
<file path=[Content_Types].xml><?xml version="1.0" encoding="utf-8"?>
<Types xmlns="http://schemas.openxmlformats.org/package/2006/content-types">
  <Default Extension="png" ContentType="image/png"/>
  <Default Extension="jpeg" ContentType="image/jpeg"/>
  <Default Extension="JPG" ContentType="image/.jpg"/>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commentAuthors.xml" ContentType="application/vnd.openxmlformats-officedocument.presentationml.commentAuthors+xml"/>
  <Override PartName="/ppt/handoutMasters/handoutMaster1.xml" ContentType="application/vnd.openxmlformats-officedocument.presentationml.handoutMaster+xml"/>
  <Override PartName="/ppt/media/image3.svg" ContentType="image/svg+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9.xml" ContentType="application/vnd.openxmlformats-officedocument.presentationml.slideLayout+xml"/>
  <Override PartName="/ppt/slideLayouts/slideLayout2.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tableStyles.xml" ContentType="application/vnd.openxmlformats-officedocument.presentationml.tableStyles+xml"/>
  <Override PartName="/ppt/tags/tag1.xml" ContentType="application/vnd.openxmlformats-officedocument.presentationml.tags+xml"/>
  <Override PartName="/ppt/tags/tag10.xml" ContentType="application/vnd.openxmlformats-officedocument.presentationml.tags+xml"/>
  <Override PartName="/ppt/tags/tag100.xml" ContentType="application/vnd.openxmlformats-officedocument.presentationml.tags+xml"/>
  <Override PartName="/ppt/tags/tag1000.xml" ContentType="application/vnd.openxmlformats-officedocument.presentationml.tags+xml"/>
  <Override PartName="/ppt/tags/tag1001.xml" ContentType="application/vnd.openxmlformats-officedocument.presentationml.tags+xml"/>
  <Override PartName="/ppt/tags/tag1002.xml" ContentType="application/vnd.openxmlformats-officedocument.presentationml.tags+xml"/>
  <Override PartName="/ppt/tags/tag1003.xml" ContentType="application/vnd.openxmlformats-officedocument.presentationml.tags+xml"/>
  <Override PartName="/ppt/tags/tag1004.xml" ContentType="application/vnd.openxmlformats-officedocument.presentationml.tags+xml"/>
  <Override PartName="/ppt/tags/tag1005.xml" ContentType="application/vnd.openxmlformats-officedocument.presentationml.tags+xml"/>
  <Override PartName="/ppt/tags/tag1006.xml" ContentType="application/vnd.openxmlformats-officedocument.presentationml.tags+xml"/>
  <Override PartName="/ppt/tags/tag1007.xml" ContentType="application/vnd.openxmlformats-officedocument.presentationml.tags+xml"/>
  <Override PartName="/ppt/tags/tag1008.xml" ContentType="application/vnd.openxmlformats-officedocument.presentationml.tags+xml"/>
  <Override PartName="/ppt/tags/tag1009.xml" ContentType="application/vnd.openxmlformats-officedocument.presentationml.tags+xml"/>
  <Override PartName="/ppt/tags/tag101.xml" ContentType="application/vnd.openxmlformats-officedocument.presentationml.tags+xml"/>
  <Override PartName="/ppt/tags/tag1010.xml" ContentType="application/vnd.openxmlformats-officedocument.presentationml.tags+xml"/>
  <Override PartName="/ppt/tags/tag1011.xml" ContentType="application/vnd.openxmlformats-officedocument.presentationml.tags+xml"/>
  <Override PartName="/ppt/tags/tag1012.xml" ContentType="application/vnd.openxmlformats-officedocument.presentationml.tags+xml"/>
  <Override PartName="/ppt/tags/tag1013.xml" ContentType="application/vnd.openxmlformats-officedocument.presentationml.tags+xml"/>
  <Override PartName="/ppt/tags/tag1014.xml" ContentType="application/vnd.openxmlformats-officedocument.presentationml.tags+xml"/>
  <Override PartName="/ppt/tags/tag1015.xml" ContentType="application/vnd.openxmlformats-officedocument.presentationml.tags+xml"/>
  <Override PartName="/ppt/tags/tag1016.xml" ContentType="application/vnd.openxmlformats-officedocument.presentationml.tags+xml"/>
  <Override PartName="/ppt/tags/tag1017.xml" ContentType="application/vnd.openxmlformats-officedocument.presentationml.tags+xml"/>
  <Override PartName="/ppt/tags/tag1018.xml" ContentType="application/vnd.openxmlformats-officedocument.presentationml.tags+xml"/>
  <Override PartName="/ppt/tags/tag1019.xml" ContentType="application/vnd.openxmlformats-officedocument.presentationml.tags+xml"/>
  <Override PartName="/ppt/tags/tag102.xml" ContentType="application/vnd.openxmlformats-officedocument.presentationml.tags+xml"/>
  <Override PartName="/ppt/tags/tag1020.xml" ContentType="application/vnd.openxmlformats-officedocument.presentationml.tags+xml"/>
  <Override PartName="/ppt/tags/tag1021.xml" ContentType="application/vnd.openxmlformats-officedocument.presentationml.tags+xml"/>
  <Override PartName="/ppt/tags/tag1022.xml" ContentType="application/vnd.openxmlformats-officedocument.presentationml.tags+xml"/>
  <Override PartName="/ppt/tags/tag1023.xml" ContentType="application/vnd.openxmlformats-officedocument.presentationml.tags+xml"/>
  <Override PartName="/ppt/tags/tag1024.xml" ContentType="application/vnd.openxmlformats-officedocument.presentationml.tags+xml"/>
  <Override PartName="/ppt/tags/tag1025.xml" ContentType="application/vnd.openxmlformats-officedocument.presentationml.tags+xml"/>
  <Override PartName="/ppt/tags/tag1026.xml" ContentType="application/vnd.openxmlformats-officedocument.presentationml.tags+xml"/>
  <Override PartName="/ppt/tags/tag1027.xml" ContentType="application/vnd.openxmlformats-officedocument.presentationml.tags+xml"/>
  <Override PartName="/ppt/tags/tag1028.xml" ContentType="application/vnd.openxmlformats-officedocument.presentationml.tags+xml"/>
  <Override PartName="/ppt/tags/tag1029.xml" ContentType="application/vnd.openxmlformats-officedocument.presentationml.tags+xml"/>
  <Override PartName="/ppt/tags/tag103.xml" ContentType="application/vnd.openxmlformats-officedocument.presentationml.tags+xml"/>
  <Override PartName="/ppt/tags/tag1030.xml" ContentType="application/vnd.openxmlformats-officedocument.presentationml.tags+xml"/>
  <Override PartName="/ppt/tags/tag1031.xml" ContentType="application/vnd.openxmlformats-officedocument.presentationml.tags+xml"/>
  <Override PartName="/ppt/tags/tag1032.xml" ContentType="application/vnd.openxmlformats-officedocument.presentationml.tags+xml"/>
  <Override PartName="/ppt/tags/tag1033.xml" ContentType="application/vnd.openxmlformats-officedocument.presentationml.tags+xml"/>
  <Override PartName="/ppt/tags/tag1034.xml" ContentType="application/vnd.openxmlformats-officedocument.presentationml.tags+xml"/>
  <Override PartName="/ppt/tags/tag1035.xml" ContentType="application/vnd.openxmlformats-officedocument.presentationml.tags+xml"/>
  <Override PartName="/ppt/tags/tag1036.xml" ContentType="application/vnd.openxmlformats-officedocument.presentationml.tags+xml"/>
  <Override PartName="/ppt/tags/tag1037.xml" ContentType="application/vnd.openxmlformats-officedocument.presentationml.tags+xml"/>
  <Override PartName="/ppt/tags/tag1038.xml" ContentType="application/vnd.openxmlformats-officedocument.presentationml.tags+xml"/>
  <Override PartName="/ppt/tags/tag1039.xml" ContentType="application/vnd.openxmlformats-officedocument.presentationml.tags+xml"/>
  <Override PartName="/ppt/tags/tag104.xml" ContentType="application/vnd.openxmlformats-officedocument.presentationml.tags+xml"/>
  <Override PartName="/ppt/tags/tag1040.xml" ContentType="application/vnd.openxmlformats-officedocument.presentationml.tags+xml"/>
  <Override PartName="/ppt/tags/tag1041.xml" ContentType="application/vnd.openxmlformats-officedocument.presentationml.tags+xml"/>
  <Override PartName="/ppt/tags/tag1042.xml" ContentType="application/vnd.openxmlformats-officedocument.presentationml.tags+xml"/>
  <Override PartName="/ppt/tags/tag1043.xml" ContentType="application/vnd.openxmlformats-officedocument.presentationml.tags+xml"/>
  <Override PartName="/ppt/tags/tag1044.xml" ContentType="application/vnd.openxmlformats-officedocument.presentationml.tags+xml"/>
  <Override PartName="/ppt/tags/tag1045.xml" ContentType="application/vnd.openxmlformats-officedocument.presentationml.tags+xml"/>
  <Override PartName="/ppt/tags/tag1046.xml" ContentType="application/vnd.openxmlformats-officedocument.presentationml.tags+xml"/>
  <Override PartName="/ppt/tags/tag1047.xml" ContentType="application/vnd.openxmlformats-officedocument.presentationml.tags+xml"/>
  <Override PartName="/ppt/tags/tag1048.xml" ContentType="application/vnd.openxmlformats-officedocument.presentationml.tags+xml"/>
  <Override PartName="/ppt/tags/tag1049.xml" ContentType="application/vnd.openxmlformats-officedocument.presentationml.tags+xml"/>
  <Override PartName="/ppt/tags/tag105.xml" ContentType="application/vnd.openxmlformats-officedocument.presentationml.tags+xml"/>
  <Override PartName="/ppt/tags/tag1050.xml" ContentType="application/vnd.openxmlformats-officedocument.presentationml.tags+xml"/>
  <Override PartName="/ppt/tags/tag1051.xml" ContentType="application/vnd.openxmlformats-officedocument.presentationml.tags+xml"/>
  <Override PartName="/ppt/tags/tag1052.xml" ContentType="application/vnd.openxmlformats-officedocument.presentationml.tags+xml"/>
  <Override PartName="/ppt/tags/tag1053.xml" ContentType="application/vnd.openxmlformats-officedocument.presentationml.tags+xml"/>
  <Override PartName="/ppt/tags/tag1054.xml" ContentType="application/vnd.openxmlformats-officedocument.presentationml.tags+xml"/>
  <Override PartName="/ppt/tags/tag1055.xml" ContentType="application/vnd.openxmlformats-officedocument.presentationml.tags+xml"/>
  <Override PartName="/ppt/tags/tag1056.xml" ContentType="application/vnd.openxmlformats-officedocument.presentationml.tags+xml"/>
  <Override PartName="/ppt/tags/tag1057.xml" ContentType="application/vnd.openxmlformats-officedocument.presentationml.tags+xml"/>
  <Override PartName="/ppt/tags/tag1058.xml" ContentType="application/vnd.openxmlformats-officedocument.presentationml.tags+xml"/>
  <Override PartName="/ppt/tags/tag1059.xml" ContentType="application/vnd.openxmlformats-officedocument.presentationml.tags+xml"/>
  <Override PartName="/ppt/tags/tag106.xml" ContentType="application/vnd.openxmlformats-officedocument.presentationml.tags+xml"/>
  <Override PartName="/ppt/tags/tag1060.xml" ContentType="application/vnd.openxmlformats-officedocument.presentationml.tags+xml"/>
  <Override PartName="/ppt/tags/tag1061.xml" ContentType="application/vnd.openxmlformats-officedocument.presentationml.tags+xml"/>
  <Override PartName="/ppt/tags/tag1062.xml" ContentType="application/vnd.openxmlformats-officedocument.presentationml.tags+xml"/>
  <Override PartName="/ppt/tags/tag1063.xml" ContentType="application/vnd.openxmlformats-officedocument.presentationml.tags+xml"/>
  <Override PartName="/ppt/tags/tag1064.xml" ContentType="application/vnd.openxmlformats-officedocument.presentationml.tags+xml"/>
  <Override PartName="/ppt/tags/tag1065.xml" ContentType="application/vnd.openxmlformats-officedocument.presentationml.tags+xml"/>
  <Override PartName="/ppt/tags/tag1066.xml" ContentType="application/vnd.openxmlformats-officedocument.presentationml.tags+xml"/>
  <Override PartName="/ppt/tags/tag1067.xml" ContentType="application/vnd.openxmlformats-officedocument.presentationml.tags+xml"/>
  <Override PartName="/ppt/tags/tag1068.xml" ContentType="application/vnd.openxmlformats-officedocument.presentationml.tags+xml"/>
  <Override PartName="/ppt/tags/tag1069.xml" ContentType="application/vnd.openxmlformats-officedocument.presentationml.tags+xml"/>
  <Override PartName="/ppt/tags/tag107.xml" ContentType="application/vnd.openxmlformats-officedocument.presentationml.tags+xml"/>
  <Override PartName="/ppt/tags/tag1070.xml" ContentType="application/vnd.openxmlformats-officedocument.presentationml.tags+xml"/>
  <Override PartName="/ppt/tags/tag1071.xml" ContentType="application/vnd.openxmlformats-officedocument.presentationml.tags+xml"/>
  <Override PartName="/ppt/tags/tag1072.xml" ContentType="application/vnd.openxmlformats-officedocument.presentationml.tags+xml"/>
  <Override PartName="/ppt/tags/tag1073.xml" ContentType="application/vnd.openxmlformats-officedocument.presentationml.tags+xml"/>
  <Override PartName="/ppt/tags/tag1074.xml" ContentType="application/vnd.openxmlformats-officedocument.presentationml.tags+xml"/>
  <Override PartName="/ppt/tags/tag1075.xml" ContentType="application/vnd.openxmlformats-officedocument.presentationml.tags+xml"/>
  <Override PartName="/ppt/tags/tag1076.xml" ContentType="application/vnd.openxmlformats-officedocument.presentationml.tags+xml"/>
  <Override PartName="/ppt/tags/tag1077.xml" ContentType="application/vnd.openxmlformats-officedocument.presentationml.tags+xml"/>
  <Override PartName="/ppt/tags/tag1078.xml" ContentType="application/vnd.openxmlformats-officedocument.presentationml.tags+xml"/>
  <Override PartName="/ppt/tags/tag1079.xml" ContentType="application/vnd.openxmlformats-officedocument.presentationml.tags+xml"/>
  <Override PartName="/ppt/tags/tag108.xml" ContentType="application/vnd.openxmlformats-officedocument.presentationml.tags+xml"/>
  <Override PartName="/ppt/tags/tag1080.xml" ContentType="application/vnd.openxmlformats-officedocument.presentationml.tags+xml"/>
  <Override PartName="/ppt/tags/tag1081.xml" ContentType="application/vnd.openxmlformats-officedocument.presentationml.tags+xml"/>
  <Override PartName="/ppt/tags/tag1082.xml" ContentType="application/vnd.openxmlformats-officedocument.presentationml.tags+xml"/>
  <Override PartName="/ppt/tags/tag1083.xml" ContentType="application/vnd.openxmlformats-officedocument.presentationml.tags+xml"/>
  <Override PartName="/ppt/tags/tag1084.xml" ContentType="application/vnd.openxmlformats-officedocument.presentationml.tags+xml"/>
  <Override PartName="/ppt/tags/tag1085.xml" ContentType="application/vnd.openxmlformats-officedocument.presentationml.tags+xml"/>
  <Override PartName="/ppt/tags/tag1086.xml" ContentType="application/vnd.openxmlformats-officedocument.presentationml.tags+xml"/>
  <Override PartName="/ppt/tags/tag1087.xml" ContentType="application/vnd.openxmlformats-officedocument.presentationml.tags+xml"/>
  <Override PartName="/ppt/tags/tag1088.xml" ContentType="application/vnd.openxmlformats-officedocument.presentationml.tags+xml"/>
  <Override PartName="/ppt/tags/tag1089.xml" ContentType="application/vnd.openxmlformats-officedocument.presentationml.tags+xml"/>
  <Override PartName="/ppt/tags/tag109.xml" ContentType="application/vnd.openxmlformats-officedocument.presentationml.tags+xml"/>
  <Override PartName="/ppt/tags/tag1090.xml" ContentType="application/vnd.openxmlformats-officedocument.presentationml.tags+xml"/>
  <Override PartName="/ppt/tags/tag1091.xml" ContentType="application/vnd.openxmlformats-officedocument.presentationml.tags+xml"/>
  <Override PartName="/ppt/tags/tag1092.xml" ContentType="application/vnd.openxmlformats-officedocument.presentationml.tags+xml"/>
  <Override PartName="/ppt/tags/tag1093.xml" ContentType="application/vnd.openxmlformats-officedocument.presentationml.tags+xml"/>
  <Override PartName="/ppt/tags/tag1094.xml" ContentType="application/vnd.openxmlformats-officedocument.presentationml.tags+xml"/>
  <Override PartName="/ppt/tags/tag1095.xml" ContentType="application/vnd.openxmlformats-officedocument.presentationml.tags+xml"/>
  <Override PartName="/ppt/tags/tag1096.xml" ContentType="application/vnd.openxmlformats-officedocument.presentationml.tags+xml"/>
  <Override PartName="/ppt/tags/tag1097.xml" ContentType="application/vnd.openxmlformats-officedocument.presentationml.tags+xml"/>
  <Override PartName="/ppt/tags/tag1098.xml" ContentType="application/vnd.openxmlformats-officedocument.presentationml.tags+xml"/>
  <Override PartName="/ppt/tags/tag1099.xml" ContentType="application/vnd.openxmlformats-officedocument.presentationml.tags+xml"/>
  <Override PartName="/ppt/tags/tag11.xml" ContentType="application/vnd.openxmlformats-officedocument.presentationml.tags+xml"/>
  <Override PartName="/ppt/tags/tag110.xml" ContentType="application/vnd.openxmlformats-officedocument.presentationml.tags+xml"/>
  <Override PartName="/ppt/tags/tag1100.xml" ContentType="application/vnd.openxmlformats-officedocument.presentationml.tags+xml"/>
  <Override PartName="/ppt/tags/tag1101.xml" ContentType="application/vnd.openxmlformats-officedocument.presentationml.tags+xml"/>
  <Override PartName="/ppt/tags/tag1102.xml" ContentType="application/vnd.openxmlformats-officedocument.presentationml.tags+xml"/>
  <Override PartName="/ppt/tags/tag1103.xml" ContentType="application/vnd.openxmlformats-officedocument.presentationml.tags+xml"/>
  <Override PartName="/ppt/tags/tag1104.xml" ContentType="application/vnd.openxmlformats-officedocument.presentationml.tags+xml"/>
  <Override PartName="/ppt/tags/tag1105.xml" ContentType="application/vnd.openxmlformats-officedocument.presentationml.tags+xml"/>
  <Override PartName="/ppt/tags/tag1106.xml" ContentType="application/vnd.openxmlformats-officedocument.presentationml.tags+xml"/>
  <Override PartName="/ppt/tags/tag1107.xml" ContentType="application/vnd.openxmlformats-officedocument.presentationml.tags+xml"/>
  <Override PartName="/ppt/tags/tag1108.xml" ContentType="application/vnd.openxmlformats-officedocument.presentationml.tags+xml"/>
  <Override PartName="/ppt/tags/tag1109.xml" ContentType="application/vnd.openxmlformats-officedocument.presentationml.tags+xml"/>
  <Override PartName="/ppt/tags/tag111.xml" ContentType="application/vnd.openxmlformats-officedocument.presentationml.tags+xml"/>
  <Override PartName="/ppt/tags/tag1110.xml" ContentType="application/vnd.openxmlformats-officedocument.presentationml.tags+xml"/>
  <Override PartName="/ppt/tags/tag1111.xml" ContentType="application/vnd.openxmlformats-officedocument.presentationml.tags+xml"/>
  <Override PartName="/ppt/tags/tag1112.xml" ContentType="application/vnd.openxmlformats-officedocument.presentationml.tags+xml"/>
  <Override PartName="/ppt/tags/tag1113.xml" ContentType="application/vnd.openxmlformats-officedocument.presentationml.tags+xml"/>
  <Override PartName="/ppt/tags/tag1114.xml" ContentType="application/vnd.openxmlformats-officedocument.presentationml.tags+xml"/>
  <Override PartName="/ppt/tags/tag1115.xml" ContentType="application/vnd.openxmlformats-officedocument.presentationml.tags+xml"/>
  <Override PartName="/ppt/tags/tag1116.xml" ContentType="application/vnd.openxmlformats-officedocument.presentationml.tags+xml"/>
  <Override PartName="/ppt/tags/tag1117.xml" ContentType="application/vnd.openxmlformats-officedocument.presentationml.tags+xml"/>
  <Override PartName="/ppt/tags/tag1118.xml" ContentType="application/vnd.openxmlformats-officedocument.presentationml.tags+xml"/>
  <Override PartName="/ppt/tags/tag1119.xml" ContentType="application/vnd.openxmlformats-officedocument.presentationml.tags+xml"/>
  <Override PartName="/ppt/tags/tag112.xml" ContentType="application/vnd.openxmlformats-officedocument.presentationml.tags+xml"/>
  <Override PartName="/ppt/tags/tag1120.xml" ContentType="application/vnd.openxmlformats-officedocument.presentationml.tags+xml"/>
  <Override PartName="/ppt/tags/tag1121.xml" ContentType="application/vnd.openxmlformats-officedocument.presentationml.tags+xml"/>
  <Override PartName="/ppt/tags/tag1122.xml" ContentType="application/vnd.openxmlformats-officedocument.presentationml.tags+xml"/>
  <Override PartName="/ppt/tags/tag1123.xml" ContentType="application/vnd.openxmlformats-officedocument.presentationml.tags+xml"/>
  <Override PartName="/ppt/tags/tag1124.xml" ContentType="application/vnd.openxmlformats-officedocument.presentationml.tags+xml"/>
  <Override PartName="/ppt/tags/tag1125.xml" ContentType="application/vnd.openxmlformats-officedocument.presentationml.tags+xml"/>
  <Override PartName="/ppt/tags/tag1126.xml" ContentType="application/vnd.openxmlformats-officedocument.presentationml.tags+xml"/>
  <Override PartName="/ppt/tags/tag1127.xml" ContentType="application/vnd.openxmlformats-officedocument.presentationml.tags+xml"/>
  <Override PartName="/ppt/tags/tag1128.xml" ContentType="application/vnd.openxmlformats-officedocument.presentationml.tags+xml"/>
  <Override PartName="/ppt/tags/tag1129.xml" ContentType="application/vnd.openxmlformats-officedocument.presentationml.tags+xml"/>
  <Override PartName="/ppt/tags/tag113.xml" ContentType="application/vnd.openxmlformats-officedocument.presentationml.tags+xml"/>
  <Override PartName="/ppt/tags/tag1130.xml" ContentType="application/vnd.openxmlformats-officedocument.presentationml.tags+xml"/>
  <Override PartName="/ppt/tags/tag1131.xml" ContentType="application/vnd.openxmlformats-officedocument.presentationml.tags+xml"/>
  <Override PartName="/ppt/tags/tag1132.xml" ContentType="application/vnd.openxmlformats-officedocument.presentationml.tags+xml"/>
  <Override PartName="/ppt/tags/tag1133.xml" ContentType="application/vnd.openxmlformats-officedocument.presentationml.tags+xml"/>
  <Override PartName="/ppt/tags/tag1134.xml" ContentType="application/vnd.openxmlformats-officedocument.presentationml.tags+xml"/>
  <Override PartName="/ppt/tags/tag1135.xml" ContentType="application/vnd.openxmlformats-officedocument.presentationml.tags+xml"/>
  <Override PartName="/ppt/tags/tag1136.xml" ContentType="application/vnd.openxmlformats-officedocument.presentationml.tags+xml"/>
  <Override PartName="/ppt/tags/tag1137.xml" ContentType="application/vnd.openxmlformats-officedocument.presentationml.tags+xml"/>
  <Override PartName="/ppt/tags/tag1138.xml" ContentType="application/vnd.openxmlformats-officedocument.presentationml.tags+xml"/>
  <Override PartName="/ppt/tags/tag1139.xml" ContentType="application/vnd.openxmlformats-officedocument.presentationml.tags+xml"/>
  <Override PartName="/ppt/tags/tag114.xml" ContentType="application/vnd.openxmlformats-officedocument.presentationml.tags+xml"/>
  <Override PartName="/ppt/tags/tag1140.xml" ContentType="application/vnd.openxmlformats-officedocument.presentationml.tags+xml"/>
  <Override PartName="/ppt/tags/tag1141.xml" ContentType="application/vnd.openxmlformats-officedocument.presentationml.tags+xml"/>
  <Override PartName="/ppt/tags/tag1142.xml" ContentType="application/vnd.openxmlformats-officedocument.presentationml.tags+xml"/>
  <Override PartName="/ppt/tags/tag1143.xml" ContentType="application/vnd.openxmlformats-officedocument.presentationml.tags+xml"/>
  <Override PartName="/ppt/tags/tag1144.xml" ContentType="application/vnd.openxmlformats-officedocument.presentationml.tags+xml"/>
  <Override PartName="/ppt/tags/tag1145.xml" ContentType="application/vnd.openxmlformats-officedocument.presentationml.tags+xml"/>
  <Override PartName="/ppt/tags/tag1146.xml" ContentType="application/vnd.openxmlformats-officedocument.presentationml.tags+xml"/>
  <Override PartName="/ppt/tags/tag1147.xml" ContentType="application/vnd.openxmlformats-officedocument.presentationml.tags+xml"/>
  <Override PartName="/ppt/tags/tag1148.xml" ContentType="application/vnd.openxmlformats-officedocument.presentationml.tags+xml"/>
  <Override PartName="/ppt/tags/tag1149.xml" ContentType="application/vnd.openxmlformats-officedocument.presentationml.tags+xml"/>
  <Override PartName="/ppt/tags/tag115.xml" ContentType="application/vnd.openxmlformats-officedocument.presentationml.tags+xml"/>
  <Override PartName="/ppt/tags/tag1150.xml" ContentType="application/vnd.openxmlformats-officedocument.presentationml.tags+xml"/>
  <Override PartName="/ppt/tags/tag1151.xml" ContentType="application/vnd.openxmlformats-officedocument.presentationml.tags+xml"/>
  <Override PartName="/ppt/tags/tag1152.xml" ContentType="application/vnd.openxmlformats-officedocument.presentationml.tags+xml"/>
  <Override PartName="/ppt/tags/tag1153.xml" ContentType="application/vnd.openxmlformats-officedocument.presentationml.tags+xml"/>
  <Override PartName="/ppt/tags/tag1154.xml" ContentType="application/vnd.openxmlformats-officedocument.presentationml.tags+xml"/>
  <Override PartName="/ppt/tags/tag1155.xml" ContentType="application/vnd.openxmlformats-officedocument.presentationml.tags+xml"/>
  <Override PartName="/ppt/tags/tag1156.xml" ContentType="application/vnd.openxmlformats-officedocument.presentationml.tags+xml"/>
  <Override PartName="/ppt/tags/tag1157.xml" ContentType="application/vnd.openxmlformats-officedocument.presentationml.tags+xml"/>
  <Override PartName="/ppt/tags/tag1158.xml" ContentType="application/vnd.openxmlformats-officedocument.presentationml.tags+xml"/>
  <Override PartName="/ppt/tags/tag1159.xml" ContentType="application/vnd.openxmlformats-officedocument.presentationml.tags+xml"/>
  <Override PartName="/ppt/tags/tag116.xml" ContentType="application/vnd.openxmlformats-officedocument.presentationml.tags+xml"/>
  <Override PartName="/ppt/tags/tag1160.xml" ContentType="application/vnd.openxmlformats-officedocument.presentationml.tags+xml"/>
  <Override PartName="/ppt/tags/tag1161.xml" ContentType="application/vnd.openxmlformats-officedocument.presentationml.tags+xml"/>
  <Override PartName="/ppt/tags/tag1162.xml" ContentType="application/vnd.openxmlformats-officedocument.presentationml.tags+xml"/>
  <Override PartName="/ppt/tags/tag1163.xml" ContentType="application/vnd.openxmlformats-officedocument.presentationml.tags+xml"/>
  <Override PartName="/ppt/tags/tag1164.xml" ContentType="application/vnd.openxmlformats-officedocument.presentationml.tags+xml"/>
  <Override PartName="/ppt/tags/tag1165.xml" ContentType="application/vnd.openxmlformats-officedocument.presentationml.tags+xml"/>
  <Override PartName="/ppt/tags/tag1166.xml" ContentType="application/vnd.openxmlformats-officedocument.presentationml.tags+xml"/>
  <Override PartName="/ppt/tags/tag1167.xml" ContentType="application/vnd.openxmlformats-officedocument.presentationml.tags+xml"/>
  <Override PartName="/ppt/tags/tag1168.xml" ContentType="application/vnd.openxmlformats-officedocument.presentationml.tags+xml"/>
  <Override PartName="/ppt/tags/tag1169.xml" ContentType="application/vnd.openxmlformats-officedocument.presentationml.tags+xml"/>
  <Override PartName="/ppt/tags/tag117.xml" ContentType="application/vnd.openxmlformats-officedocument.presentationml.tags+xml"/>
  <Override PartName="/ppt/tags/tag1170.xml" ContentType="application/vnd.openxmlformats-officedocument.presentationml.tags+xml"/>
  <Override PartName="/ppt/tags/tag1171.xml" ContentType="application/vnd.openxmlformats-officedocument.presentationml.tags+xml"/>
  <Override PartName="/ppt/tags/tag1172.xml" ContentType="application/vnd.openxmlformats-officedocument.presentationml.tags+xml"/>
  <Override PartName="/ppt/tags/tag1173.xml" ContentType="application/vnd.openxmlformats-officedocument.presentationml.tags+xml"/>
  <Override PartName="/ppt/tags/tag1174.xml" ContentType="application/vnd.openxmlformats-officedocument.presentationml.tags+xml"/>
  <Override PartName="/ppt/tags/tag1175.xml" ContentType="application/vnd.openxmlformats-officedocument.presentationml.tags+xml"/>
  <Override PartName="/ppt/tags/tag1176.xml" ContentType="application/vnd.openxmlformats-officedocument.presentationml.tags+xml"/>
  <Override PartName="/ppt/tags/tag1177.xml" ContentType="application/vnd.openxmlformats-officedocument.presentationml.tags+xml"/>
  <Override PartName="/ppt/tags/tag1178.xml" ContentType="application/vnd.openxmlformats-officedocument.presentationml.tags+xml"/>
  <Override PartName="/ppt/tags/tag1179.xml" ContentType="application/vnd.openxmlformats-officedocument.presentationml.tags+xml"/>
  <Override PartName="/ppt/tags/tag118.xml" ContentType="application/vnd.openxmlformats-officedocument.presentationml.tags+xml"/>
  <Override PartName="/ppt/tags/tag1180.xml" ContentType="application/vnd.openxmlformats-officedocument.presentationml.tags+xml"/>
  <Override PartName="/ppt/tags/tag1181.xml" ContentType="application/vnd.openxmlformats-officedocument.presentationml.tags+xml"/>
  <Override PartName="/ppt/tags/tag1182.xml" ContentType="application/vnd.openxmlformats-officedocument.presentationml.tags+xml"/>
  <Override PartName="/ppt/tags/tag1183.xml" ContentType="application/vnd.openxmlformats-officedocument.presentationml.tags+xml"/>
  <Override PartName="/ppt/tags/tag1184.xml" ContentType="application/vnd.openxmlformats-officedocument.presentationml.tags+xml"/>
  <Override PartName="/ppt/tags/tag1185.xml" ContentType="application/vnd.openxmlformats-officedocument.presentationml.tags+xml"/>
  <Override PartName="/ppt/tags/tag1186.xml" ContentType="application/vnd.openxmlformats-officedocument.presentationml.tags+xml"/>
  <Override PartName="/ppt/tags/tag1187.xml" ContentType="application/vnd.openxmlformats-officedocument.presentationml.tags+xml"/>
  <Override PartName="/ppt/tags/tag1188.xml" ContentType="application/vnd.openxmlformats-officedocument.presentationml.tags+xml"/>
  <Override PartName="/ppt/tags/tag1189.xml" ContentType="application/vnd.openxmlformats-officedocument.presentationml.tags+xml"/>
  <Override PartName="/ppt/tags/tag119.xml" ContentType="application/vnd.openxmlformats-officedocument.presentationml.tags+xml"/>
  <Override PartName="/ppt/tags/tag1190.xml" ContentType="application/vnd.openxmlformats-officedocument.presentationml.tags+xml"/>
  <Override PartName="/ppt/tags/tag1191.xml" ContentType="application/vnd.openxmlformats-officedocument.presentationml.tags+xml"/>
  <Override PartName="/ppt/tags/tag1192.xml" ContentType="application/vnd.openxmlformats-officedocument.presentationml.tags+xml"/>
  <Override PartName="/ppt/tags/tag1193.xml" ContentType="application/vnd.openxmlformats-officedocument.presentationml.tags+xml"/>
  <Override PartName="/ppt/tags/tag1194.xml" ContentType="application/vnd.openxmlformats-officedocument.presentationml.tags+xml"/>
  <Override PartName="/ppt/tags/tag1195.xml" ContentType="application/vnd.openxmlformats-officedocument.presentationml.tags+xml"/>
  <Override PartName="/ppt/tags/tag1196.xml" ContentType="application/vnd.openxmlformats-officedocument.presentationml.tags+xml"/>
  <Override PartName="/ppt/tags/tag1197.xml" ContentType="application/vnd.openxmlformats-officedocument.presentationml.tags+xml"/>
  <Override PartName="/ppt/tags/tag1198.xml" ContentType="application/vnd.openxmlformats-officedocument.presentationml.tags+xml"/>
  <Override PartName="/ppt/tags/tag1199.xml" ContentType="application/vnd.openxmlformats-officedocument.presentationml.tags+xml"/>
  <Override PartName="/ppt/tags/tag12.xml" ContentType="application/vnd.openxmlformats-officedocument.presentationml.tags+xml"/>
  <Override PartName="/ppt/tags/tag120.xml" ContentType="application/vnd.openxmlformats-officedocument.presentationml.tags+xml"/>
  <Override PartName="/ppt/tags/tag1200.xml" ContentType="application/vnd.openxmlformats-officedocument.presentationml.tags+xml"/>
  <Override PartName="/ppt/tags/tag1201.xml" ContentType="application/vnd.openxmlformats-officedocument.presentationml.tags+xml"/>
  <Override PartName="/ppt/tags/tag1202.xml" ContentType="application/vnd.openxmlformats-officedocument.presentationml.tags+xml"/>
  <Override PartName="/ppt/tags/tag1203.xml" ContentType="application/vnd.openxmlformats-officedocument.presentationml.tags+xml"/>
  <Override PartName="/ppt/tags/tag1204.xml" ContentType="application/vnd.openxmlformats-officedocument.presentationml.tags+xml"/>
  <Override PartName="/ppt/tags/tag1205.xml" ContentType="application/vnd.openxmlformats-officedocument.presentationml.tags+xml"/>
  <Override PartName="/ppt/tags/tag1206.xml" ContentType="application/vnd.openxmlformats-officedocument.presentationml.tags+xml"/>
  <Override PartName="/ppt/tags/tag1207.xml" ContentType="application/vnd.openxmlformats-officedocument.presentationml.tags+xml"/>
  <Override PartName="/ppt/tags/tag1208.xml" ContentType="application/vnd.openxmlformats-officedocument.presentationml.tags+xml"/>
  <Override PartName="/ppt/tags/tag1209.xml" ContentType="application/vnd.openxmlformats-officedocument.presentationml.tags+xml"/>
  <Override PartName="/ppt/tags/tag121.xml" ContentType="application/vnd.openxmlformats-officedocument.presentationml.tags+xml"/>
  <Override PartName="/ppt/tags/tag1210.xml" ContentType="application/vnd.openxmlformats-officedocument.presentationml.tags+xml"/>
  <Override PartName="/ppt/tags/tag1211.xml" ContentType="application/vnd.openxmlformats-officedocument.presentationml.tags+xml"/>
  <Override PartName="/ppt/tags/tag1212.xml" ContentType="application/vnd.openxmlformats-officedocument.presentationml.tags+xml"/>
  <Override PartName="/ppt/tags/tag1213.xml" ContentType="application/vnd.openxmlformats-officedocument.presentationml.tags+xml"/>
  <Override PartName="/ppt/tags/tag1214.xml" ContentType="application/vnd.openxmlformats-officedocument.presentationml.tags+xml"/>
  <Override PartName="/ppt/tags/tag1215.xml" ContentType="application/vnd.openxmlformats-officedocument.presentationml.tags+xml"/>
  <Override PartName="/ppt/tags/tag1216.xml" ContentType="application/vnd.openxmlformats-officedocument.presentationml.tags+xml"/>
  <Override PartName="/ppt/tags/tag1217.xml" ContentType="application/vnd.openxmlformats-officedocument.presentationml.tags+xml"/>
  <Override PartName="/ppt/tags/tag1218.xml" ContentType="application/vnd.openxmlformats-officedocument.presentationml.tags+xml"/>
  <Override PartName="/ppt/tags/tag1219.xml" ContentType="application/vnd.openxmlformats-officedocument.presentationml.tags+xml"/>
  <Override PartName="/ppt/tags/tag122.xml" ContentType="application/vnd.openxmlformats-officedocument.presentationml.tags+xml"/>
  <Override PartName="/ppt/tags/tag1220.xml" ContentType="application/vnd.openxmlformats-officedocument.presentationml.tags+xml"/>
  <Override PartName="/ppt/tags/tag1221.xml" ContentType="application/vnd.openxmlformats-officedocument.presentationml.tags+xml"/>
  <Override PartName="/ppt/tags/tag1222.xml" ContentType="application/vnd.openxmlformats-officedocument.presentationml.tags+xml"/>
  <Override PartName="/ppt/tags/tag1223.xml" ContentType="application/vnd.openxmlformats-officedocument.presentationml.tags+xml"/>
  <Override PartName="/ppt/tags/tag1224.xml" ContentType="application/vnd.openxmlformats-officedocument.presentationml.tags+xml"/>
  <Override PartName="/ppt/tags/tag1225.xml" ContentType="application/vnd.openxmlformats-officedocument.presentationml.tags+xml"/>
  <Override PartName="/ppt/tags/tag1226.xml" ContentType="application/vnd.openxmlformats-officedocument.presentationml.tags+xml"/>
  <Override PartName="/ppt/tags/tag1227.xml" ContentType="application/vnd.openxmlformats-officedocument.presentationml.tags+xml"/>
  <Override PartName="/ppt/tags/tag1228.xml" ContentType="application/vnd.openxmlformats-officedocument.presentationml.tags+xml"/>
  <Override PartName="/ppt/tags/tag1229.xml" ContentType="application/vnd.openxmlformats-officedocument.presentationml.tags+xml"/>
  <Override PartName="/ppt/tags/tag123.xml" ContentType="application/vnd.openxmlformats-officedocument.presentationml.tags+xml"/>
  <Override PartName="/ppt/tags/tag1230.xml" ContentType="application/vnd.openxmlformats-officedocument.presentationml.tags+xml"/>
  <Override PartName="/ppt/tags/tag1231.xml" ContentType="application/vnd.openxmlformats-officedocument.presentationml.tags+xml"/>
  <Override PartName="/ppt/tags/tag1232.xml" ContentType="application/vnd.openxmlformats-officedocument.presentationml.tags+xml"/>
  <Override PartName="/ppt/tags/tag1233.xml" ContentType="application/vnd.openxmlformats-officedocument.presentationml.tags+xml"/>
  <Override PartName="/ppt/tags/tag1234.xml" ContentType="application/vnd.openxmlformats-officedocument.presentationml.tags+xml"/>
  <Override PartName="/ppt/tags/tag1235.xml" ContentType="application/vnd.openxmlformats-officedocument.presentationml.tags+xml"/>
  <Override PartName="/ppt/tags/tag1236.xml" ContentType="application/vnd.openxmlformats-officedocument.presentationml.tags+xml"/>
  <Override PartName="/ppt/tags/tag1237.xml" ContentType="application/vnd.openxmlformats-officedocument.presentationml.tags+xml"/>
  <Override PartName="/ppt/tags/tag1238.xml" ContentType="application/vnd.openxmlformats-officedocument.presentationml.tags+xml"/>
  <Override PartName="/ppt/tags/tag1239.xml" ContentType="application/vnd.openxmlformats-officedocument.presentationml.tags+xml"/>
  <Override PartName="/ppt/tags/tag124.xml" ContentType="application/vnd.openxmlformats-officedocument.presentationml.tags+xml"/>
  <Override PartName="/ppt/tags/tag1240.xml" ContentType="application/vnd.openxmlformats-officedocument.presentationml.tags+xml"/>
  <Override PartName="/ppt/tags/tag1241.xml" ContentType="application/vnd.openxmlformats-officedocument.presentationml.tags+xml"/>
  <Override PartName="/ppt/tags/tag1242.xml" ContentType="application/vnd.openxmlformats-officedocument.presentationml.tags+xml"/>
  <Override PartName="/ppt/tags/tag1243.xml" ContentType="application/vnd.openxmlformats-officedocument.presentationml.tags+xml"/>
  <Override PartName="/ppt/tags/tag1244.xml" ContentType="application/vnd.openxmlformats-officedocument.presentationml.tags+xml"/>
  <Override PartName="/ppt/tags/tag1245.xml" ContentType="application/vnd.openxmlformats-officedocument.presentationml.tags+xml"/>
  <Override PartName="/ppt/tags/tag1246.xml" ContentType="application/vnd.openxmlformats-officedocument.presentationml.tags+xml"/>
  <Override PartName="/ppt/tags/tag1247.xml" ContentType="application/vnd.openxmlformats-officedocument.presentationml.tags+xml"/>
  <Override PartName="/ppt/tags/tag1248.xml" ContentType="application/vnd.openxmlformats-officedocument.presentationml.tags+xml"/>
  <Override PartName="/ppt/tags/tag1249.xml" ContentType="application/vnd.openxmlformats-officedocument.presentationml.tags+xml"/>
  <Override PartName="/ppt/tags/tag125.xml" ContentType="application/vnd.openxmlformats-officedocument.presentationml.tags+xml"/>
  <Override PartName="/ppt/tags/tag1250.xml" ContentType="application/vnd.openxmlformats-officedocument.presentationml.tags+xml"/>
  <Override PartName="/ppt/tags/tag1251.xml" ContentType="application/vnd.openxmlformats-officedocument.presentationml.tags+xml"/>
  <Override PartName="/ppt/tags/tag1252.xml" ContentType="application/vnd.openxmlformats-officedocument.presentationml.tags+xml"/>
  <Override PartName="/ppt/tags/tag1253.xml" ContentType="application/vnd.openxmlformats-officedocument.presentationml.tags+xml"/>
  <Override PartName="/ppt/tags/tag1254.xml" ContentType="application/vnd.openxmlformats-officedocument.presentationml.tags+xml"/>
  <Override PartName="/ppt/tags/tag1255.xml" ContentType="application/vnd.openxmlformats-officedocument.presentationml.tags+xml"/>
  <Override PartName="/ppt/tags/tag1256.xml" ContentType="application/vnd.openxmlformats-officedocument.presentationml.tags+xml"/>
  <Override PartName="/ppt/tags/tag1257.xml" ContentType="application/vnd.openxmlformats-officedocument.presentationml.tags+xml"/>
  <Override PartName="/ppt/tags/tag1258.xml" ContentType="application/vnd.openxmlformats-officedocument.presentationml.tags+xml"/>
  <Override PartName="/ppt/tags/tag1259.xml" ContentType="application/vnd.openxmlformats-officedocument.presentationml.tags+xml"/>
  <Override PartName="/ppt/tags/tag126.xml" ContentType="application/vnd.openxmlformats-officedocument.presentationml.tags+xml"/>
  <Override PartName="/ppt/tags/tag1260.xml" ContentType="application/vnd.openxmlformats-officedocument.presentationml.tags+xml"/>
  <Override PartName="/ppt/tags/tag1261.xml" ContentType="application/vnd.openxmlformats-officedocument.presentationml.tags+xml"/>
  <Override PartName="/ppt/tags/tag1262.xml" ContentType="application/vnd.openxmlformats-officedocument.presentationml.tags+xml"/>
  <Override PartName="/ppt/tags/tag1263.xml" ContentType="application/vnd.openxmlformats-officedocument.presentationml.tags+xml"/>
  <Override PartName="/ppt/tags/tag1264.xml" ContentType="application/vnd.openxmlformats-officedocument.presentationml.tags+xml"/>
  <Override PartName="/ppt/tags/tag1265.xml" ContentType="application/vnd.openxmlformats-officedocument.presentationml.tags+xml"/>
  <Override PartName="/ppt/tags/tag1266.xml" ContentType="application/vnd.openxmlformats-officedocument.presentationml.tags+xml"/>
  <Override PartName="/ppt/tags/tag1267.xml" ContentType="application/vnd.openxmlformats-officedocument.presentationml.tags+xml"/>
  <Override PartName="/ppt/tags/tag1268.xml" ContentType="application/vnd.openxmlformats-officedocument.presentationml.tags+xml"/>
  <Override PartName="/ppt/tags/tag1269.xml" ContentType="application/vnd.openxmlformats-officedocument.presentationml.tags+xml"/>
  <Override PartName="/ppt/tags/tag127.xml" ContentType="application/vnd.openxmlformats-officedocument.presentationml.tags+xml"/>
  <Override PartName="/ppt/tags/tag1270.xml" ContentType="application/vnd.openxmlformats-officedocument.presentationml.tags+xml"/>
  <Override PartName="/ppt/tags/tag1271.xml" ContentType="application/vnd.openxmlformats-officedocument.presentationml.tags+xml"/>
  <Override PartName="/ppt/tags/tag1272.xml" ContentType="application/vnd.openxmlformats-officedocument.presentationml.tags+xml"/>
  <Override PartName="/ppt/tags/tag1273.xml" ContentType="application/vnd.openxmlformats-officedocument.presentationml.tags+xml"/>
  <Override PartName="/ppt/tags/tag1274.xml" ContentType="application/vnd.openxmlformats-officedocument.presentationml.tags+xml"/>
  <Override PartName="/ppt/tags/tag1275.xml" ContentType="application/vnd.openxmlformats-officedocument.presentationml.tags+xml"/>
  <Override PartName="/ppt/tags/tag1276.xml" ContentType="application/vnd.openxmlformats-officedocument.presentationml.tags+xml"/>
  <Override PartName="/ppt/tags/tag1277.xml" ContentType="application/vnd.openxmlformats-officedocument.presentationml.tags+xml"/>
  <Override PartName="/ppt/tags/tag1278.xml" ContentType="application/vnd.openxmlformats-officedocument.presentationml.tags+xml"/>
  <Override PartName="/ppt/tags/tag1279.xml" ContentType="application/vnd.openxmlformats-officedocument.presentationml.tags+xml"/>
  <Override PartName="/ppt/tags/tag128.xml" ContentType="application/vnd.openxmlformats-officedocument.presentationml.tags+xml"/>
  <Override PartName="/ppt/tags/tag1280.xml" ContentType="application/vnd.openxmlformats-officedocument.presentationml.tags+xml"/>
  <Override PartName="/ppt/tags/tag1281.xml" ContentType="application/vnd.openxmlformats-officedocument.presentationml.tags+xml"/>
  <Override PartName="/ppt/tags/tag1282.xml" ContentType="application/vnd.openxmlformats-officedocument.presentationml.tags+xml"/>
  <Override PartName="/ppt/tags/tag1283.xml" ContentType="application/vnd.openxmlformats-officedocument.presentationml.tags+xml"/>
  <Override PartName="/ppt/tags/tag1284.xml" ContentType="application/vnd.openxmlformats-officedocument.presentationml.tags+xml"/>
  <Override PartName="/ppt/tags/tag1285.xml" ContentType="application/vnd.openxmlformats-officedocument.presentationml.tags+xml"/>
  <Override PartName="/ppt/tags/tag1286.xml" ContentType="application/vnd.openxmlformats-officedocument.presentationml.tags+xml"/>
  <Override PartName="/ppt/tags/tag1287.xml" ContentType="application/vnd.openxmlformats-officedocument.presentationml.tags+xml"/>
  <Override PartName="/ppt/tags/tag1288.xml" ContentType="application/vnd.openxmlformats-officedocument.presentationml.tags+xml"/>
  <Override PartName="/ppt/tags/tag1289.xml" ContentType="application/vnd.openxmlformats-officedocument.presentationml.tags+xml"/>
  <Override PartName="/ppt/tags/tag129.xml" ContentType="application/vnd.openxmlformats-officedocument.presentationml.tags+xml"/>
  <Override PartName="/ppt/tags/tag1290.xml" ContentType="application/vnd.openxmlformats-officedocument.presentationml.tags+xml"/>
  <Override PartName="/ppt/tags/tag1291.xml" ContentType="application/vnd.openxmlformats-officedocument.presentationml.tags+xml"/>
  <Override PartName="/ppt/tags/tag1292.xml" ContentType="application/vnd.openxmlformats-officedocument.presentationml.tags+xml"/>
  <Override PartName="/ppt/tags/tag1293.xml" ContentType="application/vnd.openxmlformats-officedocument.presentationml.tags+xml"/>
  <Override PartName="/ppt/tags/tag1294.xml" ContentType="application/vnd.openxmlformats-officedocument.presentationml.tags+xml"/>
  <Override PartName="/ppt/tags/tag1295.xml" ContentType="application/vnd.openxmlformats-officedocument.presentationml.tags+xml"/>
  <Override PartName="/ppt/tags/tag1296.xml" ContentType="application/vnd.openxmlformats-officedocument.presentationml.tags+xml"/>
  <Override PartName="/ppt/tags/tag1297.xml" ContentType="application/vnd.openxmlformats-officedocument.presentationml.tags+xml"/>
  <Override PartName="/ppt/tags/tag1298.xml" ContentType="application/vnd.openxmlformats-officedocument.presentationml.tags+xml"/>
  <Override PartName="/ppt/tags/tag1299.xml" ContentType="application/vnd.openxmlformats-officedocument.presentationml.tags+xml"/>
  <Override PartName="/ppt/tags/tag13.xml" ContentType="application/vnd.openxmlformats-officedocument.presentationml.tags+xml"/>
  <Override PartName="/ppt/tags/tag130.xml" ContentType="application/vnd.openxmlformats-officedocument.presentationml.tags+xml"/>
  <Override PartName="/ppt/tags/tag1300.xml" ContentType="application/vnd.openxmlformats-officedocument.presentationml.tags+xml"/>
  <Override PartName="/ppt/tags/tag1301.xml" ContentType="application/vnd.openxmlformats-officedocument.presentationml.tags+xml"/>
  <Override PartName="/ppt/tags/tag1302.xml" ContentType="application/vnd.openxmlformats-officedocument.presentationml.tags+xml"/>
  <Override PartName="/ppt/tags/tag1303.xml" ContentType="application/vnd.openxmlformats-officedocument.presentationml.tags+xml"/>
  <Override PartName="/ppt/tags/tag1304.xml" ContentType="application/vnd.openxmlformats-officedocument.presentationml.tags+xml"/>
  <Override PartName="/ppt/tags/tag1305.xml" ContentType="application/vnd.openxmlformats-officedocument.presentationml.tags+xml"/>
  <Override PartName="/ppt/tags/tag1306.xml" ContentType="application/vnd.openxmlformats-officedocument.presentationml.tags+xml"/>
  <Override PartName="/ppt/tags/tag1307.xml" ContentType="application/vnd.openxmlformats-officedocument.presentationml.tags+xml"/>
  <Override PartName="/ppt/tags/tag1308.xml" ContentType="application/vnd.openxmlformats-officedocument.presentationml.tags+xml"/>
  <Override PartName="/ppt/tags/tag1309.xml" ContentType="application/vnd.openxmlformats-officedocument.presentationml.tags+xml"/>
  <Override PartName="/ppt/tags/tag131.xml" ContentType="application/vnd.openxmlformats-officedocument.presentationml.tags+xml"/>
  <Override PartName="/ppt/tags/tag1310.xml" ContentType="application/vnd.openxmlformats-officedocument.presentationml.tags+xml"/>
  <Override PartName="/ppt/tags/tag1311.xml" ContentType="application/vnd.openxmlformats-officedocument.presentationml.tags+xml"/>
  <Override PartName="/ppt/tags/tag1312.xml" ContentType="application/vnd.openxmlformats-officedocument.presentationml.tags+xml"/>
  <Override PartName="/ppt/tags/tag1313.xml" ContentType="application/vnd.openxmlformats-officedocument.presentationml.tags+xml"/>
  <Override PartName="/ppt/tags/tag1314.xml" ContentType="application/vnd.openxmlformats-officedocument.presentationml.tags+xml"/>
  <Override PartName="/ppt/tags/tag1315.xml" ContentType="application/vnd.openxmlformats-officedocument.presentationml.tags+xml"/>
  <Override PartName="/ppt/tags/tag1316.xml" ContentType="application/vnd.openxmlformats-officedocument.presentationml.tags+xml"/>
  <Override PartName="/ppt/tags/tag1317.xml" ContentType="application/vnd.openxmlformats-officedocument.presentationml.tags+xml"/>
  <Override PartName="/ppt/tags/tag1318.xml" ContentType="application/vnd.openxmlformats-officedocument.presentationml.tags+xml"/>
  <Override PartName="/ppt/tags/tag1319.xml" ContentType="application/vnd.openxmlformats-officedocument.presentationml.tags+xml"/>
  <Override PartName="/ppt/tags/tag132.xml" ContentType="application/vnd.openxmlformats-officedocument.presentationml.tags+xml"/>
  <Override PartName="/ppt/tags/tag1320.xml" ContentType="application/vnd.openxmlformats-officedocument.presentationml.tags+xml"/>
  <Override PartName="/ppt/tags/tag1321.xml" ContentType="application/vnd.openxmlformats-officedocument.presentationml.tags+xml"/>
  <Override PartName="/ppt/tags/tag1322.xml" ContentType="application/vnd.openxmlformats-officedocument.presentationml.tags+xml"/>
  <Override PartName="/ppt/tags/tag1323.xml" ContentType="application/vnd.openxmlformats-officedocument.presentationml.tags+xml"/>
  <Override PartName="/ppt/tags/tag1324.xml" ContentType="application/vnd.openxmlformats-officedocument.presentationml.tags+xml"/>
  <Override PartName="/ppt/tags/tag1325.xml" ContentType="application/vnd.openxmlformats-officedocument.presentationml.tags+xml"/>
  <Override PartName="/ppt/tags/tag1326.xml" ContentType="application/vnd.openxmlformats-officedocument.presentationml.tags+xml"/>
  <Override PartName="/ppt/tags/tag1327.xml" ContentType="application/vnd.openxmlformats-officedocument.presentationml.tags+xml"/>
  <Override PartName="/ppt/tags/tag1328.xml" ContentType="application/vnd.openxmlformats-officedocument.presentationml.tags+xml"/>
  <Override PartName="/ppt/tags/tag1329.xml" ContentType="application/vnd.openxmlformats-officedocument.presentationml.tags+xml"/>
  <Override PartName="/ppt/tags/tag133.xml" ContentType="application/vnd.openxmlformats-officedocument.presentationml.tags+xml"/>
  <Override PartName="/ppt/tags/tag1330.xml" ContentType="application/vnd.openxmlformats-officedocument.presentationml.tags+xml"/>
  <Override PartName="/ppt/tags/tag1331.xml" ContentType="application/vnd.openxmlformats-officedocument.presentationml.tags+xml"/>
  <Override PartName="/ppt/tags/tag1332.xml" ContentType="application/vnd.openxmlformats-officedocument.presentationml.tags+xml"/>
  <Override PartName="/ppt/tags/tag1333.xml" ContentType="application/vnd.openxmlformats-officedocument.presentationml.tags+xml"/>
  <Override PartName="/ppt/tags/tag1334.xml" ContentType="application/vnd.openxmlformats-officedocument.presentationml.tags+xml"/>
  <Override PartName="/ppt/tags/tag1335.xml" ContentType="application/vnd.openxmlformats-officedocument.presentationml.tags+xml"/>
  <Override PartName="/ppt/tags/tag1336.xml" ContentType="application/vnd.openxmlformats-officedocument.presentationml.tags+xml"/>
  <Override PartName="/ppt/tags/tag1337.xml" ContentType="application/vnd.openxmlformats-officedocument.presentationml.tags+xml"/>
  <Override PartName="/ppt/tags/tag1338.xml" ContentType="application/vnd.openxmlformats-officedocument.presentationml.tags+xml"/>
  <Override PartName="/ppt/tags/tag1339.xml" ContentType="application/vnd.openxmlformats-officedocument.presentationml.tags+xml"/>
  <Override PartName="/ppt/tags/tag134.xml" ContentType="application/vnd.openxmlformats-officedocument.presentationml.tags+xml"/>
  <Override PartName="/ppt/tags/tag1340.xml" ContentType="application/vnd.openxmlformats-officedocument.presentationml.tags+xml"/>
  <Override PartName="/ppt/tags/tag1341.xml" ContentType="application/vnd.openxmlformats-officedocument.presentationml.tags+xml"/>
  <Override PartName="/ppt/tags/tag1342.xml" ContentType="application/vnd.openxmlformats-officedocument.presentationml.tags+xml"/>
  <Override PartName="/ppt/tags/tag1343.xml" ContentType="application/vnd.openxmlformats-officedocument.presentationml.tags+xml"/>
  <Override PartName="/ppt/tags/tag1344.xml" ContentType="application/vnd.openxmlformats-officedocument.presentationml.tags+xml"/>
  <Override PartName="/ppt/tags/tag1345.xml" ContentType="application/vnd.openxmlformats-officedocument.presentationml.tags+xml"/>
  <Override PartName="/ppt/tags/tag1346.xml" ContentType="application/vnd.openxmlformats-officedocument.presentationml.tags+xml"/>
  <Override PartName="/ppt/tags/tag1347.xml" ContentType="application/vnd.openxmlformats-officedocument.presentationml.tags+xml"/>
  <Override PartName="/ppt/tags/tag1348.xml" ContentType="application/vnd.openxmlformats-officedocument.presentationml.tags+xml"/>
  <Override PartName="/ppt/tags/tag1349.xml" ContentType="application/vnd.openxmlformats-officedocument.presentationml.tags+xml"/>
  <Override PartName="/ppt/tags/tag135.xml" ContentType="application/vnd.openxmlformats-officedocument.presentationml.tags+xml"/>
  <Override PartName="/ppt/tags/tag1350.xml" ContentType="application/vnd.openxmlformats-officedocument.presentationml.tags+xml"/>
  <Override PartName="/ppt/tags/tag1351.xml" ContentType="application/vnd.openxmlformats-officedocument.presentationml.tags+xml"/>
  <Override PartName="/ppt/tags/tag1352.xml" ContentType="application/vnd.openxmlformats-officedocument.presentationml.tags+xml"/>
  <Override PartName="/ppt/tags/tag1353.xml" ContentType="application/vnd.openxmlformats-officedocument.presentationml.tags+xml"/>
  <Override PartName="/ppt/tags/tag1354.xml" ContentType="application/vnd.openxmlformats-officedocument.presentationml.tags+xml"/>
  <Override PartName="/ppt/tags/tag1355.xml" ContentType="application/vnd.openxmlformats-officedocument.presentationml.tags+xml"/>
  <Override PartName="/ppt/tags/tag1356.xml" ContentType="application/vnd.openxmlformats-officedocument.presentationml.tags+xml"/>
  <Override PartName="/ppt/tags/tag1357.xml" ContentType="application/vnd.openxmlformats-officedocument.presentationml.tags+xml"/>
  <Override PartName="/ppt/tags/tag1358.xml" ContentType="application/vnd.openxmlformats-officedocument.presentationml.tags+xml"/>
  <Override PartName="/ppt/tags/tag1359.xml" ContentType="application/vnd.openxmlformats-officedocument.presentationml.tags+xml"/>
  <Override PartName="/ppt/tags/tag136.xml" ContentType="application/vnd.openxmlformats-officedocument.presentationml.tags+xml"/>
  <Override PartName="/ppt/tags/tag1360.xml" ContentType="application/vnd.openxmlformats-officedocument.presentationml.tags+xml"/>
  <Override PartName="/ppt/tags/tag1361.xml" ContentType="application/vnd.openxmlformats-officedocument.presentationml.tags+xml"/>
  <Override PartName="/ppt/tags/tag1362.xml" ContentType="application/vnd.openxmlformats-officedocument.presentationml.tags+xml"/>
  <Override PartName="/ppt/tags/tag1363.xml" ContentType="application/vnd.openxmlformats-officedocument.presentationml.tags+xml"/>
  <Override PartName="/ppt/tags/tag1364.xml" ContentType="application/vnd.openxmlformats-officedocument.presentationml.tags+xml"/>
  <Override PartName="/ppt/tags/tag1365.xml" ContentType="application/vnd.openxmlformats-officedocument.presentationml.tags+xml"/>
  <Override PartName="/ppt/tags/tag1366.xml" ContentType="application/vnd.openxmlformats-officedocument.presentationml.tags+xml"/>
  <Override PartName="/ppt/tags/tag1367.xml" ContentType="application/vnd.openxmlformats-officedocument.presentationml.tags+xml"/>
  <Override PartName="/ppt/tags/tag1368.xml" ContentType="application/vnd.openxmlformats-officedocument.presentationml.tags+xml"/>
  <Override PartName="/ppt/tags/tag1369.xml" ContentType="application/vnd.openxmlformats-officedocument.presentationml.tags+xml"/>
  <Override PartName="/ppt/tags/tag137.xml" ContentType="application/vnd.openxmlformats-officedocument.presentationml.tags+xml"/>
  <Override PartName="/ppt/tags/tag1370.xml" ContentType="application/vnd.openxmlformats-officedocument.presentationml.tags+xml"/>
  <Override PartName="/ppt/tags/tag1371.xml" ContentType="application/vnd.openxmlformats-officedocument.presentationml.tags+xml"/>
  <Override PartName="/ppt/tags/tag1372.xml" ContentType="application/vnd.openxmlformats-officedocument.presentationml.tags+xml"/>
  <Override PartName="/ppt/tags/tag1373.xml" ContentType="application/vnd.openxmlformats-officedocument.presentationml.tags+xml"/>
  <Override PartName="/ppt/tags/tag1374.xml" ContentType="application/vnd.openxmlformats-officedocument.presentationml.tags+xml"/>
  <Override PartName="/ppt/tags/tag1375.xml" ContentType="application/vnd.openxmlformats-officedocument.presentationml.tags+xml"/>
  <Override PartName="/ppt/tags/tag1376.xml" ContentType="application/vnd.openxmlformats-officedocument.presentationml.tags+xml"/>
  <Override PartName="/ppt/tags/tag1377.xml" ContentType="application/vnd.openxmlformats-officedocument.presentationml.tags+xml"/>
  <Override PartName="/ppt/tags/tag1378.xml" ContentType="application/vnd.openxmlformats-officedocument.presentationml.tags+xml"/>
  <Override PartName="/ppt/tags/tag1379.xml" ContentType="application/vnd.openxmlformats-officedocument.presentationml.tags+xml"/>
  <Override PartName="/ppt/tags/tag138.xml" ContentType="application/vnd.openxmlformats-officedocument.presentationml.tags+xml"/>
  <Override PartName="/ppt/tags/tag1380.xml" ContentType="application/vnd.openxmlformats-officedocument.presentationml.tags+xml"/>
  <Override PartName="/ppt/tags/tag1381.xml" ContentType="application/vnd.openxmlformats-officedocument.presentationml.tags+xml"/>
  <Override PartName="/ppt/tags/tag1382.xml" ContentType="application/vnd.openxmlformats-officedocument.presentationml.tags+xml"/>
  <Override PartName="/ppt/tags/tag1383.xml" ContentType="application/vnd.openxmlformats-officedocument.presentationml.tags+xml"/>
  <Override PartName="/ppt/tags/tag1384.xml" ContentType="application/vnd.openxmlformats-officedocument.presentationml.tags+xml"/>
  <Override PartName="/ppt/tags/tag1385.xml" ContentType="application/vnd.openxmlformats-officedocument.presentationml.tags+xml"/>
  <Override PartName="/ppt/tags/tag1386.xml" ContentType="application/vnd.openxmlformats-officedocument.presentationml.tags+xml"/>
  <Override PartName="/ppt/tags/tag1387.xml" ContentType="application/vnd.openxmlformats-officedocument.presentationml.tags+xml"/>
  <Override PartName="/ppt/tags/tag1388.xml" ContentType="application/vnd.openxmlformats-officedocument.presentationml.tags+xml"/>
  <Override PartName="/ppt/tags/tag1389.xml" ContentType="application/vnd.openxmlformats-officedocument.presentationml.tags+xml"/>
  <Override PartName="/ppt/tags/tag139.xml" ContentType="application/vnd.openxmlformats-officedocument.presentationml.tags+xml"/>
  <Override PartName="/ppt/tags/tag1390.xml" ContentType="application/vnd.openxmlformats-officedocument.presentationml.tags+xml"/>
  <Override PartName="/ppt/tags/tag1391.xml" ContentType="application/vnd.openxmlformats-officedocument.presentationml.tags+xml"/>
  <Override PartName="/ppt/tags/tag1392.xml" ContentType="application/vnd.openxmlformats-officedocument.presentationml.tags+xml"/>
  <Override PartName="/ppt/tags/tag1393.xml" ContentType="application/vnd.openxmlformats-officedocument.presentationml.tags+xml"/>
  <Override PartName="/ppt/tags/tag1394.xml" ContentType="application/vnd.openxmlformats-officedocument.presentationml.tags+xml"/>
  <Override PartName="/ppt/tags/tag1395.xml" ContentType="application/vnd.openxmlformats-officedocument.presentationml.tags+xml"/>
  <Override PartName="/ppt/tags/tag1396.xml" ContentType="application/vnd.openxmlformats-officedocument.presentationml.tags+xml"/>
  <Override PartName="/ppt/tags/tag1397.xml" ContentType="application/vnd.openxmlformats-officedocument.presentationml.tags+xml"/>
  <Override PartName="/ppt/tags/tag1398.xml" ContentType="application/vnd.openxmlformats-officedocument.presentationml.tags+xml"/>
  <Override PartName="/ppt/tags/tag1399.xml" ContentType="application/vnd.openxmlformats-officedocument.presentationml.tags+xml"/>
  <Override PartName="/ppt/tags/tag14.xml" ContentType="application/vnd.openxmlformats-officedocument.presentationml.tags+xml"/>
  <Override PartName="/ppt/tags/tag140.xml" ContentType="application/vnd.openxmlformats-officedocument.presentationml.tags+xml"/>
  <Override PartName="/ppt/tags/tag1400.xml" ContentType="application/vnd.openxmlformats-officedocument.presentationml.tags+xml"/>
  <Override PartName="/ppt/tags/tag1401.xml" ContentType="application/vnd.openxmlformats-officedocument.presentationml.tags+xml"/>
  <Override PartName="/ppt/tags/tag1402.xml" ContentType="application/vnd.openxmlformats-officedocument.presentationml.tags+xml"/>
  <Override PartName="/ppt/tags/tag1403.xml" ContentType="application/vnd.openxmlformats-officedocument.presentationml.tags+xml"/>
  <Override PartName="/ppt/tags/tag1404.xml" ContentType="application/vnd.openxmlformats-officedocument.presentationml.tags+xml"/>
  <Override PartName="/ppt/tags/tag1405.xml" ContentType="application/vnd.openxmlformats-officedocument.presentationml.tags+xml"/>
  <Override PartName="/ppt/tags/tag1406.xml" ContentType="application/vnd.openxmlformats-officedocument.presentationml.tags+xml"/>
  <Override PartName="/ppt/tags/tag1407.xml" ContentType="application/vnd.openxmlformats-officedocument.presentationml.tags+xml"/>
  <Override PartName="/ppt/tags/tag1408.xml" ContentType="application/vnd.openxmlformats-officedocument.presentationml.tags+xml"/>
  <Override PartName="/ppt/tags/tag1409.xml" ContentType="application/vnd.openxmlformats-officedocument.presentationml.tags+xml"/>
  <Override PartName="/ppt/tags/tag141.xml" ContentType="application/vnd.openxmlformats-officedocument.presentationml.tags+xml"/>
  <Override PartName="/ppt/tags/tag1410.xml" ContentType="application/vnd.openxmlformats-officedocument.presentationml.tags+xml"/>
  <Override PartName="/ppt/tags/tag1411.xml" ContentType="application/vnd.openxmlformats-officedocument.presentationml.tags+xml"/>
  <Override PartName="/ppt/tags/tag1412.xml" ContentType="application/vnd.openxmlformats-officedocument.presentationml.tags+xml"/>
  <Override PartName="/ppt/tags/tag1413.xml" ContentType="application/vnd.openxmlformats-officedocument.presentationml.tags+xml"/>
  <Override PartName="/ppt/tags/tag1414.xml" ContentType="application/vnd.openxmlformats-officedocument.presentationml.tags+xml"/>
  <Override PartName="/ppt/tags/tag1415.xml" ContentType="application/vnd.openxmlformats-officedocument.presentationml.tags+xml"/>
  <Override PartName="/ppt/tags/tag1416.xml" ContentType="application/vnd.openxmlformats-officedocument.presentationml.tags+xml"/>
  <Override PartName="/ppt/tags/tag1417.xml" ContentType="application/vnd.openxmlformats-officedocument.presentationml.tags+xml"/>
  <Override PartName="/ppt/tags/tag1418.xml" ContentType="application/vnd.openxmlformats-officedocument.presentationml.tags+xml"/>
  <Override PartName="/ppt/tags/tag1419.xml" ContentType="application/vnd.openxmlformats-officedocument.presentationml.tags+xml"/>
  <Override PartName="/ppt/tags/tag142.xml" ContentType="application/vnd.openxmlformats-officedocument.presentationml.tags+xml"/>
  <Override PartName="/ppt/tags/tag1420.xml" ContentType="application/vnd.openxmlformats-officedocument.presentationml.tags+xml"/>
  <Override PartName="/ppt/tags/tag1421.xml" ContentType="application/vnd.openxmlformats-officedocument.presentationml.tags+xml"/>
  <Override PartName="/ppt/tags/tag1422.xml" ContentType="application/vnd.openxmlformats-officedocument.presentationml.tags+xml"/>
  <Override PartName="/ppt/tags/tag1423.xml" ContentType="application/vnd.openxmlformats-officedocument.presentationml.tags+xml"/>
  <Override PartName="/ppt/tags/tag1424.xml" ContentType="application/vnd.openxmlformats-officedocument.presentationml.tags+xml"/>
  <Override PartName="/ppt/tags/tag1425.xml" ContentType="application/vnd.openxmlformats-officedocument.presentationml.tags+xml"/>
  <Override PartName="/ppt/tags/tag1426.xml" ContentType="application/vnd.openxmlformats-officedocument.presentationml.tags+xml"/>
  <Override PartName="/ppt/tags/tag1427.xml" ContentType="application/vnd.openxmlformats-officedocument.presentationml.tags+xml"/>
  <Override PartName="/ppt/tags/tag1428.xml" ContentType="application/vnd.openxmlformats-officedocument.presentationml.tags+xml"/>
  <Override PartName="/ppt/tags/tag1429.xml" ContentType="application/vnd.openxmlformats-officedocument.presentationml.tags+xml"/>
  <Override PartName="/ppt/tags/tag143.xml" ContentType="application/vnd.openxmlformats-officedocument.presentationml.tags+xml"/>
  <Override PartName="/ppt/tags/tag1430.xml" ContentType="application/vnd.openxmlformats-officedocument.presentationml.tags+xml"/>
  <Override PartName="/ppt/tags/tag1431.xml" ContentType="application/vnd.openxmlformats-officedocument.presentationml.tags+xml"/>
  <Override PartName="/ppt/tags/tag1432.xml" ContentType="application/vnd.openxmlformats-officedocument.presentationml.tags+xml"/>
  <Override PartName="/ppt/tags/tag1433.xml" ContentType="application/vnd.openxmlformats-officedocument.presentationml.tags+xml"/>
  <Override PartName="/ppt/tags/tag1434.xml" ContentType="application/vnd.openxmlformats-officedocument.presentationml.tags+xml"/>
  <Override PartName="/ppt/tags/tag1435.xml" ContentType="application/vnd.openxmlformats-officedocument.presentationml.tags+xml"/>
  <Override PartName="/ppt/tags/tag1436.xml" ContentType="application/vnd.openxmlformats-officedocument.presentationml.tags+xml"/>
  <Override PartName="/ppt/tags/tag1437.xml" ContentType="application/vnd.openxmlformats-officedocument.presentationml.tags+xml"/>
  <Override PartName="/ppt/tags/tag1438.xml" ContentType="application/vnd.openxmlformats-officedocument.presentationml.tags+xml"/>
  <Override PartName="/ppt/tags/tag1439.xml" ContentType="application/vnd.openxmlformats-officedocument.presentationml.tags+xml"/>
  <Override PartName="/ppt/tags/tag144.xml" ContentType="application/vnd.openxmlformats-officedocument.presentationml.tags+xml"/>
  <Override PartName="/ppt/tags/tag1440.xml" ContentType="application/vnd.openxmlformats-officedocument.presentationml.tags+xml"/>
  <Override PartName="/ppt/tags/tag1441.xml" ContentType="application/vnd.openxmlformats-officedocument.presentationml.tags+xml"/>
  <Override PartName="/ppt/tags/tag1442.xml" ContentType="application/vnd.openxmlformats-officedocument.presentationml.tags+xml"/>
  <Override PartName="/ppt/tags/tag1443.xml" ContentType="application/vnd.openxmlformats-officedocument.presentationml.tags+xml"/>
  <Override PartName="/ppt/tags/tag1444.xml" ContentType="application/vnd.openxmlformats-officedocument.presentationml.tags+xml"/>
  <Override PartName="/ppt/tags/tag1445.xml" ContentType="application/vnd.openxmlformats-officedocument.presentationml.tags+xml"/>
  <Override PartName="/ppt/tags/tag1446.xml" ContentType="application/vnd.openxmlformats-officedocument.presentationml.tags+xml"/>
  <Override PartName="/ppt/tags/tag1447.xml" ContentType="application/vnd.openxmlformats-officedocument.presentationml.tags+xml"/>
  <Override PartName="/ppt/tags/tag1448.xml" ContentType="application/vnd.openxmlformats-officedocument.presentationml.tags+xml"/>
  <Override PartName="/ppt/tags/tag1449.xml" ContentType="application/vnd.openxmlformats-officedocument.presentationml.tags+xml"/>
  <Override PartName="/ppt/tags/tag145.xml" ContentType="application/vnd.openxmlformats-officedocument.presentationml.tags+xml"/>
  <Override PartName="/ppt/tags/tag1450.xml" ContentType="application/vnd.openxmlformats-officedocument.presentationml.tags+xml"/>
  <Override PartName="/ppt/tags/tag1451.xml" ContentType="application/vnd.openxmlformats-officedocument.presentationml.tags+xml"/>
  <Override PartName="/ppt/tags/tag1452.xml" ContentType="application/vnd.openxmlformats-officedocument.presentationml.tags+xml"/>
  <Override PartName="/ppt/tags/tag1453.xml" ContentType="application/vnd.openxmlformats-officedocument.presentationml.tags+xml"/>
  <Override PartName="/ppt/tags/tag1454.xml" ContentType="application/vnd.openxmlformats-officedocument.presentationml.tags+xml"/>
  <Override PartName="/ppt/tags/tag1455.xml" ContentType="application/vnd.openxmlformats-officedocument.presentationml.tags+xml"/>
  <Override PartName="/ppt/tags/tag1456.xml" ContentType="application/vnd.openxmlformats-officedocument.presentationml.tags+xml"/>
  <Override PartName="/ppt/tags/tag1457.xml" ContentType="application/vnd.openxmlformats-officedocument.presentationml.tags+xml"/>
  <Override PartName="/ppt/tags/tag1458.xml" ContentType="application/vnd.openxmlformats-officedocument.presentationml.tags+xml"/>
  <Override PartName="/ppt/tags/tag1459.xml" ContentType="application/vnd.openxmlformats-officedocument.presentationml.tags+xml"/>
  <Override PartName="/ppt/tags/tag146.xml" ContentType="application/vnd.openxmlformats-officedocument.presentationml.tags+xml"/>
  <Override PartName="/ppt/tags/tag1460.xml" ContentType="application/vnd.openxmlformats-officedocument.presentationml.tags+xml"/>
  <Override PartName="/ppt/tags/tag1461.xml" ContentType="application/vnd.openxmlformats-officedocument.presentationml.tags+xml"/>
  <Override PartName="/ppt/tags/tag1462.xml" ContentType="application/vnd.openxmlformats-officedocument.presentationml.tags+xml"/>
  <Override PartName="/ppt/tags/tag1463.xml" ContentType="application/vnd.openxmlformats-officedocument.presentationml.tags+xml"/>
  <Override PartName="/ppt/tags/tag1464.xml" ContentType="application/vnd.openxmlformats-officedocument.presentationml.tags+xml"/>
  <Override PartName="/ppt/tags/tag1465.xml" ContentType="application/vnd.openxmlformats-officedocument.presentationml.tags+xml"/>
  <Override PartName="/ppt/tags/tag1466.xml" ContentType="application/vnd.openxmlformats-officedocument.presentationml.tags+xml"/>
  <Override PartName="/ppt/tags/tag1467.xml" ContentType="application/vnd.openxmlformats-officedocument.presentationml.tags+xml"/>
  <Override PartName="/ppt/tags/tag1468.xml" ContentType="application/vnd.openxmlformats-officedocument.presentationml.tags+xml"/>
  <Override PartName="/ppt/tags/tag1469.xml" ContentType="application/vnd.openxmlformats-officedocument.presentationml.tags+xml"/>
  <Override PartName="/ppt/tags/tag147.xml" ContentType="application/vnd.openxmlformats-officedocument.presentationml.tags+xml"/>
  <Override PartName="/ppt/tags/tag1470.xml" ContentType="application/vnd.openxmlformats-officedocument.presentationml.tags+xml"/>
  <Override PartName="/ppt/tags/tag1471.xml" ContentType="application/vnd.openxmlformats-officedocument.presentationml.tags+xml"/>
  <Override PartName="/ppt/tags/tag1472.xml" ContentType="application/vnd.openxmlformats-officedocument.presentationml.tags+xml"/>
  <Override PartName="/ppt/tags/tag1473.xml" ContentType="application/vnd.openxmlformats-officedocument.presentationml.tags+xml"/>
  <Override PartName="/ppt/tags/tag1474.xml" ContentType="application/vnd.openxmlformats-officedocument.presentationml.tags+xml"/>
  <Override PartName="/ppt/tags/tag1475.xml" ContentType="application/vnd.openxmlformats-officedocument.presentationml.tags+xml"/>
  <Override PartName="/ppt/tags/tag1476.xml" ContentType="application/vnd.openxmlformats-officedocument.presentationml.tags+xml"/>
  <Override PartName="/ppt/tags/tag1477.xml" ContentType="application/vnd.openxmlformats-officedocument.presentationml.tags+xml"/>
  <Override PartName="/ppt/tags/tag1478.xml" ContentType="application/vnd.openxmlformats-officedocument.presentationml.tags+xml"/>
  <Override PartName="/ppt/tags/tag1479.xml" ContentType="application/vnd.openxmlformats-officedocument.presentationml.tags+xml"/>
  <Override PartName="/ppt/tags/tag148.xml" ContentType="application/vnd.openxmlformats-officedocument.presentationml.tags+xml"/>
  <Override PartName="/ppt/tags/tag1480.xml" ContentType="application/vnd.openxmlformats-officedocument.presentationml.tags+xml"/>
  <Override PartName="/ppt/tags/tag1481.xml" ContentType="application/vnd.openxmlformats-officedocument.presentationml.tags+xml"/>
  <Override PartName="/ppt/tags/tag1482.xml" ContentType="application/vnd.openxmlformats-officedocument.presentationml.tags+xml"/>
  <Override PartName="/ppt/tags/tag1483.xml" ContentType="application/vnd.openxmlformats-officedocument.presentationml.tags+xml"/>
  <Override PartName="/ppt/tags/tag1484.xml" ContentType="application/vnd.openxmlformats-officedocument.presentationml.tags+xml"/>
  <Override PartName="/ppt/tags/tag1485.xml" ContentType="application/vnd.openxmlformats-officedocument.presentationml.tags+xml"/>
  <Override PartName="/ppt/tags/tag1486.xml" ContentType="application/vnd.openxmlformats-officedocument.presentationml.tags+xml"/>
  <Override PartName="/ppt/tags/tag1487.xml" ContentType="application/vnd.openxmlformats-officedocument.presentationml.tags+xml"/>
  <Override PartName="/ppt/tags/tag1488.xml" ContentType="application/vnd.openxmlformats-officedocument.presentationml.tags+xml"/>
  <Override PartName="/ppt/tags/tag1489.xml" ContentType="application/vnd.openxmlformats-officedocument.presentationml.tags+xml"/>
  <Override PartName="/ppt/tags/tag149.xml" ContentType="application/vnd.openxmlformats-officedocument.presentationml.tags+xml"/>
  <Override PartName="/ppt/tags/tag1490.xml" ContentType="application/vnd.openxmlformats-officedocument.presentationml.tags+xml"/>
  <Override PartName="/ppt/tags/tag1491.xml" ContentType="application/vnd.openxmlformats-officedocument.presentationml.tags+xml"/>
  <Override PartName="/ppt/tags/tag1492.xml" ContentType="application/vnd.openxmlformats-officedocument.presentationml.tags+xml"/>
  <Override PartName="/ppt/tags/tag1493.xml" ContentType="application/vnd.openxmlformats-officedocument.presentationml.tags+xml"/>
  <Override PartName="/ppt/tags/tag1494.xml" ContentType="application/vnd.openxmlformats-officedocument.presentationml.tags+xml"/>
  <Override PartName="/ppt/tags/tag1495.xml" ContentType="application/vnd.openxmlformats-officedocument.presentationml.tags+xml"/>
  <Override PartName="/ppt/tags/tag1496.xml" ContentType="application/vnd.openxmlformats-officedocument.presentationml.tags+xml"/>
  <Override PartName="/ppt/tags/tag1497.xml" ContentType="application/vnd.openxmlformats-officedocument.presentationml.tags+xml"/>
  <Override PartName="/ppt/tags/tag1498.xml" ContentType="application/vnd.openxmlformats-officedocument.presentationml.tags+xml"/>
  <Override PartName="/ppt/tags/tag1499.xml" ContentType="application/vnd.openxmlformats-officedocument.presentationml.tags+xml"/>
  <Override PartName="/ppt/tags/tag15.xml" ContentType="application/vnd.openxmlformats-officedocument.presentationml.tags+xml"/>
  <Override PartName="/ppt/tags/tag150.xml" ContentType="application/vnd.openxmlformats-officedocument.presentationml.tags+xml"/>
  <Override PartName="/ppt/tags/tag1500.xml" ContentType="application/vnd.openxmlformats-officedocument.presentationml.tags+xml"/>
  <Override PartName="/ppt/tags/tag1501.xml" ContentType="application/vnd.openxmlformats-officedocument.presentationml.tags+xml"/>
  <Override PartName="/ppt/tags/tag1502.xml" ContentType="application/vnd.openxmlformats-officedocument.presentationml.tags+xml"/>
  <Override PartName="/ppt/tags/tag1503.xml" ContentType="application/vnd.openxmlformats-officedocument.presentationml.tags+xml"/>
  <Override PartName="/ppt/tags/tag1504.xml" ContentType="application/vnd.openxmlformats-officedocument.presentationml.tags+xml"/>
  <Override PartName="/ppt/tags/tag1505.xml" ContentType="application/vnd.openxmlformats-officedocument.presentationml.tags+xml"/>
  <Override PartName="/ppt/tags/tag1506.xml" ContentType="application/vnd.openxmlformats-officedocument.presentationml.tags+xml"/>
  <Override PartName="/ppt/tags/tag1507.xml" ContentType="application/vnd.openxmlformats-officedocument.presentationml.tags+xml"/>
  <Override PartName="/ppt/tags/tag1508.xml" ContentType="application/vnd.openxmlformats-officedocument.presentationml.tags+xml"/>
  <Override PartName="/ppt/tags/tag1509.xml" ContentType="application/vnd.openxmlformats-officedocument.presentationml.tags+xml"/>
  <Override PartName="/ppt/tags/tag151.xml" ContentType="application/vnd.openxmlformats-officedocument.presentationml.tags+xml"/>
  <Override PartName="/ppt/tags/tag1510.xml" ContentType="application/vnd.openxmlformats-officedocument.presentationml.tags+xml"/>
  <Override PartName="/ppt/tags/tag1511.xml" ContentType="application/vnd.openxmlformats-officedocument.presentationml.tags+xml"/>
  <Override PartName="/ppt/tags/tag1512.xml" ContentType="application/vnd.openxmlformats-officedocument.presentationml.tags+xml"/>
  <Override PartName="/ppt/tags/tag1513.xml" ContentType="application/vnd.openxmlformats-officedocument.presentationml.tags+xml"/>
  <Override PartName="/ppt/tags/tag1514.xml" ContentType="application/vnd.openxmlformats-officedocument.presentationml.tags+xml"/>
  <Override PartName="/ppt/tags/tag1515.xml" ContentType="application/vnd.openxmlformats-officedocument.presentationml.tags+xml"/>
  <Override PartName="/ppt/tags/tag1516.xml" ContentType="application/vnd.openxmlformats-officedocument.presentationml.tags+xml"/>
  <Override PartName="/ppt/tags/tag1517.xml" ContentType="application/vnd.openxmlformats-officedocument.presentationml.tags+xml"/>
  <Override PartName="/ppt/tags/tag1518.xml" ContentType="application/vnd.openxmlformats-officedocument.presentationml.tags+xml"/>
  <Override PartName="/ppt/tags/tag1519.xml" ContentType="application/vnd.openxmlformats-officedocument.presentationml.tags+xml"/>
  <Override PartName="/ppt/tags/tag152.xml" ContentType="application/vnd.openxmlformats-officedocument.presentationml.tags+xml"/>
  <Override PartName="/ppt/tags/tag1520.xml" ContentType="application/vnd.openxmlformats-officedocument.presentationml.tags+xml"/>
  <Override PartName="/ppt/tags/tag1521.xml" ContentType="application/vnd.openxmlformats-officedocument.presentationml.tags+xml"/>
  <Override PartName="/ppt/tags/tag1522.xml" ContentType="application/vnd.openxmlformats-officedocument.presentationml.tags+xml"/>
  <Override PartName="/ppt/tags/tag1523.xml" ContentType="application/vnd.openxmlformats-officedocument.presentationml.tags+xml"/>
  <Override PartName="/ppt/tags/tag1524.xml" ContentType="application/vnd.openxmlformats-officedocument.presentationml.tags+xml"/>
  <Override PartName="/ppt/tags/tag1525.xml" ContentType="application/vnd.openxmlformats-officedocument.presentationml.tags+xml"/>
  <Override PartName="/ppt/tags/tag1526.xml" ContentType="application/vnd.openxmlformats-officedocument.presentationml.tags+xml"/>
  <Override PartName="/ppt/tags/tag1527.xml" ContentType="application/vnd.openxmlformats-officedocument.presentationml.tags+xml"/>
  <Override PartName="/ppt/tags/tag1528.xml" ContentType="application/vnd.openxmlformats-officedocument.presentationml.tags+xml"/>
  <Override PartName="/ppt/tags/tag1529.xml" ContentType="application/vnd.openxmlformats-officedocument.presentationml.tags+xml"/>
  <Override PartName="/ppt/tags/tag153.xml" ContentType="application/vnd.openxmlformats-officedocument.presentationml.tags+xml"/>
  <Override PartName="/ppt/tags/tag1530.xml" ContentType="application/vnd.openxmlformats-officedocument.presentationml.tags+xml"/>
  <Override PartName="/ppt/tags/tag1531.xml" ContentType="application/vnd.openxmlformats-officedocument.presentationml.tags+xml"/>
  <Override PartName="/ppt/tags/tag1532.xml" ContentType="application/vnd.openxmlformats-officedocument.presentationml.tags+xml"/>
  <Override PartName="/ppt/tags/tag1533.xml" ContentType="application/vnd.openxmlformats-officedocument.presentationml.tags+xml"/>
  <Override PartName="/ppt/tags/tag1534.xml" ContentType="application/vnd.openxmlformats-officedocument.presentationml.tags+xml"/>
  <Override PartName="/ppt/tags/tag1535.xml" ContentType="application/vnd.openxmlformats-officedocument.presentationml.tags+xml"/>
  <Override PartName="/ppt/tags/tag1536.xml" ContentType="application/vnd.openxmlformats-officedocument.presentationml.tags+xml"/>
  <Override PartName="/ppt/tags/tag1537.xml" ContentType="application/vnd.openxmlformats-officedocument.presentationml.tags+xml"/>
  <Override PartName="/ppt/tags/tag1538.xml" ContentType="application/vnd.openxmlformats-officedocument.presentationml.tags+xml"/>
  <Override PartName="/ppt/tags/tag1539.xml" ContentType="application/vnd.openxmlformats-officedocument.presentationml.tags+xml"/>
  <Override PartName="/ppt/tags/tag154.xml" ContentType="application/vnd.openxmlformats-officedocument.presentationml.tags+xml"/>
  <Override PartName="/ppt/tags/tag1540.xml" ContentType="application/vnd.openxmlformats-officedocument.presentationml.tags+xml"/>
  <Override PartName="/ppt/tags/tag1541.xml" ContentType="application/vnd.openxmlformats-officedocument.presentationml.tags+xml"/>
  <Override PartName="/ppt/tags/tag1542.xml" ContentType="application/vnd.openxmlformats-officedocument.presentationml.tags+xml"/>
  <Override PartName="/ppt/tags/tag1543.xml" ContentType="application/vnd.openxmlformats-officedocument.presentationml.tags+xml"/>
  <Override PartName="/ppt/tags/tag1544.xml" ContentType="application/vnd.openxmlformats-officedocument.presentationml.tags+xml"/>
  <Override PartName="/ppt/tags/tag1545.xml" ContentType="application/vnd.openxmlformats-officedocument.presentationml.tags+xml"/>
  <Override PartName="/ppt/tags/tag1546.xml" ContentType="application/vnd.openxmlformats-officedocument.presentationml.tags+xml"/>
  <Override PartName="/ppt/tags/tag1547.xml" ContentType="application/vnd.openxmlformats-officedocument.presentationml.tags+xml"/>
  <Override PartName="/ppt/tags/tag1548.xml" ContentType="application/vnd.openxmlformats-officedocument.presentationml.tags+xml"/>
  <Override PartName="/ppt/tags/tag1549.xml" ContentType="application/vnd.openxmlformats-officedocument.presentationml.tags+xml"/>
  <Override PartName="/ppt/tags/tag155.xml" ContentType="application/vnd.openxmlformats-officedocument.presentationml.tags+xml"/>
  <Override PartName="/ppt/tags/tag1550.xml" ContentType="application/vnd.openxmlformats-officedocument.presentationml.tags+xml"/>
  <Override PartName="/ppt/tags/tag1551.xml" ContentType="application/vnd.openxmlformats-officedocument.presentationml.tags+xml"/>
  <Override PartName="/ppt/tags/tag1552.xml" ContentType="application/vnd.openxmlformats-officedocument.presentationml.tags+xml"/>
  <Override PartName="/ppt/tags/tag1553.xml" ContentType="application/vnd.openxmlformats-officedocument.presentationml.tags+xml"/>
  <Override PartName="/ppt/tags/tag1554.xml" ContentType="application/vnd.openxmlformats-officedocument.presentationml.tags+xml"/>
  <Override PartName="/ppt/tags/tag1555.xml" ContentType="application/vnd.openxmlformats-officedocument.presentationml.tags+xml"/>
  <Override PartName="/ppt/tags/tag1556.xml" ContentType="application/vnd.openxmlformats-officedocument.presentationml.tags+xml"/>
  <Override PartName="/ppt/tags/tag1557.xml" ContentType="application/vnd.openxmlformats-officedocument.presentationml.tags+xml"/>
  <Override PartName="/ppt/tags/tag1558.xml" ContentType="application/vnd.openxmlformats-officedocument.presentationml.tags+xml"/>
  <Override PartName="/ppt/tags/tag1559.xml" ContentType="application/vnd.openxmlformats-officedocument.presentationml.tags+xml"/>
  <Override PartName="/ppt/tags/tag156.xml" ContentType="application/vnd.openxmlformats-officedocument.presentationml.tags+xml"/>
  <Override PartName="/ppt/tags/tag1560.xml" ContentType="application/vnd.openxmlformats-officedocument.presentationml.tags+xml"/>
  <Override PartName="/ppt/tags/tag1561.xml" ContentType="application/vnd.openxmlformats-officedocument.presentationml.tags+xml"/>
  <Override PartName="/ppt/tags/tag1562.xml" ContentType="application/vnd.openxmlformats-officedocument.presentationml.tags+xml"/>
  <Override PartName="/ppt/tags/tag1563.xml" ContentType="application/vnd.openxmlformats-officedocument.presentationml.tags+xml"/>
  <Override PartName="/ppt/tags/tag1564.xml" ContentType="application/vnd.openxmlformats-officedocument.presentationml.tags+xml"/>
  <Override PartName="/ppt/tags/tag1565.xml" ContentType="application/vnd.openxmlformats-officedocument.presentationml.tags+xml"/>
  <Override PartName="/ppt/tags/tag1566.xml" ContentType="application/vnd.openxmlformats-officedocument.presentationml.tags+xml"/>
  <Override PartName="/ppt/tags/tag1567.xml" ContentType="application/vnd.openxmlformats-officedocument.presentationml.tags+xml"/>
  <Override PartName="/ppt/tags/tag1568.xml" ContentType="application/vnd.openxmlformats-officedocument.presentationml.tags+xml"/>
  <Override PartName="/ppt/tags/tag1569.xml" ContentType="application/vnd.openxmlformats-officedocument.presentationml.tags+xml"/>
  <Override PartName="/ppt/tags/tag157.xml" ContentType="application/vnd.openxmlformats-officedocument.presentationml.tags+xml"/>
  <Override PartName="/ppt/tags/tag1570.xml" ContentType="application/vnd.openxmlformats-officedocument.presentationml.tags+xml"/>
  <Override PartName="/ppt/tags/tag1571.xml" ContentType="application/vnd.openxmlformats-officedocument.presentationml.tags+xml"/>
  <Override PartName="/ppt/tags/tag1572.xml" ContentType="application/vnd.openxmlformats-officedocument.presentationml.tags+xml"/>
  <Override PartName="/ppt/tags/tag1573.xml" ContentType="application/vnd.openxmlformats-officedocument.presentationml.tags+xml"/>
  <Override PartName="/ppt/tags/tag1574.xml" ContentType="application/vnd.openxmlformats-officedocument.presentationml.tags+xml"/>
  <Override PartName="/ppt/tags/tag1575.xml" ContentType="application/vnd.openxmlformats-officedocument.presentationml.tags+xml"/>
  <Override PartName="/ppt/tags/tag1576.xml" ContentType="application/vnd.openxmlformats-officedocument.presentationml.tags+xml"/>
  <Override PartName="/ppt/tags/tag1577.xml" ContentType="application/vnd.openxmlformats-officedocument.presentationml.tags+xml"/>
  <Override PartName="/ppt/tags/tag1578.xml" ContentType="application/vnd.openxmlformats-officedocument.presentationml.tags+xml"/>
  <Override PartName="/ppt/tags/tag1579.xml" ContentType="application/vnd.openxmlformats-officedocument.presentationml.tags+xml"/>
  <Override PartName="/ppt/tags/tag158.xml" ContentType="application/vnd.openxmlformats-officedocument.presentationml.tags+xml"/>
  <Override PartName="/ppt/tags/tag1580.xml" ContentType="application/vnd.openxmlformats-officedocument.presentationml.tags+xml"/>
  <Override PartName="/ppt/tags/tag1581.xml" ContentType="application/vnd.openxmlformats-officedocument.presentationml.tags+xml"/>
  <Override PartName="/ppt/tags/tag1582.xml" ContentType="application/vnd.openxmlformats-officedocument.presentationml.tags+xml"/>
  <Override PartName="/ppt/tags/tag1583.xml" ContentType="application/vnd.openxmlformats-officedocument.presentationml.tags+xml"/>
  <Override PartName="/ppt/tags/tag1584.xml" ContentType="application/vnd.openxmlformats-officedocument.presentationml.tags+xml"/>
  <Override PartName="/ppt/tags/tag1585.xml" ContentType="application/vnd.openxmlformats-officedocument.presentationml.tags+xml"/>
  <Override PartName="/ppt/tags/tag1586.xml" ContentType="application/vnd.openxmlformats-officedocument.presentationml.tags+xml"/>
  <Override PartName="/ppt/tags/tag1587.xml" ContentType="application/vnd.openxmlformats-officedocument.presentationml.tags+xml"/>
  <Override PartName="/ppt/tags/tag1588.xml" ContentType="application/vnd.openxmlformats-officedocument.presentationml.tags+xml"/>
  <Override PartName="/ppt/tags/tag1589.xml" ContentType="application/vnd.openxmlformats-officedocument.presentationml.tags+xml"/>
  <Override PartName="/ppt/tags/tag159.xml" ContentType="application/vnd.openxmlformats-officedocument.presentationml.tags+xml"/>
  <Override PartName="/ppt/tags/tag1590.xml" ContentType="application/vnd.openxmlformats-officedocument.presentationml.tags+xml"/>
  <Override PartName="/ppt/tags/tag1591.xml" ContentType="application/vnd.openxmlformats-officedocument.presentationml.tags+xml"/>
  <Override PartName="/ppt/tags/tag1592.xml" ContentType="application/vnd.openxmlformats-officedocument.presentationml.tags+xml"/>
  <Override PartName="/ppt/tags/tag1593.xml" ContentType="application/vnd.openxmlformats-officedocument.presentationml.tags+xml"/>
  <Override PartName="/ppt/tags/tag1594.xml" ContentType="application/vnd.openxmlformats-officedocument.presentationml.tags+xml"/>
  <Override PartName="/ppt/tags/tag1595.xml" ContentType="application/vnd.openxmlformats-officedocument.presentationml.tags+xml"/>
  <Override PartName="/ppt/tags/tag1596.xml" ContentType="application/vnd.openxmlformats-officedocument.presentationml.tags+xml"/>
  <Override PartName="/ppt/tags/tag1597.xml" ContentType="application/vnd.openxmlformats-officedocument.presentationml.tags+xml"/>
  <Override PartName="/ppt/tags/tag1598.xml" ContentType="application/vnd.openxmlformats-officedocument.presentationml.tags+xml"/>
  <Override PartName="/ppt/tags/tag1599.xml" ContentType="application/vnd.openxmlformats-officedocument.presentationml.tags+xml"/>
  <Override PartName="/ppt/tags/tag16.xml" ContentType="application/vnd.openxmlformats-officedocument.presentationml.tags+xml"/>
  <Override PartName="/ppt/tags/tag160.xml" ContentType="application/vnd.openxmlformats-officedocument.presentationml.tags+xml"/>
  <Override PartName="/ppt/tags/tag1600.xml" ContentType="application/vnd.openxmlformats-officedocument.presentationml.tags+xml"/>
  <Override PartName="/ppt/tags/tag1601.xml" ContentType="application/vnd.openxmlformats-officedocument.presentationml.tags+xml"/>
  <Override PartName="/ppt/tags/tag1602.xml" ContentType="application/vnd.openxmlformats-officedocument.presentationml.tags+xml"/>
  <Override PartName="/ppt/tags/tag1603.xml" ContentType="application/vnd.openxmlformats-officedocument.presentationml.tags+xml"/>
  <Override PartName="/ppt/tags/tag1604.xml" ContentType="application/vnd.openxmlformats-officedocument.presentationml.tags+xml"/>
  <Override PartName="/ppt/tags/tag1605.xml" ContentType="application/vnd.openxmlformats-officedocument.presentationml.tags+xml"/>
  <Override PartName="/ppt/tags/tag1606.xml" ContentType="application/vnd.openxmlformats-officedocument.presentationml.tags+xml"/>
  <Override PartName="/ppt/tags/tag1607.xml" ContentType="application/vnd.openxmlformats-officedocument.presentationml.tags+xml"/>
  <Override PartName="/ppt/tags/tag1608.xml" ContentType="application/vnd.openxmlformats-officedocument.presentationml.tags+xml"/>
  <Override PartName="/ppt/tags/tag1609.xml" ContentType="application/vnd.openxmlformats-officedocument.presentationml.tags+xml"/>
  <Override PartName="/ppt/tags/tag161.xml" ContentType="application/vnd.openxmlformats-officedocument.presentationml.tags+xml"/>
  <Override PartName="/ppt/tags/tag1610.xml" ContentType="application/vnd.openxmlformats-officedocument.presentationml.tags+xml"/>
  <Override PartName="/ppt/tags/tag1611.xml" ContentType="application/vnd.openxmlformats-officedocument.presentationml.tags+xml"/>
  <Override PartName="/ppt/tags/tag1612.xml" ContentType="application/vnd.openxmlformats-officedocument.presentationml.tags+xml"/>
  <Override PartName="/ppt/tags/tag1613.xml" ContentType="application/vnd.openxmlformats-officedocument.presentationml.tags+xml"/>
  <Override PartName="/ppt/tags/tag1614.xml" ContentType="application/vnd.openxmlformats-officedocument.presentationml.tags+xml"/>
  <Override PartName="/ppt/tags/tag1615.xml" ContentType="application/vnd.openxmlformats-officedocument.presentationml.tags+xml"/>
  <Override PartName="/ppt/tags/tag1616.xml" ContentType="application/vnd.openxmlformats-officedocument.presentationml.tags+xml"/>
  <Override PartName="/ppt/tags/tag1617.xml" ContentType="application/vnd.openxmlformats-officedocument.presentationml.tags+xml"/>
  <Override PartName="/ppt/tags/tag1618.xml" ContentType="application/vnd.openxmlformats-officedocument.presentationml.tags+xml"/>
  <Override PartName="/ppt/tags/tag1619.xml" ContentType="application/vnd.openxmlformats-officedocument.presentationml.tags+xml"/>
  <Override PartName="/ppt/tags/tag162.xml" ContentType="application/vnd.openxmlformats-officedocument.presentationml.tags+xml"/>
  <Override PartName="/ppt/tags/tag1620.xml" ContentType="application/vnd.openxmlformats-officedocument.presentationml.tags+xml"/>
  <Override PartName="/ppt/tags/tag1621.xml" ContentType="application/vnd.openxmlformats-officedocument.presentationml.tags+xml"/>
  <Override PartName="/ppt/tags/tag1622.xml" ContentType="application/vnd.openxmlformats-officedocument.presentationml.tags+xml"/>
  <Override PartName="/ppt/tags/tag1623.xml" ContentType="application/vnd.openxmlformats-officedocument.presentationml.tags+xml"/>
  <Override PartName="/ppt/tags/tag1624.xml" ContentType="application/vnd.openxmlformats-officedocument.presentationml.tags+xml"/>
  <Override PartName="/ppt/tags/tag1625.xml" ContentType="application/vnd.openxmlformats-officedocument.presentationml.tags+xml"/>
  <Override PartName="/ppt/tags/tag1626.xml" ContentType="application/vnd.openxmlformats-officedocument.presentationml.tags+xml"/>
  <Override PartName="/ppt/tags/tag1627.xml" ContentType="application/vnd.openxmlformats-officedocument.presentationml.tags+xml"/>
  <Override PartName="/ppt/tags/tag1628.xml" ContentType="application/vnd.openxmlformats-officedocument.presentationml.tags+xml"/>
  <Override PartName="/ppt/tags/tag1629.xml" ContentType="application/vnd.openxmlformats-officedocument.presentationml.tags+xml"/>
  <Override PartName="/ppt/tags/tag163.xml" ContentType="application/vnd.openxmlformats-officedocument.presentationml.tags+xml"/>
  <Override PartName="/ppt/tags/tag1630.xml" ContentType="application/vnd.openxmlformats-officedocument.presentationml.tags+xml"/>
  <Override PartName="/ppt/tags/tag1631.xml" ContentType="application/vnd.openxmlformats-officedocument.presentationml.tags+xml"/>
  <Override PartName="/ppt/tags/tag1632.xml" ContentType="application/vnd.openxmlformats-officedocument.presentationml.tags+xml"/>
  <Override PartName="/ppt/tags/tag1633.xml" ContentType="application/vnd.openxmlformats-officedocument.presentationml.tags+xml"/>
  <Override PartName="/ppt/tags/tag1634.xml" ContentType="application/vnd.openxmlformats-officedocument.presentationml.tags+xml"/>
  <Override PartName="/ppt/tags/tag1635.xml" ContentType="application/vnd.openxmlformats-officedocument.presentationml.tags+xml"/>
  <Override PartName="/ppt/tags/tag1636.xml" ContentType="application/vnd.openxmlformats-officedocument.presentationml.tags+xml"/>
  <Override PartName="/ppt/tags/tag1637.xml" ContentType="application/vnd.openxmlformats-officedocument.presentationml.tags+xml"/>
  <Override PartName="/ppt/tags/tag1638.xml" ContentType="application/vnd.openxmlformats-officedocument.presentationml.tags+xml"/>
  <Override PartName="/ppt/tags/tag1639.xml" ContentType="application/vnd.openxmlformats-officedocument.presentationml.tags+xml"/>
  <Override PartName="/ppt/tags/tag164.xml" ContentType="application/vnd.openxmlformats-officedocument.presentationml.tags+xml"/>
  <Override PartName="/ppt/tags/tag1640.xml" ContentType="application/vnd.openxmlformats-officedocument.presentationml.tags+xml"/>
  <Override PartName="/ppt/tags/tag1641.xml" ContentType="application/vnd.openxmlformats-officedocument.presentationml.tags+xml"/>
  <Override PartName="/ppt/tags/tag1642.xml" ContentType="application/vnd.openxmlformats-officedocument.presentationml.tags+xml"/>
  <Override PartName="/ppt/tags/tag1643.xml" ContentType="application/vnd.openxmlformats-officedocument.presentationml.tags+xml"/>
  <Override PartName="/ppt/tags/tag1644.xml" ContentType="application/vnd.openxmlformats-officedocument.presentationml.tags+xml"/>
  <Override PartName="/ppt/tags/tag1645.xml" ContentType="application/vnd.openxmlformats-officedocument.presentationml.tags+xml"/>
  <Override PartName="/ppt/tags/tag1646.xml" ContentType="application/vnd.openxmlformats-officedocument.presentationml.tags+xml"/>
  <Override PartName="/ppt/tags/tag1647.xml" ContentType="application/vnd.openxmlformats-officedocument.presentationml.tags+xml"/>
  <Override PartName="/ppt/tags/tag1648.xml" ContentType="application/vnd.openxmlformats-officedocument.presentationml.tags+xml"/>
  <Override PartName="/ppt/tags/tag1649.xml" ContentType="application/vnd.openxmlformats-officedocument.presentationml.tags+xml"/>
  <Override PartName="/ppt/tags/tag165.xml" ContentType="application/vnd.openxmlformats-officedocument.presentationml.tags+xml"/>
  <Override PartName="/ppt/tags/tag1650.xml" ContentType="application/vnd.openxmlformats-officedocument.presentationml.tags+xml"/>
  <Override PartName="/ppt/tags/tag1651.xml" ContentType="application/vnd.openxmlformats-officedocument.presentationml.tags+xml"/>
  <Override PartName="/ppt/tags/tag1652.xml" ContentType="application/vnd.openxmlformats-officedocument.presentationml.tags+xml"/>
  <Override PartName="/ppt/tags/tag1653.xml" ContentType="application/vnd.openxmlformats-officedocument.presentationml.tags+xml"/>
  <Override PartName="/ppt/tags/tag1654.xml" ContentType="application/vnd.openxmlformats-officedocument.presentationml.tags+xml"/>
  <Override PartName="/ppt/tags/tag1655.xml" ContentType="application/vnd.openxmlformats-officedocument.presentationml.tags+xml"/>
  <Override PartName="/ppt/tags/tag1656.xml" ContentType="application/vnd.openxmlformats-officedocument.presentationml.tags+xml"/>
  <Override PartName="/ppt/tags/tag1657.xml" ContentType="application/vnd.openxmlformats-officedocument.presentationml.tags+xml"/>
  <Override PartName="/ppt/tags/tag1658.xml" ContentType="application/vnd.openxmlformats-officedocument.presentationml.tags+xml"/>
  <Override PartName="/ppt/tags/tag1659.xml" ContentType="application/vnd.openxmlformats-officedocument.presentationml.tags+xml"/>
  <Override PartName="/ppt/tags/tag166.xml" ContentType="application/vnd.openxmlformats-officedocument.presentationml.tags+xml"/>
  <Override PartName="/ppt/tags/tag1660.xml" ContentType="application/vnd.openxmlformats-officedocument.presentationml.tags+xml"/>
  <Override PartName="/ppt/tags/tag1661.xml" ContentType="application/vnd.openxmlformats-officedocument.presentationml.tags+xml"/>
  <Override PartName="/ppt/tags/tag1662.xml" ContentType="application/vnd.openxmlformats-officedocument.presentationml.tags+xml"/>
  <Override PartName="/ppt/tags/tag1663.xml" ContentType="application/vnd.openxmlformats-officedocument.presentationml.tags+xml"/>
  <Override PartName="/ppt/tags/tag1664.xml" ContentType="application/vnd.openxmlformats-officedocument.presentationml.tags+xml"/>
  <Override PartName="/ppt/tags/tag1665.xml" ContentType="application/vnd.openxmlformats-officedocument.presentationml.tags+xml"/>
  <Override PartName="/ppt/tags/tag1666.xml" ContentType="application/vnd.openxmlformats-officedocument.presentationml.tags+xml"/>
  <Override PartName="/ppt/tags/tag1667.xml" ContentType="application/vnd.openxmlformats-officedocument.presentationml.tags+xml"/>
  <Override PartName="/ppt/tags/tag1668.xml" ContentType="application/vnd.openxmlformats-officedocument.presentationml.tags+xml"/>
  <Override PartName="/ppt/tags/tag1669.xml" ContentType="application/vnd.openxmlformats-officedocument.presentationml.tags+xml"/>
  <Override PartName="/ppt/tags/tag167.xml" ContentType="application/vnd.openxmlformats-officedocument.presentationml.tags+xml"/>
  <Override PartName="/ppt/tags/tag1670.xml" ContentType="application/vnd.openxmlformats-officedocument.presentationml.tags+xml"/>
  <Override PartName="/ppt/tags/tag1671.xml" ContentType="application/vnd.openxmlformats-officedocument.presentationml.tags+xml"/>
  <Override PartName="/ppt/tags/tag1672.xml" ContentType="application/vnd.openxmlformats-officedocument.presentationml.tags+xml"/>
  <Override PartName="/ppt/tags/tag1673.xml" ContentType="application/vnd.openxmlformats-officedocument.presentationml.tags+xml"/>
  <Override PartName="/ppt/tags/tag1674.xml" ContentType="application/vnd.openxmlformats-officedocument.presentationml.tags+xml"/>
  <Override PartName="/ppt/tags/tag1675.xml" ContentType="application/vnd.openxmlformats-officedocument.presentationml.tags+xml"/>
  <Override PartName="/ppt/tags/tag1676.xml" ContentType="application/vnd.openxmlformats-officedocument.presentationml.tags+xml"/>
  <Override PartName="/ppt/tags/tag1677.xml" ContentType="application/vnd.openxmlformats-officedocument.presentationml.tags+xml"/>
  <Override PartName="/ppt/tags/tag1678.xml" ContentType="application/vnd.openxmlformats-officedocument.presentationml.tags+xml"/>
  <Override PartName="/ppt/tags/tag1679.xml" ContentType="application/vnd.openxmlformats-officedocument.presentationml.tags+xml"/>
  <Override PartName="/ppt/tags/tag168.xml" ContentType="application/vnd.openxmlformats-officedocument.presentationml.tags+xml"/>
  <Override PartName="/ppt/tags/tag1680.xml" ContentType="application/vnd.openxmlformats-officedocument.presentationml.tags+xml"/>
  <Override PartName="/ppt/tags/tag1681.xml" ContentType="application/vnd.openxmlformats-officedocument.presentationml.tags+xml"/>
  <Override PartName="/ppt/tags/tag1682.xml" ContentType="application/vnd.openxmlformats-officedocument.presentationml.tags+xml"/>
  <Override PartName="/ppt/tags/tag1683.xml" ContentType="application/vnd.openxmlformats-officedocument.presentationml.tags+xml"/>
  <Override PartName="/ppt/tags/tag1684.xml" ContentType="application/vnd.openxmlformats-officedocument.presentationml.tags+xml"/>
  <Override PartName="/ppt/tags/tag1685.xml" ContentType="application/vnd.openxmlformats-officedocument.presentationml.tags+xml"/>
  <Override PartName="/ppt/tags/tag1686.xml" ContentType="application/vnd.openxmlformats-officedocument.presentationml.tags+xml"/>
  <Override PartName="/ppt/tags/tag1687.xml" ContentType="application/vnd.openxmlformats-officedocument.presentationml.tags+xml"/>
  <Override PartName="/ppt/tags/tag1688.xml" ContentType="application/vnd.openxmlformats-officedocument.presentationml.tags+xml"/>
  <Override PartName="/ppt/tags/tag1689.xml" ContentType="application/vnd.openxmlformats-officedocument.presentationml.tags+xml"/>
  <Override PartName="/ppt/tags/tag169.xml" ContentType="application/vnd.openxmlformats-officedocument.presentationml.tags+xml"/>
  <Override PartName="/ppt/tags/tag1690.xml" ContentType="application/vnd.openxmlformats-officedocument.presentationml.tags+xml"/>
  <Override PartName="/ppt/tags/tag1691.xml" ContentType="application/vnd.openxmlformats-officedocument.presentationml.tags+xml"/>
  <Override PartName="/ppt/tags/tag1692.xml" ContentType="application/vnd.openxmlformats-officedocument.presentationml.tags+xml"/>
  <Override PartName="/ppt/tags/tag1693.xml" ContentType="application/vnd.openxmlformats-officedocument.presentationml.tags+xml"/>
  <Override PartName="/ppt/tags/tag1694.xml" ContentType="application/vnd.openxmlformats-officedocument.presentationml.tags+xml"/>
  <Override PartName="/ppt/tags/tag1695.xml" ContentType="application/vnd.openxmlformats-officedocument.presentationml.tags+xml"/>
  <Override PartName="/ppt/tags/tag1696.xml" ContentType="application/vnd.openxmlformats-officedocument.presentationml.tags+xml"/>
  <Override PartName="/ppt/tags/tag1697.xml" ContentType="application/vnd.openxmlformats-officedocument.presentationml.tags+xml"/>
  <Override PartName="/ppt/tags/tag1698.xml" ContentType="application/vnd.openxmlformats-officedocument.presentationml.tags+xml"/>
  <Override PartName="/ppt/tags/tag1699.xml" ContentType="application/vnd.openxmlformats-officedocument.presentationml.tags+xml"/>
  <Override PartName="/ppt/tags/tag17.xml" ContentType="application/vnd.openxmlformats-officedocument.presentationml.tags+xml"/>
  <Override PartName="/ppt/tags/tag170.xml" ContentType="application/vnd.openxmlformats-officedocument.presentationml.tags+xml"/>
  <Override PartName="/ppt/tags/tag1700.xml" ContentType="application/vnd.openxmlformats-officedocument.presentationml.tags+xml"/>
  <Override PartName="/ppt/tags/tag1701.xml" ContentType="application/vnd.openxmlformats-officedocument.presentationml.tags+xml"/>
  <Override PartName="/ppt/tags/tag1702.xml" ContentType="application/vnd.openxmlformats-officedocument.presentationml.tags+xml"/>
  <Override PartName="/ppt/tags/tag1703.xml" ContentType="application/vnd.openxmlformats-officedocument.presentationml.tags+xml"/>
  <Override PartName="/ppt/tags/tag1704.xml" ContentType="application/vnd.openxmlformats-officedocument.presentationml.tags+xml"/>
  <Override PartName="/ppt/tags/tag1705.xml" ContentType="application/vnd.openxmlformats-officedocument.presentationml.tags+xml"/>
  <Override PartName="/ppt/tags/tag1706.xml" ContentType="application/vnd.openxmlformats-officedocument.presentationml.tags+xml"/>
  <Override PartName="/ppt/tags/tag1707.xml" ContentType="application/vnd.openxmlformats-officedocument.presentationml.tags+xml"/>
  <Override PartName="/ppt/tags/tag1708.xml" ContentType="application/vnd.openxmlformats-officedocument.presentationml.tags+xml"/>
  <Override PartName="/ppt/tags/tag1709.xml" ContentType="application/vnd.openxmlformats-officedocument.presentationml.tags+xml"/>
  <Override PartName="/ppt/tags/tag171.xml" ContentType="application/vnd.openxmlformats-officedocument.presentationml.tags+xml"/>
  <Override PartName="/ppt/tags/tag1710.xml" ContentType="application/vnd.openxmlformats-officedocument.presentationml.tags+xml"/>
  <Override PartName="/ppt/tags/tag1711.xml" ContentType="application/vnd.openxmlformats-officedocument.presentationml.tags+xml"/>
  <Override PartName="/ppt/tags/tag1712.xml" ContentType="application/vnd.openxmlformats-officedocument.presentationml.tags+xml"/>
  <Override PartName="/ppt/tags/tag1713.xml" ContentType="application/vnd.openxmlformats-officedocument.presentationml.tags+xml"/>
  <Override PartName="/ppt/tags/tag1714.xml" ContentType="application/vnd.openxmlformats-officedocument.presentationml.tags+xml"/>
  <Override PartName="/ppt/tags/tag1715.xml" ContentType="application/vnd.openxmlformats-officedocument.presentationml.tags+xml"/>
  <Override PartName="/ppt/tags/tag1716.xml" ContentType="application/vnd.openxmlformats-officedocument.presentationml.tags+xml"/>
  <Override PartName="/ppt/tags/tag1717.xml" ContentType="application/vnd.openxmlformats-officedocument.presentationml.tags+xml"/>
  <Override PartName="/ppt/tags/tag1718.xml" ContentType="application/vnd.openxmlformats-officedocument.presentationml.tags+xml"/>
  <Override PartName="/ppt/tags/tag1719.xml" ContentType="application/vnd.openxmlformats-officedocument.presentationml.tags+xml"/>
  <Override PartName="/ppt/tags/tag172.xml" ContentType="application/vnd.openxmlformats-officedocument.presentationml.tags+xml"/>
  <Override PartName="/ppt/tags/tag1720.xml" ContentType="application/vnd.openxmlformats-officedocument.presentationml.tags+xml"/>
  <Override PartName="/ppt/tags/tag1721.xml" ContentType="application/vnd.openxmlformats-officedocument.presentationml.tags+xml"/>
  <Override PartName="/ppt/tags/tag1722.xml" ContentType="application/vnd.openxmlformats-officedocument.presentationml.tags+xml"/>
  <Override PartName="/ppt/tags/tag1723.xml" ContentType="application/vnd.openxmlformats-officedocument.presentationml.tags+xml"/>
  <Override PartName="/ppt/tags/tag1724.xml" ContentType="application/vnd.openxmlformats-officedocument.presentationml.tags+xml"/>
  <Override PartName="/ppt/tags/tag1725.xml" ContentType="application/vnd.openxmlformats-officedocument.presentationml.tags+xml"/>
  <Override PartName="/ppt/tags/tag1726.xml" ContentType="application/vnd.openxmlformats-officedocument.presentationml.tags+xml"/>
  <Override PartName="/ppt/tags/tag1727.xml" ContentType="application/vnd.openxmlformats-officedocument.presentationml.tags+xml"/>
  <Override PartName="/ppt/tags/tag1728.xml" ContentType="application/vnd.openxmlformats-officedocument.presentationml.tags+xml"/>
  <Override PartName="/ppt/tags/tag1729.xml" ContentType="application/vnd.openxmlformats-officedocument.presentationml.tags+xml"/>
  <Override PartName="/ppt/tags/tag173.xml" ContentType="application/vnd.openxmlformats-officedocument.presentationml.tags+xml"/>
  <Override PartName="/ppt/tags/tag1730.xml" ContentType="application/vnd.openxmlformats-officedocument.presentationml.tags+xml"/>
  <Override PartName="/ppt/tags/tag1731.xml" ContentType="application/vnd.openxmlformats-officedocument.presentationml.tags+xml"/>
  <Override PartName="/ppt/tags/tag1732.xml" ContentType="application/vnd.openxmlformats-officedocument.presentationml.tags+xml"/>
  <Override PartName="/ppt/tags/tag1733.xml" ContentType="application/vnd.openxmlformats-officedocument.presentationml.tags+xml"/>
  <Override PartName="/ppt/tags/tag1734.xml" ContentType="application/vnd.openxmlformats-officedocument.presentationml.tags+xml"/>
  <Override PartName="/ppt/tags/tag1735.xml" ContentType="application/vnd.openxmlformats-officedocument.presentationml.tags+xml"/>
  <Override PartName="/ppt/tags/tag1736.xml" ContentType="application/vnd.openxmlformats-officedocument.presentationml.tags+xml"/>
  <Override PartName="/ppt/tags/tag1737.xml" ContentType="application/vnd.openxmlformats-officedocument.presentationml.tags+xml"/>
  <Override PartName="/ppt/tags/tag1738.xml" ContentType="application/vnd.openxmlformats-officedocument.presentationml.tags+xml"/>
  <Override PartName="/ppt/tags/tag1739.xml" ContentType="application/vnd.openxmlformats-officedocument.presentationml.tags+xml"/>
  <Override PartName="/ppt/tags/tag174.xml" ContentType="application/vnd.openxmlformats-officedocument.presentationml.tags+xml"/>
  <Override PartName="/ppt/tags/tag1740.xml" ContentType="application/vnd.openxmlformats-officedocument.presentationml.tags+xml"/>
  <Override PartName="/ppt/tags/tag1741.xml" ContentType="application/vnd.openxmlformats-officedocument.presentationml.tags+xml"/>
  <Override PartName="/ppt/tags/tag1742.xml" ContentType="application/vnd.openxmlformats-officedocument.presentationml.tags+xml"/>
  <Override PartName="/ppt/tags/tag1743.xml" ContentType="application/vnd.openxmlformats-officedocument.presentationml.tags+xml"/>
  <Override PartName="/ppt/tags/tag1744.xml" ContentType="application/vnd.openxmlformats-officedocument.presentationml.tags+xml"/>
  <Override PartName="/ppt/tags/tag1745.xml" ContentType="application/vnd.openxmlformats-officedocument.presentationml.tags+xml"/>
  <Override PartName="/ppt/tags/tag1746.xml" ContentType="application/vnd.openxmlformats-officedocument.presentationml.tags+xml"/>
  <Override PartName="/ppt/tags/tag1747.xml" ContentType="application/vnd.openxmlformats-officedocument.presentationml.tags+xml"/>
  <Override PartName="/ppt/tags/tag1748.xml" ContentType="application/vnd.openxmlformats-officedocument.presentationml.tags+xml"/>
  <Override PartName="/ppt/tags/tag1749.xml" ContentType="application/vnd.openxmlformats-officedocument.presentationml.tags+xml"/>
  <Override PartName="/ppt/tags/tag175.xml" ContentType="application/vnd.openxmlformats-officedocument.presentationml.tags+xml"/>
  <Override PartName="/ppt/tags/tag1750.xml" ContentType="application/vnd.openxmlformats-officedocument.presentationml.tags+xml"/>
  <Override PartName="/ppt/tags/tag1751.xml" ContentType="application/vnd.openxmlformats-officedocument.presentationml.tags+xml"/>
  <Override PartName="/ppt/tags/tag1752.xml" ContentType="application/vnd.openxmlformats-officedocument.presentationml.tags+xml"/>
  <Override PartName="/ppt/tags/tag1753.xml" ContentType="application/vnd.openxmlformats-officedocument.presentationml.tags+xml"/>
  <Override PartName="/ppt/tags/tag1754.xml" ContentType="application/vnd.openxmlformats-officedocument.presentationml.tags+xml"/>
  <Override PartName="/ppt/tags/tag1755.xml" ContentType="application/vnd.openxmlformats-officedocument.presentationml.tags+xml"/>
  <Override PartName="/ppt/tags/tag1756.xml" ContentType="application/vnd.openxmlformats-officedocument.presentationml.tags+xml"/>
  <Override PartName="/ppt/tags/tag1757.xml" ContentType="application/vnd.openxmlformats-officedocument.presentationml.tags+xml"/>
  <Override PartName="/ppt/tags/tag1758.xml" ContentType="application/vnd.openxmlformats-officedocument.presentationml.tags+xml"/>
  <Override PartName="/ppt/tags/tag1759.xml" ContentType="application/vnd.openxmlformats-officedocument.presentationml.tags+xml"/>
  <Override PartName="/ppt/tags/tag176.xml" ContentType="application/vnd.openxmlformats-officedocument.presentationml.tags+xml"/>
  <Override PartName="/ppt/tags/tag1760.xml" ContentType="application/vnd.openxmlformats-officedocument.presentationml.tags+xml"/>
  <Override PartName="/ppt/tags/tag1761.xml" ContentType="application/vnd.openxmlformats-officedocument.presentationml.tags+xml"/>
  <Override PartName="/ppt/tags/tag1762.xml" ContentType="application/vnd.openxmlformats-officedocument.presentationml.tags+xml"/>
  <Override PartName="/ppt/tags/tag1763.xml" ContentType="application/vnd.openxmlformats-officedocument.presentationml.tags+xml"/>
  <Override PartName="/ppt/tags/tag1764.xml" ContentType="application/vnd.openxmlformats-officedocument.presentationml.tags+xml"/>
  <Override PartName="/ppt/tags/tag1765.xml" ContentType="application/vnd.openxmlformats-officedocument.presentationml.tags+xml"/>
  <Override PartName="/ppt/tags/tag1766.xml" ContentType="application/vnd.openxmlformats-officedocument.presentationml.tags+xml"/>
  <Override PartName="/ppt/tags/tag1767.xml" ContentType="application/vnd.openxmlformats-officedocument.presentationml.tags+xml"/>
  <Override PartName="/ppt/tags/tag1768.xml" ContentType="application/vnd.openxmlformats-officedocument.presentationml.tags+xml"/>
  <Override PartName="/ppt/tags/tag1769.xml" ContentType="application/vnd.openxmlformats-officedocument.presentationml.tags+xml"/>
  <Override PartName="/ppt/tags/tag177.xml" ContentType="application/vnd.openxmlformats-officedocument.presentationml.tags+xml"/>
  <Override PartName="/ppt/tags/tag1770.xml" ContentType="application/vnd.openxmlformats-officedocument.presentationml.tags+xml"/>
  <Override PartName="/ppt/tags/tag1771.xml" ContentType="application/vnd.openxmlformats-officedocument.presentationml.tags+xml"/>
  <Override PartName="/ppt/tags/tag1772.xml" ContentType="application/vnd.openxmlformats-officedocument.presentationml.tags+xml"/>
  <Override PartName="/ppt/tags/tag1773.xml" ContentType="application/vnd.openxmlformats-officedocument.presentationml.tags+xml"/>
  <Override PartName="/ppt/tags/tag1774.xml" ContentType="application/vnd.openxmlformats-officedocument.presentationml.tags+xml"/>
  <Override PartName="/ppt/tags/tag1775.xml" ContentType="application/vnd.openxmlformats-officedocument.presentationml.tags+xml"/>
  <Override PartName="/ppt/tags/tag1776.xml" ContentType="application/vnd.openxmlformats-officedocument.presentationml.tags+xml"/>
  <Override PartName="/ppt/tags/tag1777.xml" ContentType="application/vnd.openxmlformats-officedocument.presentationml.tags+xml"/>
  <Override PartName="/ppt/tags/tag1778.xml" ContentType="application/vnd.openxmlformats-officedocument.presentationml.tags+xml"/>
  <Override PartName="/ppt/tags/tag1779.xml" ContentType="application/vnd.openxmlformats-officedocument.presentationml.tags+xml"/>
  <Override PartName="/ppt/tags/tag178.xml" ContentType="application/vnd.openxmlformats-officedocument.presentationml.tags+xml"/>
  <Override PartName="/ppt/tags/tag1780.xml" ContentType="application/vnd.openxmlformats-officedocument.presentationml.tags+xml"/>
  <Override PartName="/ppt/tags/tag1781.xml" ContentType="application/vnd.openxmlformats-officedocument.presentationml.tags+xml"/>
  <Override PartName="/ppt/tags/tag1782.xml" ContentType="application/vnd.openxmlformats-officedocument.presentationml.tags+xml"/>
  <Override PartName="/ppt/tags/tag1783.xml" ContentType="application/vnd.openxmlformats-officedocument.presentationml.tags+xml"/>
  <Override PartName="/ppt/tags/tag1784.xml" ContentType="application/vnd.openxmlformats-officedocument.presentationml.tags+xml"/>
  <Override PartName="/ppt/tags/tag1785.xml" ContentType="application/vnd.openxmlformats-officedocument.presentationml.tags+xml"/>
  <Override PartName="/ppt/tags/tag1786.xml" ContentType="application/vnd.openxmlformats-officedocument.presentationml.tags+xml"/>
  <Override PartName="/ppt/tags/tag1787.xml" ContentType="application/vnd.openxmlformats-officedocument.presentationml.tags+xml"/>
  <Override PartName="/ppt/tags/tag1788.xml" ContentType="application/vnd.openxmlformats-officedocument.presentationml.tags+xml"/>
  <Override PartName="/ppt/tags/tag1789.xml" ContentType="application/vnd.openxmlformats-officedocument.presentationml.tags+xml"/>
  <Override PartName="/ppt/tags/tag179.xml" ContentType="application/vnd.openxmlformats-officedocument.presentationml.tags+xml"/>
  <Override PartName="/ppt/tags/tag1790.xml" ContentType="application/vnd.openxmlformats-officedocument.presentationml.tags+xml"/>
  <Override PartName="/ppt/tags/tag1791.xml" ContentType="application/vnd.openxmlformats-officedocument.presentationml.tags+xml"/>
  <Override PartName="/ppt/tags/tag1792.xml" ContentType="application/vnd.openxmlformats-officedocument.presentationml.tags+xml"/>
  <Override PartName="/ppt/tags/tag1793.xml" ContentType="application/vnd.openxmlformats-officedocument.presentationml.tags+xml"/>
  <Override PartName="/ppt/tags/tag1794.xml" ContentType="application/vnd.openxmlformats-officedocument.presentationml.tags+xml"/>
  <Override PartName="/ppt/tags/tag1795.xml" ContentType="application/vnd.openxmlformats-officedocument.presentationml.tags+xml"/>
  <Override PartName="/ppt/tags/tag1796.xml" ContentType="application/vnd.openxmlformats-officedocument.presentationml.tags+xml"/>
  <Override PartName="/ppt/tags/tag1797.xml" ContentType="application/vnd.openxmlformats-officedocument.presentationml.tags+xml"/>
  <Override PartName="/ppt/tags/tag1798.xml" ContentType="application/vnd.openxmlformats-officedocument.presentationml.tags+xml"/>
  <Override PartName="/ppt/tags/tag1799.xml" ContentType="application/vnd.openxmlformats-officedocument.presentationml.tags+xml"/>
  <Override PartName="/ppt/tags/tag18.xml" ContentType="application/vnd.openxmlformats-officedocument.presentationml.tags+xml"/>
  <Override PartName="/ppt/tags/tag180.xml" ContentType="application/vnd.openxmlformats-officedocument.presentationml.tags+xml"/>
  <Override PartName="/ppt/tags/tag1800.xml" ContentType="application/vnd.openxmlformats-officedocument.presentationml.tags+xml"/>
  <Override PartName="/ppt/tags/tag1801.xml" ContentType="application/vnd.openxmlformats-officedocument.presentationml.tags+xml"/>
  <Override PartName="/ppt/tags/tag1802.xml" ContentType="application/vnd.openxmlformats-officedocument.presentationml.tags+xml"/>
  <Override PartName="/ppt/tags/tag1803.xml" ContentType="application/vnd.openxmlformats-officedocument.presentationml.tags+xml"/>
  <Override PartName="/ppt/tags/tag1804.xml" ContentType="application/vnd.openxmlformats-officedocument.presentationml.tags+xml"/>
  <Override PartName="/ppt/tags/tag1805.xml" ContentType="application/vnd.openxmlformats-officedocument.presentationml.tags+xml"/>
  <Override PartName="/ppt/tags/tag1806.xml" ContentType="application/vnd.openxmlformats-officedocument.presentationml.tags+xml"/>
  <Override PartName="/ppt/tags/tag1807.xml" ContentType="application/vnd.openxmlformats-officedocument.presentationml.tags+xml"/>
  <Override PartName="/ppt/tags/tag1808.xml" ContentType="application/vnd.openxmlformats-officedocument.presentationml.tags+xml"/>
  <Override PartName="/ppt/tags/tag1809.xml" ContentType="application/vnd.openxmlformats-officedocument.presentationml.tags+xml"/>
  <Override PartName="/ppt/tags/tag181.xml" ContentType="application/vnd.openxmlformats-officedocument.presentationml.tags+xml"/>
  <Override PartName="/ppt/tags/tag1810.xml" ContentType="application/vnd.openxmlformats-officedocument.presentationml.tags+xml"/>
  <Override PartName="/ppt/tags/tag1811.xml" ContentType="application/vnd.openxmlformats-officedocument.presentationml.tags+xml"/>
  <Override PartName="/ppt/tags/tag1812.xml" ContentType="application/vnd.openxmlformats-officedocument.presentationml.tags+xml"/>
  <Override PartName="/ppt/tags/tag1813.xml" ContentType="application/vnd.openxmlformats-officedocument.presentationml.tags+xml"/>
  <Override PartName="/ppt/tags/tag1814.xml" ContentType="application/vnd.openxmlformats-officedocument.presentationml.tags+xml"/>
  <Override PartName="/ppt/tags/tag1815.xml" ContentType="application/vnd.openxmlformats-officedocument.presentationml.tags+xml"/>
  <Override PartName="/ppt/tags/tag1816.xml" ContentType="application/vnd.openxmlformats-officedocument.presentationml.tags+xml"/>
  <Override PartName="/ppt/tags/tag1817.xml" ContentType="application/vnd.openxmlformats-officedocument.presentationml.tags+xml"/>
  <Override PartName="/ppt/tags/tag1818.xml" ContentType="application/vnd.openxmlformats-officedocument.presentationml.tags+xml"/>
  <Override PartName="/ppt/tags/tag1819.xml" ContentType="application/vnd.openxmlformats-officedocument.presentationml.tags+xml"/>
  <Override PartName="/ppt/tags/tag182.xml" ContentType="application/vnd.openxmlformats-officedocument.presentationml.tags+xml"/>
  <Override PartName="/ppt/tags/tag1820.xml" ContentType="application/vnd.openxmlformats-officedocument.presentationml.tags+xml"/>
  <Override PartName="/ppt/tags/tag1821.xml" ContentType="application/vnd.openxmlformats-officedocument.presentationml.tags+xml"/>
  <Override PartName="/ppt/tags/tag1822.xml" ContentType="application/vnd.openxmlformats-officedocument.presentationml.tags+xml"/>
  <Override PartName="/ppt/tags/tag1823.xml" ContentType="application/vnd.openxmlformats-officedocument.presentationml.tags+xml"/>
  <Override PartName="/ppt/tags/tag1824.xml" ContentType="application/vnd.openxmlformats-officedocument.presentationml.tags+xml"/>
  <Override PartName="/ppt/tags/tag1825.xml" ContentType="application/vnd.openxmlformats-officedocument.presentationml.tags+xml"/>
  <Override PartName="/ppt/tags/tag1826.xml" ContentType="application/vnd.openxmlformats-officedocument.presentationml.tags+xml"/>
  <Override PartName="/ppt/tags/tag1827.xml" ContentType="application/vnd.openxmlformats-officedocument.presentationml.tags+xml"/>
  <Override PartName="/ppt/tags/tag1828.xml" ContentType="application/vnd.openxmlformats-officedocument.presentationml.tags+xml"/>
  <Override PartName="/ppt/tags/tag1829.xml" ContentType="application/vnd.openxmlformats-officedocument.presentationml.tags+xml"/>
  <Override PartName="/ppt/tags/tag183.xml" ContentType="application/vnd.openxmlformats-officedocument.presentationml.tags+xml"/>
  <Override PartName="/ppt/tags/tag1830.xml" ContentType="application/vnd.openxmlformats-officedocument.presentationml.tags+xml"/>
  <Override PartName="/ppt/tags/tag1831.xml" ContentType="application/vnd.openxmlformats-officedocument.presentationml.tags+xml"/>
  <Override PartName="/ppt/tags/tag1832.xml" ContentType="application/vnd.openxmlformats-officedocument.presentationml.tags+xml"/>
  <Override PartName="/ppt/tags/tag1833.xml" ContentType="application/vnd.openxmlformats-officedocument.presentationml.tags+xml"/>
  <Override PartName="/ppt/tags/tag1834.xml" ContentType="application/vnd.openxmlformats-officedocument.presentationml.tags+xml"/>
  <Override PartName="/ppt/tags/tag1835.xml" ContentType="application/vnd.openxmlformats-officedocument.presentationml.tags+xml"/>
  <Override PartName="/ppt/tags/tag1836.xml" ContentType="application/vnd.openxmlformats-officedocument.presentationml.tags+xml"/>
  <Override PartName="/ppt/tags/tag1837.xml" ContentType="application/vnd.openxmlformats-officedocument.presentationml.tags+xml"/>
  <Override PartName="/ppt/tags/tag1838.xml" ContentType="application/vnd.openxmlformats-officedocument.presentationml.tags+xml"/>
  <Override PartName="/ppt/tags/tag1839.xml" ContentType="application/vnd.openxmlformats-officedocument.presentationml.tags+xml"/>
  <Override PartName="/ppt/tags/tag184.xml" ContentType="application/vnd.openxmlformats-officedocument.presentationml.tags+xml"/>
  <Override PartName="/ppt/tags/tag1840.xml" ContentType="application/vnd.openxmlformats-officedocument.presentationml.tags+xml"/>
  <Override PartName="/ppt/tags/tag1841.xml" ContentType="application/vnd.openxmlformats-officedocument.presentationml.tags+xml"/>
  <Override PartName="/ppt/tags/tag1842.xml" ContentType="application/vnd.openxmlformats-officedocument.presentationml.tags+xml"/>
  <Override PartName="/ppt/tags/tag1843.xml" ContentType="application/vnd.openxmlformats-officedocument.presentationml.tags+xml"/>
  <Override PartName="/ppt/tags/tag1844.xml" ContentType="application/vnd.openxmlformats-officedocument.presentationml.tags+xml"/>
  <Override PartName="/ppt/tags/tag1845.xml" ContentType="application/vnd.openxmlformats-officedocument.presentationml.tags+xml"/>
  <Override PartName="/ppt/tags/tag1846.xml" ContentType="application/vnd.openxmlformats-officedocument.presentationml.tags+xml"/>
  <Override PartName="/ppt/tags/tag1847.xml" ContentType="application/vnd.openxmlformats-officedocument.presentationml.tags+xml"/>
  <Override PartName="/ppt/tags/tag1848.xml" ContentType="application/vnd.openxmlformats-officedocument.presentationml.tags+xml"/>
  <Override PartName="/ppt/tags/tag1849.xml" ContentType="application/vnd.openxmlformats-officedocument.presentationml.tags+xml"/>
  <Override PartName="/ppt/tags/tag185.xml" ContentType="application/vnd.openxmlformats-officedocument.presentationml.tags+xml"/>
  <Override PartName="/ppt/tags/tag1850.xml" ContentType="application/vnd.openxmlformats-officedocument.presentationml.tags+xml"/>
  <Override PartName="/ppt/tags/tag1851.xml" ContentType="application/vnd.openxmlformats-officedocument.presentationml.tags+xml"/>
  <Override PartName="/ppt/tags/tag1852.xml" ContentType="application/vnd.openxmlformats-officedocument.presentationml.tags+xml"/>
  <Override PartName="/ppt/tags/tag1853.xml" ContentType="application/vnd.openxmlformats-officedocument.presentationml.tags+xml"/>
  <Override PartName="/ppt/tags/tag1854.xml" ContentType="application/vnd.openxmlformats-officedocument.presentationml.tags+xml"/>
  <Override PartName="/ppt/tags/tag1855.xml" ContentType="application/vnd.openxmlformats-officedocument.presentationml.tags+xml"/>
  <Override PartName="/ppt/tags/tag1856.xml" ContentType="application/vnd.openxmlformats-officedocument.presentationml.tags+xml"/>
  <Override PartName="/ppt/tags/tag1857.xml" ContentType="application/vnd.openxmlformats-officedocument.presentationml.tags+xml"/>
  <Override PartName="/ppt/tags/tag1858.xml" ContentType="application/vnd.openxmlformats-officedocument.presentationml.tags+xml"/>
  <Override PartName="/ppt/tags/tag1859.xml" ContentType="application/vnd.openxmlformats-officedocument.presentationml.tags+xml"/>
  <Override PartName="/ppt/tags/tag186.xml" ContentType="application/vnd.openxmlformats-officedocument.presentationml.tags+xml"/>
  <Override PartName="/ppt/tags/tag1860.xml" ContentType="application/vnd.openxmlformats-officedocument.presentationml.tags+xml"/>
  <Override PartName="/ppt/tags/tag1861.xml" ContentType="application/vnd.openxmlformats-officedocument.presentationml.tags+xml"/>
  <Override PartName="/ppt/tags/tag1862.xml" ContentType="application/vnd.openxmlformats-officedocument.presentationml.tags+xml"/>
  <Override PartName="/ppt/tags/tag1863.xml" ContentType="application/vnd.openxmlformats-officedocument.presentationml.tags+xml"/>
  <Override PartName="/ppt/tags/tag1864.xml" ContentType="application/vnd.openxmlformats-officedocument.presentationml.tags+xml"/>
  <Override PartName="/ppt/tags/tag1865.xml" ContentType="application/vnd.openxmlformats-officedocument.presentationml.tags+xml"/>
  <Override PartName="/ppt/tags/tag1866.xml" ContentType="application/vnd.openxmlformats-officedocument.presentationml.tags+xml"/>
  <Override PartName="/ppt/tags/tag1867.xml" ContentType="application/vnd.openxmlformats-officedocument.presentationml.tags+xml"/>
  <Override PartName="/ppt/tags/tag1868.xml" ContentType="application/vnd.openxmlformats-officedocument.presentationml.tags+xml"/>
  <Override PartName="/ppt/tags/tag1869.xml" ContentType="application/vnd.openxmlformats-officedocument.presentationml.tags+xml"/>
  <Override PartName="/ppt/tags/tag187.xml" ContentType="application/vnd.openxmlformats-officedocument.presentationml.tags+xml"/>
  <Override PartName="/ppt/tags/tag1870.xml" ContentType="application/vnd.openxmlformats-officedocument.presentationml.tags+xml"/>
  <Override PartName="/ppt/tags/tag1871.xml" ContentType="application/vnd.openxmlformats-officedocument.presentationml.tags+xml"/>
  <Override PartName="/ppt/tags/tag1872.xml" ContentType="application/vnd.openxmlformats-officedocument.presentationml.tags+xml"/>
  <Override PartName="/ppt/tags/tag1873.xml" ContentType="application/vnd.openxmlformats-officedocument.presentationml.tags+xml"/>
  <Override PartName="/ppt/tags/tag1874.xml" ContentType="application/vnd.openxmlformats-officedocument.presentationml.tags+xml"/>
  <Override PartName="/ppt/tags/tag1875.xml" ContentType="application/vnd.openxmlformats-officedocument.presentationml.tags+xml"/>
  <Override PartName="/ppt/tags/tag1876.xml" ContentType="application/vnd.openxmlformats-officedocument.presentationml.tags+xml"/>
  <Override PartName="/ppt/tags/tag1877.xml" ContentType="application/vnd.openxmlformats-officedocument.presentationml.tags+xml"/>
  <Override PartName="/ppt/tags/tag1878.xml" ContentType="application/vnd.openxmlformats-officedocument.presentationml.tags+xml"/>
  <Override PartName="/ppt/tags/tag1879.xml" ContentType="application/vnd.openxmlformats-officedocument.presentationml.tags+xml"/>
  <Override PartName="/ppt/tags/tag188.xml" ContentType="application/vnd.openxmlformats-officedocument.presentationml.tags+xml"/>
  <Override PartName="/ppt/tags/tag1880.xml" ContentType="application/vnd.openxmlformats-officedocument.presentationml.tags+xml"/>
  <Override PartName="/ppt/tags/tag1881.xml" ContentType="application/vnd.openxmlformats-officedocument.presentationml.tags+xml"/>
  <Override PartName="/ppt/tags/tag1882.xml" ContentType="application/vnd.openxmlformats-officedocument.presentationml.tags+xml"/>
  <Override PartName="/ppt/tags/tag1883.xml" ContentType="application/vnd.openxmlformats-officedocument.presentationml.tags+xml"/>
  <Override PartName="/ppt/tags/tag1884.xml" ContentType="application/vnd.openxmlformats-officedocument.presentationml.tags+xml"/>
  <Override PartName="/ppt/tags/tag1885.xml" ContentType="application/vnd.openxmlformats-officedocument.presentationml.tags+xml"/>
  <Override PartName="/ppt/tags/tag1886.xml" ContentType="application/vnd.openxmlformats-officedocument.presentationml.tags+xml"/>
  <Override PartName="/ppt/tags/tag1887.xml" ContentType="application/vnd.openxmlformats-officedocument.presentationml.tags+xml"/>
  <Override PartName="/ppt/tags/tag1888.xml" ContentType="application/vnd.openxmlformats-officedocument.presentationml.tags+xml"/>
  <Override PartName="/ppt/tags/tag1889.xml" ContentType="application/vnd.openxmlformats-officedocument.presentationml.tags+xml"/>
  <Override PartName="/ppt/tags/tag189.xml" ContentType="application/vnd.openxmlformats-officedocument.presentationml.tags+xml"/>
  <Override PartName="/ppt/tags/tag1890.xml" ContentType="application/vnd.openxmlformats-officedocument.presentationml.tags+xml"/>
  <Override PartName="/ppt/tags/tag1891.xml" ContentType="application/vnd.openxmlformats-officedocument.presentationml.tags+xml"/>
  <Override PartName="/ppt/tags/tag1892.xml" ContentType="application/vnd.openxmlformats-officedocument.presentationml.tags+xml"/>
  <Override PartName="/ppt/tags/tag1893.xml" ContentType="application/vnd.openxmlformats-officedocument.presentationml.tags+xml"/>
  <Override PartName="/ppt/tags/tag1894.xml" ContentType="application/vnd.openxmlformats-officedocument.presentationml.tags+xml"/>
  <Override PartName="/ppt/tags/tag1895.xml" ContentType="application/vnd.openxmlformats-officedocument.presentationml.tags+xml"/>
  <Override PartName="/ppt/tags/tag1896.xml" ContentType="application/vnd.openxmlformats-officedocument.presentationml.tags+xml"/>
  <Override PartName="/ppt/tags/tag1897.xml" ContentType="application/vnd.openxmlformats-officedocument.presentationml.tags+xml"/>
  <Override PartName="/ppt/tags/tag1898.xml" ContentType="application/vnd.openxmlformats-officedocument.presentationml.tags+xml"/>
  <Override PartName="/ppt/tags/tag1899.xml" ContentType="application/vnd.openxmlformats-officedocument.presentationml.tags+xml"/>
  <Override PartName="/ppt/tags/tag19.xml" ContentType="application/vnd.openxmlformats-officedocument.presentationml.tags+xml"/>
  <Override PartName="/ppt/tags/tag190.xml" ContentType="application/vnd.openxmlformats-officedocument.presentationml.tags+xml"/>
  <Override PartName="/ppt/tags/tag1900.xml" ContentType="application/vnd.openxmlformats-officedocument.presentationml.tags+xml"/>
  <Override PartName="/ppt/tags/tag1901.xml" ContentType="application/vnd.openxmlformats-officedocument.presentationml.tags+xml"/>
  <Override PartName="/ppt/tags/tag1902.xml" ContentType="application/vnd.openxmlformats-officedocument.presentationml.tags+xml"/>
  <Override PartName="/ppt/tags/tag1903.xml" ContentType="application/vnd.openxmlformats-officedocument.presentationml.tags+xml"/>
  <Override PartName="/ppt/tags/tag1904.xml" ContentType="application/vnd.openxmlformats-officedocument.presentationml.tags+xml"/>
  <Override PartName="/ppt/tags/tag1905.xml" ContentType="application/vnd.openxmlformats-officedocument.presentationml.tags+xml"/>
  <Override PartName="/ppt/tags/tag1906.xml" ContentType="application/vnd.openxmlformats-officedocument.presentationml.tags+xml"/>
  <Override PartName="/ppt/tags/tag1907.xml" ContentType="application/vnd.openxmlformats-officedocument.presentationml.tags+xml"/>
  <Override PartName="/ppt/tags/tag1908.xml" ContentType="application/vnd.openxmlformats-officedocument.presentationml.tags+xml"/>
  <Override PartName="/ppt/tags/tag1909.xml" ContentType="application/vnd.openxmlformats-officedocument.presentationml.tags+xml"/>
  <Override PartName="/ppt/tags/tag191.xml" ContentType="application/vnd.openxmlformats-officedocument.presentationml.tags+xml"/>
  <Override PartName="/ppt/tags/tag1910.xml" ContentType="application/vnd.openxmlformats-officedocument.presentationml.tags+xml"/>
  <Override PartName="/ppt/tags/tag1911.xml" ContentType="application/vnd.openxmlformats-officedocument.presentationml.tags+xml"/>
  <Override PartName="/ppt/tags/tag1912.xml" ContentType="application/vnd.openxmlformats-officedocument.presentationml.tags+xml"/>
  <Override PartName="/ppt/tags/tag1913.xml" ContentType="application/vnd.openxmlformats-officedocument.presentationml.tags+xml"/>
  <Override PartName="/ppt/tags/tag1914.xml" ContentType="application/vnd.openxmlformats-officedocument.presentationml.tags+xml"/>
  <Override PartName="/ppt/tags/tag1915.xml" ContentType="application/vnd.openxmlformats-officedocument.presentationml.tags+xml"/>
  <Override PartName="/ppt/tags/tag1916.xml" ContentType="application/vnd.openxmlformats-officedocument.presentationml.tags+xml"/>
  <Override PartName="/ppt/tags/tag1917.xml" ContentType="application/vnd.openxmlformats-officedocument.presentationml.tags+xml"/>
  <Override PartName="/ppt/tags/tag1918.xml" ContentType="application/vnd.openxmlformats-officedocument.presentationml.tags+xml"/>
  <Override PartName="/ppt/tags/tag1919.xml" ContentType="application/vnd.openxmlformats-officedocument.presentationml.tags+xml"/>
  <Override PartName="/ppt/tags/tag192.xml" ContentType="application/vnd.openxmlformats-officedocument.presentationml.tags+xml"/>
  <Override PartName="/ppt/tags/tag1920.xml" ContentType="application/vnd.openxmlformats-officedocument.presentationml.tags+xml"/>
  <Override PartName="/ppt/tags/tag1921.xml" ContentType="application/vnd.openxmlformats-officedocument.presentationml.tags+xml"/>
  <Override PartName="/ppt/tags/tag1922.xml" ContentType="application/vnd.openxmlformats-officedocument.presentationml.tags+xml"/>
  <Override PartName="/ppt/tags/tag1923.xml" ContentType="application/vnd.openxmlformats-officedocument.presentationml.tags+xml"/>
  <Override PartName="/ppt/tags/tag1924.xml" ContentType="application/vnd.openxmlformats-officedocument.presentationml.tags+xml"/>
  <Override PartName="/ppt/tags/tag1925.xml" ContentType="application/vnd.openxmlformats-officedocument.presentationml.tags+xml"/>
  <Override PartName="/ppt/tags/tag1926.xml" ContentType="application/vnd.openxmlformats-officedocument.presentationml.tags+xml"/>
  <Override PartName="/ppt/tags/tag1927.xml" ContentType="application/vnd.openxmlformats-officedocument.presentationml.tags+xml"/>
  <Override PartName="/ppt/tags/tag1928.xml" ContentType="application/vnd.openxmlformats-officedocument.presentationml.tags+xml"/>
  <Override PartName="/ppt/tags/tag1929.xml" ContentType="application/vnd.openxmlformats-officedocument.presentationml.tags+xml"/>
  <Override PartName="/ppt/tags/tag193.xml" ContentType="application/vnd.openxmlformats-officedocument.presentationml.tags+xml"/>
  <Override PartName="/ppt/tags/tag1930.xml" ContentType="application/vnd.openxmlformats-officedocument.presentationml.tags+xml"/>
  <Override PartName="/ppt/tags/tag1931.xml" ContentType="application/vnd.openxmlformats-officedocument.presentationml.tags+xml"/>
  <Override PartName="/ppt/tags/tag1932.xml" ContentType="application/vnd.openxmlformats-officedocument.presentationml.tags+xml"/>
  <Override PartName="/ppt/tags/tag1933.xml" ContentType="application/vnd.openxmlformats-officedocument.presentationml.tags+xml"/>
  <Override PartName="/ppt/tags/tag1934.xml" ContentType="application/vnd.openxmlformats-officedocument.presentationml.tags+xml"/>
  <Override PartName="/ppt/tags/tag1935.xml" ContentType="application/vnd.openxmlformats-officedocument.presentationml.tags+xml"/>
  <Override PartName="/ppt/tags/tag1936.xml" ContentType="application/vnd.openxmlformats-officedocument.presentationml.tags+xml"/>
  <Override PartName="/ppt/tags/tag1937.xml" ContentType="application/vnd.openxmlformats-officedocument.presentationml.tags+xml"/>
  <Override PartName="/ppt/tags/tag1938.xml" ContentType="application/vnd.openxmlformats-officedocument.presentationml.tags+xml"/>
  <Override PartName="/ppt/tags/tag1939.xml" ContentType="application/vnd.openxmlformats-officedocument.presentationml.tags+xml"/>
  <Override PartName="/ppt/tags/tag194.xml" ContentType="application/vnd.openxmlformats-officedocument.presentationml.tags+xml"/>
  <Override PartName="/ppt/tags/tag1940.xml" ContentType="application/vnd.openxmlformats-officedocument.presentationml.tags+xml"/>
  <Override PartName="/ppt/tags/tag1941.xml" ContentType="application/vnd.openxmlformats-officedocument.presentationml.tags+xml"/>
  <Override PartName="/ppt/tags/tag1942.xml" ContentType="application/vnd.openxmlformats-officedocument.presentationml.tags+xml"/>
  <Override PartName="/ppt/tags/tag1943.xml" ContentType="application/vnd.openxmlformats-officedocument.presentationml.tags+xml"/>
  <Override PartName="/ppt/tags/tag1944.xml" ContentType="application/vnd.openxmlformats-officedocument.presentationml.tags+xml"/>
  <Override PartName="/ppt/tags/tag1945.xml" ContentType="application/vnd.openxmlformats-officedocument.presentationml.tags+xml"/>
  <Override PartName="/ppt/tags/tag1946.xml" ContentType="application/vnd.openxmlformats-officedocument.presentationml.tags+xml"/>
  <Override PartName="/ppt/tags/tag1947.xml" ContentType="application/vnd.openxmlformats-officedocument.presentationml.tags+xml"/>
  <Override PartName="/ppt/tags/tag1948.xml" ContentType="application/vnd.openxmlformats-officedocument.presentationml.tags+xml"/>
  <Override PartName="/ppt/tags/tag1949.xml" ContentType="application/vnd.openxmlformats-officedocument.presentationml.tags+xml"/>
  <Override PartName="/ppt/tags/tag195.xml" ContentType="application/vnd.openxmlformats-officedocument.presentationml.tags+xml"/>
  <Override PartName="/ppt/tags/tag1950.xml" ContentType="application/vnd.openxmlformats-officedocument.presentationml.tags+xml"/>
  <Override PartName="/ppt/tags/tag1951.xml" ContentType="application/vnd.openxmlformats-officedocument.presentationml.tags+xml"/>
  <Override PartName="/ppt/tags/tag1952.xml" ContentType="application/vnd.openxmlformats-officedocument.presentationml.tags+xml"/>
  <Override PartName="/ppt/tags/tag1953.xml" ContentType="application/vnd.openxmlformats-officedocument.presentationml.tags+xml"/>
  <Override PartName="/ppt/tags/tag1954.xml" ContentType="application/vnd.openxmlformats-officedocument.presentationml.tags+xml"/>
  <Override PartName="/ppt/tags/tag1955.xml" ContentType="application/vnd.openxmlformats-officedocument.presentationml.tags+xml"/>
  <Override PartName="/ppt/tags/tag1956.xml" ContentType="application/vnd.openxmlformats-officedocument.presentationml.tags+xml"/>
  <Override PartName="/ppt/tags/tag1957.xml" ContentType="application/vnd.openxmlformats-officedocument.presentationml.tags+xml"/>
  <Override PartName="/ppt/tags/tag1958.xml" ContentType="application/vnd.openxmlformats-officedocument.presentationml.tags+xml"/>
  <Override PartName="/ppt/tags/tag1959.xml" ContentType="application/vnd.openxmlformats-officedocument.presentationml.tags+xml"/>
  <Override PartName="/ppt/tags/tag196.xml" ContentType="application/vnd.openxmlformats-officedocument.presentationml.tags+xml"/>
  <Override PartName="/ppt/tags/tag1960.xml" ContentType="application/vnd.openxmlformats-officedocument.presentationml.tags+xml"/>
  <Override PartName="/ppt/tags/tag1961.xml" ContentType="application/vnd.openxmlformats-officedocument.presentationml.tags+xml"/>
  <Override PartName="/ppt/tags/tag1962.xml" ContentType="application/vnd.openxmlformats-officedocument.presentationml.tags+xml"/>
  <Override PartName="/ppt/tags/tag1963.xml" ContentType="application/vnd.openxmlformats-officedocument.presentationml.tags+xml"/>
  <Override PartName="/ppt/tags/tag1964.xml" ContentType="application/vnd.openxmlformats-officedocument.presentationml.tags+xml"/>
  <Override PartName="/ppt/tags/tag1965.xml" ContentType="application/vnd.openxmlformats-officedocument.presentationml.tags+xml"/>
  <Override PartName="/ppt/tags/tag1966.xml" ContentType="application/vnd.openxmlformats-officedocument.presentationml.tags+xml"/>
  <Override PartName="/ppt/tags/tag1967.xml" ContentType="application/vnd.openxmlformats-officedocument.presentationml.tags+xml"/>
  <Override PartName="/ppt/tags/tag1968.xml" ContentType="application/vnd.openxmlformats-officedocument.presentationml.tags+xml"/>
  <Override PartName="/ppt/tags/tag1969.xml" ContentType="application/vnd.openxmlformats-officedocument.presentationml.tags+xml"/>
  <Override PartName="/ppt/tags/tag197.xml" ContentType="application/vnd.openxmlformats-officedocument.presentationml.tags+xml"/>
  <Override PartName="/ppt/tags/tag1970.xml" ContentType="application/vnd.openxmlformats-officedocument.presentationml.tags+xml"/>
  <Override PartName="/ppt/tags/tag1971.xml" ContentType="application/vnd.openxmlformats-officedocument.presentationml.tags+xml"/>
  <Override PartName="/ppt/tags/tag1972.xml" ContentType="application/vnd.openxmlformats-officedocument.presentationml.tags+xml"/>
  <Override PartName="/ppt/tags/tag1973.xml" ContentType="application/vnd.openxmlformats-officedocument.presentationml.tags+xml"/>
  <Override PartName="/ppt/tags/tag1974.xml" ContentType="application/vnd.openxmlformats-officedocument.presentationml.tags+xml"/>
  <Override PartName="/ppt/tags/tag1975.xml" ContentType="application/vnd.openxmlformats-officedocument.presentationml.tags+xml"/>
  <Override PartName="/ppt/tags/tag1976.xml" ContentType="application/vnd.openxmlformats-officedocument.presentationml.tags+xml"/>
  <Override PartName="/ppt/tags/tag1977.xml" ContentType="application/vnd.openxmlformats-officedocument.presentationml.tags+xml"/>
  <Override PartName="/ppt/tags/tag1978.xml" ContentType="application/vnd.openxmlformats-officedocument.presentationml.tags+xml"/>
  <Override PartName="/ppt/tags/tag1979.xml" ContentType="application/vnd.openxmlformats-officedocument.presentationml.tags+xml"/>
  <Override PartName="/ppt/tags/tag198.xml" ContentType="application/vnd.openxmlformats-officedocument.presentationml.tags+xml"/>
  <Override PartName="/ppt/tags/tag1980.xml" ContentType="application/vnd.openxmlformats-officedocument.presentationml.tags+xml"/>
  <Override PartName="/ppt/tags/tag1981.xml" ContentType="application/vnd.openxmlformats-officedocument.presentationml.tags+xml"/>
  <Override PartName="/ppt/tags/tag1982.xml" ContentType="application/vnd.openxmlformats-officedocument.presentationml.tags+xml"/>
  <Override PartName="/ppt/tags/tag1983.xml" ContentType="application/vnd.openxmlformats-officedocument.presentationml.tags+xml"/>
  <Override PartName="/ppt/tags/tag1984.xml" ContentType="application/vnd.openxmlformats-officedocument.presentationml.tags+xml"/>
  <Override PartName="/ppt/tags/tag1985.xml" ContentType="application/vnd.openxmlformats-officedocument.presentationml.tags+xml"/>
  <Override PartName="/ppt/tags/tag1986.xml" ContentType="application/vnd.openxmlformats-officedocument.presentationml.tags+xml"/>
  <Override PartName="/ppt/tags/tag1987.xml" ContentType="application/vnd.openxmlformats-officedocument.presentationml.tags+xml"/>
  <Override PartName="/ppt/tags/tag1988.xml" ContentType="application/vnd.openxmlformats-officedocument.presentationml.tags+xml"/>
  <Override PartName="/ppt/tags/tag1989.xml" ContentType="application/vnd.openxmlformats-officedocument.presentationml.tags+xml"/>
  <Override PartName="/ppt/tags/tag199.xml" ContentType="application/vnd.openxmlformats-officedocument.presentationml.tags+xml"/>
  <Override PartName="/ppt/tags/tag1990.xml" ContentType="application/vnd.openxmlformats-officedocument.presentationml.tags+xml"/>
  <Override PartName="/ppt/tags/tag1991.xml" ContentType="application/vnd.openxmlformats-officedocument.presentationml.tags+xml"/>
  <Override PartName="/ppt/tags/tag1992.xml" ContentType="application/vnd.openxmlformats-officedocument.presentationml.tags+xml"/>
  <Override PartName="/ppt/tags/tag1993.xml" ContentType="application/vnd.openxmlformats-officedocument.presentationml.tags+xml"/>
  <Override PartName="/ppt/tags/tag1994.xml" ContentType="application/vnd.openxmlformats-officedocument.presentationml.tags+xml"/>
  <Override PartName="/ppt/tags/tag1995.xml" ContentType="application/vnd.openxmlformats-officedocument.presentationml.tags+xml"/>
  <Override PartName="/ppt/tags/tag1996.xml" ContentType="application/vnd.openxmlformats-officedocument.presentationml.tags+xml"/>
  <Override PartName="/ppt/tags/tag1997.xml" ContentType="application/vnd.openxmlformats-officedocument.presentationml.tags+xml"/>
  <Override PartName="/ppt/tags/tag1998.xml" ContentType="application/vnd.openxmlformats-officedocument.presentationml.tags+xml"/>
  <Override PartName="/ppt/tags/tag1999.xml" ContentType="application/vnd.openxmlformats-officedocument.presentationml.tags+xml"/>
  <Override PartName="/ppt/tags/tag2.xml" ContentType="application/vnd.openxmlformats-officedocument.presentationml.tags+xml"/>
  <Override PartName="/ppt/tags/tag20.xml" ContentType="application/vnd.openxmlformats-officedocument.presentationml.tags+xml"/>
  <Override PartName="/ppt/tags/tag200.xml" ContentType="application/vnd.openxmlformats-officedocument.presentationml.tags+xml"/>
  <Override PartName="/ppt/tags/tag2000.xml" ContentType="application/vnd.openxmlformats-officedocument.presentationml.tags+xml"/>
  <Override PartName="/ppt/tags/tag2001.xml" ContentType="application/vnd.openxmlformats-officedocument.presentationml.tags+xml"/>
  <Override PartName="/ppt/tags/tag2002.xml" ContentType="application/vnd.openxmlformats-officedocument.presentationml.tags+xml"/>
  <Override PartName="/ppt/tags/tag2003.xml" ContentType="application/vnd.openxmlformats-officedocument.presentationml.tags+xml"/>
  <Override PartName="/ppt/tags/tag2004.xml" ContentType="application/vnd.openxmlformats-officedocument.presentationml.tags+xml"/>
  <Override PartName="/ppt/tags/tag2005.xml" ContentType="application/vnd.openxmlformats-officedocument.presentationml.tags+xml"/>
  <Override PartName="/ppt/tags/tag2006.xml" ContentType="application/vnd.openxmlformats-officedocument.presentationml.tags+xml"/>
  <Override PartName="/ppt/tags/tag2007.xml" ContentType="application/vnd.openxmlformats-officedocument.presentationml.tags+xml"/>
  <Override PartName="/ppt/tags/tag2008.xml" ContentType="application/vnd.openxmlformats-officedocument.presentationml.tags+xml"/>
  <Override PartName="/ppt/tags/tag2009.xml" ContentType="application/vnd.openxmlformats-officedocument.presentationml.tags+xml"/>
  <Override PartName="/ppt/tags/tag201.xml" ContentType="application/vnd.openxmlformats-officedocument.presentationml.tags+xml"/>
  <Override PartName="/ppt/tags/tag2010.xml" ContentType="application/vnd.openxmlformats-officedocument.presentationml.tags+xml"/>
  <Override PartName="/ppt/tags/tag2011.xml" ContentType="application/vnd.openxmlformats-officedocument.presentationml.tags+xml"/>
  <Override PartName="/ppt/tags/tag2012.xml" ContentType="application/vnd.openxmlformats-officedocument.presentationml.tags+xml"/>
  <Override PartName="/ppt/tags/tag2013.xml" ContentType="application/vnd.openxmlformats-officedocument.presentationml.tags+xml"/>
  <Override PartName="/ppt/tags/tag2014.xml" ContentType="application/vnd.openxmlformats-officedocument.presentationml.tags+xml"/>
  <Override PartName="/ppt/tags/tag2015.xml" ContentType="application/vnd.openxmlformats-officedocument.presentationml.tags+xml"/>
  <Override PartName="/ppt/tags/tag2016.xml" ContentType="application/vnd.openxmlformats-officedocument.presentationml.tags+xml"/>
  <Override PartName="/ppt/tags/tag2017.xml" ContentType="application/vnd.openxmlformats-officedocument.presentationml.tags+xml"/>
  <Override PartName="/ppt/tags/tag2018.xml" ContentType="application/vnd.openxmlformats-officedocument.presentationml.tags+xml"/>
  <Override PartName="/ppt/tags/tag2019.xml" ContentType="application/vnd.openxmlformats-officedocument.presentationml.tags+xml"/>
  <Override PartName="/ppt/tags/tag202.xml" ContentType="application/vnd.openxmlformats-officedocument.presentationml.tags+xml"/>
  <Override PartName="/ppt/tags/tag2020.xml" ContentType="application/vnd.openxmlformats-officedocument.presentationml.tags+xml"/>
  <Override PartName="/ppt/tags/tag2021.xml" ContentType="application/vnd.openxmlformats-officedocument.presentationml.tags+xml"/>
  <Override PartName="/ppt/tags/tag2022.xml" ContentType="application/vnd.openxmlformats-officedocument.presentationml.tags+xml"/>
  <Override PartName="/ppt/tags/tag2023.xml" ContentType="application/vnd.openxmlformats-officedocument.presentationml.tags+xml"/>
  <Override PartName="/ppt/tags/tag2024.xml" ContentType="application/vnd.openxmlformats-officedocument.presentationml.tags+xml"/>
  <Override PartName="/ppt/tags/tag2025.xml" ContentType="application/vnd.openxmlformats-officedocument.presentationml.tags+xml"/>
  <Override PartName="/ppt/tags/tag2026.xml" ContentType="application/vnd.openxmlformats-officedocument.presentationml.tags+xml"/>
  <Override PartName="/ppt/tags/tag2027.xml" ContentType="application/vnd.openxmlformats-officedocument.presentationml.tags+xml"/>
  <Override PartName="/ppt/tags/tag2028.xml" ContentType="application/vnd.openxmlformats-officedocument.presentationml.tags+xml"/>
  <Override PartName="/ppt/tags/tag2029.xml" ContentType="application/vnd.openxmlformats-officedocument.presentationml.tags+xml"/>
  <Override PartName="/ppt/tags/tag203.xml" ContentType="application/vnd.openxmlformats-officedocument.presentationml.tags+xml"/>
  <Override PartName="/ppt/tags/tag2030.xml" ContentType="application/vnd.openxmlformats-officedocument.presentationml.tags+xml"/>
  <Override PartName="/ppt/tags/tag2031.xml" ContentType="application/vnd.openxmlformats-officedocument.presentationml.tags+xml"/>
  <Override PartName="/ppt/tags/tag2032.xml" ContentType="application/vnd.openxmlformats-officedocument.presentationml.tags+xml"/>
  <Override PartName="/ppt/tags/tag2033.xml" ContentType="application/vnd.openxmlformats-officedocument.presentationml.tags+xml"/>
  <Override PartName="/ppt/tags/tag2034.xml" ContentType="application/vnd.openxmlformats-officedocument.presentationml.tags+xml"/>
  <Override PartName="/ppt/tags/tag2035.xml" ContentType="application/vnd.openxmlformats-officedocument.presentationml.tags+xml"/>
  <Override PartName="/ppt/tags/tag2036.xml" ContentType="application/vnd.openxmlformats-officedocument.presentationml.tags+xml"/>
  <Override PartName="/ppt/tags/tag2037.xml" ContentType="application/vnd.openxmlformats-officedocument.presentationml.tags+xml"/>
  <Override PartName="/ppt/tags/tag2038.xml" ContentType="application/vnd.openxmlformats-officedocument.presentationml.tags+xml"/>
  <Override PartName="/ppt/tags/tag2039.xml" ContentType="application/vnd.openxmlformats-officedocument.presentationml.tags+xml"/>
  <Override PartName="/ppt/tags/tag204.xml" ContentType="application/vnd.openxmlformats-officedocument.presentationml.tags+xml"/>
  <Override PartName="/ppt/tags/tag2040.xml" ContentType="application/vnd.openxmlformats-officedocument.presentationml.tags+xml"/>
  <Override PartName="/ppt/tags/tag2041.xml" ContentType="application/vnd.openxmlformats-officedocument.presentationml.tags+xml"/>
  <Override PartName="/ppt/tags/tag2042.xml" ContentType="application/vnd.openxmlformats-officedocument.presentationml.tags+xml"/>
  <Override PartName="/ppt/tags/tag2043.xml" ContentType="application/vnd.openxmlformats-officedocument.presentationml.tags+xml"/>
  <Override PartName="/ppt/tags/tag2044.xml" ContentType="application/vnd.openxmlformats-officedocument.presentationml.tags+xml"/>
  <Override PartName="/ppt/tags/tag2045.xml" ContentType="application/vnd.openxmlformats-officedocument.presentationml.tags+xml"/>
  <Override PartName="/ppt/tags/tag2046.xml" ContentType="application/vnd.openxmlformats-officedocument.presentationml.tags+xml"/>
  <Override PartName="/ppt/tags/tag2047.xml" ContentType="application/vnd.openxmlformats-officedocument.presentationml.tags+xml"/>
  <Override PartName="/ppt/tags/tag2048.xml" ContentType="application/vnd.openxmlformats-officedocument.presentationml.tags+xml"/>
  <Override PartName="/ppt/tags/tag2049.xml" ContentType="application/vnd.openxmlformats-officedocument.presentationml.tags+xml"/>
  <Override PartName="/ppt/tags/tag205.xml" ContentType="application/vnd.openxmlformats-officedocument.presentationml.tags+xml"/>
  <Override PartName="/ppt/tags/tag2050.xml" ContentType="application/vnd.openxmlformats-officedocument.presentationml.tags+xml"/>
  <Override PartName="/ppt/tags/tag2051.xml" ContentType="application/vnd.openxmlformats-officedocument.presentationml.tags+xml"/>
  <Override PartName="/ppt/tags/tag2052.xml" ContentType="application/vnd.openxmlformats-officedocument.presentationml.tags+xml"/>
  <Override PartName="/ppt/tags/tag2053.xml" ContentType="application/vnd.openxmlformats-officedocument.presentationml.tags+xml"/>
  <Override PartName="/ppt/tags/tag2054.xml" ContentType="application/vnd.openxmlformats-officedocument.presentationml.tags+xml"/>
  <Override PartName="/ppt/tags/tag2055.xml" ContentType="application/vnd.openxmlformats-officedocument.presentationml.tags+xml"/>
  <Override PartName="/ppt/tags/tag2056.xml" ContentType="application/vnd.openxmlformats-officedocument.presentationml.tags+xml"/>
  <Override PartName="/ppt/tags/tag2057.xml" ContentType="application/vnd.openxmlformats-officedocument.presentationml.tags+xml"/>
  <Override PartName="/ppt/tags/tag2058.xml" ContentType="application/vnd.openxmlformats-officedocument.presentationml.tags+xml"/>
  <Override PartName="/ppt/tags/tag2059.xml" ContentType="application/vnd.openxmlformats-officedocument.presentationml.tags+xml"/>
  <Override PartName="/ppt/tags/tag206.xml" ContentType="application/vnd.openxmlformats-officedocument.presentationml.tags+xml"/>
  <Override PartName="/ppt/tags/tag2060.xml" ContentType="application/vnd.openxmlformats-officedocument.presentationml.tags+xml"/>
  <Override PartName="/ppt/tags/tag2061.xml" ContentType="application/vnd.openxmlformats-officedocument.presentationml.tags+xml"/>
  <Override PartName="/ppt/tags/tag2062.xml" ContentType="application/vnd.openxmlformats-officedocument.presentationml.tags+xml"/>
  <Override PartName="/ppt/tags/tag2063.xml" ContentType="application/vnd.openxmlformats-officedocument.presentationml.tags+xml"/>
  <Override PartName="/ppt/tags/tag2064.xml" ContentType="application/vnd.openxmlformats-officedocument.presentationml.tags+xml"/>
  <Override PartName="/ppt/tags/tag2065.xml" ContentType="application/vnd.openxmlformats-officedocument.presentationml.tags+xml"/>
  <Override PartName="/ppt/tags/tag2066.xml" ContentType="application/vnd.openxmlformats-officedocument.presentationml.tags+xml"/>
  <Override PartName="/ppt/tags/tag2067.xml" ContentType="application/vnd.openxmlformats-officedocument.presentationml.tags+xml"/>
  <Override PartName="/ppt/tags/tag2068.xml" ContentType="application/vnd.openxmlformats-officedocument.presentationml.tags+xml"/>
  <Override PartName="/ppt/tags/tag2069.xml" ContentType="application/vnd.openxmlformats-officedocument.presentationml.tags+xml"/>
  <Override PartName="/ppt/tags/tag207.xml" ContentType="application/vnd.openxmlformats-officedocument.presentationml.tags+xml"/>
  <Override PartName="/ppt/tags/tag2070.xml" ContentType="application/vnd.openxmlformats-officedocument.presentationml.tags+xml"/>
  <Override PartName="/ppt/tags/tag2071.xml" ContentType="application/vnd.openxmlformats-officedocument.presentationml.tags+xml"/>
  <Override PartName="/ppt/tags/tag2072.xml" ContentType="application/vnd.openxmlformats-officedocument.presentationml.tags+xml"/>
  <Override PartName="/ppt/tags/tag2073.xml" ContentType="application/vnd.openxmlformats-officedocument.presentationml.tags+xml"/>
  <Override PartName="/ppt/tags/tag2074.xml" ContentType="application/vnd.openxmlformats-officedocument.presentationml.tags+xml"/>
  <Override PartName="/ppt/tags/tag2075.xml" ContentType="application/vnd.openxmlformats-officedocument.presentationml.tags+xml"/>
  <Override PartName="/ppt/tags/tag2076.xml" ContentType="application/vnd.openxmlformats-officedocument.presentationml.tags+xml"/>
  <Override PartName="/ppt/tags/tag2077.xml" ContentType="application/vnd.openxmlformats-officedocument.presentationml.tags+xml"/>
  <Override PartName="/ppt/tags/tag2078.xml" ContentType="application/vnd.openxmlformats-officedocument.presentationml.tags+xml"/>
  <Override PartName="/ppt/tags/tag2079.xml" ContentType="application/vnd.openxmlformats-officedocument.presentationml.tags+xml"/>
  <Override PartName="/ppt/tags/tag208.xml" ContentType="application/vnd.openxmlformats-officedocument.presentationml.tags+xml"/>
  <Override PartName="/ppt/tags/tag2080.xml" ContentType="application/vnd.openxmlformats-officedocument.presentationml.tags+xml"/>
  <Override PartName="/ppt/tags/tag2081.xml" ContentType="application/vnd.openxmlformats-officedocument.presentationml.tags+xml"/>
  <Override PartName="/ppt/tags/tag2082.xml" ContentType="application/vnd.openxmlformats-officedocument.presentationml.tags+xml"/>
  <Override PartName="/ppt/tags/tag2083.xml" ContentType="application/vnd.openxmlformats-officedocument.presentationml.tags+xml"/>
  <Override PartName="/ppt/tags/tag2084.xml" ContentType="application/vnd.openxmlformats-officedocument.presentationml.tags+xml"/>
  <Override PartName="/ppt/tags/tag2085.xml" ContentType="application/vnd.openxmlformats-officedocument.presentationml.tags+xml"/>
  <Override PartName="/ppt/tags/tag2086.xml" ContentType="application/vnd.openxmlformats-officedocument.presentationml.tags+xml"/>
  <Override PartName="/ppt/tags/tag2087.xml" ContentType="application/vnd.openxmlformats-officedocument.presentationml.tags+xml"/>
  <Override PartName="/ppt/tags/tag2088.xml" ContentType="application/vnd.openxmlformats-officedocument.presentationml.tags+xml"/>
  <Override PartName="/ppt/tags/tag2089.xml" ContentType="application/vnd.openxmlformats-officedocument.presentationml.tags+xml"/>
  <Override PartName="/ppt/tags/tag209.xml" ContentType="application/vnd.openxmlformats-officedocument.presentationml.tags+xml"/>
  <Override PartName="/ppt/tags/tag2090.xml" ContentType="application/vnd.openxmlformats-officedocument.presentationml.tags+xml"/>
  <Override PartName="/ppt/tags/tag2091.xml" ContentType="application/vnd.openxmlformats-officedocument.presentationml.tags+xml"/>
  <Override PartName="/ppt/tags/tag2092.xml" ContentType="application/vnd.openxmlformats-officedocument.presentationml.tags+xml"/>
  <Override PartName="/ppt/tags/tag2093.xml" ContentType="application/vnd.openxmlformats-officedocument.presentationml.tags+xml"/>
  <Override PartName="/ppt/tags/tag2094.xml" ContentType="application/vnd.openxmlformats-officedocument.presentationml.tags+xml"/>
  <Override PartName="/ppt/tags/tag2095.xml" ContentType="application/vnd.openxmlformats-officedocument.presentationml.tags+xml"/>
  <Override PartName="/ppt/tags/tag2096.xml" ContentType="application/vnd.openxmlformats-officedocument.presentationml.tags+xml"/>
  <Override PartName="/ppt/tags/tag2097.xml" ContentType="application/vnd.openxmlformats-officedocument.presentationml.tags+xml"/>
  <Override PartName="/ppt/tags/tag2098.xml" ContentType="application/vnd.openxmlformats-officedocument.presentationml.tags+xml"/>
  <Override PartName="/ppt/tags/tag2099.xml" ContentType="application/vnd.openxmlformats-officedocument.presentationml.tags+xml"/>
  <Override PartName="/ppt/tags/tag21.xml" ContentType="application/vnd.openxmlformats-officedocument.presentationml.tags+xml"/>
  <Override PartName="/ppt/tags/tag210.xml" ContentType="application/vnd.openxmlformats-officedocument.presentationml.tags+xml"/>
  <Override PartName="/ppt/tags/tag2100.xml" ContentType="application/vnd.openxmlformats-officedocument.presentationml.tags+xml"/>
  <Override PartName="/ppt/tags/tag2101.xml" ContentType="application/vnd.openxmlformats-officedocument.presentationml.tags+xml"/>
  <Override PartName="/ppt/tags/tag2102.xml" ContentType="application/vnd.openxmlformats-officedocument.presentationml.tags+xml"/>
  <Override PartName="/ppt/tags/tag2103.xml" ContentType="application/vnd.openxmlformats-officedocument.presentationml.tags+xml"/>
  <Override PartName="/ppt/tags/tag2104.xml" ContentType="application/vnd.openxmlformats-officedocument.presentationml.tags+xml"/>
  <Override PartName="/ppt/tags/tag2105.xml" ContentType="application/vnd.openxmlformats-officedocument.presentationml.tags+xml"/>
  <Override PartName="/ppt/tags/tag2106.xml" ContentType="application/vnd.openxmlformats-officedocument.presentationml.tags+xml"/>
  <Override PartName="/ppt/tags/tag2107.xml" ContentType="application/vnd.openxmlformats-officedocument.presentationml.tags+xml"/>
  <Override PartName="/ppt/tags/tag2108.xml" ContentType="application/vnd.openxmlformats-officedocument.presentationml.tags+xml"/>
  <Override PartName="/ppt/tags/tag2109.xml" ContentType="application/vnd.openxmlformats-officedocument.presentationml.tags+xml"/>
  <Override PartName="/ppt/tags/tag211.xml" ContentType="application/vnd.openxmlformats-officedocument.presentationml.tags+xml"/>
  <Override PartName="/ppt/tags/tag2110.xml" ContentType="application/vnd.openxmlformats-officedocument.presentationml.tags+xml"/>
  <Override PartName="/ppt/tags/tag2111.xml" ContentType="application/vnd.openxmlformats-officedocument.presentationml.tags+xml"/>
  <Override PartName="/ppt/tags/tag2112.xml" ContentType="application/vnd.openxmlformats-officedocument.presentationml.tags+xml"/>
  <Override PartName="/ppt/tags/tag2113.xml" ContentType="application/vnd.openxmlformats-officedocument.presentationml.tags+xml"/>
  <Override PartName="/ppt/tags/tag2114.xml" ContentType="application/vnd.openxmlformats-officedocument.presentationml.tags+xml"/>
  <Override PartName="/ppt/tags/tag2115.xml" ContentType="application/vnd.openxmlformats-officedocument.presentationml.tags+xml"/>
  <Override PartName="/ppt/tags/tag2116.xml" ContentType="application/vnd.openxmlformats-officedocument.presentationml.tags+xml"/>
  <Override PartName="/ppt/tags/tag2117.xml" ContentType="application/vnd.openxmlformats-officedocument.presentationml.tags+xml"/>
  <Override PartName="/ppt/tags/tag2118.xml" ContentType="application/vnd.openxmlformats-officedocument.presentationml.tags+xml"/>
  <Override PartName="/ppt/tags/tag2119.xml" ContentType="application/vnd.openxmlformats-officedocument.presentationml.tags+xml"/>
  <Override PartName="/ppt/tags/tag212.xml" ContentType="application/vnd.openxmlformats-officedocument.presentationml.tags+xml"/>
  <Override PartName="/ppt/tags/tag2120.xml" ContentType="application/vnd.openxmlformats-officedocument.presentationml.tags+xml"/>
  <Override PartName="/ppt/tags/tag2121.xml" ContentType="application/vnd.openxmlformats-officedocument.presentationml.tags+xml"/>
  <Override PartName="/ppt/tags/tag2122.xml" ContentType="application/vnd.openxmlformats-officedocument.presentationml.tags+xml"/>
  <Override PartName="/ppt/tags/tag2123.xml" ContentType="application/vnd.openxmlformats-officedocument.presentationml.tags+xml"/>
  <Override PartName="/ppt/tags/tag2124.xml" ContentType="application/vnd.openxmlformats-officedocument.presentationml.tags+xml"/>
  <Override PartName="/ppt/tags/tag2125.xml" ContentType="application/vnd.openxmlformats-officedocument.presentationml.tags+xml"/>
  <Override PartName="/ppt/tags/tag2126.xml" ContentType="application/vnd.openxmlformats-officedocument.presentationml.tags+xml"/>
  <Override PartName="/ppt/tags/tag2127.xml" ContentType="application/vnd.openxmlformats-officedocument.presentationml.tags+xml"/>
  <Override PartName="/ppt/tags/tag2128.xml" ContentType="application/vnd.openxmlformats-officedocument.presentationml.tags+xml"/>
  <Override PartName="/ppt/tags/tag2129.xml" ContentType="application/vnd.openxmlformats-officedocument.presentationml.tags+xml"/>
  <Override PartName="/ppt/tags/tag213.xml" ContentType="application/vnd.openxmlformats-officedocument.presentationml.tags+xml"/>
  <Override PartName="/ppt/tags/tag2130.xml" ContentType="application/vnd.openxmlformats-officedocument.presentationml.tags+xml"/>
  <Override PartName="/ppt/tags/tag2131.xml" ContentType="application/vnd.openxmlformats-officedocument.presentationml.tags+xml"/>
  <Override PartName="/ppt/tags/tag2132.xml" ContentType="application/vnd.openxmlformats-officedocument.presentationml.tags+xml"/>
  <Override PartName="/ppt/tags/tag2133.xml" ContentType="application/vnd.openxmlformats-officedocument.presentationml.tags+xml"/>
  <Override PartName="/ppt/tags/tag2134.xml" ContentType="application/vnd.openxmlformats-officedocument.presentationml.tags+xml"/>
  <Override PartName="/ppt/tags/tag2135.xml" ContentType="application/vnd.openxmlformats-officedocument.presentationml.tags+xml"/>
  <Override PartName="/ppt/tags/tag2136.xml" ContentType="application/vnd.openxmlformats-officedocument.presentationml.tags+xml"/>
  <Override PartName="/ppt/tags/tag2137.xml" ContentType="application/vnd.openxmlformats-officedocument.presentationml.tags+xml"/>
  <Override PartName="/ppt/tags/tag2138.xml" ContentType="application/vnd.openxmlformats-officedocument.presentationml.tags+xml"/>
  <Override PartName="/ppt/tags/tag2139.xml" ContentType="application/vnd.openxmlformats-officedocument.presentationml.tags+xml"/>
  <Override PartName="/ppt/tags/tag214.xml" ContentType="application/vnd.openxmlformats-officedocument.presentationml.tags+xml"/>
  <Override PartName="/ppt/tags/tag2140.xml" ContentType="application/vnd.openxmlformats-officedocument.presentationml.tags+xml"/>
  <Override PartName="/ppt/tags/tag2141.xml" ContentType="application/vnd.openxmlformats-officedocument.presentationml.tags+xml"/>
  <Override PartName="/ppt/tags/tag2142.xml" ContentType="application/vnd.openxmlformats-officedocument.presentationml.tags+xml"/>
  <Override PartName="/ppt/tags/tag2143.xml" ContentType="application/vnd.openxmlformats-officedocument.presentationml.tags+xml"/>
  <Override PartName="/ppt/tags/tag2144.xml" ContentType="application/vnd.openxmlformats-officedocument.presentationml.tags+xml"/>
  <Override PartName="/ppt/tags/tag2145.xml" ContentType="application/vnd.openxmlformats-officedocument.presentationml.tags+xml"/>
  <Override PartName="/ppt/tags/tag2146.xml" ContentType="application/vnd.openxmlformats-officedocument.presentationml.tags+xml"/>
  <Override PartName="/ppt/tags/tag2147.xml" ContentType="application/vnd.openxmlformats-officedocument.presentationml.tags+xml"/>
  <Override PartName="/ppt/tags/tag2148.xml" ContentType="application/vnd.openxmlformats-officedocument.presentationml.tags+xml"/>
  <Override PartName="/ppt/tags/tag2149.xml" ContentType="application/vnd.openxmlformats-officedocument.presentationml.tags+xml"/>
  <Override PartName="/ppt/tags/tag215.xml" ContentType="application/vnd.openxmlformats-officedocument.presentationml.tags+xml"/>
  <Override PartName="/ppt/tags/tag2150.xml" ContentType="application/vnd.openxmlformats-officedocument.presentationml.tags+xml"/>
  <Override PartName="/ppt/tags/tag2151.xml" ContentType="application/vnd.openxmlformats-officedocument.presentationml.tags+xml"/>
  <Override PartName="/ppt/tags/tag2152.xml" ContentType="application/vnd.openxmlformats-officedocument.presentationml.tags+xml"/>
  <Override PartName="/ppt/tags/tag2153.xml" ContentType="application/vnd.openxmlformats-officedocument.presentationml.tags+xml"/>
  <Override PartName="/ppt/tags/tag2154.xml" ContentType="application/vnd.openxmlformats-officedocument.presentationml.tags+xml"/>
  <Override PartName="/ppt/tags/tag2155.xml" ContentType="application/vnd.openxmlformats-officedocument.presentationml.tags+xml"/>
  <Override PartName="/ppt/tags/tag2156.xml" ContentType="application/vnd.openxmlformats-officedocument.presentationml.tags+xml"/>
  <Override PartName="/ppt/tags/tag2157.xml" ContentType="application/vnd.openxmlformats-officedocument.presentationml.tags+xml"/>
  <Override PartName="/ppt/tags/tag2158.xml" ContentType="application/vnd.openxmlformats-officedocument.presentationml.tags+xml"/>
  <Override PartName="/ppt/tags/tag2159.xml" ContentType="application/vnd.openxmlformats-officedocument.presentationml.tags+xml"/>
  <Override PartName="/ppt/tags/tag216.xml" ContentType="application/vnd.openxmlformats-officedocument.presentationml.tags+xml"/>
  <Override PartName="/ppt/tags/tag2160.xml" ContentType="application/vnd.openxmlformats-officedocument.presentationml.tags+xml"/>
  <Override PartName="/ppt/tags/tag2161.xml" ContentType="application/vnd.openxmlformats-officedocument.presentationml.tags+xml"/>
  <Override PartName="/ppt/tags/tag2162.xml" ContentType="application/vnd.openxmlformats-officedocument.presentationml.tags+xml"/>
  <Override PartName="/ppt/tags/tag2163.xml" ContentType="application/vnd.openxmlformats-officedocument.presentationml.tags+xml"/>
  <Override PartName="/ppt/tags/tag2164.xml" ContentType="application/vnd.openxmlformats-officedocument.presentationml.tags+xml"/>
  <Override PartName="/ppt/tags/tag2165.xml" ContentType="application/vnd.openxmlformats-officedocument.presentationml.tags+xml"/>
  <Override PartName="/ppt/tags/tag2166.xml" ContentType="application/vnd.openxmlformats-officedocument.presentationml.tags+xml"/>
  <Override PartName="/ppt/tags/tag2167.xml" ContentType="application/vnd.openxmlformats-officedocument.presentationml.tags+xml"/>
  <Override PartName="/ppt/tags/tag2168.xml" ContentType="application/vnd.openxmlformats-officedocument.presentationml.tags+xml"/>
  <Override PartName="/ppt/tags/tag2169.xml" ContentType="application/vnd.openxmlformats-officedocument.presentationml.tags+xml"/>
  <Override PartName="/ppt/tags/tag217.xml" ContentType="application/vnd.openxmlformats-officedocument.presentationml.tags+xml"/>
  <Override PartName="/ppt/tags/tag2170.xml" ContentType="application/vnd.openxmlformats-officedocument.presentationml.tags+xml"/>
  <Override PartName="/ppt/tags/tag2171.xml" ContentType="application/vnd.openxmlformats-officedocument.presentationml.tags+xml"/>
  <Override PartName="/ppt/tags/tag2172.xml" ContentType="application/vnd.openxmlformats-officedocument.presentationml.tags+xml"/>
  <Override PartName="/ppt/tags/tag2173.xml" ContentType="application/vnd.openxmlformats-officedocument.presentationml.tags+xml"/>
  <Override PartName="/ppt/tags/tag2174.xml" ContentType="application/vnd.openxmlformats-officedocument.presentationml.tags+xml"/>
  <Override PartName="/ppt/tags/tag2175.xml" ContentType="application/vnd.openxmlformats-officedocument.presentationml.tags+xml"/>
  <Override PartName="/ppt/tags/tag2176.xml" ContentType="application/vnd.openxmlformats-officedocument.presentationml.tags+xml"/>
  <Override PartName="/ppt/tags/tag2177.xml" ContentType="application/vnd.openxmlformats-officedocument.presentationml.tags+xml"/>
  <Override PartName="/ppt/tags/tag2178.xml" ContentType="application/vnd.openxmlformats-officedocument.presentationml.tags+xml"/>
  <Override PartName="/ppt/tags/tag2179.xml" ContentType="application/vnd.openxmlformats-officedocument.presentationml.tags+xml"/>
  <Override PartName="/ppt/tags/tag218.xml" ContentType="application/vnd.openxmlformats-officedocument.presentationml.tags+xml"/>
  <Override PartName="/ppt/tags/tag2180.xml" ContentType="application/vnd.openxmlformats-officedocument.presentationml.tags+xml"/>
  <Override PartName="/ppt/tags/tag2181.xml" ContentType="application/vnd.openxmlformats-officedocument.presentationml.tags+xml"/>
  <Override PartName="/ppt/tags/tag2182.xml" ContentType="application/vnd.openxmlformats-officedocument.presentationml.tags+xml"/>
  <Override PartName="/ppt/tags/tag2183.xml" ContentType="application/vnd.openxmlformats-officedocument.presentationml.tags+xml"/>
  <Override PartName="/ppt/tags/tag2184.xml" ContentType="application/vnd.openxmlformats-officedocument.presentationml.tags+xml"/>
  <Override PartName="/ppt/tags/tag2185.xml" ContentType="application/vnd.openxmlformats-officedocument.presentationml.tags+xml"/>
  <Override PartName="/ppt/tags/tag2186.xml" ContentType="application/vnd.openxmlformats-officedocument.presentationml.tags+xml"/>
  <Override PartName="/ppt/tags/tag2187.xml" ContentType="application/vnd.openxmlformats-officedocument.presentationml.tags+xml"/>
  <Override PartName="/ppt/tags/tag2188.xml" ContentType="application/vnd.openxmlformats-officedocument.presentationml.tags+xml"/>
  <Override PartName="/ppt/tags/tag2189.xml" ContentType="application/vnd.openxmlformats-officedocument.presentationml.tags+xml"/>
  <Override PartName="/ppt/tags/tag219.xml" ContentType="application/vnd.openxmlformats-officedocument.presentationml.tags+xml"/>
  <Override PartName="/ppt/tags/tag2190.xml" ContentType="application/vnd.openxmlformats-officedocument.presentationml.tags+xml"/>
  <Override PartName="/ppt/tags/tag2191.xml" ContentType="application/vnd.openxmlformats-officedocument.presentationml.tags+xml"/>
  <Override PartName="/ppt/tags/tag2192.xml" ContentType="application/vnd.openxmlformats-officedocument.presentationml.tags+xml"/>
  <Override PartName="/ppt/tags/tag2193.xml" ContentType="application/vnd.openxmlformats-officedocument.presentationml.tags+xml"/>
  <Override PartName="/ppt/tags/tag2194.xml" ContentType="application/vnd.openxmlformats-officedocument.presentationml.tags+xml"/>
  <Override PartName="/ppt/tags/tag2195.xml" ContentType="application/vnd.openxmlformats-officedocument.presentationml.tags+xml"/>
  <Override PartName="/ppt/tags/tag2196.xml" ContentType="application/vnd.openxmlformats-officedocument.presentationml.tags+xml"/>
  <Override PartName="/ppt/tags/tag2197.xml" ContentType="application/vnd.openxmlformats-officedocument.presentationml.tags+xml"/>
  <Override PartName="/ppt/tags/tag2198.xml" ContentType="application/vnd.openxmlformats-officedocument.presentationml.tags+xml"/>
  <Override PartName="/ppt/tags/tag2199.xml" ContentType="application/vnd.openxmlformats-officedocument.presentationml.tags+xml"/>
  <Override PartName="/ppt/tags/tag22.xml" ContentType="application/vnd.openxmlformats-officedocument.presentationml.tags+xml"/>
  <Override PartName="/ppt/tags/tag220.xml" ContentType="application/vnd.openxmlformats-officedocument.presentationml.tags+xml"/>
  <Override PartName="/ppt/tags/tag2200.xml" ContentType="application/vnd.openxmlformats-officedocument.presentationml.tags+xml"/>
  <Override PartName="/ppt/tags/tag2201.xml" ContentType="application/vnd.openxmlformats-officedocument.presentationml.tags+xml"/>
  <Override PartName="/ppt/tags/tag2202.xml" ContentType="application/vnd.openxmlformats-officedocument.presentationml.tags+xml"/>
  <Override PartName="/ppt/tags/tag2203.xml" ContentType="application/vnd.openxmlformats-officedocument.presentationml.tags+xml"/>
  <Override PartName="/ppt/tags/tag2204.xml" ContentType="application/vnd.openxmlformats-officedocument.presentationml.tags+xml"/>
  <Override PartName="/ppt/tags/tag2205.xml" ContentType="application/vnd.openxmlformats-officedocument.presentationml.tags+xml"/>
  <Override PartName="/ppt/tags/tag2206.xml" ContentType="application/vnd.openxmlformats-officedocument.presentationml.tags+xml"/>
  <Override PartName="/ppt/tags/tag2207.xml" ContentType="application/vnd.openxmlformats-officedocument.presentationml.tags+xml"/>
  <Override PartName="/ppt/tags/tag2208.xml" ContentType="application/vnd.openxmlformats-officedocument.presentationml.tags+xml"/>
  <Override PartName="/ppt/tags/tag2209.xml" ContentType="application/vnd.openxmlformats-officedocument.presentationml.tags+xml"/>
  <Override PartName="/ppt/tags/tag221.xml" ContentType="application/vnd.openxmlformats-officedocument.presentationml.tags+xml"/>
  <Override PartName="/ppt/tags/tag2210.xml" ContentType="application/vnd.openxmlformats-officedocument.presentationml.tags+xml"/>
  <Override PartName="/ppt/tags/tag2211.xml" ContentType="application/vnd.openxmlformats-officedocument.presentationml.tags+xml"/>
  <Override PartName="/ppt/tags/tag2212.xml" ContentType="application/vnd.openxmlformats-officedocument.presentationml.tags+xml"/>
  <Override PartName="/ppt/tags/tag2213.xml" ContentType="application/vnd.openxmlformats-officedocument.presentationml.tags+xml"/>
  <Override PartName="/ppt/tags/tag2214.xml" ContentType="application/vnd.openxmlformats-officedocument.presentationml.tags+xml"/>
  <Override PartName="/ppt/tags/tag2215.xml" ContentType="application/vnd.openxmlformats-officedocument.presentationml.tags+xml"/>
  <Override PartName="/ppt/tags/tag2216.xml" ContentType="application/vnd.openxmlformats-officedocument.presentationml.tags+xml"/>
  <Override PartName="/ppt/tags/tag2217.xml" ContentType="application/vnd.openxmlformats-officedocument.presentationml.tags+xml"/>
  <Override PartName="/ppt/tags/tag2218.xml" ContentType="application/vnd.openxmlformats-officedocument.presentationml.tags+xml"/>
  <Override PartName="/ppt/tags/tag2219.xml" ContentType="application/vnd.openxmlformats-officedocument.presentationml.tags+xml"/>
  <Override PartName="/ppt/tags/tag222.xml" ContentType="application/vnd.openxmlformats-officedocument.presentationml.tags+xml"/>
  <Override PartName="/ppt/tags/tag2220.xml" ContentType="application/vnd.openxmlformats-officedocument.presentationml.tags+xml"/>
  <Override PartName="/ppt/tags/tag2221.xml" ContentType="application/vnd.openxmlformats-officedocument.presentationml.tags+xml"/>
  <Override PartName="/ppt/tags/tag2222.xml" ContentType="application/vnd.openxmlformats-officedocument.presentationml.tags+xml"/>
  <Override PartName="/ppt/tags/tag2223.xml" ContentType="application/vnd.openxmlformats-officedocument.presentationml.tags+xml"/>
  <Override PartName="/ppt/tags/tag2224.xml" ContentType="application/vnd.openxmlformats-officedocument.presentationml.tags+xml"/>
  <Override PartName="/ppt/tags/tag2225.xml" ContentType="application/vnd.openxmlformats-officedocument.presentationml.tags+xml"/>
  <Override PartName="/ppt/tags/tag2226.xml" ContentType="application/vnd.openxmlformats-officedocument.presentationml.tags+xml"/>
  <Override PartName="/ppt/tags/tag2227.xml" ContentType="application/vnd.openxmlformats-officedocument.presentationml.tags+xml"/>
  <Override PartName="/ppt/tags/tag2228.xml" ContentType="application/vnd.openxmlformats-officedocument.presentationml.tags+xml"/>
  <Override PartName="/ppt/tags/tag2229.xml" ContentType="application/vnd.openxmlformats-officedocument.presentationml.tags+xml"/>
  <Override PartName="/ppt/tags/tag223.xml" ContentType="application/vnd.openxmlformats-officedocument.presentationml.tags+xml"/>
  <Override PartName="/ppt/tags/tag2230.xml" ContentType="application/vnd.openxmlformats-officedocument.presentationml.tags+xml"/>
  <Override PartName="/ppt/tags/tag2231.xml" ContentType="application/vnd.openxmlformats-officedocument.presentationml.tags+xml"/>
  <Override PartName="/ppt/tags/tag2232.xml" ContentType="application/vnd.openxmlformats-officedocument.presentationml.tags+xml"/>
  <Override PartName="/ppt/tags/tag2233.xml" ContentType="application/vnd.openxmlformats-officedocument.presentationml.tags+xml"/>
  <Override PartName="/ppt/tags/tag2234.xml" ContentType="application/vnd.openxmlformats-officedocument.presentationml.tags+xml"/>
  <Override PartName="/ppt/tags/tag2235.xml" ContentType="application/vnd.openxmlformats-officedocument.presentationml.tags+xml"/>
  <Override PartName="/ppt/tags/tag2236.xml" ContentType="application/vnd.openxmlformats-officedocument.presentationml.tags+xml"/>
  <Override PartName="/ppt/tags/tag2237.xml" ContentType="application/vnd.openxmlformats-officedocument.presentationml.tags+xml"/>
  <Override PartName="/ppt/tags/tag2238.xml" ContentType="application/vnd.openxmlformats-officedocument.presentationml.tags+xml"/>
  <Override PartName="/ppt/tags/tag2239.xml" ContentType="application/vnd.openxmlformats-officedocument.presentationml.tags+xml"/>
  <Override PartName="/ppt/tags/tag224.xml" ContentType="application/vnd.openxmlformats-officedocument.presentationml.tags+xml"/>
  <Override PartName="/ppt/tags/tag2240.xml" ContentType="application/vnd.openxmlformats-officedocument.presentationml.tags+xml"/>
  <Override PartName="/ppt/tags/tag2241.xml" ContentType="application/vnd.openxmlformats-officedocument.presentationml.tags+xml"/>
  <Override PartName="/ppt/tags/tag2242.xml" ContentType="application/vnd.openxmlformats-officedocument.presentationml.tags+xml"/>
  <Override PartName="/ppt/tags/tag2243.xml" ContentType="application/vnd.openxmlformats-officedocument.presentationml.tags+xml"/>
  <Override PartName="/ppt/tags/tag2244.xml" ContentType="application/vnd.openxmlformats-officedocument.presentationml.tags+xml"/>
  <Override PartName="/ppt/tags/tag2245.xml" ContentType="application/vnd.openxmlformats-officedocument.presentationml.tags+xml"/>
  <Override PartName="/ppt/tags/tag2246.xml" ContentType="application/vnd.openxmlformats-officedocument.presentationml.tags+xml"/>
  <Override PartName="/ppt/tags/tag2247.xml" ContentType="application/vnd.openxmlformats-officedocument.presentationml.tags+xml"/>
  <Override PartName="/ppt/tags/tag2248.xml" ContentType="application/vnd.openxmlformats-officedocument.presentationml.tags+xml"/>
  <Override PartName="/ppt/tags/tag2249.xml" ContentType="application/vnd.openxmlformats-officedocument.presentationml.tags+xml"/>
  <Override PartName="/ppt/tags/tag225.xml" ContentType="application/vnd.openxmlformats-officedocument.presentationml.tags+xml"/>
  <Override PartName="/ppt/tags/tag2250.xml" ContentType="application/vnd.openxmlformats-officedocument.presentationml.tags+xml"/>
  <Override PartName="/ppt/tags/tag2251.xml" ContentType="application/vnd.openxmlformats-officedocument.presentationml.tags+xml"/>
  <Override PartName="/ppt/tags/tag2252.xml" ContentType="application/vnd.openxmlformats-officedocument.presentationml.tags+xml"/>
  <Override PartName="/ppt/tags/tag2253.xml" ContentType="application/vnd.openxmlformats-officedocument.presentationml.tags+xml"/>
  <Override PartName="/ppt/tags/tag2254.xml" ContentType="application/vnd.openxmlformats-officedocument.presentationml.tags+xml"/>
  <Override PartName="/ppt/tags/tag2255.xml" ContentType="application/vnd.openxmlformats-officedocument.presentationml.tags+xml"/>
  <Override PartName="/ppt/tags/tag2256.xml" ContentType="application/vnd.openxmlformats-officedocument.presentationml.tags+xml"/>
  <Override PartName="/ppt/tags/tag2257.xml" ContentType="application/vnd.openxmlformats-officedocument.presentationml.tags+xml"/>
  <Override PartName="/ppt/tags/tag2258.xml" ContentType="application/vnd.openxmlformats-officedocument.presentationml.tags+xml"/>
  <Override PartName="/ppt/tags/tag2259.xml" ContentType="application/vnd.openxmlformats-officedocument.presentationml.tags+xml"/>
  <Override PartName="/ppt/tags/tag226.xml" ContentType="application/vnd.openxmlformats-officedocument.presentationml.tags+xml"/>
  <Override PartName="/ppt/tags/tag2260.xml" ContentType="application/vnd.openxmlformats-officedocument.presentationml.tags+xml"/>
  <Override PartName="/ppt/tags/tag2261.xml" ContentType="application/vnd.openxmlformats-officedocument.presentationml.tags+xml"/>
  <Override PartName="/ppt/tags/tag2262.xml" ContentType="application/vnd.openxmlformats-officedocument.presentationml.tags+xml"/>
  <Override PartName="/ppt/tags/tag2263.xml" ContentType="application/vnd.openxmlformats-officedocument.presentationml.tags+xml"/>
  <Override PartName="/ppt/tags/tag2264.xml" ContentType="application/vnd.openxmlformats-officedocument.presentationml.tags+xml"/>
  <Override PartName="/ppt/tags/tag2265.xml" ContentType="application/vnd.openxmlformats-officedocument.presentationml.tags+xml"/>
  <Override PartName="/ppt/tags/tag2266.xml" ContentType="application/vnd.openxmlformats-officedocument.presentationml.tags+xml"/>
  <Override PartName="/ppt/tags/tag2267.xml" ContentType="application/vnd.openxmlformats-officedocument.presentationml.tags+xml"/>
  <Override PartName="/ppt/tags/tag2268.xml" ContentType="application/vnd.openxmlformats-officedocument.presentationml.tags+xml"/>
  <Override PartName="/ppt/tags/tag2269.xml" ContentType="application/vnd.openxmlformats-officedocument.presentationml.tags+xml"/>
  <Override PartName="/ppt/tags/tag227.xml" ContentType="application/vnd.openxmlformats-officedocument.presentationml.tags+xml"/>
  <Override PartName="/ppt/tags/tag2270.xml" ContentType="application/vnd.openxmlformats-officedocument.presentationml.tags+xml"/>
  <Override PartName="/ppt/tags/tag2271.xml" ContentType="application/vnd.openxmlformats-officedocument.presentationml.tags+xml"/>
  <Override PartName="/ppt/tags/tag2272.xml" ContentType="application/vnd.openxmlformats-officedocument.presentationml.tags+xml"/>
  <Override PartName="/ppt/tags/tag2273.xml" ContentType="application/vnd.openxmlformats-officedocument.presentationml.tags+xml"/>
  <Override PartName="/ppt/tags/tag2274.xml" ContentType="application/vnd.openxmlformats-officedocument.presentationml.tags+xml"/>
  <Override PartName="/ppt/tags/tag2275.xml" ContentType="application/vnd.openxmlformats-officedocument.presentationml.tags+xml"/>
  <Override PartName="/ppt/tags/tag2276.xml" ContentType="application/vnd.openxmlformats-officedocument.presentationml.tags+xml"/>
  <Override PartName="/ppt/tags/tag2277.xml" ContentType="application/vnd.openxmlformats-officedocument.presentationml.tags+xml"/>
  <Override PartName="/ppt/tags/tag2278.xml" ContentType="application/vnd.openxmlformats-officedocument.presentationml.tags+xml"/>
  <Override PartName="/ppt/tags/tag2279.xml" ContentType="application/vnd.openxmlformats-officedocument.presentationml.tags+xml"/>
  <Override PartName="/ppt/tags/tag228.xml" ContentType="application/vnd.openxmlformats-officedocument.presentationml.tags+xml"/>
  <Override PartName="/ppt/tags/tag2280.xml" ContentType="application/vnd.openxmlformats-officedocument.presentationml.tags+xml"/>
  <Override PartName="/ppt/tags/tag2281.xml" ContentType="application/vnd.openxmlformats-officedocument.presentationml.tags+xml"/>
  <Override PartName="/ppt/tags/tag2282.xml" ContentType="application/vnd.openxmlformats-officedocument.presentationml.tags+xml"/>
  <Override PartName="/ppt/tags/tag2283.xml" ContentType="application/vnd.openxmlformats-officedocument.presentationml.tags+xml"/>
  <Override PartName="/ppt/tags/tag2284.xml" ContentType="application/vnd.openxmlformats-officedocument.presentationml.tags+xml"/>
  <Override PartName="/ppt/tags/tag2285.xml" ContentType="application/vnd.openxmlformats-officedocument.presentationml.tags+xml"/>
  <Override PartName="/ppt/tags/tag2286.xml" ContentType="application/vnd.openxmlformats-officedocument.presentationml.tags+xml"/>
  <Override PartName="/ppt/tags/tag2287.xml" ContentType="application/vnd.openxmlformats-officedocument.presentationml.tags+xml"/>
  <Override PartName="/ppt/tags/tag2288.xml" ContentType="application/vnd.openxmlformats-officedocument.presentationml.tags+xml"/>
  <Override PartName="/ppt/tags/tag2289.xml" ContentType="application/vnd.openxmlformats-officedocument.presentationml.tags+xml"/>
  <Override PartName="/ppt/tags/tag229.xml" ContentType="application/vnd.openxmlformats-officedocument.presentationml.tags+xml"/>
  <Override PartName="/ppt/tags/tag2290.xml" ContentType="application/vnd.openxmlformats-officedocument.presentationml.tags+xml"/>
  <Override PartName="/ppt/tags/tag2291.xml" ContentType="application/vnd.openxmlformats-officedocument.presentationml.tags+xml"/>
  <Override PartName="/ppt/tags/tag2292.xml" ContentType="application/vnd.openxmlformats-officedocument.presentationml.tags+xml"/>
  <Override PartName="/ppt/tags/tag2293.xml" ContentType="application/vnd.openxmlformats-officedocument.presentationml.tags+xml"/>
  <Override PartName="/ppt/tags/tag2294.xml" ContentType="application/vnd.openxmlformats-officedocument.presentationml.tags+xml"/>
  <Override PartName="/ppt/tags/tag2295.xml" ContentType="application/vnd.openxmlformats-officedocument.presentationml.tags+xml"/>
  <Override PartName="/ppt/tags/tag2296.xml" ContentType="application/vnd.openxmlformats-officedocument.presentationml.tags+xml"/>
  <Override PartName="/ppt/tags/tag2297.xml" ContentType="application/vnd.openxmlformats-officedocument.presentationml.tags+xml"/>
  <Override PartName="/ppt/tags/tag2298.xml" ContentType="application/vnd.openxmlformats-officedocument.presentationml.tags+xml"/>
  <Override PartName="/ppt/tags/tag2299.xml" ContentType="application/vnd.openxmlformats-officedocument.presentationml.tags+xml"/>
  <Override PartName="/ppt/tags/tag23.xml" ContentType="application/vnd.openxmlformats-officedocument.presentationml.tags+xml"/>
  <Override PartName="/ppt/tags/tag230.xml" ContentType="application/vnd.openxmlformats-officedocument.presentationml.tags+xml"/>
  <Override PartName="/ppt/tags/tag2300.xml" ContentType="application/vnd.openxmlformats-officedocument.presentationml.tags+xml"/>
  <Override PartName="/ppt/tags/tag2301.xml" ContentType="application/vnd.openxmlformats-officedocument.presentationml.tags+xml"/>
  <Override PartName="/ppt/tags/tag2302.xml" ContentType="application/vnd.openxmlformats-officedocument.presentationml.tags+xml"/>
  <Override PartName="/ppt/tags/tag2303.xml" ContentType="application/vnd.openxmlformats-officedocument.presentationml.tags+xml"/>
  <Override PartName="/ppt/tags/tag2304.xml" ContentType="application/vnd.openxmlformats-officedocument.presentationml.tags+xml"/>
  <Override PartName="/ppt/tags/tag2305.xml" ContentType="application/vnd.openxmlformats-officedocument.presentationml.tags+xml"/>
  <Override PartName="/ppt/tags/tag2306.xml" ContentType="application/vnd.openxmlformats-officedocument.presentationml.tags+xml"/>
  <Override PartName="/ppt/tags/tag2307.xml" ContentType="application/vnd.openxmlformats-officedocument.presentationml.tags+xml"/>
  <Override PartName="/ppt/tags/tag2308.xml" ContentType="application/vnd.openxmlformats-officedocument.presentationml.tags+xml"/>
  <Override PartName="/ppt/tags/tag2309.xml" ContentType="application/vnd.openxmlformats-officedocument.presentationml.tags+xml"/>
  <Override PartName="/ppt/tags/tag231.xml" ContentType="application/vnd.openxmlformats-officedocument.presentationml.tags+xml"/>
  <Override PartName="/ppt/tags/tag2310.xml" ContentType="application/vnd.openxmlformats-officedocument.presentationml.tags+xml"/>
  <Override PartName="/ppt/tags/tag2311.xml" ContentType="application/vnd.openxmlformats-officedocument.presentationml.tags+xml"/>
  <Override PartName="/ppt/tags/tag2312.xml" ContentType="application/vnd.openxmlformats-officedocument.presentationml.tags+xml"/>
  <Override PartName="/ppt/tags/tag2313.xml" ContentType="application/vnd.openxmlformats-officedocument.presentationml.tags+xml"/>
  <Override PartName="/ppt/tags/tag2314.xml" ContentType="application/vnd.openxmlformats-officedocument.presentationml.tags+xml"/>
  <Override PartName="/ppt/tags/tag2315.xml" ContentType="application/vnd.openxmlformats-officedocument.presentationml.tags+xml"/>
  <Override PartName="/ppt/tags/tag2316.xml" ContentType="application/vnd.openxmlformats-officedocument.presentationml.tags+xml"/>
  <Override PartName="/ppt/tags/tag2317.xml" ContentType="application/vnd.openxmlformats-officedocument.presentationml.tags+xml"/>
  <Override PartName="/ppt/tags/tag2318.xml" ContentType="application/vnd.openxmlformats-officedocument.presentationml.tags+xml"/>
  <Override PartName="/ppt/tags/tag2319.xml" ContentType="application/vnd.openxmlformats-officedocument.presentationml.tags+xml"/>
  <Override PartName="/ppt/tags/tag232.xml" ContentType="application/vnd.openxmlformats-officedocument.presentationml.tags+xml"/>
  <Override PartName="/ppt/tags/tag2320.xml" ContentType="application/vnd.openxmlformats-officedocument.presentationml.tags+xml"/>
  <Override PartName="/ppt/tags/tag2321.xml" ContentType="application/vnd.openxmlformats-officedocument.presentationml.tags+xml"/>
  <Override PartName="/ppt/tags/tag2322.xml" ContentType="application/vnd.openxmlformats-officedocument.presentationml.tags+xml"/>
  <Override PartName="/ppt/tags/tag2323.xml" ContentType="application/vnd.openxmlformats-officedocument.presentationml.tags+xml"/>
  <Override PartName="/ppt/tags/tag2324.xml" ContentType="application/vnd.openxmlformats-officedocument.presentationml.tags+xml"/>
  <Override PartName="/ppt/tags/tag2325.xml" ContentType="application/vnd.openxmlformats-officedocument.presentationml.tags+xml"/>
  <Override PartName="/ppt/tags/tag2326.xml" ContentType="application/vnd.openxmlformats-officedocument.presentationml.tags+xml"/>
  <Override PartName="/ppt/tags/tag2327.xml" ContentType="application/vnd.openxmlformats-officedocument.presentationml.tags+xml"/>
  <Override PartName="/ppt/tags/tag2328.xml" ContentType="application/vnd.openxmlformats-officedocument.presentationml.tags+xml"/>
  <Override PartName="/ppt/tags/tag2329.xml" ContentType="application/vnd.openxmlformats-officedocument.presentationml.tags+xml"/>
  <Override PartName="/ppt/tags/tag233.xml" ContentType="application/vnd.openxmlformats-officedocument.presentationml.tags+xml"/>
  <Override PartName="/ppt/tags/tag2330.xml" ContentType="application/vnd.openxmlformats-officedocument.presentationml.tags+xml"/>
  <Override PartName="/ppt/tags/tag2331.xml" ContentType="application/vnd.openxmlformats-officedocument.presentationml.tags+xml"/>
  <Override PartName="/ppt/tags/tag2332.xml" ContentType="application/vnd.openxmlformats-officedocument.presentationml.tags+xml"/>
  <Override PartName="/ppt/tags/tag2333.xml" ContentType="application/vnd.openxmlformats-officedocument.presentationml.tags+xml"/>
  <Override PartName="/ppt/tags/tag2334.xml" ContentType="application/vnd.openxmlformats-officedocument.presentationml.tags+xml"/>
  <Override PartName="/ppt/tags/tag2335.xml" ContentType="application/vnd.openxmlformats-officedocument.presentationml.tags+xml"/>
  <Override PartName="/ppt/tags/tag2336.xml" ContentType="application/vnd.openxmlformats-officedocument.presentationml.tags+xml"/>
  <Override PartName="/ppt/tags/tag2337.xml" ContentType="application/vnd.openxmlformats-officedocument.presentationml.tags+xml"/>
  <Override PartName="/ppt/tags/tag2338.xml" ContentType="application/vnd.openxmlformats-officedocument.presentationml.tags+xml"/>
  <Override PartName="/ppt/tags/tag2339.xml" ContentType="application/vnd.openxmlformats-officedocument.presentationml.tags+xml"/>
  <Override PartName="/ppt/tags/tag234.xml" ContentType="application/vnd.openxmlformats-officedocument.presentationml.tags+xml"/>
  <Override PartName="/ppt/tags/tag2340.xml" ContentType="application/vnd.openxmlformats-officedocument.presentationml.tags+xml"/>
  <Override PartName="/ppt/tags/tag2341.xml" ContentType="application/vnd.openxmlformats-officedocument.presentationml.tags+xml"/>
  <Override PartName="/ppt/tags/tag2342.xml" ContentType="application/vnd.openxmlformats-officedocument.presentationml.tags+xml"/>
  <Override PartName="/ppt/tags/tag2343.xml" ContentType="application/vnd.openxmlformats-officedocument.presentationml.tags+xml"/>
  <Override PartName="/ppt/tags/tag2344.xml" ContentType="application/vnd.openxmlformats-officedocument.presentationml.tags+xml"/>
  <Override PartName="/ppt/tags/tag2345.xml" ContentType="application/vnd.openxmlformats-officedocument.presentationml.tags+xml"/>
  <Override PartName="/ppt/tags/tag2346.xml" ContentType="application/vnd.openxmlformats-officedocument.presentationml.tags+xml"/>
  <Override PartName="/ppt/tags/tag2347.xml" ContentType="application/vnd.openxmlformats-officedocument.presentationml.tags+xml"/>
  <Override PartName="/ppt/tags/tag2348.xml" ContentType="application/vnd.openxmlformats-officedocument.presentationml.tags+xml"/>
  <Override PartName="/ppt/tags/tag2349.xml" ContentType="application/vnd.openxmlformats-officedocument.presentationml.tags+xml"/>
  <Override PartName="/ppt/tags/tag235.xml" ContentType="application/vnd.openxmlformats-officedocument.presentationml.tags+xml"/>
  <Override PartName="/ppt/tags/tag2350.xml" ContentType="application/vnd.openxmlformats-officedocument.presentationml.tags+xml"/>
  <Override PartName="/ppt/tags/tag2351.xml" ContentType="application/vnd.openxmlformats-officedocument.presentationml.tags+xml"/>
  <Override PartName="/ppt/tags/tag2352.xml" ContentType="application/vnd.openxmlformats-officedocument.presentationml.tags+xml"/>
  <Override PartName="/ppt/tags/tag2353.xml" ContentType="application/vnd.openxmlformats-officedocument.presentationml.tags+xml"/>
  <Override PartName="/ppt/tags/tag2354.xml" ContentType="application/vnd.openxmlformats-officedocument.presentationml.tags+xml"/>
  <Override PartName="/ppt/tags/tag2355.xml" ContentType="application/vnd.openxmlformats-officedocument.presentationml.tags+xml"/>
  <Override PartName="/ppt/tags/tag2356.xml" ContentType="application/vnd.openxmlformats-officedocument.presentationml.tags+xml"/>
  <Override PartName="/ppt/tags/tag2357.xml" ContentType="application/vnd.openxmlformats-officedocument.presentationml.tags+xml"/>
  <Override PartName="/ppt/tags/tag2358.xml" ContentType="application/vnd.openxmlformats-officedocument.presentationml.tags+xml"/>
  <Override PartName="/ppt/tags/tag2359.xml" ContentType="application/vnd.openxmlformats-officedocument.presentationml.tags+xml"/>
  <Override PartName="/ppt/tags/tag236.xml" ContentType="application/vnd.openxmlformats-officedocument.presentationml.tags+xml"/>
  <Override PartName="/ppt/tags/tag2360.xml" ContentType="application/vnd.openxmlformats-officedocument.presentationml.tags+xml"/>
  <Override PartName="/ppt/tags/tag2361.xml" ContentType="application/vnd.openxmlformats-officedocument.presentationml.tags+xml"/>
  <Override PartName="/ppt/tags/tag2362.xml" ContentType="application/vnd.openxmlformats-officedocument.presentationml.tags+xml"/>
  <Override PartName="/ppt/tags/tag2363.xml" ContentType="application/vnd.openxmlformats-officedocument.presentationml.tags+xml"/>
  <Override PartName="/ppt/tags/tag2364.xml" ContentType="application/vnd.openxmlformats-officedocument.presentationml.tags+xml"/>
  <Override PartName="/ppt/tags/tag2365.xml" ContentType="application/vnd.openxmlformats-officedocument.presentationml.tags+xml"/>
  <Override PartName="/ppt/tags/tag2366.xml" ContentType="application/vnd.openxmlformats-officedocument.presentationml.tags+xml"/>
  <Override PartName="/ppt/tags/tag2367.xml" ContentType="application/vnd.openxmlformats-officedocument.presentationml.tags+xml"/>
  <Override PartName="/ppt/tags/tag2368.xml" ContentType="application/vnd.openxmlformats-officedocument.presentationml.tags+xml"/>
  <Override PartName="/ppt/tags/tag2369.xml" ContentType="application/vnd.openxmlformats-officedocument.presentationml.tags+xml"/>
  <Override PartName="/ppt/tags/tag237.xml" ContentType="application/vnd.openxmlformats-officedocument.presentationml.tags+xml"/>
  <Override PartName="/ppt/tags/tag2370.xml" ContentType="application/vnd.openxmlformats-officedocument.presentationml.tags+xml"/>
  <Override PartName="/ppt/tags/tag2371.xml" ContentType="application/vnd.openxmlformats-officedocument.presentationml.tags+xml"/>
  <Override PartName="/ppt/tags/tag2372.xml" ContentType="application/vnd.openxmlformats-officedocument.presentationml.tags+xml"/>
  <Override PartName="/ppt/tags/tag2373.xml" ContentType="application/vnd.openxmlformats-officedocument.presentationml.tags+xml"/>
  <Override PartName="/ppt/tags/tag2374.xml" ContentType="application/vnd.openxmlformats-officedocument.presentationml.tags+xml"/>
  <Override PartName="/ppt/tags/tag2375.xml" ContentType="application/vnd.openxmlformats-officedocument.presentationml.tags+xml"/>
  <Override PartName="/ppt/tags/tag2376.xml" ContentType="application/vnd.openxmlformats-officedocument.presentationml.tags+xml"/>
  <Override PartName="/ppt/tags/tag2377.xml" ContentType="application/vnd.openxmlformats-officedocument.presentationml.tags+xml"/>
  <Override PartName="/ppt/tags/tag2378.xml" ContentType="application/vnd.openxmlformats-officedocument.presentationml.tags+xml"/>
  <Override PartName="/ppt/tags/tag2379.xml" ContentType="application/vnd.openxmlformats-officedocument.presentationml.tags+xml"/>
  <Override PartName="/ppt/tags/tag238.xml" ContentType="application/vnd.openxmlformats-officedocument.presentationml.tags+xml"/>
  <Override PartName="/ppt/tags/tag2380.xml" ContentType="application/vnd.openxmlformats-officedocument.presentationml.tags+xml"/>
  <Override PartName="/ppt/tags/tag2381.xml" ContentType="application/vnd.openxmlformats-officedocument.presentationml.tags+xml"/>
  <Override PartName="/ppt/tags/tag2382.xml" ContentType="application/vnd.openxmlformats-officedocument.presentationml.tags+xml"/>
  <Override PartName="/ppt/tags/tag2383.xml" ContentType="application/vnd.openxmlformats-officedocument.presentationml.tags+xml"/>
  <Override PartName="/ppt/tags/tag2384.xml" ContentType="application/vnd.openxmlformats-officedocument.presentationml.tags+xml"/>
  <Override PartName="/ppt/tags/tag2385.xml" ContentType="application/vnd.openxmlformats-officedocument.presentationml.tags+xml"/>
  <Override PartName="/ppt/tags/tag2386.xml" ContentType="application/vnd.openxmlformats-officedocument.presentationml.tags+xml"/>
  <Override PartName="/ppt/tags/tag2387.xml" ContentType="application/vnd.openxmlformats-officedocument.presentationml.tags+xml"/>
  <Override PartName="/ppt/tags/tag2388.xml" ContentType="application/vnd.openxmlformats-officedocument.presentationml.tags+xml"/>
  <Override PartName="/ppt/tags/tag2389.xml" ContentType="application/vnd.openxmlformats-officedocument.presentationml.tags+xml"/>
  <Override PartName="/ppt/tags/tag239.xml" ContentType="application/vnd.openxmlformats-officedocument.presentationml.tags+xml"/>
  <Override PartName="/ppt/tags/tag2390.xml" ContentType="application/vnd.openxmlformats-officedocument.presentationml.tags+xml"/>
  <Override PartName="/ppt/tags/tag2391.xml" ContentType="application/vnd.openxmlformats-officedocument.presentationml.tags+xml"/>
  <Override PartName="/ppt/tags/tag2392.xml" ContentType="application/vnd.openxmlformats-officedocument.presentationml.tags+xml"/>
  <Override PartName="/ppt/tags/tag2393.xml" ContentType="application/vnd.openxmlformats-officedocument.presentationml.tags+xml"/>
  <Override PartName="/ppt/tags/tag2394.xml" ContentType="application/vnd.openxmlformats-officedocument.presentationml.tags+xml"/>
  <Override PartName="/ppt/tags/tag2395.xml" ContentType="application/vnd.openxmlformats-officedocument.presentationml.tags+xml"/>
  <Override PartName="/ppt/tags/tag2396.xml" ContentType="application/vnd.openxmlformats-officedocument.presentationml.tags+xml"/>
  <Override PartName="/ppt/tags/tag2397.xml" ContentType="application/vnd.openxmlformats-officedocument.presentationml.tags+xml"/>
  <Override PartName="/ppt/tags/tag2398.xml" ContentType="application/vnd.openxmlformats-officedocument.presentationml.tags+xml"/>
  <Override PartName="/ppt/tags/tag2399.xml" ContentType="application/vnd.openxmlformats-officedocument.presentationml.tags+xml"/>
  <Override PartName="/ppt/tags/tag24.xml" ContentType="application/vnd.openxmlformats-officedocument.presentationml.tags+xml"/>
  <Override PartName="/ppt/tags/tag240.xml" ContentType="application/vnd.openxmlformats-officedocument.presentationml.tags+xml"/>
  <Override PartName="/ppt/tags/tag2400.xml" ContentType="application/vnd.openxmlformats-officedocument.presentationml.tags+xml"/>
  <Override PartName="/ppt/tags/tag2401.xml" ContentType="application/vnd.openxmlformats-officedocument.presentationml.tags+xml"/>
  <Override PartName="/ppt/tags/tag2402.xml" ContentType="application/vnd.openxmlformats-officedocument.presentationml.tags+xml"/>
  <Override PartName="/ppt/tags/tag2403.xml" ContentType="application/vnd.openxmlformats-officedocument.presentationml.tags+xml"/>
  <Override PartName="/ppt/tags/tag2404.xml" ContentType="application/vnd.openxmlformats-officedocument.presentationml.tags+xml"/>
  <Override PartName="/ppt/tags/tag2405.xml" ContentType="application/vnd.openxmlformats-officedocument.presentationml.tags+xml"/>
  <Override PartName="/ppt/tags/tag2406.xml" ContentType="application/vnd.openxmlformats-officedocument.presentationml.tags+xml"/>
  <Override PartName="/ppt/tags/tag2407.xml" ContentType="application/vnd.openxmlformats-officedocument.presentationml.tags+xml"/>
  <Override PartName="/ppt/tags/tag2408.xml" ContentType="application/vnd.openxmlformats-officedocument.presentationml.tags+xml"/>
  <Override PartName="/ppt/tags/tag2409.xml" ContentType="application/vnd.openxmlformats-officedocument.presentationml.tags+xml"/>
  <Override PartName="/ppt/tags/tag241.xml" ContentType="application/vnd.openxmlformats-officedocument.presentationml.tags+xml"/>
  <Override PartName="/ppt/tags/tag2410.xml" ContentType="application/vnd.openxmlformats-officedocument.presentationml.tags+xml"/>
  <Override PartName="/ppt/tags/tag2411.xml" ContentType="application/vnd.openxmlformats-officedocument.presentationml.tags+xml"/>
  <Override PartName="/ppt/tags/tag2412.xml" ContentType="application/vnd.openxmlformats-officedocument.presentationml.tags+xml"/>
  <Override PartName="/ppt/tags/tag2413.xml" ContentType="application/vnd.openxmlformats-officedocument.presentationml.tags+xml"/>
  <Override PartName="/ppt/tags/tag2414.xml" ContentType="application/vnd.openxmlformats-officedocument.presentationml.tags+xml"/>
  <Override PartName="/ppt/tags/tag2415.xml" ContentType="application/vnd.openxmlformats-officedocument.presentationml.tags+xml"/>
  <Override PartName="/ppt/tags/tag2416.xml" ContentType="application/vnd.openxmlformats-officedocument.presentationml.tags+xml"/>
  <Override PartName="/ppt/tags/tag2417.xml" ContentType="application/vnd.openxmlformats-officedocument.presentationml.tags+xml"/>
  <Override PartName="/ppt/tags/tag2418.xml" ContentType="application/vnd.openxmlformats-officedocument.presentationml.tags+xml"/>
  <Override PartName="/ppt/tags/tag2419.xml" ContentType="application/vnd.openxmlformats-officedocument.presentationml.tags+xml"/>
  <Override PartName="/ppt/tags/tag242.xml" ContentType="application/vnd.openxmlformats-officedocument.presentationml.tags+xml"/>
  <Override PartName="/ppt/tags/tag2420.xml" ContentType="application/vnd.openxmlformats-officedocument.presentationml.tags+xml"/>
  <Override PartName="/ppt/tags/tag2421.xml" ContentType="application/vnd.openxmlformats-officedocument.presentationml.tags+xml"/>
  <Override PartName="/ppt/tags/tag2422.xml" ContentType="application/vnd.openxmlformats-officedocument.presentationml.tags+xml"/>
  <Override PartName="/ppt/tags/tag2423.xml" ContentType="application/vnd.openxmlformats-officedocument.presentationml.tags+xml"/>
  <Override PartName="/ppt/tags/tag2424.xml" ContentType="application/vnd.openxmlformats-officedocument.presentationml.tags+xml"/>
  <Override PartName="/ppt/tags/tag2425.xml" ContentType="application/vnd.openxmlformats-officedocument.presentationml.tags+xml"/>
  <Override PartName="/ppt/tags/tag2426.xml" ContentType="application/vnd.openxmlformats-officedocument.presentationml.tags+xml"/>
  <Override PartName="/ppt/tags/tag2427.xml" ContentType="application/vnd.openxmlformats-officedocument.presentationml.tags+xml"/>
  <Override PartName="/ppt/tags/tag2428.xml" ContentType="application/vnd.openxmlformats-officedocument.presentationml.tags+xml"/>
  <Override PartName="/ppt/tags/tag2429.xml" ContentType="application/vnd.openxmlformats-officedocument.presentationml.tags+xml"/>
  <Override PartName="/ppt/tags/tag243.xml" ContentType="application/vnd.openxmlformats-officedocument.presentationml.tags+xml"/>
  <Override PartName="/ppt/tags/tag2430.xml" ContentType="application/vnd.openxmlformats-officedocument.presentationml.tags+xml"/>
  <Override PartName="/ppt/tags/tag2431.xml" ContentType="application/vnd.openxmlformats-officedocument.presentationml.tags+xml"/>
  <Override PartName="/ppt/tags/tag2432.xml" ContentType="application/vnd.openxmlformats-officedocument.presentationml.tags+xml"/>
  <Override PartName="/ppt/tags/tag2433.xml" ContentType="application/vnd.openxmlformats-officedocument.presentationml.tags+xml"/>
  <Override PartName="/ppt/tags/tag2434.xml" ContentType="application/vnd.openxmlformats-officedocument.presentationml.tags+xml"/>
  <Override PartName="/ppt/tags/tag2435.xml" ContentType="application/vnd.openxmlformats-officedocument.presentationml.tags+xml"/>
  <Override PartName="/ppt/tags/tag2436.xml" ContentType="application/vnd.openxmlformats-officedocument.presentationml.tags+xml"/>
  <Override PartName="/ppt/tags/tag2437.xml" ContentType="application/vnd.openxmlformats-officedocument.presentationml.tags+xml"/>
  <Override PartName="/ppt/tags/tag2438.xml" ContentType="application/vnd.openxmlformats-officedocument.presentationml.tags+xml"/>
  <Override PartName="/ppt/tags/tag2439.xml" ContentType="application/vnd.openxmlformats-officedocument.presentationml.tags+xml"/>
  <Override PartName="/ppt/tags/tag244.xml" ContentType="application/vnd.openxmlformats-officedocument.presentationml.tags+xml"/>
  <Override PartName="/ppt/tags/tag2440.xml" ContentType="application/vnd.openxmlformats-officedocument.presentationml.tags+xml"/>
  <Override PartName="/ppt/tags/tag2441.xml" ContentType="application/vnd.openxmlformats-officedocument.presentationml.tags+xml"/>
  <Override PartName="/ppt/tags/tag2442.xml" ContentType="application/vnd.openxmlformats-officedocument.presentationml.tags+xml"/>
  <Override PartName="/ppt/tags/tag2443.xml" ContentType="application/vnd.openxmlformats-officedocument.presentationml.tags+xml"/>
  <Override PartName="/ppt/tags/tag2444.xml" ContentType="application/vnd.openxmlformats-officedocument.presentationml.tags+xml"/>
  <Override PartName="/ppt/tags/tag2445.xml" ContentType="application/vnd.openxmlformats-officedocument.presentationml.tags+xml"/>
  <Override PartName="/ppt/tags/tag2446.xml" ContentType="application/vnd.openxmlformats-officedocument.presentationml.tags+xml"/>
  <Override PartName="/ppt/tags/tag2447.xml" ContentType="application/vnd.openxmlformats-officedocument.presentationml.tags+xml"/>
  <Override PartName="/ppt/tags/tag2448.xml" ContentType="application/vnd.openxmlformats-officedocument.presentationml.tags+xml"/>
  <Override PartName="/ppt/tags/tag2449.xml" ContentType="application/vnd.openxmlformats-officedocument.presentationml.tags+xml"/>
  <Override PartName="/ppt/tags/tag245.xml" ContentType="application/vnd.openxmlformats-officedocument.presentationml.tags+xml"/>
  <Override PartName="/ppt/tags/tag2450.xml" ContentType="application/vnd.openxmlformats-officedocument.presentationml.tags+xml"/>
  <Override PartName="/ppt/tags/tag2451.xml" ContentType="application/vnd.openxmlformats-officedocument.presentationml.tags+xml"/>
  <Override PartName="/ppt/tags/tag2452.xml" ContentType="application/vnd.openxmlformats-officedocument.presentationml.tags+xml"/>
  <Override PartName="/ppt/tags/tag2453.xml" ContentType="application/vnd.openxmlformats-officedocument.presentationml.tags+xml"/>
  <Override PartName="/ppt/tags/tag2454.xml" ContentType="application/vnd.openxmlformats-officedocument.presentationml.tags+xml"/>
  <Override PartName="/ppt/tags/tag2455.xml" ContentType="application/vnd.openxmlformats-officedocument.presentationml.tags+xml"/>
  <Override PartName="/ppt/tags/tag2456.xml" ContentType="application/vnd.openxmlformats-officedocument.presentationml.tags+xml"/>
  <Override PartName="/ppt/tags/tag2457.xml" ContentType="application/vnd.openxmlformats-officedocument.presentationml.tags+xml"/>
  <Override PartName="/ppt/tags/tag2458.xml" ContentType="application/vnd.openxmlformats-officedocument.presentationml.tags+xml"/>
  <Override PartName="/ppt/tags/tag2459.xml" ContentType="application/vnd.openxmlformats-officedocument.presentationml.tags+xml"/>
  <Override PartName="/ppt/tags/tag246.xml" ContentType="application/vnd.openxmlformats-officedocument.presentationml.tags+xml"/>
  <Override PartName="/ppt/tags/tag2460.xml" ContentType="application/vnd.openxmlformats-officedocument.presentationml.tags+xml"/>
  <Override PartName="/ppt/tags/tag2461.xml" ContentType="application/vnd.openxmlformats-officedocument.presentationml.tags+xml"/>
  <Override PartName="/ppt/tags/tag2462.xml" ContentType="application/vnd.openxmlformats-officedocument.presentationml.tags+xml"/>
  <Override PartName="/ppt/tags/tag2463.xml" ContentType="application/vnd.openxmlformats-officedocument.presentationml.tags+xml"/>
  <Override PartName="/ppt/tags/tag2464.xml" ContentType="application/vnd.openxmlformats-officedocument.presentationml.tags+xml"/>
  <Override PartName="/ppt/tags/tag2465.xml" ContentType="application/vnd.openxmlformats-officedocument.presentationml.tags+xml"/>
  <Override PartName="/ppt/tags/tag2466.xml" ContentType="application/vnd.openxmlformats-officedocument.presentationml.tags+xml"/>
  <Override PartName="/ppt/tags/tag2467.xml" ContentType="application/vnd.openxmlformats-officedocument.presentationml.tags+xml"/>
  <Override PartName="/ppt/tags/tag2468.xml" ContentType="application/vnd.openxmlformats-officedocument.presentationml.tags+xml"/>
  <Override PartName="/ppt/tags/tag2469.xml" ContentType="application/vnd.openxmlformats-officedocument.presentationml.tags+xml"/>
  <Override PartName="/ppt/tags/tag247.xml" ContentType="application/vnd.openxmlformats-officedocument.presentationml.tags+xml"/>
  <Override PartName="/ppt/tags/tag2470.xml" ContentType="application/vnd.openxmlformats-officedocument.presentationml.tags+xml"/>
  <Override PartName="/ppt/tags/tag2471.xml" ContentType="application/vnd.openxmlformats-officedocument.presentationml.tags+xml"/>
  <Override PartName="/ppt/tags/tag2472.xml" ContentType="application/vnd.openxmlformats-officedocument.presentationml.tags+xml"/>
  <Override PartName="/ppt/tags/tag2473.xml" ContentType="application/vnd.openxmlformats-officedocument.presentationml.tags+xml"/>
  <Override PartName="/ppt/tags/tag2474.xml" ContentType="application/vnd.openxmlformats-officedocument.presentationml.tags+xml"/>
  <Override PartName="/ppt/tags/tag2475.xml" ContentType="application/vnd.openxmlformats-officedocument.presentationml.tags+xml"/>
  <Override PartName="/ppt/tags/tag2476.xml" ContentType="application/vnd.openxmlformats-officedocument.presentationml.tags+xml"/>
  <Override PartName="/ppt/tags/tag2477.xml" ContentType="application/vnd.openxmlformats-officedocument.presentationml.tags+xml"/>
  <Override PartName="/ppt/tags/tag2478.xml" ContentType="application/vnd.openxmlformats-officedocument.presentationml.tags+xml"/>
  <Override PartName="/ppt/tags/tag2479.xml" ContentType="application/vnd.openxmlformats-officedocument.presentationml.tags+xml"/>
  <Override PartName="/ppt/tags/tag248.xml" ContentType="application/vnd.openxmlformats-officedocument.presentationml.tags+xml"/>
  <Override PartName="/ppt/tags/tag2480.xml" ContentType="application/vnd.openxmlformats-officedocument.presentationml.tags+xml"/>
  <Override PartName="/ppt/tags/tag2481.xml" ContentType="application/vnd.openxmlformats-officedocument.presentationml.tags+xml"/>
  <Override PartName="/ppt/tags/tag2482.xml" ContentType="application/vnd.openxmlformats-officedocument.presentationml.tags+xml"/>
  <Override PartName="/ppt/tags/tag2483.xml" ContentType="application/vnd.openxmlformats-officedocument.presentationml.tags+xml"/>
  <Override PartName="/ppt/tags/tag2484.xml" ContentType="application/vnd.openxmlformats-officedocument.presentationml.tags+xml"/>
  <Override PartName="/ppt/tags/tag2485.xml" ContentType="application/vnd.openxmlformats-officedocument.presentationml.tags+xml"/>
  <Override PartName="/ppt/tags/tag2486.xml" ContentType="application/vnd.openxmlformats-officedocument.presentationml.tags+xml"/>
  <Override PartName="/ppt/tags/tag2487.xml" ContentType="application/vnd.openxmlformats-officedocument.presentationml.tags+xml"/>
  <Override PartName="/ppt/tags/tag2488.xml" ContentType="application/vnd.openxmlformats-officedocument.presentationml.tags+xml"/>
  <Override PartName="/ppt/tags/tag2489.xml" ContentType="application/vnd.openxmlformats-officedocument.presentationml.tags+xml"/>
  <Override PartName="/ppt/tags/tag249.xml" ContentType="application/vnd.openxmlformats-officedocument.presentationml.tags+xml"/>
  <Override PartName="/ppt/tags/tag2490.xml" ContentType="application/vnd.openxmlformats-officedocument.presentationml.tags+xml"/>
  <Override PartName="/ppt/tags/tag2491.xml" ContentType="application/vnd.openxmlformats-officedocument.presentationml.tags+xml"/>
  <Override PartName="/ppt/tags/tag2492.xml" ContentType="application/vnd.openxmlformats-officedocument.presentationml.tags+xml"/>
  <Override PartName="/ppt/tags/tag2493.xml" ContentType="application/vnd.openxmlformats-officedocument.presentationml.tags+xml"/>
  <Override PartName="/ppt/tags/tag2494.xml" ContentType="application/vnd.openxmlformats-officedocument.presentationml.tags+xml"/>
  <Override PartName="/ppt/tags/tag2495.xml" ContentType="application/vnd.openxmlformats-officedocument.presentationml.tags+xml"/>
  <Override PartName="/ppt/tags/tag2496.xml" ContentType="application/vnd.openxmlformats-officedocument.presentationml.tags+xml"/>
  <Override PartName="/ppt/tags/tag2497.xml" ContentType="application/vnd.openxmlformats-officedocument.presentationml.tags+xml"/>
  <Override PartName="/ppt/tags/tag2498.xml" ContentType="application/vnd.openxmlformats-officedocument.presentationml.tags+xml"/>
  <Override PartName="/ppt/tags/tag2499.xml" ContentType="application/vnd.openxmlformats-officedocument.presentationml.tags+xml"/>
  <Override PartName="/ppt/tags/tag25.xml" ContentType="application/vnd.openxmlformats-officedocument.presentationml.tags+xml"/>
  <Override PartName="/ppt/tags/tag250.xml" ContentType="application/vnd.openxmlformats-officedocument.presentationml.tags+xml"/>
  <Override PartName="/ppt/tags/tag2500.xml" ContentType="application/vnd.openxmlformats-officedocument.presentationml.tags+xml"/>
  <Override PartName="/ppt/tags/tag2501.xml" ContentType="application/vnd.openxmlformats-officedocument.presentationml.tags+xml"/>
  <Override PartName="/ppt/tags/tag2502.xml" ContentType="application/vnd.openxmlformats-officedocument.presentationml.tags+xml"/>
  <Override PartName="/ppt/tags/tag2503.xml" ContentType="application/vnd.openxmlformats-officedocument.presentationml.tags+xml"/>
  <Override PartName="/ppt/tags/tag2504.xml" ContentType="application/vnd.openxmlformats-officedocument.presentationml.tags+xml"/>
  <Override PartName="/ppt/tags/tag2505.xml" ContentType="application/vnd.openxmlformats-officedocument.presentationml.tags+xml"/>
  <Override PartName="/ppt/tags/tag2506.xml" ContentType="application/vnd.openxmlformats-officedocument.presentationml.tags+xml"/>
  <Override PartName="/ppt/tags/tag2507.xml" ContentType="application/vnd.openxmlformats-officedocument.presentationml.tags+xml"/>
  <Override PartName="/ppt/tags/tag2508.xml" ContentType="application/vnd.openxmlformats-officedocument.presentationml.tags+xml"/>
  <Override PartName="/ppt/tags/tag2509.xml" ContentType="application/vnd.openxmlformats-officedocument.presentationml.tags+xml"/>
  <Override PartName="/ppt/tags/tag251.xml" ContentType="application/vnd.openxmlformats-officedocument.presentationml.tags+xml"/>
  <Override PartName="/ppt/tags/tag2510.xml" ContentType="application/vnd.openxmlformats-officedocument.presentationml.tags+xml"/>
  <Override PartName="/ppt/tags/tag2511.xml" ContentType="application/vnd.openxmlformats-officedocument.presentationml.tags+xml"/>
  <Override PartName="/ppt/tags/tag2512.xml" ContentType="application/vnd.openxmlformats-officedocument.presentationml.tags+xml"/>
  <Override PartName="/ppt/tags/tag2513.xml" ContentType="application/vnd.openxmlformats-officedocument.presentationml.tags+xml"/>
  <Override PartName="/ppt/tags/tag2514.xml" ContentType="application/vnd.openxmlformats-officedocument.presentationml.tags+xml"/>
  <Override PartName="/ppt/tags/tag2515.xml" ContentType="application/vnd.openxmlformats-officedocument.presentationml.tags+xml"/>
  <Override PartName="/ppt/tags/tag2516.xml" ContentType="application/vnd.openxmlformats-officedocument.presentationml.tags+xml"/>
  <Override PartName="/ppt/tags/tag2517.xml" ContentType="application/vnd.openxmlformats-officedocument.presentationml.tags+xml"/>
  <Override PartName="/ppt/tags/tag2518.xml" ContentType="application/vnd.openxmlformats-officedocument.presentationml.tags+xml"/>
  <Override PartName="/ppt/tags/tag2519.xml" ContentType="application/vnd.openxmlformats-officedocument.presentationml.tags+xml"/>
  <Override PartName="/ppt/tags/tag252.xml" ContentType="application/vnd.openxmlformats-officedocument.presentationml.tags+xml"/>
  <Override PartName="/ppt/tags/tag2520.xml" ContentType="application/vnd.openxmlformats-officedocument.presentationml.tags+xml"/>
  <Override PartName="/ppt/tags/tag2521.xml" ContentType="application/vnd.openxmlformats-officedocument.presentationml.tags+xml"/>
  <Override PartName="/ppt/tags/tag2522.xml" ContentType="application/vnd.openxmlformats-officedocument.presentationml.tags+xml"/>
  <Override PartName="/ppt/tags/tag2523.xml" ContentType="application/vnd.openxmlformats-officedocument.presentationml.tags+xml"/>
  <Override PartName="/ppt/tags/tag2524.xml" ContentType="application/vnd.openxmlformats-officedocument.presentationml.tags+xml"/>
  <Override PartName="/ppt/tags/tag2525.xml" ContentType="application/vnd.openxmlformats-officedocument.presentationml.tags+xml"/>
  <Override PartName="/ppt/tags/tag2526.xml" ContentType="application/vnd.openxmlformats-officedocument.presentationml.tags+xml"/>
  <Override PartName="/ppt/tags/tag2527.xml" ContentType="application/vnd.openxmlformats-officedocument.presentationml.tags+xml"/>
  <Override PartName="/ppt/tags/tag2528.xml" ContentType="application/vnd.openxmlformats-officedocument.presentationml.tags+xml"/>
  <Override PartName="/ppt/tags/tag2529.xml" ContentType="application/vnd.openxmlformats-officedocument.presentationml.tags+xml"/>
  <Override PartName="/ppt/tags/tag253.xml" ContentType="application/vnd.openxmlformats-officedocument.presentationml.tags+xml"/>
  <Override PartName="/ppt/tags/tag2530.xml" ContentType="application/vnd.openxmlformats-officedocument.presentationml.tags+xml"/>
  <Override PartName="/ppt/tags/tag2531.xml" ContentType="application/vnd.openxmlformats-officedocument.presentationml.tags+xml"/>
  <Override PartName="/ppt/tags/tag2532.xml" ContentType="application/vnd.openxmlformats-officedocument.presentationml.tags+xml"/>
  <Override PartName="/ppt/tags/tag2533.xml" ContentType="application/vnd.openxmlformats-officedocument.presentationml.tags+xml"/>
  <Override PartName="/ppt/tags/tag2534.xml" ContentType="application/vnd.openxmlformats-officedocument.presentationml.tags+xml"/>
  <Override PartName="/ppt/tags/tag2535.xml" ContentType="application/vnd.openxmlformats-officedocument.presentationml.tags+xml"/>
  <Override PartName="/ppt/tags/tag2536.xml" ContentType="application/vnd.openxmlformats-officedocument.presentationml.tags+xml"/>
  <Override PartName="/ppt/tags/tag2537.xml" ContentType="application/vnd.openxmlformats-officedocument.presentationml.tags+xml"/>
  <Override PartName="/ppt/tags/tag2538.xml" ContentType="application/vnd.openxmlformats-officedocument.presentationml.tags+xml"/>
  <Override PartName="/ppt/tags/tag2539.xml" ContentType="application/vnd.openxmlformats-officedocument.presentationml.tags+xml"/>
  <Override PartName="/ppt/tags/tag254.xml" ContentType="application/vnd.openxmlformats-officedocument.presentationml.tags+xml"/>
  <Override PartName="/ppt/tags/tag2540.xml" ContentType="application/vnd.openxmlformats-officedocument.presentationml.tags+xml"/>
  <Override PartName="/ppt/tags/tag2541.xml" ContentType="application/vnd.openxmlformats-officedocument.presentationml.tags+xml"/>
  <Override PartName="/ppt/tags/tag2542.xml" ContentType="application/vnd.openxmlformats-officedocument.presentationml.tags+xml"/>
  <Override PartName="/ppt/tags/tag2543.xml" ContentType="application/vnd.openxmlformats-officedocument.presentationml.tags+xml"/>
  <Override PartName="/ppt/tags/tag2544.xml" ContentType="application/vnd.openxmlformats-officedocument.presentationml.tags+xml"/>
  <Override PartName="/ppt/tags/tag2545.xml" ContentType="application/vnd.openxmlformats-officedocument.presentationml.tags+xml"/>
  <Override PartName="/ppt/tags/tag2546.xml" ContentType="application/vnd.openxmlformats-officedocument.presentationml.tags+xml"/>
  <Override PartName="/ppt/tags/tag2547.xml" ContentType="application/vnd.openxmlformats-officedocument.presentationml.tags+xml"/>
  <Override PartName="/ppt/tags/tag2548.xml" ContentType="application/vnd.openxmlformats-officedocument.presentationml.tags+xml"/>
  <Override PartName="/ppt/tags/tag2549.xml" ContentType="application/vnd.openxmlformats-officedocument.presentationml.tags+xml"/>
  <Override PartName="/ppt/tags/tag255.xml" ContentType="application/vnd.openxmlformats-officedocument.presentationml.tags+xml"/>
  <Override PartName="/ppt/tags/tag2550.xml" ContentType="application/vnd.openxmlformats-officedocument.presentationml.tags+xml"/>
  <Override PartName="/ppt/tags/tag2551.xml" ContentType="application/vnd.openxmlformats-officedocument.presentationml.tags+xml"/>
  <Override PartName="/ppt/tags/tag2552.xml" ContentType="application/vnd.openxmlformats-officedocument.presentationml.tags+xml"/>
  <Override PartName="/ppt/tags/tag2553.xml" ContentType="application/vnd.openxmlformats-officedocument.presentationml.tags+xml"/>
  <Override PartName="/ppt/tags/tag2554.xml" ContentType="application/vnd.openxmlformats-officedocument.presentationml.tags+xml"/>
  <Override PartName="/ppt/tags/tag2555.xml" ContentType="application/vnd.openxmlformats-officedocument.presentationml.tags+xml"/>
  <Override PartName="/ppt/tags/tag2556.xml" ContentType="application/vnd.openxmlformats-officedocument.presentationml.tags+xml"/>
  <Override PartName="/ppt/tags/tag2557.xml" ContentType="application/vnd.openxmlformats-officedocument.presentationml.tags+xml"/>
  <Override PartName="/ppt/tags/tag2558.xml" ContentType="application/vnd.openxmlformats-officedocument.presentationml.tags+xml"/>
  <Override PartName="/ppt/tags/tag2559.xml" ContentType="application/vnd.openxmlformats-officedocument.presentationml.tags+xml"/>
  <Override PartName="/ppt/tags/tag256.xml" ContentType="application/vnd.openxmlformats-officedocument.presentationml.tags+xml"/>
  <Override PartName="/ppt/tags/tag2560.xml" ContentType="application/vnd.openxmlformats-officedocument.presentationml.tags+xml"/>
  <Override PartName="/ppt/tags/tag2561.xml" ContentType="application/vnd.openxmlformats-officedocument.presentationml.tags+xml"/>
  <Override PartName="/ppt/tags/tag2562.xml" ContentType="application/vnd.openxmlformats-officedocument.presentationml.tags+xml"/>
  <Override PartName="/ppt/tags/tag2563.xml" ContentType="application/vnd.openxmlformats-officedocument.presentationml.tags+xml"/>
  <Override PartName="/ppt/tags/tag2564.xml" ContentType="application/vnd.openxmlformats-officedocument.presentationml.tags+xml"/>
  <Override PartName="/ppt/tags/tag2565.xml" ContentType="application/vnd.openxmlformats-officedocument.presentationml.tags+xml"/>
  <Override PartName="/ppt/tags/tag2566.xml" ContentType="application/vnd.openxmlformats-officedocument.presentationml.tags+xml"/>
  <Override PartName="/ppt/tags/tag2567.xml" ContentType="application/vnd.openxmlformats-officedocument.presentationml.tags+xml"/>
  <Override PartName="/ppt/tags/tag2568.xml" ContentType="application/vnd.openxmlformats-officedocument.presentationml.tags+xml"/>
  <Override PartName="/ppt/tags/tag2569.xml" ContentType="application/vnd.openxmlformats-officedocument.presentationml.tags+xml"/>
  <Override PartName="/ppt/tags/tag257.xml" ContentType="application/vnd.openxmlformats-officedocument.presentationml.tags+xml"/>
  <Override PartName="/ppt/tags/tag2570.xml" ContentType="application/vnd.openxmlformats-officedocument.presentationml.tags+xml"/>
  <Override PartName="/ppt/tags/tag2571.xml" ContentType="application/vnd.openxmlformats-officedocument.presentationml.tags+xml"/>
  <Override PartName="/ppt/tags/tag2572.xml" ContentType="application/vnd.openxmlformats-officedocument.presentationml.tags+xml"/>
  <Override PartName="/ppt/tags/tag2573.xml" ContentType="application/vnd.openxmlformats-officedocument.presentationml.tags+xml"/>
  <Override PartName="/ppt/tags/tag2574.xml" ContentType="application/vnd.openxmlformats-officedocument.presentationml.tags+xml"/>
  <Override PartName="/ppt/tags/tag2575.xml" ContentType="application/vnd.openxmlformats-officedocument.presentationml.tags+xml"/>
  <Override PartName="/ppt/tags/tag2576.xml" ContentType="application/vnd.openxmlformats-officedocument.presentationml.tags+xml"/>
  <Override PartName="/ppt/tags/tag2577.xml" ContentType="application/vnd.openxmlformats-officedocument.presentationml.tags+xml"/>
  <Override PartName="/ppt/tags/tag2578.xml" ContentType="application/vnd.openxmlformats-officedocument.presentationml.tags+xml"/>
  <Override PartName="/ppt/tags/tag2579.xml" ContentType="application/vnd.openxmlformats-officedocument.presentationml.tags+xml"/>
  <Override PartName="/ppt/tags/tag258.xml" ContentType="application/vnd.openxmlformats-officedocument.presentationml.tags+xml"/>
  <Override PartName="/ppt/tags/tag2580.xml" ContentType="application/vnd.openxmlformats-officedocument.presentationml.tags+xml"/>
  <Override PartName="/ppt/tags/tag2581.xml" ContentType="application/vnd.openxmlformats-officedocument.presentationml.tags+xml"/>
  <Override PartName="/ppt/tags/tag2582.xml" ContentType="application/vnd.openxmlformats-officedocument.presentationml.tags+xml"/>
  <Override PartName="/ppt/tags/tag2583.xml" ContentType="application/vnd.openxmlformats-officedocument.presentationml.tags+xml"/>
  <Override PartName="/ppt/tags/tag2584.xml" ContentType="application/vnd.openxmlformats-officedocument.presentationml.tags+xml"/>
  <Override PartName="/ppt/tags/tag2585.xml" ContentType="application/vnd.openxmlformats-officedocument.presentationml.tags+xml"/>
  <Override PartName="/ppt/tags/tag2586.xml" ContentType="application/vnd.openxmlformats-officedocument.presentationml.tags+xml"/>
  <Override PartName="/ppt/tags/tag2587.xml" ContentType="application/vnd.openxmlformats-officedocument.presentationml.tags+xml"/>
  <Override PartName="/ppt/tags/tag2588.xml" ContentType="application/vnd.openxmlformats-officedocument.presentationml.tags+xml"/>
  <Override PartName="/ppt/tags/tag2589.xml" ContentType="application/vnd.openxmlformats-officedocument.presentationml.tags+xml"/>
  <Override PartName="/ppt/tags/tag259.xml" ContentType="application/vnd.openxmlformats-officedocument.presentationml.tags+xml"/>
  <Override PartName="/ppt/tags/tag2590.xml" ContentType="application/vnd.openxmlformats-officedocument.presentationml.tags+xml"/>
  <Override PartName="/ppt/tags/tag2591.xml" ContentType="application/vnd.openxmlformats-officedocument.presentationml.tags+xml"/>
  <Override PartName="/ppt/tags/tag2592.xml" ContentType="application/vnd.openxmlformats-officedocument.presentationml.tags+xml"/>
  <Override PartName="/ppt/tags/tag2593.xml" ContentType="application/vnd.openxmlformats-officedocument.presentationml.tags+xml"/>
  <Override PartName="/ppt/tags/tag2594.xml" ContentType="application/vnd.openxmlformats-officedocument.presentationml.tags+xml"/>
  <Override PartName="/ppt/tags/tag2595.xml" ContentType="application/vnd.openxmlformats-officedocument.presentationml.tags+xml"/>
  <Override PartName="/ppt/tags/tag2596.xml" ContentType="application/vnd.openxmlformats-officedocument.presentationml.tags+xml"/>
  <Override PartName="/ppt/tags/tag2597.xml" ContentType="application/vnd.openxmlformats-officedocument.presentationml.tags+xml"/>
  <Override PartName="/ppt/tags/tag2598.xml" ContentType="application/vnd.openxmlformats-officedocument.presentationml.tags+xml"/>
  <Override PartName="/ppt/tags/tag2599.xml" ContentType="application/vnd.openxmlformats-officedocument.presentationml.tags+xml"/>
  <Override PartName="/ppt/tags/tag26.xml" ContentType="application/vnd.openxmlformats-officedocument.presentationml.tags+xml"/>
  <Override PartName="/ppt/tags/tag260.xml" ContentType="application/vnd.openxmlformats-officedocument.presentationml.tags+xml"/>
  <Override PartName="/ppt/tags/tag2600.xml" ContentType="application/vnd.openxmlformats-officedocument.presentationml.tags+xml"/>
  <Override PartName="/ppt/tags/tag2601.xml" ContentType="application/vnd.openxmlformats-officedocument.presentationml.tags+xml"/>
  <Override PartName="/ppt/tags/tag2602.xml" ContentType="application/vnd.openxmlformats-officedocument.presentationml.tags+xml"/>
  <Override PartName="/ppt/tags/tag2603.xml" ContentType="application/vnd.openxmlformats-officedocument.presentationml.tags+xml"/>
  <Override PartName="/ppt/tags/tag2604.xml" ContentType="application/vnd.openxmlformats-officedocument.presentationml.tags+xml"/>
  <Override PartName="/ppt/tags/tag2605.xml" ContentType="application/vnd.openxmlformats-officedocument.presentationml.tags+xml"/>
  <Override PartName="/ppt/tags/tag2606.xml" ContentType="application/vnd.openxmlformats-officedocument.presentationml.tags+xml"/>
  <Override PartName="/ppt/tags/tag2607.xml" ContentType="application/vnd.openxmlformats-officedocument.presentationml.tags+xml"/>
  <Override PartName="/ppt/tags/tag2608.xml" ContentType="application/vnd.openxmlformats-officedocument.presentationml.tags+xml"/>
  <Override PartName="/ppt/tags/tag2609.xml" ContentType="application/vnd.openxmlformats-officedocument.presentationml.tags+xml"/>
  <Override PartName="/ppt/tags/tag261.xml" ContentType="application/vnd.openxmlformats-officedocument.presentationml.tags+xml"/>
  <Override PartName="/ppt/tags/tag2610.xml" ContentType="application/vnd.openxmlformats-officedocument.presentationml.tags+xml"/>
  <Override PartName="/ppt/tags/tag2611.xml" ContentType="application/vnd.openxmlformats-officedocument.presentationml.tags+xml"/>
  <Override PartName="/ppt/tags/tag2612.xml" ContentType="application/vnd.openxmlformats-officedocument.presentationml.tags+xml"/>
  <Override PartName="/ppt/tags/tag2613.xml" ContentType="application/vnd.openxmlformats-officedocument.presentationml.tags+xml"/>
  <Override PartName="/ppt/tags/tag2614.xml" ContentType="application/vnd.openxmlformats-officedocument.presentationml.tags+xml"/>
  <Override PartName="/ppt/tags/tag2615.xml" ContentType="application/vnd.openxmlformats-officedocument.presentationml.tags+xml"/>
  <Override PartName="/ppt/tags/tag2616.xml" ContentType="application/vnd.openxmlformats-officedocument.presentationml.tags+xml"/>
  <Override PartName="/ppt/tags/tag2617.xml" ContentType="application/vnd.openxmlformats-officedocument.presentationml.tags+xml"/>
  <Override PartName="/ppt/tags/tag2618.xml" ContentType="application/vnd.openxmlformats-officedocument.presentationml.tags+xml"/>
  <Override PartName="/ppt/tags/tag2619.xml" ContentType="application/vnd.openxmlformats-officedocument.presentationml.tags+xml"/>
  <Override PartName="/ppt/tags/tag262.xml" ContentType="application/vnd.openxmlformats-officedocument.presentationml.tags+xml"/>
  <Override PartName="/ppt/tags/tag2620.xml" ContentType="application/vnd.openxmlformats-officedocument.presentationml.tags+xml"/>
  <Override PartName="/ppt/tags/tag2621.xml" ContentType="application/vnd.openxmlformats-officedocument.presentationml.tags+xml"/>
  <Override PartName="/ppt/tags/tag2622.xml" ContentType="application/vnd.openxmlformats-officedocument.presentationml.tags+xml"/>
  <Override PartName="/ppt/tags/tag2623.xml" ContentType="application/vnd.openxmlformats-officedocument.presentationml.tags+xml"/>
  <Override PartName="/ppt/tags/tag2624.xml" ContentType="application/vnd.openxmlformats-officedocument.presentationml.tags+xml"/>
  <Override PartName="/ppt/tags/tag2625.xml" ContentType="application/vnd.openxmlformats-officedocument.presentationml.tags+xml"/>
  <Override PartName="/ppt/tags/tag2626.xml" ContentType="application/vnd.openxmlformats-officedocument.presentationml.tags+xml"/>
  <Override PartName="/ppt/tags/tag2627.xml" ContentType="application/vnd.openxmlformats-officedocument.presentationml.tags+xml"/>
  <Override PartName="/ppt/tags/tag2628.xml" ContentType="application/vnd.openxmlformats-officedocument.presentationml.tags+xml"/>
  <Override PartName="/ppt/tags/tag2629.xml" ContentType="application/vnd.openxmlformats-officedocument.presentationml.tags+xml"/>
  <Override PartName="/ppt/tags/tag263.xml" ContentType="application/vnd.openxmlformats-officedocument.presentationml.tags+xml"/>
  <Override PartName="/ppt/tags/tag2630.xml" ContentType="application/vnd.openxmlformats-officedocument.presentationml.tags+xml"/>
  <Override PartName="/ppt/tags/tag2631.xml" ContentType="application/vnd.openxmlformats-officedocument.presentationml.tags+xml"/>
  <Override PartName="/ppt/tags/tag2632.xml" ContentType="application/vnd.openxmlformats-officedocument.presentationml.tags+xml"/>
  <Override PartName="/ppt/tags/tag2633.xml" ContentType="application/vnd.openxmlformats-officedocument.presentationml.tags+xml"/>
  <Override PartName="/ppt/tags/tag2634.xml" ContentType="application/vnd.openxmlformats-officedocument.presentationml.tags+xml"/>
  <Override PartName="/ppt/tags/tag2635.xml" ContentType="application/vnd.openxmlformats-officedocument.presentationml.tags+xml"/>
  <Override PartName="/ppt/tags/tag2636.xml" ContentType="application/vnd.openxmlformats-officedocument.presentationml.tags+xml"/>
  <Override PartName="/ppt/tags/tag2637.xml" ContentType="application/vnd.openxmlformats-officedocument.presentationml.tags+xml"/>
  <Override PartName="/ppt/tags/tag2638.xml" ContentType="application/vnd.openxmlformats-officedocument.presentationml.tags+xml"/>
  <Override PartName="/ppt/tags/tag2639.xml" ContentType="application/vnd.openxmlformats-officedocument.presentationml.tags+xml"/>
  <Override PartName="/ppt/tags/tag264.xml" ContentType="application/vnd.openxmlformats-officedocument.presentationml.tags+xml"/>
  <Override PartName="/ppt/tags/tag2640.xml" ContentType="application/vnd.openxmlformats-officedocument.presentationml.tags+xml"/>
  <Override PartName="/ppt/tags/tag2641.xml" ContentType="application/vnd.openxmlformats-officedocument.presentationml.tags+xml"/>
  <Override PartName="/ppt/tags/tag2642.xml" ContentType="application/vnd.openxmlformats-officedocument.presentationml.tags+xml"/>
  <Override PartName="/ppt/tags/tag2643.xml" ContentType="application/vnd.openxmlformats-officedocument.presentationml.tags+xml"/>
  <Override PartName="/ppt/tags/tag2644.xml" ContentType="application/vnd.openxmlformats-officedocument.presentationml.tags+xml"/>
  <Override PartName="/ppt/tags/tag2645.xml" ContentType="application/vnd.openxmlformats-officedocument.presentationml.tags+xml"/>
  <Override PartName="/ppt/tags/tag2646.xml" ContentType="application/vnd.openxmlformats-officedocument.presentationml.tags+xml"/>
  <Override PartName="/ppt/tags/tag2647.xml" ContentType="application/vnd.openxmlformats-officedocument.presentationml.tags+xml"/>
  <Override PartName="/ppt/tags/tag2648.xml" ContentType="application/vnd.openxmlformats-officedocument.presentationml.tags+xml"/>
  <Override PartName="/ppt/tags/tag2649.xml" ContentType="application/vnd.openxmlformats-officedocument.presentationml.tags+xml"/>
  <Override PartName="/ppt/tags/tag265.xml" ContentType="application/vnd.openxmlformats-officedocument.presentationml.tags+xml"/>
  <Override PartName="/ppt/tags/tag2650.xml" ContentType="application/vnd.openxmlformats-officedocument.presentationml.tags+xml"/>
  <Override PartName="/ppt/tags/tag2651.xml" ContentType="application/vnd.openxmlformats-officedocument.presentationml.tags+xml"/>
  <Override PartName="/ppt/tags/tag2652.xml" ContentType="application/vnd.openxmlformats-officedocument.presentationml.tags+xml"/>
  <Override PartName="/ppt/tags/tag2653.xml" ContentType="application/vnd.openxmlformats-officedocument.presentationml.tags+xml"/>
  <Override PartName="/ppt/tags/tag2654.xml" ContentType="application/vnd.openxmlformats-officedocument.presentationml.tags+xml"/>
  <Override PartName="/ppt/tags/tag2655.xml" ContentType="application/vnd.openxmlformats-officedocument.presentationml.tags+xml"/>
  <Override PartName="/ppt/tags/tag2656.xml" ContentType="application/vnd.openxmlformats-officedocument.presentationml.tags+xml"/>
  <Override PartName="/ppt/tags/tag2657.xml" ContentType="application/vnd.openxmlformats-officedocument.presentationml.tags+xml"/>
  <Override PartName="/ppt/tags/tag2658.xml" ContentType="application/vnd.openxmlformats-officedocument.presentationml.tags+xml"/>
  <Override PartName="/ppt/tags/tag2659.xml" ContentType="application/vnd.openxmlformats-officedocument.presentationml.tags+xml"/>
  <Override PartName="/ppt/tags/tag266.xml" ContentType="application/vnd.openxmlformats-officedocument.presentationml.tags+xml"/>
  <Override PartName="/ppt/tags/tag2660.xml" ContentType="application/vnd.openxmlformats-officedocument.presentationml.tags+xml"/>
  <Override PartName="/ppt/tags/tag2661.xml" ContentType="application/vnd.openxmlformats-officedocument.presentationml.tags+xml"/>
  <Override PartName="/ppt/tags/tag2662.xml" ContentType="application/vnd.openxmlformats-officedocument.presentationml.tags+xml"/>
  <Override PartName="/ppt/tags/tag2663.xml" ContentType="application/vnd.openxmlformats-officedocument.presentationml.tags+xml"/>
  <Override PartName="/ppt/tags/tag2664.xml" ContentType="application/vnd.openxmlformats-officedocument.presentationml.tags+xml"/>
  <Override PartName="/ppt/tags/tag2665.xml" ContentType="application/vnd.openxmlformats-officedocument.presentationml.tags+xml"/>
  <Override PartName="/ppt/tags/tag2666.xml" ContentType="application/vnd.openxmlformats-officedocument.presentationml.tags+xml"/>
  <Override PartName="/ppt/tags/tag2667.xml" ContentType="application/vnd.openxmlformats-officedocument.presentationml.tags+xml"/>
  <Override PartName="/ppt/tags/tag2668.xml" ContentType="application/vnd.openxmlformats-officedocument.presentationml.tags+xml"/>
  <Override PartName="/ppt/tags/tag2669.xml" ContentType="application/vnd.openxmlformats-officedocument.presentationml.tags+xml"/>
  <Override PartName="/ppt/tags/tag267.xml" ContentType="application/vnd.openxmlformats-officedocument.presentationml.tags+xml"/>
  <Override PartName="/ppt/tags/tag2670.xml" ContentType="application/vnd.openxmlformats-officedocument.presentationml.tags+xml"/>
  <Override PartName="/ppt/tags/tag2671.xml" ContentType="application/vnd.openxmlformats-officedocument.presentationml.tags+xml"/>
  <Override PartName="/ppt/tags/tag2672.xml" ContentType="application/vnd.openxmlformats-officedocument.presentationml.tags+xml"/>
  <Override PartName="/ppt/tags/tag2673.xml" ContentType="application/vnd.openxmlformats-officedocument.presentationml.tags+xml"/>
  <Override PartName="/ppt/tags/tag2674.xml" ContentType="application/vnd.openxmlformats-officedocument.presentationml.tags+xml"/>
  <Override PartName="/ppt/tags/tag2675.xml" ContentType="application/vnd.openxmlformats-officedocument.presentationml.tags+xml"/>
  <Override PartName="/ppt/tags/tag2676.xml" ContentType="application/vnd.openxmlformats-officedocument.presentationml.tags+xml"/>
  <Override PartName="/ppt/tags/tag2677.xml" ContentType="application/vnd.openxmlformats-officedocument.presentationml.tags+xml"/>
  <Override PartName="/ppt/tags/tag2678.xml" ContentType="application/vnd.openxmlformats-officedocument.presentationml.tags+xml"/>
  <Override PartName="/ppt/tags/tag2679.xml" ContentType="application/vnd.openxmlformats-officedocument.presentationml.tags+xml"/>
  <Override PartName="/ppt/tags/tag268.xml" ContentType="application/vnd.openxmlformats-officedocument.presentationml.tags+xml"/>
  <Override PartName="/ppt/tags/tag2680.xml" ContentType="application/vnd.openxmlformats-officedocument.presentationml.tags+xml"/>
  <Override PartName="/ppt/tags/tag2681.xml" ContentType="application/vnd.openxmlformats-officedocument.presentationml.tags+xml"/>
  <Override PartName="/ppt/tags/tag2682.xml" ContentType="application/vnd.openxmlformats-officedocument.presentationml.tags+xml"/>
  <Override PartName="/ppt/tags/tag2683.xml" ContentType="application/vnd.openxmlformats-officedocument.presentationml.tags+xml"/>
  <Override PartName="/ppt/tags/tag2684.xml" ContentType="application/vnd.openxmlformats-officedocument.presentationml.tags+xml"/>
  <Override PartName="/ppt/tags/tag2685.xml" ContentType="application/vnd.openxmlformats-officedocument.presentationml.tags+xml"/>
  <Override PartName="/ppt/tags/tag2686.xml" ContentType="application/vnd.openxmlformats-officedocument.presentationml.tags+xml"/>
  <Override PartName="/ppt/tags/tag2687.xml" ContentType="application/vnd.openxmlformats-officedocument.presentationml.tags+xml"/>
  <Override PartName="/ppt/tags/tag2688.xml" ContentType="application/vnd.openxmlformats-officedocument.presentationml.tags+xml"/>
  <Override PartName="/ppt/tags/tag2689.xml" ContentType="application/vnd.openxmlformats-officedocument.presentationml.tags+xml"/>
  <Override PartName="/ppt/tags/tag269.xml" ContentType="application/vnd.openxmlformats-officedocument.presentationml.tags+xml"/>
  <Override PartName="/ppt/tags/tag2690.xml" ContentType="application/vnd.openxmlformats-officedocument.presentationml.tags+xml"/>
  <Override PartName="/ppt/tags/tag2691.xml" ContentType="application/vnd.openxmlformats-officedocument.presentationml.tags+xml"/>
  <Override PartName="/ppt/tags/tag2692.xml" ContentType="application/vnd.openxmlformats-officedocument.presentationml.tags+xml"/>
  <Override PartName="/ppt/tags/tag2693.xml" ContentType="application/vnd.openxmlformats-officedocument.presentationml.tags+xml"/>
  <Override PartName="/ppt/tags/tag2694.xml" ContentType="application/vnd.openxmlformats-officedocument.presentationml.tags+xml"/>
  <Override PartName="/ppt/tags/tag2695.xml" ContentType="application/vnd.openxmlformats-officedocument.presentationml.tags+xml"/>
  <Override PartName="/ppt/tags/tag2696.xml" ContentType="application/vnd.openxmlformats-officedocument.presentationml.tags+xml"/>
  <Override PartName="/ppt/tags/tag2697.xml" ContentType="application/vnd.openxmlformats-officedocument.presentationml.tags+xml"/>
  <Override PartName="/ppt/tags/tag2698.xml" ContentType="application/vnd.openxmlformats-officedocument.presentationml.tags+xml"/>
  <Override PartName="/ppt/tags/tag2699.xml" ContentType="application/vnd.openxmlformats-officedocument.presentationml.tags+xml"/>
  <Override PartName="/ppt/tags/tag27.xml" ContentType="application/vnd.openxmlformats-officedocument.presentationml.tags+xml"/>
  <Override PartName="/ppt/tags/tag270.xml" ContentType="application/vnd.openxmlformats-officedocument.presentationml.tags+xml"/>
  <Override PartName="/ppt/tags/tag2700.xml" ContentType="application/vnd.openxmlformats-officedocument.presentationml.tags+xml"/>
  <Override PartName="/ppt/tags/tag2701.xml" ContentType="application/vnd.openxmlformats-officedocument.presentationml.tags+xml"/>
  <Override PartName="/ppt/tags/tag2702.xml" ContentType="application/vnd.openxmlformats-officedocument.presentationml.tags+xml"/>
  <Override PartName="/ppt/tags/tag2703.xml" ContentType="application/vnd.openxmlformats-officedocument.presentationml.tags+xml"/>
  <Override PartName="/ppt/tags/tag2704.xml" ContentType="application/vnd.openxmlformats-officedocument.presentationml.tags+xml"/>
  <Override PartName="/ppt/tags/tag2705.xml" ContentType="application/vnd.openxmlformats-officedocument.presentationml.tags+xml"/>
  <Override PartName="/ppt/tags/tag2706.xml" ContentType="application/vnd.openxmlformats-officedocument.presentationml.tags+xml"/>
  <Override PartName="/ppt/tags/tag2707.xml" ContentType="application/vnd.openxmlformats-officedocument.presentationml.tags+xml"/>
  <Override PartName="/ppt/tags/tag2708.xml" ContentType="application/vnd.openxmlformats-officedocument.presentationml.tags+xml"/>
  <Override PartName="/ppt/tags/tag2709.xml" ContentType="application/vnd.openxmlformats-officedocument.presentationml.tags+xml"/>
  <Override PartName="/ppt/tags/tag271.xml" ContentType="application/vnd.openxmlformats-officedocument.presentationml.tags+xml"/>
  <Override PartName="/ppt/tags/tag2710.xml" ContentType="application/vnd.openxmlformats-officedocument.presentationml.tags+xml"/>
  <Override PartName="/ppt/tags/tag2711.xml" ContentType="application/vnd.openxmlformats-officedocument.presentationml.tags+xml"/>
  <Override PartName="/ppt/tags/tag2712.xml" ContentType="application/vnd.openxmlformats-officedocument.presentationml.tags+xml"/>
  <Override PartName="/ppt/tags/tag2713.xml" ContentType="application/vnd.openxmlformats-officedocument.presentationml.tags+xml"/>
  <Override PartName="/ppt/tags/tag2714.xml" ContentType="application/vnd.openxmlformats-officedocument.presentationml.tags+xml"/>
  <Override PartName="/ppt/tags/tag2715.xml" ContentType="application/vnd.openxmlformats-officedocument.presentationml.tags+xml"/>
  <Override PartName="/ppt/tags/tag2716.xml" ContentType="application/vnd.openxmlformats-officedocument.presentationml.tags+xml"/>
  <Override PartName="/ppt/tags/tag2717.xml" ContentType="application/vnd.openxmlformats-officedocument.presentationml.tags+xml"/>
  <Override PartName="/ppt/tags/tag2718.xml" ContentType="application/vnd.openxmlformats-officedocument.presentationml.tags+xml"/>
  <Override PartName="/ppt/tags/tag2719.xml" ContentType="application/vnd.openxmlformats-officedocument.presentationml.tags+xml"/>
  <Override PartName="/ppt/tags/tag272.xml" ContentType="application/vnd.openxmlformats-officedocument.presentationml.tags+xml"/>
  <Override PartName="/ppt/tags/tag2720.xml" ContentType="application/vnd.openxmlformats-officedocument.presentationml.tags+xml"/>
  <Override PartName="/ppt/tags/tag2721.xml" ContentType="application/vnd.openxmlformats-officedocument.presentationml.tags+xml"/>
  <Override PartName="/ppt/tags/tag2722.xml" ContentType="application/vnd.openxmlformats-officedocument.presentationml.tags+xml"/>
  <Override PartName="/ppt/tags/tag2723.xml" ContentType="application/vnd.openxmlformats-officedocument.presentationml.tags+xml"/>
  <Override PartName="/ppt/tags/tag2724.xml" ContentType="application/vnd.openxmlformats-officedocument.presentationml.tags+xml"/>
  <Override PartName="/ppt/tags/tag2725.xml" ContentType="application/vnd.openxmlformats-officedocument.presentationml.tags+xml"/>
  <Override PartName="/ppt/tags/tag2726.xml" ContentType="application/vnd.openxmlformats-officedocument.presentationml.tags+xml"/>
  <Override PartName="/ppt/tags/tag2727.xml" ContentType="application/vnd.openxmlformats-officedocument.presentationml.tags+xml"/>
  <Override PartName="/ppt/tags/tag2728.xml" ContentType="application/vnd.openxmlformats-officedocument.presentationml.tags+xml"/>
  <Override PartName="/ppt/tags/tag2729.xml" ContentType="application/vnd.openxmlformats-officedocument.presentationml.tags+xml"/>
  <Override PartName="/ppt/tags/tag273.xml" ContentType="application/vnd.openxmlformats-officedocument.presentationml.tags+xml"/>
  <Override PartName="/ppt/tags/tag2730.xml" ContentType="application/vnd.openxmlformats-officedocument.presentationml.tags+xml"/>
  <Override PartName="/ppt/tags/tag2731.xml" ContentType="application/vnd.openxmlformats-officedocument.presentationml.tags+xml"/>
  <Override PartName="/ppt/tags/tag2732.xml" ContentType="application/vnd.openxmlformats-officedocument.presentationml.tags+xml"/>
  <Override PartName="/ppt/tags/tag2733.xml" ContentType="application/vnd.openxmlformats-officedocument.presentationml.tags+xml"/>
  <Override PartName="/ppt/tags/tag2734.xml" ContentType="application/vnd.openxmlformats-officedocument.presentationml.tags+xml"/>
  <Override PartName="/ppt/tags/tag2735.xml" ContentType="application/vnd.openxmlformats-officedocument.presentationml.tags+xml"/>
  <Override PartName="/ppt/tags/tag2736.xml" ContentType="application/vnd.openxmlformats-officedocument.presentationml.tags+xml"/>
  <Override PartName="/ppt/tags/tag2737.xml" ContentType="application/vnd.openxmlformats-officedocument.presentationml.tags+xml"/>
  <Override PartName="/ppt/tags/tag2738.xml" ContentType="application/vnd.openxmlformats-officedocument.presentationml.tags+xml"/>
  <Override PartName="/ppt/tags/tag2739.xml" ContentType="application/vnd.openxmlformats-officedocument.presentationml.tags+xml"/>
  <Override PartName="/ppt/tags/tag274.xml" ContentType="application/vnd.openxmlformats-officedocument.presentationml.tags+xml"/>
  <Override PartName="/ppt/tags/tag2740.xml" ContentType="application/vnd.openxmlformats-officedocument.presentationml.tags+xml"/>
  <Override PartName="/ppt/tags/tag2741.xml" ContentType="application/vnd.openxmlformats-officedocument.presentationml.tags+xml"/>
  <Override PartName="/ppt/tags/tag2742.xml" ContentType="application/vnd.openxmlformats-officedocument.presentationml.tags+xml"/>
  <Override PartName="/ppt/tags/tag2743.xml" ContentType="application/vnd.openxmlformats-officedocument.presentationml.tags+xml"/>
  <Override PartName="/ppt/tags/tag2744.xml" ContentType="application/vnd.openxmlformats-officedocument.presentationml.tags+xml"/>
  <Override PartName="/ppt/tags/tag2745.xml" ContentType="application/vnd.openxmlformats-officedocument.presentationml.tags+xml"/>
  <Override PartName="/ppt/tags/tag2746.xml" ContentType="application/vnd.openxmlformats-officedocument.presentationml.tags+xml"/>
  <Override PartName="/ppt/tags/tag2747.xml" ContentType="application/vnd.openxmlformats-officedocument.presentationml.tags+xml"/>
  <Override PartName="/ppt/tags/tag2748.xml" ContentType="application/vnd.openxmlformats-officedocument.presentationml.tags+xml"/>
  <Override PartName="/ppt/tags/tag2749.xml" ContentType="application/vnd.openxmlformats-officedocument.presentationml.tags+xml"/>
  <Override PartName="/ppt/tags/tag275.xml" ContentType="application/vnd.openxmlformats-officedocument.presentationml.tags+xml"/>
  <Override PartName="/ppt/tags/tag2750.xml" ContentType="application/vnd.openxmlformats-officedocument.presentationml.tags+xml"/>
  <Override PartName="/ppt/tags/tag2751.xml" ContentType="application/vnd.openxmlformats-officedocument.presentationml.tags+xml"/>
  <Override PartName="/ppt/tags/tag2752.xml" ContentType="application/vnd.openxmlformats-officedocument.presentationml.tags+xml"/>
  <Override PartName="/ppt/tags/tag2753.xml" ContentType="application/vnd.openxmlformats-officedocument.presentationml.tags+xml"/>
  <Override PartName="/ppt/tags/tag2754.xml" ContentType="application/vnd.openxmlformats-officedocument.presentationml.tags+xml"/>
  <Override PartName="/ppt/tags/tag2755.xml" ContentType="application/vnd.openxmlformats-officedocument.presentationml.tags+xml"/>
  <Override PartName="/ppt/tags/tag2756.xml" ContentType="application/vnd.openxmlformats-officedocument.presentationml.tags+xml"/>
  <Override PartName="/ppt/tags/tag2757.xml" ContentType="application/vnd.openxmlformats-officedocument.presentationml.tags+xml"/>
  <Override PartName="/ppt/tags/tag2758.xml" ContentType="application/vnd.openxmlformats-officedocument.presentationml.tags+xml"/>
  <Override PartName="/ppt/tags/tag2759.xml" ContentType="application/vnd.openxmlformats-officedocument.presentationml.tags+xml"/>
  <Override PartName="/ppt/tags/tag276.xml" ContentType="application/vnd.openxmlformats-officedocument.presentationml.tags+xml"/>
  <Override PartName="/ppt/tags/tag2760.xml" ContentType="application/vnd.openxmlformats-officedocument.presentationml.tags+xml"/>
  <Override PartName="/ppt/tags/tag2761.xml" ContentType="application/vnd.openxmlformats-officedocument.presentationml.tags+xml"/>
  <Override PartName="/ppt/tags/tag2762.xml" ContentType="application/vnd.openxmlformats-officedocument.presentationml.tags+xml"/>
  <Override PartName="/ppt/tags/tag2763.xml" ContentType="application/vnd.openxmlformats-officedocument.presentationml.tags+xml"/>
  <Override PartName="/ppt/tags/tag2764.xml" ContentType="application/vnd.openxmlformats-officedocument.presentationml.tags+xml"/>
  <Override PartName="/ppt/tags/tag2765.xml" ContentType="application/vnd.openxmlformats-officedocument.presentationml.tags+xml"/>
  <Override PartName="/ppt/tags/tag2766.xml" ContentType="application/vnd.openxmlformats-officedocument.presentationml.tags+xml"/>
  <Override PartName="/ppt/tags/tag2767.xml" ContentType="application/vnd.openxmlformats-officedocument.presentationml.tags+xml"/>
  <Override PartName="/ppt/tags/tag2768.xml" ContentType="application/vnd.openxmlformats-officedocument.presentationml.tags+xml"/>
  <Override PartName="/ppt/tags/tag2769.xml" ContentType="application/vnd.openxmlformats-officedocument.presentationml.tags+xml"/>
  <Override PartName="/ppt/tags/tag277.xml" ContentType="application/vnd.openxmlformats-officedocument.presentationml.tags+xml"/>
  <Override PartName="/ppt/tags/tag2770.xml" ContentType="application/vnd.openxmlformats-officedocument.presentationml.tags+xml"/>
  <Override PartName="/ppt/tags/tag2771.xml" ContentType="application/vnd.openxmlformats-officedocument.presentationml.tags+xml"/>
  <Override PartName="/ppt/tags/tag2772.xml" ContentType="application/vnd.openxmlformats-officedocument.presentationml.tags+xml"/>
  <Override PartName="/ppt/tags/tag2773.xml" ContentType="application/vnd.openxmlformats-officedocument.presentationml.tags+xml"/>
  <Override PartName="/ppt/tags/tag2774.xml" ContentType="application/vnd.openxmlformats-officedocument.presentationml.tags+xml"/>
  <Override PartName="/ppt/tags/tag2775.xml" ContentType="application/vnd.openxmlformats-officedocument.presentationml.tags+xml"/>
  <Override PartName="/ppt/tags/tag2776.xml" ContentType="application/vnd.openxmlformats-officedocument.presentationml.tags+xml"/>
  <Override PartName="/ppt/tags/tag2777.xml" ContentType="application/vnd.openxmlformats-officedocument.presentationml.tags+xml"/>
  <Override PartName="/ppt/tags/tag2778.xml" ContentType="application/vnd.openxmlformats-officedocument.presentationml.tags+xml"/>
  <Override PartName="/ppt/tags/tag2779.xml" ContentType="application/vnd.openxmlformats-officedocument.presentationml.tags+xml"/>
  <Override PartName="/ppt/tags/tag278.xml" ContentType="application/vnd.openxmlformats-officedocument.presentationml.tags+xml"/>
  <Override PartName="/ppt/tags/tag2780.xml" ContentType="application/vnd.openxmlformats-officedocument.presentationml.tags+xml"/>
  <Override PartName="/ppt/tags/tag2781.xml" ContentType="application/vnd.openxmlformats-officedocument.presentationml.tags+xml"/>
  <Override PartName="/ppt/tags/tag2782.xml" ContentType="application/vnd.openxmlformats-officedocument.presentationml.tags+xml"/>
  <Override PartName="/ppt/tags/tag2783.xml" ContentType="application/vnd.openxmlformats-officedocument.presentationml.tags+xml"/>
  <Override PartName="/ppt/tags/tag2784.xml" ContentType="application/vnd.openxmlformats-officedocument.presentationml.tags+xml"/>
  <Override PartName="/ppt/tags/tag2785.xml" ContentType="application/vnd.openxmlformats-officedocument.presentationml.tags+xml"/>
  <Override PartName="/ppt/tags/tag2786.xml" ContentType="application/vnd.openxmlformats-officedocument.presentationml.tags+xml"/>
  <Override PartName="/ppt/tags/tag2787.xml" ContentType="application/vnd.openxmlformats-officedocument.presentationml.tags+xml"/>
  <Override PartName="/ppt/tags/tag2788.xml" ContentType="application/vnd.openxmlformats-officedocument.presentationml.tags+xml"/>
  <Override PartName="/ppt/tags/tag2789.xml" ContentType="application/vnd.openxmlformats-officedocument.presentationml.tags+xml"/>
  <Override PartName="/ppt/tags/tag279.xml" ContentType="application/vnd.openxmlformats-officedocument.presentationml.tags+xml"/>
  <Override PartName="/ppt/tags/tag2790.xml" ContentType="application/vnd.openxmlformats-officedocument.presentationml.tags+xml"/>
  <Override PartName="/ppt/tags/tag2791.xml" ContentType="application/vnd.openxmlformats-officedocument.presentationml.tags+xml"/>
  <Override PartName="/ppt/tags/tag2792.xml" ContentType="application/vnd.openxmlformats-officedocument.presentationml.tags+xml"/>
  <Override PartName="/ppt/tags/tag2793.xml" ContentType="application/vnd.openxmlformats-officedocument.presentationml.tags+xml"/>
  <Override PartName="/ppt/tags/tag2794.xml" ContentType="application/vnd.openxmlformats-officedocument.presentationml.tags+xml"/>
  <Override PartName="/ppt/tags/tag2795.xml" ContentType="application/vnd.openxmlformats-officedocument.presentationml.tags+xml"/>
  <Override PartName="/ppt/tags/tag2796.xml" ContentType="application/vnd.openxmlformats-officedocument.presentationml.tags+xml"/>
  <Override PartName="/ppt/tags/tag2797.xml" ContentType="application/vnd.openxmlformats-officedocument.presentationml.tags+xml"/>
  <Override PartName="/ppt/tags/tag2798.xml" ContentType="application/vnd.openxmlformats-officedocument.presentationml.tags+xml"/>
  <Override PartName="/ppt/tags/tag2799.xml" ContentType="application/vnd.openxmlformats-officedocument.presentationml.tags+xml"/>
  <Override PartName="/ppt/tags/tag28.xml" ContentType="application/vnd.openxmlformats-officedocument.presentationml.tags+xml"/>
  <Override PartName="/ppt/tags/tag280.xml" ContentType="application/vnd.openxmlformats-officedocument.presentationml.tags+xml"/>
  <Override PartName="/ppt/tags/tag2800.xml" ContentType="application/vnd.openxmlformats-officedocument.presentationml.tags+xml"/>
  <Override PartName="/ppt/tags/tag2801.xml" ContentType="application/vnd.openxmlformats-officedocument.presentationml.tags+xml"/>
  <Override PartName="/ppt/tags/tag2802.xml" ContentType="application/vnd.openxmlformats-officedocument.presentationml.tags+xml"/>
  <Override PartName="/ppt/tags/tag2803.xml" ContentType="application/vnd.openxmlformats-officedocument.presentationml.tags+xml"/>
  <Override PartName="/ppt/tags/tag2804.xml" ContentType="application/vnd.openxmlformats-officedocument.presentationml.tags+xml"/>
  <Override PartName="/ppt/tags/tag2805.xml" ContentType="application/vnd.openxmlformats-officedocument.presentationml.tags+xml"/>
  <Override PartName="/ppt/tags/tag2806.xml" ContentType="application/vnd.openxmlformats-officedocument.presentationml.tags+xml"/>
  <Override PartName="/ppt/tags/tag2807.xml" ContentType="application/vnd.openxmlformats-officedocument.presentationml.tags+xml"/>
  <Override PartName="/ppt/tags/tag2808.xml" ContentType="application/vnd.openxmlformats-officedocument.presentationml.tags+xml"/>
  <Override PartName="/ppt/tags/tag2809.xml" ContentType="application/vnd.openxmlformats-officedocument.presentationml.tags+xml"/>
  <Override PartName="/ppt/tags/tag281.xml" ContentType="application/vnd.openxmlformats-officedocument.presentationml.tags+xml"/>
  <Override PartName="/ppt/tags/tag2810.xml" ContentType="application/vnd.openxmlformats-officedocument.presentationml.tags+xml"/>
  <Override PartName="/ppt/tags/tag2811.xml" ContentType="application/vnd.openxmlformats-officedocument.presentationml.tags+xml"/>
  <Override PartName="/ppt/tags/tag2812.xml" ContentType="application/vnd.openxmlformats-officedocument.presentationml.tags+xml"/>
  <Override PartName="/ppt/tags/tag2813.xml" ContentType="application/vnd.openxmlformats-officedocument.presentationml.tags+xml"/>
  <Override PartName="/ppt/tags/tag2814.xml" ContentType="application/vnd.openxmlformats-officedocument.presentationml.tags+xml"/>
  <Override PartName="/ppt/tags/tag2815.xml" ContentType="application/vnd.openxmlformats-officedocument.presentationml.tags+xml"/>
  <Override PartName="/ppt/tags/tag2816.xml" ContentType="application/vnd.openxmlformats-officedocument.presentationml.tags+xml"/>
  <Override PartName="/ppt/tags/tag2817.xml" ContentType="application/vnd.openxmlformats-officedocument.presentationml.tags+xml"/>
  <Override PartName="/ppt/tags/tag2818.xml" ContentType="application/vnd.openxmlformats-officedocument.presentationml.tags+xml"/>
  <Override PartName="/ppt/tags/tag2819.xml" ContentType="application/vnd.openxmlformats-officedocument.presentationml.tags+xml"/>
  <Override PartName="/ppt/tags/tag282.xml" ContentType="application/vnd.openxmlformats-officedocument.presentationml.tags+xml"/>
  <Override PartName="/ppt/tags/tag2820.xml" ContentType="application/vnd.openxmlformats-officedocument.presentationml.tags+xml"/>
  <Override PartName="/ppt/tags/tag2821.xml" ContentType="application/vnd.openxmlformats-officedocument.presentationml.tags+xml"/>
  <Override PartName="/ppt/tags/tag2822.xml" ContentType="application/vnd.openxmlformats-officedocument.presentationml.tags+xml"/>
  <Override PartName="/ppt/tags/tag2823.xml" ContentType="application/vnd.openxmlformats-officedocument.presentationml.tags+xml"/>
  <Override PartName="/ppt/tags/tag2824.xml" ContentType="application/vnd.openxmlformats-officedocument.presentationml.tags+xml"/>
  <Override PartName="/ppt/tags/tag2825.xml" ContentType="application/vnd.openxmlformats-officedocument.presentationml.tags+xml"/>
  <Override PartName="/ppt/tags/tag2826.xml" ContentType="application/vnd.openxmlformats-officedocument.presentationml.tags+xml"/>
  <Override PartName="/ppt/tags/tag2827.xml" ContentType="application/vnd.openxmlformats-officedocument.presentationml.tags+xml"/>
  <Override PartName="/ppt/tags/tag2828.xml" ContentType="application/vnd.openxmlformats-officedocument.presentationml.tags+xml"/>
  <Override PartName="/ppt/tags/tag2829.xml" ContentType="application/vnd.openxmlformats-officedocument.presentationml.tags+xml"/>
  <Override PartName="/ppt/tags/tag283.xml" ContentType="application/vnd.openxmlformats-officedocument.presentationml.tags+xml"/>
  <Override PartName="/ppt/tags/tag2830.xml" ContentType="application/vnd.openxmlformats-officedocument.presentationml.tags+xml"/>
  <Override PartName="/ppt/tags/tag2831.xml" ContentType="application/vnd.openxmlformats-officedocument.presentationml.tags+xml"/>
  <Override PartName="/ppt/tags/tag2832.xml" ContentType="application/vnd.openxmlformats-officedocument.presentationml.tags+xml"/>
  <Override PartName="/ppt/tags/tag2833.xml" ContentType="application/vnd.openxmlformats-officedocument.presentationml.tags+xml"/>
  <Override PartName="/ppt/tags/tag2834.xml" ContentType="application/vnd.openxmlformats-officedocument.presentationml.tags+xml"/>
  <Override PartName="/ppt/tags/tag2835.xml" ContentType="application/vnd.openxmlformats-officedocument.presentationml.tags+xml"/>
  <Override PartName="/ppt/tags/tag2836.xml" ContentType="application/vnd.openxmlformats-officedocument.presentationml.tags+xml"/>
  <Override PartName="/ppt/tags/tag2837.xml" ContentType="application/vnd.openxmlformats-officedocument.presentationml.tags+xml"/>
  <Override PartName="/ppt/tags/tag2838.xml" ContentType="application/vnd.openxmlformats-officedocument.presentationml.tags+xml"/>
  <Override PartName="/ppt/tags/tag2839.xml" ContentType="application/vnd.openxmlformats-officedocument.presentationml.tags+xml"/>
  <Override PartName="/ppt/tags/tag284.xml" ContentType="application/vnd.openxmlformats-officedocument.presentationml.tags+xml"/>
  <Override PartName="/ppt/tags/tag2840.xml" ContentType="application/vnd.openxmlformats-officedocument.presentationml.tags+xml"/>
  <Override PartName="/ppt/tags/tag2841.xml" ContentType="application/vnd.openxmlformats-officedocument.presentationml.tags+xml"/>
  <Override PartName="/ppt/tags/tag2842.xml" ContentType="application/vnd.openxmlformats-officedocument.presentationml.tags+xml"/>
  <Override PartName="/ppt/tags/tag2843.xml" ContentType="application/vnd.openxmlformats-officedocument.presentationml.tags+xml"/>
  <Override PartName="/ppt/tags/tag2844.xml" ContentType="application/vnd.openxmlformats-officedocument.presentationml.tags+xml"/>
  <Override PartName="/ppt/tags/tag2845.xml" ContentType="application/vnd.openxmlformats-officedocument.presentationml.tags+xml"/>
  <Override PartName="/ppt/tags/tag2846.xml" ContentType="application/vnd.openxmlformats-officedocument.presentationml.tags+xml"/>
  <Override PartName="/ppt/tags/tag2847.xml" ContentType="application/vnd.openxmlformats-officedocument.presentationml.tags+xml"/>
  <Override PartName="/ppt/tags/tag2848.xml" ContentType="application/vnd.openxmlformats-officedocument.presentationml.tags+xml"/>
  <Override PartName="/ppt/tags/tag2849.xml" ContentType="application/vnd.openxmlformats-officedocument.presentationml.tags+xml"/>
  <Override PartName="/ppt/tags/tag285.xml" ContentType="application/vnd.openxmlformats-officedocument.presentationml.tags+xml"/>
  <Override PartName="/ppt/tags/tag2850.xml" ContentType="application/vnd.openxmlformats-officedocument.presentationml.tags+xml"/>
  <Override PartName="/ppt/tags/tag2851.xml" ContentType="application/vnd.openxmlformats-officedocument.presentationml.tags+xml"/>
  <Override PartName="/ppt/tags/tag2852.xml" ContentType="application/vnd.openxmlformats-officedocument.presentationml.tags+xml"/>
  <Override PartName="/ppt/tags/tag2853.xml" ContentType="application/vnd.openxmlformats-officedocument.presentationml.tags+xml"/>
  <Override PartName="/ppt/tags/tag2854.xml" ContentType="application/vnd.openxmlformats-officedocument.presentationml.tags+xml"/>
  <Override PartName="/ppt/tags/tag2855.xml" ContentType="application/vnd.openxmlformats-officedocument.presentationml.tags+xml"/>
  <Override PartName="/ppt/tags/tag2856.xml" ContentType="application/vnd.openxmlformats-officedocument.presentationml.tags+xml"/>
  <Override PartName="/ppt/tags/tag2857.xml" ContentType="application/vnd.openxmlformats-officedocument.presentationml.tags+xml"/>
  <Override PartName="/ppt/tags/tag2858.xml" ContentType="application/vnd.openxmlformats-officedocument.presentationml.tags+xml"/>
  <Override PartName="/ppt/tags/tag2859.xml" ContentType="application/vnd.openxmlformats-officedocument.presentationml.tags+xml"/>
  <Override PartName="/ppt/tags/tag286.xml" ContentType="application/vnd.openxmlformats-officedocument.presentationml.tags+xml"/>
  <Override PartName="/ppt/tags/tag2860.xml" ContentType="application/vnd.openxmlformats-officedocument.presentationml.tags+xml"/>
  <Override PartName="/ppt/tags/tag2861.xml" ContentType="application/vnd.openxmlformats-officedocument.presentationml.tags+xml"/>
  <Override PartName="/ppt/tags/tag2862.xml" ContentType="application/vnd.openxmlformats-officedocument.presentationml.tags+xml"/>
  <Override PartName="/ppt/tags/tag2863.xml" ContentType="application/vnd.openxmlformats-officedocument.presentationml.tags+xml"/>
  <Override PartName="/ppt/tags/tag2864.xml" ContentType="application/vnd.openxmlformats-officedocument.presentationml.tags+xml"/>
  <Override PartName="/ppt/tags/tag2865.xml" ContentType="application/vnd.openxmlformats-officedocument.presentationml.tags+xml"/>
  <Override PartName="/ppt/tags/tag2866.xml" ContentType="application/vnd.openxmlformats-officedocument.presentationml.tags+xml"/>
  <Override PartName="/ppt/tags/tag2867.xml" ContentType="application/vnd.openxmlformats-officedocument.presentationml.tags+xml"/>
  <Override PartName="/ppt/tags/tag2868.xml" ContentType="application/vnd.openxmlformats-officedocument.presentationml.tags+xml"/>
  <Override PartName="/ppt/tags/tag2869.xml" ContentType="application/vnd.openxmlformats-officedocument.presentationml.tags+xml"/>
  <Override PartName="/ppt/tags/tag287.xml" ContentType="application/vnd.openxmlformats-officedocument.presentationml.tags+xml"/>
  <Override PartName="/ppt/tags/tag2870.xml" ContentType="application/vnd.openxmlformats-officedocument.presentationml.tags+xml"/>
  <Override PartName="/ppt/tags/tag2871.xml" ContentType="application/vnd.openxmlformats-officedocument.presentationml.tags+xml"/>
  <Override PartName="/ppt/tags/tag2872.xml" ContentType="application/vnd.openxmlformats-officedocument.presentationml.tags+xml"/>
  <Override PartName="/ppt/tags/tag2873.xml" ContentType="application/vnd.openxmlformats-officedocument.presentationml.tags+xml"/>
  <Override PartName="/ppt/tags/tag2874.xml" ContentType="application/vnd.openxmlformats-officedocument.presentationml.tags+xml"/>
  <Override PartName="/ppt/tags/tag2875.xml" ContentType="application/vnd.openxmlformats-officedocument.presentationml.tags+xml"/>
  <Override PartName="/ppt/tags/tag2876.xml" ContentType="application/vnd.openxmlformats-officedocument.presentationml.tags+xml"/>
  <Override PartName="/ppt/tags/tag2877.xml" ContentType="application/vnd.openxmlformats-officedocument.presentationml.tags+xml"/>
  <Override PartName="/ppt/tags/tag2878.xml" ContentType="application/vnd.openxmlformats-officedocument.presentationml.tags+xml"/>
  <Override PartName="/ppt/tags/tag2879.xml" ContentType="application/vnd.openxmlformats-officedocument.presentationml.tags+xml"/>
  <Override PartName="/ppt/tags/tag288.xml" ContentType="application/vnd.openxmlformats-officedocument.presentationml.tags+xml"/>
  <Override PartName="/ppt/tags/tag2880.xml" ContentType="application/vnd.openxmlformats-officedocument.presentationml.tags+xml"/>
  <Override PartName="/ppt/tags/tag2881.xml" ContentType="application/vnd.openxmlformats-officedocument.presentationml.tags+xml"/>
  <Override PartName="/ppt/tags/tag2882.xml" ContentType="application/vnd.openxmlformats-officedocument.presentationml.tags+xml"/>
  <Override PartName="/ppt/tags/tag2883.xml" ContentType="application/vnd.openxmlformats-officedocument.presentationml.tags+xml"/>
  <Override PartName="/ppt/tags/tag2884.xml" ContentType="application/vnd.openxmlformats-officedocument.presentationml.tags+xml"/>
  <Override PartName="/ppt/tags/tag2885.xml" ContentType="application/vnd.openxmlformats-officedocument.presentationml.tags+xml"/>
  <Override PartName="/ppt/tags/tag2886.xml" ContentType="application/vnd.openxmlformats-officedocument.presentationml.tags+xml"/>
  <Override PartName="/ppt/tags/tag2887.xml" ContentType="application/vnd.openxmlformats-officedocument.presentationml.tags+xml"/>
  <Override PartName="/ppt/tags/tag2888.xml" ContentType="application/vnd.openxmlformats-officedocument.presentationml.tags+xml"/>
  <Override PartName="/ppt/tags/tag2889.xml" ContentType="application/vnd.openxmlformats-officedocument.presentationml.tags+xml"/>
  <Override PartName="/ppt/tags/tag289.xml" ContentType="application/vnd.openxmlformats-officedocument.presentationml.tags+xml"/>
  <Override PartName="/ppt/tags/tag2890.xml" ContentType="application/vnd.openxmlformats-officedocument.presentationml.tags+xml"/>
  <Override PartName="/ppt/tags/tag2891.xml" ContentType="application/vnd.openxmlformats-officedocument.presentationml.tags+xml"/>
  <Override PartName="/ppt/tags/tag2892.xml" ContentType="application/vnd.openxmlformats-officedocument.presentationml.tags+xml"/>
  <Override PartName="/ppt/tags/tag2893.xml" ContentType="application/vnd.openxmlformats-officedocument.presentationml.tags+xml"/>
  <Override PartName="/ppt/tags/tag2894.xml" ContentType="application/vnd.openxmlformats-officedocument.presentationml.tags+xml"/>
  <Override PartName="/ppt/tags/tag2895.xml" ContentType="application/vnd.openxmlformats-officedocument.presentationml.tags+xml"/>
  <Override PartName="/ppt/tags/tag2896.xml" ContentType="application/vnd.openxmlformats-officedocument.presentationml.tags+xml"/>
  <Override PartName="/ppt/tags/tag2897.xml" ContentType="application/vnd.openxmlformats-officedocument.presentationml.tags+xml"/>
  <Override PartName="/ppt/tags/tag2898.xml" ContentType="application/vnd.openxmlformats-officedocument.presentationml.tags+xml"/>
  <Override PartName="/ppt/tags/tag2899.xml" ContentType="application/vnd.openxmlformats-officedocument.presentationml.tags+xml"/>
  <Override PartName="/ppt/tags/tag29.xml" ContentType="application/vnd.openxmlformats-officedocument.presentationml.tags+xml"/>
  <Override PartName="/ppt/tags/tag290.xml" ContentType="application/vnd.openxmlformats-officedocument.presentationml.tags+xml"/>
  <Override PartName="/ppt/tags/tag2900.xml" ContentType="application/vnd.openxmlformats-officedocument.presentationml.tags+xml"/>
  <Override PartName="/ppt/tags/tag2901.xml" ContentType="application/vnd.openxmlformats-officedocument.presentationml.tags+xml"/>
  <Override PartName="/ppt/tags/tag2902.xml" ContentType="application/vnd.openxmlformats-officedocument.presentationml.tags+xml"/>
  <Override PartName="/ppt/tags/tag2903.xml" ContentType="application/vnd.openxmlformats-officedocument.presentationml.tags+xml"/>
  <Override PartName="/ppt/tags/tag2904.xml" ContentType="application/vnd.openxmlformats-officedocument.presentationml.tags+xml"/>
  <Override PartName="/ppt/tags/tag2905.xml" ContentType="application/vnd.openxmlformats-officedocument.presentationml.tags+xml"/>
  <Override PartName="/ppt/tags/tag2906.xml" ContentType="application/vnd.openxmlformats-officedocument.presentationml.tags+xml"/>
  <Override PartName="/ppt/tags/tag2907.xml" ContentType="application/vnd.openxmlformats-officedocument.presentationml.tags+xml"/>
  <Override PartName="/ppt/tags/tag2908.xml" ContentType="application/vnd.openxmlformats-officedocument.presentationml.tags+xml"/>
  <Override PartName="/ppt/tags/tag2909.xml" ContentType="application/vnd.openxmlformats-officedocument.presentationml.tags+xml"/>
  <Override PartName="/ppt/tags/tag291.xml" ContentType="application/vnd.openxmlformats-officedocument.presentationml.tags+xml"/>
  <Override PartName="/ppt/tags/tag2910.xml" ContentType="application/vnd.openxmlformats-officedocument.presentationml.tags+xml"/>
  <Override PartName="/ppt/tags/tag2911.xml" ContentType="application/vnd.openxmlformats-officedocument.presentationml.tags+xml"/>
  <Override PartName="/ppt/tags/tag2912.xml" ContentType="application/vnd.openxmlformats-officedocument.presentationml.tags+xml"/>
  <Override PartName="/ppt/tags/tag2913.xml" ContentType="application/vnd.openxmlformats-officedocument.presentationml.tags+xml"/>
  <Override PartName="/ppt/tags/tag2914.xml" ContentType="application/vnd.openxmlformats-officedocument.presentationml.tags+xml"/>
  <Override PartName="/ppt/tags/tag2915.xml" ContentType="application/vnd.openxmlformats-officedocument.presentationml.tags+xml"/>
  <Override PartName="/ppt/tags/tag2916.xml" ContentType="application/vnd.openxmlformats-officedocument.presentationml.tags+xml"/>
  <Override PartName="/ppt/tags/tag2917.xml" ContentType="application/vnd.openxmlformats-officedocument.presentationml.tags+xml"/>
  <Override PartName="/ppt/tags/tag2918.xml" ContentType="application/vnd.openxmlformats-officedocument.presentationml.tags+xml"/>
  <Override PartName="/ppt/tags/tag2919.xml" ContentType="application/vnd.openxmlformats-officedocument.presentationml.tags+xml"/>
  <Override PartName="/ppt/tags/tag292.xml" ContentType="application/vnd.openxmlformats-officedocument.presentationml.tags+xml"/>
  <Override PartName="/ppt/tags/tag2920.xml" ContentType="application/vnd.openxmlformats-officedocument.presentationml.tags+xml"/>
  <Override PartName="/ppt/tags/tag2921.xml" ContentType="application/vnd.openxmlformats-officedocument.presentationml.tags+xml"/>
  <Override PartName="/ppt/tags/tag2922.xml" ContentType="application/vnd.openxmlformats-officedocument.presentationml.tags+xml"/>
  <Override PartName="/ppt/tags/tag2923.xml" ContentType="application/vnd.openxmlformats-officedocument.presentationml.tags+xml"/>
  <Override PartName="/ppt/tags/tag2924.xml" ContentType="application/vnd.openxmlformats-officedocument.presentationml.tags+xml"/>
  <Override PartName="/ppt/tags/tag2925.xml" ContentType="application/vnd.openxmlformats-officedocument.presentationml.tags+xml"/>
  <Override PartName="/ppt/tags/tag2926.xml" ContentType="application/vnd.openxmlformats-officedocument.presentationml.tags+xml"/>
  <Override PartName="/ppt/tags/tag2927.xml" ContentType="application/vnd.openxmlformats-officedocument.presentationml.tags+xml"/>
  <Override PartName="/ppt/tags/tag2928.xml" ContentType="application/vnd.openxmlformats-officedocument.presentationml.tags+xml"/>
  <Override PartName="/ppt/tags/tag2929.xml" ContentType="application/vnd.openxmlformats-officedocument.presentationml.tags+xml"/>
  <Override PartName="/ppt/tags/tag293.xml" ContentType="application/vnd.openxmlformats-officedocument.presentationml.tags+xml"/>
  <Override PartName="/ppt/tags/tag2930.xml" ContentType="application/vnd.openxmlformats-officedocument.presentationml.tags+xml"/>
  <Override PartName="/ppt/tags/tag2931.xml" ContentType="application/vnd.openxmlformats-officedocument.presentationml.tags+xml"/>
  <Override PartName="/ppt/tags/tag2932.xml" ContentType="application/vnd.openxmlformats-officedocument.presentationml.tags+xml"/>
  <Override PartName="/ppt/tags/tag2933.xml" ContentType="application/vnd.openxmlformats-officedocument.presentationml.tags+xml"/>
  <Override PartName="/ppt/tags/tag2934.xml" ContentType="application/vnd.openxmlformats-officedocument.presentationml.tags+xml"/>
  <Override PartName="/ppt/tags/tag2935.xml" ContentType="application/vnd.openxmlformats-officedocument.presentationml.tags+xml"/>
  <Override PartName="/ppt/tags/tag2936.xml" ContentType="application/vnd.openxmlformats-officedocument.presentationml.tags+xml"/>
  <Override PartName="/ppt/tags/tag2937.xml" ContentType="application/vnd.openxmlformats-officedocument.presentationml.tags+xml"/>
  <Override PartName="/ppt/tags/tag2938.xml" ContentType="application/vnd.openxmlformats-officedocument.presentationml.tags+xml"/>
  <Override PartName="/ppt/tags/tag2939.xml" ContentType="application/vnd.openxmlformats-officedocument.presentationml.tags+xml"/>
  <Override PartName="/ppt/tags/tag294.xml" ContentType="application/vnd.openxmlformats-officedocument.presentationml.tags+xml"/>
  <Override PartName="/ppt/tags/tag2940.xml" ContentType="application/vnd.openxmlformats-officedocument.presentationml.tags+xml"/>
  <Override PartName="/ppt/tags/tag2941.xml" ContentType="application/vnd.openxmlformats-officedocument.presentationml.tags+xml"/>
  <Override PartName="/ppt/tags/tag2942.xml" ContentType="application/vnd.openxmlformats-officedocument.presentationml.tags+xml"/>
  <Override PartName="/ppt/tags/tag2943.xml" ContentType="application/vnd.openxmlformats-officedocument.presentationml.tags+xml"/>
  <Override PartName="/ppt/tags/tag2944.xml" ContentType="application/vnd.openxmlformats-officedocument.presentationml.tags+xml"/>
  <Override PartName="/ppt/tags/tag2945.xml" ContentType="application/vnd.openxmlformats-officedocument.presentationml.tags+xml"/>
  <Override PartName="/ppt/tags/tag2946.xml" ContentType="application/vnd.openxmlformats-officedocument.presentationml.tags+xml"/>
  <Override PartName="/ppt/tags/tag2947.xml" ContentType="application/vnd.openxmlformats-officedocument.presentationml.tags+xml"/>
  <Override PartName="/ppt/tags/tag2948.xml" ContentType="application/vnd.openxmlformats-officedocument.presentationml.tags+xml"/>
  <Override PartName="/ppt/tags/tag2949.xml" ContentType="application/vnd.openxmlformats-officedocument.presentationml.tags+xml"/>
  <Override PartName="/ppt/tags/tag295.xml" ContentType="application/vnd.openxmlformats-officedocument.presentationml.tags+xml"/>
  <Override PartName="/ppt/tags/tag2950.xml" ContentType="application/vnd.openxmlformats-officedocument.presentationml.tags+xml"/>
  <Override PartName="/ppt/tags/tag2951.xml" ContentType="application/vnd.openxmlformats-officedocument.presentationml.tags+xml"/>
  <Override PartName="/ppt/tags/tag2952.xml" ContentType="application/vnd.openxmlformats-officedocument.presentationml.tags+xml"/>
  <Override PartName="/ppt/tags/tag2953.xml" ContentType="application/vnd.openxmlformats-officedocument.presentationml.tags+xml"/>
  <Override PartName="/ppt/tags/tag2954.xml" ContentType="application/vnd.openxmlformats-officedocument.presentationml.tags+xml"/>
  <Override PartName="/ppt/tags/tag2955.xml" ContentType="application/vnd.openxmlformats-officedocument.presentationml.tags+xml"/>
  <Override PartName="/ppt/tags/tag2956.xml" ContentType="application/vnd.openxmlformats-officedocument.presentationml.tags+xml"/>
  <Override PartName="/ppt/tags/tag2957.xml" ContentType="application/vnd.openxmlformats-officedocument.presentationml.tags+xml"/>
  <Override PartName="/ppt/tags/tag2958.xml" ContentType="application/vnd.openxmlformats-officedocument.presentationml.tags+xml"/>
  <Override PartName="/ppt/tags/tag2959.xml" ContentType="application/vnd.openxmlformats-officedocument.presentationml.tags+xml"/>
  <Override PartName="/ppt/tags/tag296.xml" ContentType="application/vnd.openxmlformats-officedocument.presentationml.tags+xml"/>
  <Override PartName="/ppt/tags/tag2960.xml" ContentType="application/vnd.openxmlformats-officedocument.presentationml.tags+xml"/>
  <Override PartName="/ppt/tags/tag2961.xml" ContentType="application/vnd.openxmlformats-officedocument.presentationml.tags+xml"/>
  <Override PartName="/ppt/tags/tag2962.xml" ContentType="application/vnd.openxmlformats-officedocument.presentationml.tags+xml"/>
  <Override PartName="/ppt/tags/tag2963.xml" ContentType="application/vnd.openxmlformats-officedocument.presentationml.tags+xml"/>
  <Override PartName="/ppt/tags/tag2964.xml" ContentType="application/vnd.openxmlformats-officedocument.presentationml.tags+xml"/>
  <Override PartName="/ppt/tags/tag2965.xml" ContentType="application/vnd.openxmlformats-officedocument.presentationml.tags+xml"/>
  <Override PartName="/ppt/tags/tag2966.xml" ContentType="application/vnd.openxmlformats-officedocument.presentationml.tags+xml"/>
  <Override PartName="/ppt/tags/tag2967.xml" ContentType="application/vnd.openxmlformats-officedocument.presentationml.tags+xml"/>
  <Override PartName="/ppt/tags/tag2968.xml" ContentType="application/vnd.openxmlformats-officedocument.presentationml.tags+xml"/>
  <Override PartName="/ppt/tags/tag2969.xml" ContentType="application/vnd.openxmlformats-officedocument.presentationml.tags+xml"/>
  <Override PartName="/ppt/tags/tag297.xml" ContentType="application/vnd.openxmlformats-officedocument.presentationml.tags+xml"/>
  <Override PartName="/ppt/tags/tag2970.xml" ContentType="application/vnd.openxmlformats-officedocument.presentationml.tags+xml"/>
  <Override PartName="/ppt/tags/tag2971.xml" ContentType="application/vnd.openxmlformats-officedocument.presentationml.tags+xml"/>
  <Override PartName="/ppt/tags/tag2972.xml" ContentType="application/vnd.openxmlformats-officedocument.presentationml.tags+xml"/>
  <Override PartName="/ppt/tags/tag2973.xml" ContentType="application/vnd.openxmlformats-officedocument.presentationml.tags+xml"/>
  <Override PartName="/ppt/tags/tag2974.xml" ContentType="application/vnd.openxmlformats-officedocument.presentationml.tags+xml"/>
  <Override PartName="/ppt/tags/tag2975.xml" ContentType="application/vnd.openxmlformats-officedocument.presentationml.tags+xml"/>
  <Override PartName="/ppt/tags/tag2976.xml" ContentType="application/vnd.openxmlformats-officedocument.presentationml.tags+xml"/>
  <Override PartName="/ppt/tags/tag2977.xml" ContentType="application/vnd.openxmlformats-officedocument.presentationml.tags+xml"/>
  <Override PartName="/ppt/tags/tag2978.xml" ContentType="application/vnd.openxmlformats-officedocument.presentationml.tags+xml"/>
  <Override PartName="/ppt/tags/tag2979.xml" ContentType="application/vnd.openxmlformats-officedocument.presentationml.tags+xml"/>
  <Override PartName="/ppt/tags/tag298.xml" ContentType="application/vnd.openxmlformats-officedocument.presentationml.tags+xml"/>
  <Override PartName="/ppt/tags/tag2980.xml" ContentType="application/vnd.openxmlformats-officedocument.presentationml.tags+xml"/>
  <Override PartName="/ppt/tags/tag2981.xml" ContentType="application/vnd.openxmlformats-officedocument.presentationml.tags+xml"/>
  <Override PartName="/ppt/tags/tag2982.xml" ContentType="application/vnd.openxmlformats-officedocument.presentationml.tags+xml"/>
  <Override PartName="/ppt/tags/tag2983.xml" ContentType="application/vnd.openxmlformats-officedocument.presentationml.tags+xml"/>
  <Override PartName="/ppt/tags/tag2984.xml" ContentType="application/vnd.openxmlformats-officedocument.presentationml.tags+xml"/>
  <Override PartName="/ppt/tags/tag2985.xml" ContentType="application/vnd.openxmlformats-officedocument.presentationml.tags+xml"/>
  <Override PartName="/ppt/tags/tag2986.xml" ContentType="application/vnd.openxmlformats-officedocument.presentationml.tags+xml"/>
  <Override PartName="/ppt/tags/tag2987.xml" ContentType="application/vnd.openxmlformats-officedocument.presentationml.tags+xml"/>
  <Override PartName="/ppt/tags/tag2988.xml" ContentType="application/vnd.openxmlformats-officedocument.presentationml.tags+xml"/>
  <Override PartName="/ppt/tags/tag2989.xml" ContentType="application/vnd.openxmlformats-officedocument.presentationml.tags+xml"/>
  <Override PartName="/ppt/tags/tag299.xml" ContentType="application/vnd.openxmlformats-officedocument.presentationml.tags+xml"/>
  <Override PartName="/ppt/tags/tag2990.xml" ContentType="application/vnd.openxmlformats-officedocument.presentationml.tags+xml"/>
  <Override PartName="/ppt/tags/tag2991.xml" ContentType="application/vnd.openxmlformats-officedocument.presentationml.tags+xml"/>
  <Override PartName="/ppt/tags/tag2992.xml" ContentType="application/vnd.openxmlformats-officedocument.presentationml.tags+xml"/>
  <Override PartName="/ppt/tags/tag2993.xml" ContentType="application/vnd.openxmlformats-officedocument.presentationml.tags+xml"/>
  <Override PartName="/ppt/tags/tag2994.xml" ContentType="application/vnd.openxmlformats-officedocument.presentationml.tags+xml"/>
  <Override PartName="/ppt/tags/tag2995.xml" ContentType="application/vnd.openxmlformats-officedocument.presentationml.tags+xml"/>
  <Override PartName="/ppt/tags/tag2996.xml" ContentType="application/vnd.openxmlformats-officedocument.presentationml.tags+xml"/>
  <Override PartName="/ppt/tags/tag2997.xml" ContentType="application/vnd.openxmlformats-officedocument.presentationml.tags+xml"/>
  <Override PartName="/ppt/tags/tag2998.xml" ContentType="application/vnd.openxmlformats-officedocument.presentationml.tags+xml"/>
  <Override PartName="/ppt/tags/tag2999.xml" ContentType="application/vnd.openxmlformats-officedocument.presentationml.tags+xml"/>
  <Override PartName="/ppt/tags/tag3.xml" ContentType="application/vnd.openxmlformats-officedocument.presentationml.tags+xml"/>
  <Override PartName="/ppt/tags/tag30.xml" ContentType="application/vnd.openxmlformats-officedocument.presentationml.tags+xml"/>
  <Override PartName="/ppt/tags/tag300.xml" ContentType="application/vnd.openxmlformats-officedocument.presentationml.tags+xml"/>
  <Override PartName="/ppt/tags/tag3000.xml" ContentType="application/vnd.openxmlformats-officedocument.presentationml.tags+xml"/>
  <Override PartName="/ppt/tags/tag3001.xml" ContentType="application/vnd.openxmlformats-officedocument.presentationml.tags+xml"/>
  <Override PartName="/ppt/tags/tag3002.xml" ContentType="application/vnd.openxmlformats-officedocument.presentationml.tags+xml"/>
  <Override PartName="/ppt/tags/tag3003.xml" ContentType="application/vnd.openxmlformats-officedocument.presentationml.tags+xml"/>
  <Override PartName="/ppt/tags/tag3004.xml" ContentType="application/vnd.openxmlformats-officedocument.presentationml.tags+xml"/>
  <Override PartName="/ppt/tags/tag3005.xml" ContentType="application/vnd.openxmlformats-officedocument.presentationml.tags+xml"/>
  <Override PartName="/ppt/tags/tag3006.xml" ContentType="application/vnd.openxmlformats-officedocument.presentationml.tags+xml"/>
  <Override PartName="/ppt/tags/tag3007.xml" ContentType="application/vnd.openxmlformats-officedocument.presentationml.tags+xml"/>
  <Override PartName="/ppt/tags/tag3008.xml" ContentType="application/vnd.openxmlformats-officedocument.presentationml.tags+xml"/>
  <Override PartName="/ppt/tags/tag3009.xml" ContentType="application/vnd.openxmlformats-officedocument.presentationml.tags+xml"/>
  <Override PartName="/ppt/tags/tag301.xml" ContentType="application/vnd.openxmlformats-officedocument.presentationml.tags+xml"/>
  <Override PartName="/ppt/tags/tag3010.xml" ContentType="application/vnd.openxmlformats-officedocument.presentationml.tags+xml"/>
  <Override PartName="/ppt/tags/tag3011.xml" ContentType="application/vnd.openxmlformats-officedocument.presentationml.tags+xml"/>
  <Override PartName="/ppt/tags/tag3012.xml" ContentType="application/vnd.openxmlformats-officedocument.presentationml.tags+xml"/>
  <Override PartName="/ppt/tags/tag3013.xml" ContentType="application/vnd.openxmlformats-officedocument.presentationml.tags+xml"/>
  <Override PartName="/ppt/tags/tag3014.xml" ContentType="application/vnd.openxmlformats-officedocument.presentationml.tags+xml"/>
  <Override PartName="/ppt/tags/tag3015.xml" ContentType="application/vnd.openxmlformats-officedocument.presentationml.tags+xml"/>
  <Override PartName="/ppt/tags/tag3016.xml" ContentType="application/vnd.openxmlformats-officedocument.presentationml.tags+xml"/>
  <Override PartName="/ppt/tags/tag3017.xml" ContentType="application/vnd.openxmlformats-officedocument.presentationml.tags+xml"/>
  <Override PartName="/ppt/tags/tag3018.xml" ContentType="application/vnd.openxmlformats-officedocument.presentationml.tags+xml"/>
  <Override PartName="/ppt/tags/tag3019.xml" ContentType="application/vnd.openxmlformats-officedocument.presentationml.tags+xml"/>
  <Override PartName="/ppt/tags/tag302.xml" ContentType="application/vnd.openxmlformats-officedocument.presentationml.tags+xml"/>
  <Override PartName="/ppt/tags/tag3020.xml" ContentType="application/vnd.openxmlformats-officedocument.presentationml.tags+xml"/>
  <Override PartName="/ppt/tags/tag3021.xml" ContentType="application/vnd.openxmlformats-officedocument.presentationml.tags+xml"/>
  <Override PartName="/ppt/tags/tag3022.xml" ContentType="application/vnd.openxmlformats-officedocument.presentationml.tags+xml"/>
  <Override PartName="/ppt/tags/tag3023.xml" ContentType="application/vnd.openxmlformats-officedocument.presentationml.tags+xml"/>
  <Override PartName="/ppt/tags/tag3024.xml" ContentType="application/vnd.openxmlformats-officedocument.presentationml.tags+xml"/>
  <Override PartName="/ppt/tags/tag3025.xml" ContentType="application/vnd.openxmlformats-officedocument.presentationml.tags+xml"/>
  <Override PartName="/ppt/tags/tag3026.xml" ContentType="application/vnd.openxmlformats-officedocument.presentationml.tags+xml"/>
  <Override PartName="/ppt/tags/tag3027.xml" ContentType="application/vnd.openxmlformats-officedocument.presentationml.tags+xml"/>
  <Override PartName="/ppt/tags/tag3028.xml" ContentType="application/vnd.openxmlformats-officedocument.presentationml.tags+xml"/>
  <Override PartName="/ppt/tags/tag3029.xml" ContentType="application/vnd.openxmlformats-officedocument.presentationml.tags+xml"/>
  <Override PartName="/ppt/tags/tag303.xml" ContentType="application/vnd.openxmlformats-officedocument.presentationml.tags+xml"/>
  <Override PartName="/ppt/tags/tag3030.xml" ContentType="application/vnd.openxmlformats-officedocument.presentationml.tags+xml"/>
  <Override PartName="/ppt/tags/tag3031.xml" ContentType="application/vnd.openxmlformats-officedocument.presentationml.tags+xml"/>
  <Override PartName="/ppt/tags/tag3032.xml" ContentType="application/vnd.openxmlformats-officedocument.presentationml.tags+xml"/>
  <Override PartName="/ppt/tags/tag3033.xml" ContentType="application/vnd.openxmlformats-officedocument.presentationml.tags+xml"/>
  <Override PartName="/ppt/tags/tag3034.xml" ContentType="application/vnd.openxmlformats-officedocument.presentationml.tags+xml"/>
  <Override PartName="/ppt/tags/tag3035.xml" ContentType="application/vnd.openxmlformats-officedocument.presentationml.tags+xml"/>
  <Override PartName="/ppt/tags/tag3036.xml" ContentType="application/vnd.openxmlformats-officedocument.presentationml.tags+xml"/>
  <Override PartName="/ppt/tags/tag3037.xml" ContentType="application/vnd.openxmlformats-officedocument.presentationml.tags+xml"/>
  <Override PartName="/ppt/tags/tag3038.xml" ContentType="application/vnd.openxmlformats-officedocument.presentationml.tags+xml"/>
  <Override PartName="/ppt/tags/tag3039.xml" ContentType="application/vnd.openxmlformats-officedocument.presentationml.tags+xml"/>
  <Override PartName="/ppt/tags/tag304.xml" ContentType="application/vnd.openxmlformats-officedocument.presentationml.tags+xml"/>
  <Override PartName="/ppt/tags/tag3040.xml" ContentType="application/vnd.openxmlformats-officedocument.presentationml.tags+xml"/>
  <Override PartName="/ppt/tags/tag3041.xml" ContentType="application/vnd.openxmlformats-officedocument.presentationml.tags+xml"/>
  <Override PartName="/ppt/tags/tag3042.xml" ContentType="application/vnd.openxmlformats-officedocument.presentationml.tags+xml"/>
  <Override PartName="/ppt/tags/tag3043.xml" ContentType="application/vnd.openxmlformats-officedocument.presentationml.tags+xml"/>
  <Override PartName="/ppt/tags/tag3044.xml" ContentType="application/vnd.openxmlformats-officedocument.presentationml.tags+xml"/>
  <Override PartName="/ppt/tags/tag3045.xml" ContentType="application/vnd.openxmlformats-officedocument.presentationml.tags+xml"/>
  <Override PartName="/ppt/tags/tag3046.xml" ContentType="application/vnd.openxmlformats-officedocument.presentationml.tags+xml"/>
  <Override PartName="/ppt/tags/tag3047.xml" ContentType="application/vnd.openxmlformats-officedocument.presentationml.tags+xml"/>
  <Override PartName="/ppt/tags/tag3048.xml" ContentType="application/vnd.openxmlformats-officedocument.presentationml.tags+xml"/>
  <Override PartName="/ppt/tags/tag3049.xml" ContentType="application/vnd.openxmlformats-officedocument.presentationml.tags+xml"/>
  <Override PartName="/ppt/tags/tag305.xml" ContentType="application/vnd.openxmlformats-officedocument.presentationml.tags+xml"/>
  <Override PartName="/ppt/tags/tag3050.xml" ContentType="application/vnd.openxmlformats-officedocument.presentationml.tags+xml"/>
  <Override PartName="/ppt/tags/tag3051.xml" ContentType="application/vnd.openxmlformats-officedocument.presentationml.tags+xml"/>
  <Override PartName="/ppt/tags/tag3052.xml" ContentType="application/vnd.openxmlformats-officedocument.presentationml.tags+xml"/>
  <Override PartName="/ppt/tags/tag3053.xml" ContentType="application/vnd.openxmlformats-officedocument.presentationml.tags+xml"/>
  <Override PartName="/ppt/tags/tag3054.xml" ContentType="application/vnd.openxmlformats-officedocument.presentationml.tags+xml"/>
  <Override PartName="/ppt/tags/tag3055.xml" ContentType="application/vnd.openxmlformats-officedocument.presentationml.tags+xml"/>
  <Override PartName="/ppt/tags/tag3056.xml" ContentType="application/vnd.openxmlformats-officedocument.presentationml.tags+xml"/>
  <Override PartName="/ppt/tags/tag3057.xml" ContentType="application/vnd.openxmlformats-officedocument.presentationml.tags+xml"/>
  <Override PartName="/ppt/tags/tag3058.xml" ContentType="application/vnd.openxmlformats-officedocument.presentationml.tags+xml"/>
  <Override PartName="/ppt/tags/tag3059.xml" ContentType="application/vnd.openxmlformats-officedocument.presentationml.tags+xml"/>
  <Override PartName="/ppt/tags/tag306.xml" ContentType="application/vnd.openxmlformats-officedocument.presentationml.tags+xml"/>
  <Override PartName="/ppt/tags/tag3060.xml" ContentType="application/vnd.openxmlformats-officedocument.presentationml.tags+xml"/>
  <Override PartName="/ppt/tags/tag3061.xml" ContentType="application/vnd.openxmlformats-officedocument.presentationml.tags+xml"/>
  <Override PartName="/ppt/tags/tag3062.xml" ContentType="application/vnd.openxmlformats-officedocument.presentationml.tags+xml"/>
  <Override PartName="/ppt/tags/tag3063.xml" ContentType="application/vnd.openxmlformats-officedocument.presentationml.tags+xml"/>
  <Override PartName="/ppt/tags/tag3064.xml" ContentType="application/vnd.openxmlformats-officedocument.presentationml.tags+xml"/>
  <Override PartName="/ppt/tags/tag3065.xml" ContentType="application/vnd.openxmlformats-officedocument.presentationml.tags+xml"/>
  <Override PartName="/ppt/tags/tag3066.xml" ContentType="application/vnd.openxmlformats-officedocument.presentationml.tags+xml"/>
  <Override PartName="/ppt/tags/tag3067.xml" ContentType="application/vnd.openxmlformats-officedocument.presentationml.tags+xml"/>
  <Override PartName="/ppt/tags/tag3068.xml" ContentType="application/vnd.openxmlformats-officedocument.presentationml.tags+xml"/>
  <Override PartName="/ppt/tags/tag3069.xml" ContentType="application/vnd.openxmlformats-officedocument.presentationml.tags+xml"/>
  <Override PartName="/ppt/tags/tag307.xml" ContentType="application/vnd.openxmlformats-officedocument.presentationml.tags+xml"/>
  <Override PartName="/ppt/tags/tag3070.xml" ContentType="application/vnd.openxmlformats-officedocument.presentationml.tags+xml"/>
  <Override PartName="/ppt/tags/tag3071.xml" ContentType="application/vnd.openxmlformats-officedocument.presentationml.tags+xml"/>
  <Override PartName="/ppt/tags/tag3072.xml" ContentType="application/vnd.openxmlformats-officedocument.presentationml.tags+xml"/>
  <Override PartName="/ppt/tags/tag3073.xml" ContentType="application/vnd.openxmlformats-officedocument.presentationml.tags+xml"/>
  <Override PartName="/ppt/tags/tag3074.xml" ContentType="application/vnd.openxmlformats-officedocument.presentationml.tags+xml"/>
  <Override PartName="/ppt/tags/tag3075.xml" ContentType="application/vnd.openxmlformats-officedocument.presentationml.tags+xml"/>
  <Override PartName="/ppt/tags/tag3076.xml" ContentType="application/vnd.openxmlformats-officedocument.presentationml.tags+xml"/>
  <Override PartName="/ppt/tags/tag3077.xml" ContentType="application/vnd.openxmlformats-officedocument.presentationml.tags+xml"/>
  <Override PartName="/ppt/tags/tag3078.xml" ContentType="application/vnd.openxmlformats-officedocument.presentationml.tags+xml"/>
  <Override PartName="/ppt/tags/tag3079.xml" ContentType="application/vnd.openxmlformats-officedocument.presentationml.tags+xml"/>
  <Override PartName="/ppt/tags/tag308.xml" ContentType="application/vnd.openxmlformats-officedocument.presentationml.tags+xml"/>
  <Override PartName="/ppt/tags/tag3080.xml" ContentType="application/vnd.openxmlformats-officedocument.presentationml.tags+xml"/>
  <Override PartName="/ppt/tags/tag3081.xml" ContentType="application/vnd.openxmlformats-officedocument.presentationml.tags+xml"/>
  <Override PartName="/ppt/tags/tag3082.xml" ContentType="application/vnd.openxmlformats-officedocument.presentationml.tags+xml"/>
  <Override PartName="/ppt/tags/tag3083.xml" ContentType="application/vnd.openxmlformats-officedocument.presentationml.tags+xml"/>
  <Override PartName="/ppt/tags/tag3084.xml" ContentType="application/vnd.openxmlformats-officedocument.presentationml.tags+xml"/>
  <Override PartName="/ppt/tags/tag3085.xml" ContentType="application/vnd.openxmlformats-officedocument.presentationml.tags+xml"/>
  <Override PartName="/ppt/tags/tag3086.xml" ContentType="application/vnd.openxmlformats-officedocument.presentationml.tags+xml"/>
  <Override PartName="/ppt/tags/tag3087.xml" ContentType="application/vnd.openxmlformats-officedocument.presentationml.tags+xml"/>
  <Override PartName="/ppt/tags/tag3088.xml" ContentType="application/vnd.openxmlformats-officedocument.presentationml.tags+xml"/>
  <Override PartName="/ppt/tags/tag3089.xml" ContentType="application/vnd.openxmlformats-officedocument.presentationml.tags+xml"/>
  <Override PartName="/ppt/tags/tag309.xml" ContentType="application/vnd.openxmlformats-officedocument.presentationml.tags+xml"/>
  <Override PartName="/ppt/tags/tag3090.xml" ContentType="application/vnd.openxmlformats-officedocument.presentationml.tags+xml"/>
  <Override PartName="/ppt/tags/tag3091.xml" ContentType="application/vnd.openxmlformats-officedocument.presentationml.tags+xml"/>
  <Override PartName="/ppt/tags/tag3092.xml" ContentType="application/vnd.openxmlformats-officedocument.presentationml.tags+xml"/>
  <Override PartName="/ppt/tags/tag3093.xml" ContentType="application/vnd.openxmlformats-officedocument.presentationml.tags+xml"/>
  <Override PartName="/ppt/tags/tag3094.xml" ContentType="application/vnd.openxmlformats-officedocument.presentationml.tags+xml"/>
  <Override PartName="/ppt/tags/tag3095.xml" ContentType="application/vnd.openxmlformats-officedocument.presentationml.tags+xml"/>
  <Override PartName="/ppt/tags/tag3096.xml" ContentType="application/vnd.openxmlformats-officedocument.presentationml.tags+xml"/>
  <Override PartName="/ppt/tags/tag3097.xml" ContentType="application/vnd.openxmlformats-officedocument.presentationml.tags+xml"/>
  <Override PartName="/ppt/tags/tag3098.xml" ContentType="application/vnd.openxmlformats-officedocument.presentationml.tags+xml"/>
  <Override PartName="/ppt/tags/tag3099.xml" ContentType="application/vnd.openxmlformats-officedocument.presentationml.tags+xml"/>
  <Override PartName="/ppt/tags/tag31.xml" ContentType="application/vnd.openxmlformats-officedocument.presentationml.tags+xml"/>
  <Override PartName="/ppt/tags/tag310.xml" ContentType="application/vnd.openxmlformats-officedocument.presentationml.tags+xml"/>
  <Override PartName="/ppt/tags/tag3100.xml" ContentType="application/vnd.openxmlformats-officedocument.presentationml.tags+xml"/>
  <Override PartName="/ppt/tags/tag3101.xml" ContentType="application/vnd.openxmlformats-officedocument.presentationml.tags+xml"/>
  <Override PartName="/ppt/tags/tag3102.xml" ContentType="application/vnd.openxmlformats-officedocument.presentationml.tags+xml"/>
  <Override PartName="/ppt/tags/tag3103.xml" ContentType="application/vnd.openxmlformats-officedocument.presentationml.tags+xml"/>
  <Override PartName="/ppt/tags/tag3104.xml" ContentType="application/vnd.openxmlformats-officedocument.presentationml.tags+xml"/>
  <Override PartName="/ppt/tags/tag3105.xml" ContentType="application/vnd.openxmlformats-officedocument.presentationml.tags+xml"/>
  <Override PartName="/ppt/tags/tag3106.xml" ContentType="application/vnd.openxmlformats-officedocument.presentationml.tags+xml"/>
  <Override PartName="/ppt/tags/tag3107.xml" ContentType="application/vnd.openxmlformats-officedocument.presentationml.tags+xml"/>
  <Override PartName="/ppt/tags/tag3108.xml" ContentType="application/vnd.openxmlformats-officedocument.presentationml.tags+xml"/>
  <Override PartName="/ppt/tags/tag3109.xml" ContentType="application/vnd.openxmlformats-officedocument.presentationml.tags+xml"/>
  <Override PartName="/ppt/tags/tag311.xml" ContentType="application/vnd.openxmlformats-officedocument.presentationml.tags+xml"/>
  <Override PartName="/ppt/tags/tag3110.xml" ContentType="application/vnd.openxmlformats-officedocument.presentationml.tags+xml"/>
  <Override PartName="/ppt/tags/tag3111.xml" ContentType="application/vnd.openxmlformats-officedocument.presentationml.tags+xml"/>
  <Override PartName="/ppt/tags/tag3112.xml" ContentType="application/vnd.openxmlformats-officedocument.presentationml.tags+xml"/>
  <Override PartName="/ppt/tags/tag3113.xml" ContentType="application/vnd.openxmlformats-officedocument.presentationml.tags+xml"/>
  <Override PartName="/ppt/tags/tag3114.xml" ContentType="application/vnd.openxmlformats-officedocument.presentationml.tags+xml"/>
  <Override PartName="/ppt/tags/tag3115.xml" ContentType="application/vnd.openxmlformats-officedocument.presentationml.tags+xml"/>
  <Override PartName="/ppt/tags/tag3116.xml" ContentType="application/vnd.openxmlformats-officedocument.presentationml.tags+xml"/>
  <Override PartName="/ppt/tags/tag3117.xml" ContentType="application/vnd.openxmlformats-officedocument.presentationml.tags+xml"/>
  <Override PartName="/ppt/tags/tag3118.xml" ContentType="application/vnd.openxmlformats-officedocument.presentationml.tags+xml"/>
  <Override PartName="/ppt/tags/tag3119.xml" ContentType="application/vnd.openxmlformats-officedocument.presentationml.tags+xml"/>
  <Override PartName="/ppt/tags/tag312.xml" ContentType="application/vnd.openxmlformats-officedocument.presentationml.tags+xml"/>
  <Override PartName="/ppt/tags/tag3120.xml" ContentType="application/vnd.openxmlformats-officedocument.presentationml.tags+xml"/>
  <Override PartName="/ppt/tags/tag3121.xml" ContentType="application/vnd.openxmlformats-officedocument.presentationml.tags+xml"/>
  <Override PartName="/ppt/tags/tag3122.xml" ContentType="application/vnd.openxmlformats-officedocument.presentationml.tags+xml"/>
  <Override PartName="/ppt/tags/tag3123.xml" ContentType="application/vnd.openxmlformats-officedocument.presentationml.tags+xml"/>
  <Override PartName="/ppt/tags/tag3124.xml" ContentType="application/vnd.openxmlformats-officedocument.presentationml.tags+xml"/>
  <Override PartName="/ppt/tags/tag3125.xml" ContentType="application/vnd.openxmlformats-officedocument.presentationml.tags+xml"/>
  <Override PartName="/ppt/tags/tag3126.xml" ContentType="application/vnd.openxmlformats-officedocument.presentationml.tags+xml"/>
  <Override PartName="/ppt/tags/tag3127.xml" ContentType="application/vnd.openxmlformats-officedocument.presentationml.tags+xml"/>
  <Override PartName="/ppt/tags/tag3128.xml" ContentType="application/vnd.openxmlformats-officedocument.presentationml.tags+xml"/>
  <Override PartName="/ppt/tags/tag3129.xml" ContentType="application/vnd.openxmlformats-officedocument.presentationml.tags+xml"/>
  <Override PartName="/ppt/tags/tag313.xml" ContentType="application/vnd.openxmlformats-officedocument.presentationml.tags+xml"/>
  <Override PartName="/ppt/tags/tag3130.xml" ContentType="application/vnd.openxmlformats-officedocument.presentationml.tags+xml"/>
  <Override PartName="/ppt/tags/tag3131.xml" ContentType="application/vnd.openxmlformats-officedocument.presentationml.tags+xml"/>
  <Override PartName="/ppt/tags/tag3132.xml" ContentType="application/vnd.openxmlformats-officedocument.presentationml.tags+xml"/>
  <Override PartName="/ppt/tags/tag3133.xml" ContentType="application/vnd.openxmlformats-officedocument.presentationml.tags+xml"/>
  <Override PartName="/ppt/tags/tag3134.xml" ContentType="application/vnd.openxmlformats-officedocument.presentationml.tags+xml"/>
  <Override PartName="/ppt/tags/tag3135.xml" ContentType="application/vnd.openxmlformats-officedocument.presentationml.tags+xml"/>
  <Override PartName="/ppt/tags/tag3136.xml" ContentType="application/vnd.openxmlformats-officedocument.presentationml.tags+xml"/>
  <Override PartName="/ppt/tags/tag3137.xml" ContentType="application/vnd.openxmlformats-officedocument.presentationml.tags+xml"/>
  <Override PartName="/ppt/tags/tag3138.xml" ContentType="application/vnd.openxmlformats-officedocument.presentationml.tags+xml"/>
  <Override PartName="/ppt/tags/tag3139.xml" ContentType="application/vnd.openxmlformats-officedocument.presentationml.tags+xml"/>
  <Override PartName="/ppt/tags/tag314.xml" ContentType="application/vnd.openxmlformats-officedocument.presentationml.tags+xml"/>
  <Override PartName="/ppt/tags/tag3140.xml" ContentType="application/vnd.openxmlformats-officedocument.presentationml.tags+xml"/>
  <Override PartName="/ppt/tags/tag3141.xml" ContentType="application/vnd.openxmlformats-officedocument.presentationml.tags+xml"/>
  <Override PartName="/ppt/tags/tag3142.xml" ContentType="application/vnd.openxmlformats-officedocument.presentationml.tags+xml"/>
  <Override PartName="/ppt/tags/tag3143.xml" ContentType="application/vnd.openxmlformats-officedocument.presentationml.tags+xml"/>
  <Override PartName="/ppt/tags/tag3144.xml" ContentType="application/vnd.openxmlformats-officedocument.presentationml.tags+xml"/>
  <Override PartName="/ppt/tags/tag3145.xml" ContentType="application/vnd.openxmlformats-officedocument.presentationml.tags+xml"/>
  <Override PartName="/ppt/tags/tag3146.xml" ContentType="application/vnd.openxmlformats-officedocument.presentationml.tags+xml"/>
  <Override PartName="/ppt/tags/tag3147.xml" ContentType="application/vnd.openxmlformats-officedocument.presentationml.tags+xml"/>
  <Override PartName="/ppt/tags/tag3148.xml" ContentType="application/vnd.openxmlformats-officedocument.presentationml.tags+xml"/>
  <Override PartName="/ppt/tags/tag3149.xml" ContentType="application/vnd.openxmlformats-officedocument.presentationml.tags+xml"/>
  <Override PartName="/ppt/tags/tag315.xml" ContentType="application/vnd.openxmlformats-officedocument.presentationml.tags+xml"/>
  <Override PartName="/ppt/tags/tag3150.xml" ContentType="application/vnd.openxmlformats-officedocument.presentationml.tags+xml"/>
  <Override PartName="/ppt/tags/tag3151.xml" ContentType="application/vnd.openxmlformats-officedocument.presentationml.tags+xml"/>
  <Override PartName="/ppt/tags/tag3152.xml" ContentType="application/vnd.openxmlformats-officedocument.presentationml.tags+xml"/>
  <Override PartName="/ppt/tags/tag3153.xml" ContentType="application/vnd.openxmlformats-officedocument.presentationml.tags+xml"/>
  <Override PartName="/ppt/tags/tag3154.xml" ContentType="application/vnd.openxmlformats-officedocument.presentationml.tags+xml"/>
  <Override PartName="/ppt/tags/tag3155.xml" ContentType="application/vnd.openxmlformats-officedocument.presentationml.tags+xml"/>
  <Override PartName="/ppt/tags/tag3156.xml" ContentType="application/vnd.openxmlformats-officedocument.presentationml.tags+xml"/>
  <Override PartName="/ppt/tags/tag3157.xml" ContentType="application/vnd.openxmlformats-officedocument.presentationml.tags+xml"/>
  <Override PartName="/ppt/tags/tag3158.xml" ContentType="application/vnd.openxmlformats-officedocument.presentationml.tags+xml"/>
  <Override PartName="/ppt/tags/tag3159.xml" ContentType="application/vnd.openxmlformats-officedocument.presentationml.tags+xml"/>
  <Override PartName="/ppt/tags/tag316.xml" ContentType="application/vnd.openxmlformats-officedocument.presentationml.tags+xml"/>
  <Override PartName="/ppt/tags/tag3160.xml" ContentType="application/vnd.openxmlformats-officedocument.presentationml.tags+xml"/>
  <Override PartName="/ppt/tags/tag3161.xml" ContentType="application/vnd.openxmlformats-officedocument.presentationml.tags+xml"/>
  <Override PartName="/ppt/tags/tag3162.xml" ContentType="application/vnd.openxmlformats-officedocument.presentationml.tags+xml"/>
  <Override PartName="/ppt/tags/tag3163.xml" ContentType="application/vnd.openxmlformats-officedocument.presentationml.tags+xml"/>
  <Override PartName="/ppt/tags/tag3164.xml" ContentType="application/vnd.openxmlformats-officedocument.presentationml.tags+xml"/>
  <Override PartName="/ppt/tags/tag3165.xml" ContentType="application/vnd.openxmlformats-officedocument.presentationml.tags+xml"/>
  <Override PartName="/ppt/tags/tag3166.xml" ContentType="application/vnd.openxmlformats-officedocument.presentationml.tags+xml"/>
  <Override PartName="/ppt/tags/tag3167.xml" ContentType="application/vnd.openxmlformats-officedocument.presentationml.tags+xml"/>
  <Override PartName="/ppt/tags/tag3168.xml" ContentType="application/vnd.openxmlformats-officedocument.presentationml.tags+xml"/>
  <Override PartName="/ppt/tags/tag3169.xml" ContentType="application/vnd.openxmlformats-officedocument.presentationml.tags+xml"/>
  <Override PartName="/ppt/tags/tag317.xml" ContentType="application/vnd.openxmlformats-officedocument.presentationml.tags+xml"/>
  <Override PartName="/ppt/tags/tag3170.xml" ContentType="application/vnd.openxmlformats-officedocument.presentationml.tags+xml"/>
  <Override PartName="/ppt/tags/tag3171.xml" ContentType="application/vnd.openxmlformats-officedocument.presentationml.tags+xml"/>
  <Override PartName="/ppt/tags/tag3172.xml" ContentType="application/vnd.openxmlformats-officedocument.presentationml.tags+xml"/>
  <Override PartName="/ppt/tags/tag3173.xml" ContentType="application/vnd.openxmlformats-officedocument.presentationml.tags+xml"/>
  <Override PartName="/ppt/tags/tag3174.xml" ContentType="application/vnd.openxmlformats-officedocument.presentationml.tags+xml"/>
  <Override PartName="/ppt/tags/tag3175.xml" ContentType="application/vnd.openxmlformats-officedocument.presentationml.tags+xml"/>
  <Override PartName="/ppt/tags/tag3176.xml" ContentType="application/vnd.openxmlformats-officedocument.presentationml.tags+xml"/>
  <Override PartName="/ppt/tags/tag3177.xml" ContentType="application/vnd.openxmlformats-officedocument.presentationml.tags+xml"/>
  <Override PartName="/ppt/tags/tag3178.xml" ContentType="application/vnd.openxmlformats-officedocument.presentationml.tags+xml"/>
  <Override PartName="/ppt/tags/tag3179.xml" ContentType="application/vnd.openxmlformats-officedocument.presentationml.tags+xml"/>
  <Override PartName="/ppt/tags/tag318.xml" ContentType="application/vnd.openxmlformats-officedocument.presentationml.tags+xml"/>
  <Override PartName="/ppt/tags/tag3180.xml" ContentType="application/vnd.openxmlformats-officedocument.presentationml.tags+xml"/>
  <Override PartName="/ppt/tags/tag3181.xml" ContentType="application/vnd.openxmlformats-officedocument.presentationml.tags+xml"/>
  <Override PartName="/ppt/tags/tag3182.xml" ContentType="application/vnd.openxmlformats-officedocument.presentationml.tags+xml"/>
  <Override PartName="/ppt/tags/tag3183.xml" ContentType="application/vnd.openxmlformats-officedocument.presentationml.tags+xml"/>
  <Override PartName="/ppt/tags/tag3184.xml" ContentType="application/vnd.openxmlformats-officedocument.presentationml.tags+xml"/>
  <Override PartName="/ppt/tags/tag3185.xml" ContentType="application/vnd.openxmlformats-officedocument.presentationml.tags+xml"/>
  <Override PartName="/ppt/tags/tag3186.xml" ContentType="application/vnd.openxmlformats-officedocument.presentationml.tags+xml"/>
  <Override PartName="/ppt/tags/tag3187.xml" ContentType="application/vnd.openxmlformats-officedocument.presentationml.tags+xml"/>
  <Override PartName="/ppt/tags/tag3188.xml" ContentType="application/vnd.openxmlformats-officedocument.presentationml.tags+xml"/>
  <Override PartName="/ppt/tags/tag3189.xml" ContentType="application/vnd.openxmlformats-officedocument.presentationml.tags+xml"/>
  <Override PartName="/ppt/tags/tag319.xml" ContentType="application/vnd.openxmlformats-officedocument.presentationml.tags+xml"/>
  <Override PartName="/ppt/tags/tag3190.xml" ContentType="application/vnd.openxmlformats-officedocument.presentationml.tags+xml"/>
  <Override PartName="/ppt/tags/tag3191.xml" ContentType="application/vnd.openxmlformats-officedocument.presentationml.tags+xml"/>
  <Override PartName="/ppt/tags/tag3192.xml" ContentType="application/vnd.openxmlformats-officedocument.presentationml.tags+xml"/>
  <Override PartName="/ppt/tags/tag3193.xml" ContentType="application/vnd.openxmlformats-officedocument.presentationml.tags+xml"/>
  <Override PartName="/ppt/tags/tag3194.xml" ContentType="application/vnd.openxmlformats-officedocument.presentationml.tags+xml"/>
  <Override PartName="/ppt/tags/tag3195.xml" ContentType="application/vnd.openxmlformats-officedocument.presentationml.tags+xml"/>
  <Override PartName="/ppt/tags/tag3196.xml" ContentType="application/vnd.openxmlformats-officedocument.presentationml.tags+xml"/>
  <Override PartName="/ppt/tags/tag3197.xml" ContentType="application/vnd.openxmlformats-officedocument.presentationml.tags+xml"/>
  <Override PartName="/ppt/tags/tag3198.xml" ContentType="application/vnd.openxmlformats-officedocument.presentationml.tags+xml"/>
  <Override PartName="/ppt/tags/tag3199.xml" ContentType="application/vnd.openxmlformats-officedocument.presentationml.tags+xml"/>
  <Override PartName="/ppt/tags/tag32.xml" ContentType="application/vnd.openxmlformats-officedocument.presentationml.tags+xml"/>
  <Override PartName="/ppt/tags/tag320.xml" ContentType="application/vnd.openxmlformats-officedocument.presentationml.tags+xml"/>
  <Override PartName="/ppt/tags/tag3200.xml" ContentType="application/vnd.openxmlformats-officedocument.presentationml.tags+xml"/>
  <Override PartName="/ppt/tags/tag3201.xml" ContentType="application/vnd.openxmlformats-officedocument.presentationml.tags+xml"/>
  <Override PartName="/ppt/tags/tag3202.xml" ContentType="application/vnd.openxmlformats-officedocument.presentationml.tags+xml"/>
  <Override PartName="/ppt/tags/tag3203.xml" ContentType="application/vnd.openxmlformats-officedocument.presentationml.tags+xml"/>
  <Override PartName="/ppt/tags/tag3204.xml" ContentType="application/vnd.openxmlformats-officedocument.presentationml.tags+xml"/>
  <Override PartName="/ppt/tags/tag3205.xml" ContentType="application/vnd.openxmlformats-officedocument.presentationml.tags+xml"/>
  <Override PartName="/ppt/tags/tag3206.xml" ContentType="application/vnd.openxmlformats-officedocument.presentationml.tags+xml"/>
  <Override PartName="/ppt/tags/tag3207.xml" ContentType="application/vnd.openxmlformats-officedocument.presentationml.tags+xml"/>
  <Override PartName="/ppt/tags/tag3208.xml" ContentType="application/vnd.openxmlformats-officedocument.presentationml.tags+xml"/>
  <Override PartName="/ppt/tags/tag3209.xml" ContentType="application/vnd.openxmlformats-officedocument.presentationml.tags+xml"/>
  <Override PartName="/ppt/tags/tag321.xml" ContentType="application/vnd.openxmlformats-officedocument.presentationml.tags+xml"/>
  <Override PartName="/ppt/tags/tag3210.xml" ContentType="application/vnd.openxmlformats-officedocument.presentationml.tags+xml"/>
  <Override PartName="/ppt/tags/tag3211.xml" ContentType="application/vnd.openxmlformats-officedocument.presentationml.tags+xml"/>
  <Override PartName="/ppt/tags/tag3212.xml" ContentType="application/vnd.openxmlformats-officedocument.presentationml.tags+xml"/>
  <Override PartName="/ppt/tags/tag3213.xml" ContentType="application/vnd.openxmlformats-officedocument.presentationml.tags+xml"/>
  <Override PartName="/ppt/tags/tag3214.xml" ContentType="application/vnd.openxmlformats-officedocument.presentationml.tags+xml"/>
  <Override PartName="/ppt/tags/tag3215.xml" ContentType="application/vnd.openxmlformats-officedocument.presentationml.tags+xml"/>
  <Override PartName="/ppt/tags/tag3216.xml" ContentType="application/vnd.openxmlformats-officedocument.presentationml.tags+xml"/>
  <Override PartName="/ppt/tags/tag3217.xml" ContentType="application/vnd.openxmlformats-officedocument.presentationml.tags+xml"/>
  <Override PartName="/ppt/tags/tag3218.xml" ContentType="application/vnd.openxmlformats-officedocument.presentationml.tags+xml"/>
  <Override PartName="/ppt/tags/tag3219.xml" ContentType="application/vnd.openxmlformats-officedocument.presentationml.tags+xml"/>
  <Override PartName="/ppt/tags/tag322.xml" ContentType="application/vnd.openxmlformats-officedocument.presentationml.tags+xml"/>
  <Override PartName="/ppt/tags/tag3220.xml" ContentType="application/vnd.openxmlformats-officedocument.presentationml.tags+xml"/>
  <Override PartName="/ppt/tags/tag3221.xml" ContentType="application/vnd.openxmlformats-officedocument.presentationml.tags+xml"/>
  <Override PartName="/ppt/tags/tag3222.xml" ContentType="application/vnd.openxmlformats-officedocument.presentationml.tags+xml"/>
  <Override PartName="/ppt/tags/tag3223.xml" ContentType="application/vnd.openxmlformats-officedocument.presentationml.tags+xml"/>
  <Override PartName="/ppt/tags/tag3224.xml" ContentType="application/vnd.openxmlformats-officedocument.presentationml.tags+xml"/>
  <Override PartName="/ppt/tags/tag3225.xml" ContentType="application/vnd.openxmlformats-officedocument.presentationml.tags+xml"/>
  <Override PartName="/ppt/tags/tag3226.xml" ContentType="application/vnd.openxmlformats-officedocument.presentationml.tags+xml"/>
  <Override PartName="/ppt/tags/tag3227.xml" ContentType="application/vnd.openxmlformats-officedocument.presentationml.tags+xml"/>
  <Override PartName="/ppt/tags/tag3228.xml" ContentType="application/vnd.openxmlformats-officedocument.presentationml.tags+xml"/>
  <Override PartName="/ppt/tags/tag3229.xml" ContentType="application/vnd.openxmlformats-officedocument.presentationml.tags+xml"/>
  <Override PartName="/ppt/tags/tag323.xml" ContentType="application/vnd.openxmlformats-officedocument.presentationml.tags+xml"/>
  <Override PartName="/ppt/tags/tag3230.xml" ContentType="application/vnd.openxmlformats-officedocument.presentationml.tags+xml"/>
  <Override PartName="/ppt/tags/tag3231.xml" ContentType="application/vnd.openxmlformats-officedocument.presentationml.tags+xml"/>
  <Override PartName="/ppt/tags/tag3232.xml" ContentType="application/vnd.openxmlformats-officedocument.presentationml.tags+xml"/>
  <Override PartName="/ppt/tags/tag3233.xml" ContentType="application/vnd.openxmlformats-officedocument.presentationml.tags+xml"/>
  <Override PartName="/ppt/tags/tag3234.xml" ContentType="application/vnd.openxmlformats-officedocument.presentationml.tags+xml"/>
  <Override PartName="/ppt/tags/tag3235.xml" ContentType="application/vnd.openxmlformats-officedocument.presentationml.tags+xml"/>
  <Override PartName="/ppt/tags/tag3236.xml" ContentType="application/vnd.openxmlformats-officedocument.presentationml.tags+xml"/>
  <Override PartName="/ppt/tags/tag3237.xml" ContentType="application/vnd.openxmlformats-officedocument.presentationml.tags+xml"/>
  <Override PartName="/ppt/tags/tag3238.xml" ContentType="application/vnd.openxmlformats-officedocument.presentationml.tags+xml"/>
  <Override PartName="/ppt/tags/tag3239.xml" ContentType="application/vnd.openxmlformats-officedocument.presentationml.tags+xml"/>
  <Override PartName="/ppt/tags/tag324.xml" ContentType="application/vnd.openxmlformats-officedocument.presentationml.tags+xml"/>
  <Override PartName="/ppt/tags/tag3240.xml" ContentType="application/vnd.openxmlformats-officedocument.presentationml.tags+xml"/>
  <Override PartName="/ppt/tags/tag3241.xml" ContentType="application/vnd.openxmlformats-officedocument.presentationml.tags+xml"/>
  <Override PartName="/ppt/tags/tag3242.xml" ContentType="application/vnd.openxmlformats-officedocument.presentationml.tags+xml"/>
  <Override PartName="/ppt/tags/tag3243.xml" ContentType="application/vnd.openxmlformats-officedocument.presentationml.tags+xml"/>
  <Override PartName="/ppt/tags/tag3244.xml" ContentType="application/vnd.openxmlformats-officedocument.presentationml.tags+xml"/>
  <Override PartName="/ppt/tags/tag3245.xml" ContentType="application/vnd.openxmlformats-officedocument.presentationml.tags+xml"/>
  <Override PartName="/ppt/tags/tag3246.xml" ContentType="application/vnd.openxmlformats-officedocument.presentationml.tags+xml"/>
  <Override PartName="/ppt/tags/tag3247.xml" ContentType="application/vnd.openxmlformats-officedocument.presentationml.tags+xml"/>
  <Override PartName="/ppt/tags/tag3248.xml" ContentType="application/vnd.openxmlformats-officedocument.presentationml.tags+xml"/>
  <Override PartName="/ppt/tags/tag3249.xml" ContentType="application/vnd.openxmlformats-officedocument.presentationml.tags+xml"/>
  <Override PartName="/ppt/tags/tag325.xml" ContentType="application/vnd.openxmlformats-officedocument.presentationml.tags+xml"/>
  <Override PartName="/ppt/tags/tag3250.xml" ContentType="application/vnd.openxmlformats-officedocument.presentationml.tags+xml"/>
  <Override PartName="/ppt/tags/tag3251.xml" ContentType="application/vnd.openxmlformats-officedocument.presentationml.tags+xml"/>
  <Override PartName="/ppt/tags/tag3252.xml" ContentType="application/vnd.openxmlformats-officedocument.presentationml.tags+xml"/>
  <Override PartName="/ppt/tags/tag3253.xml" ContentType="application/vnd.openxmlformats-officedocument.presentationml.tags+xml"/>
  <Override PartName="/ppt/tags/tag3254.xml" ContentType="application/vnd.openxmlformats-officedocument.presentationml.tags+xml"/>
  <Override PartName="/ppt/tags/tag3255.xml" ContentType="application/vnd.openxmlformats-officedocument.presentationml.tags+xml"/>
  <Override PartName="/ppt/tags/tag3256.xml" ContentType="application/vnd.openxmlformats-officedocument.presentationml.tags+xml"/>
  <Override PartName="/ppt/tags/tag3257.xml" ContentType="application/vnd.openxmlformats-officedocument.presentationml.tags+xml"/>
  <Override PartName="/ppt/tags/tag3258.xml" ContentType="application/vnd.openxmlformats-officedocument.presentationml.tags+xml"/>
  <Override PartName="/ppt/tags/tag3259.xml" ContentType="application/vnd.openxmlformats-officedocument.presentationml.tags+xml"/>
  <Override PartName="/ppt/tags/tag326.xml" ContentType="application/vnd.openxmlformats-officedocument.presentationml.tags+xml"/>
  <Override PartName="/ppt/tags/tag3260.xml" ContentType="application/vnd.openxmlformats-officedocument.presentationml.tags+xml"/>
  <Override PartName="/ppt/tags/tag3261.xml" ContentType="application/vnd.openxmlformats-officedocument.presentationml.tags+xml"/>
  <Override PartName="/ppt/tags/tag3262.xml" ContentType="application/vnd.openxmlformats-officedocument.presentationml.tags+xml"/>
  <Override PartName="/ppt/tags/tag3263.xml" ContentType="application/vnd.openxmlformats-officedocument.presentationml.tags+xml"/>
  <Override PartName="/ppt/tags/tag3264.xml" ContentType="application/vnd.openxmlformats-officedocument.presentationml.tags+xml"/>
  <Override PartName="/ppt/tags/tag3265.xml" ContentType="application/vnd.openxmlformats-officedocument.presentationml.tags+xml"/>
  <Override PartName="/ppt/tags/tag3266.xml" ContentType="application/vnd.openxmlformats-officedocument.presentationml.tags+xml"/>
  <Override PartName="/ppt/tags/tag3267.xml" ContentType="application/vnd.openxmlformats-officedocument.presentationml.tags+xml"/>
  <Override PartName="/ppt/tags/tag3268.xml" ContentType="application/vnd.openxmlformats-officedocument.presentationml.tags+xml"/>
  <Override PartName="/ppt/tags/tag3269.xml" ContentType="application/vnd.openxmlformats-officedocument.presentationml.tags+xml"/>
  <Override PartName="/ppt/tags/tag327.xml" ContentType="application/vnd.openxmlformats-officedocument.presentationml.tags+xml"/>
  <Override PartName="/ppt/tags/tag3270.xml" ContentType="application/vnd.openxmlformats-officedocument.presentationml.tags+xml"/>
  <Override PartName="/ppt/tags/tag3271.xml" ContentType="application/vnd.openxmlformats-officedocument.presentationml.tags+xml"/>
  <Override PartName="/ppt/tags/tag3272.xml" ContentType="application/vnd.openxmlformats-officedocument.presentationml.tags+xml"/>
  <Override PartName="/ppt/tags/tag3273.xml" ContentType="application/vnd.openxmlformats-officedocument.presentationml.tags+xml"/>
  <Override PartName="/ppt/tags/tag3274.xml" ContentType="application/vnd.openxmlformats-officedocument.presentationml.tags+xml"/>
  <Override PartName="/ppt/tags/tag3275.xml" ContentType="application/vnd.openxmlformats-officedocument.presentationml.tags+xml"/>
  <Override PartName="/ppt/tags/tag3276.xml" ContentType="application/vnd.openxmlformats-officedocument.presentationml.tags+xml"/>
  <Override PartName="/ppt/tags/tag3277.xml" ContentType="application/vnd.openxmlformats-officedocument.presentationml.tags+xml"/>
  <Override PartName="/ppt/tags/tag3278.xml" ContentType="application/vnd.openxmlformats-officedocument.presentationml.tags+xml"/>
  <Override PartName="/ppt/tags/tag3279.xml" ContentType="application/vnd.openxmlformats-officedocument.presentationml.tags+xml"/>
  <Override PartName="/ppt/tags/tag328.xml" ContentType="application/vnd.openxmlformats-officedocument.presentationml.tags+xml"/>
  <Override PartName="/ppt/tags/tag3280.xml" ContentType="application/vnd.openxmlformats-officedocument.presentationml.tags+xml"/>
  <Override PartName="/ppt/tags/tag3281.xml" ContentType="application/vnd.openxmlformats-officedocument.presentationml.tags+xml"/>
  <Override PartName="/ppt/tags/tag3282.xml" ContentType="application/vnd.openxmlformats-officedocument.presentationml.tags+xml"/>
  <Override PartName="/ppt/tags/tag3283.xml" ContentType="application/vnd.openxmlformats-officedocument.presentationml.tags+xml"/>
  <Override PartName="/ppt/tags/tag3284.xml" ContentType="application/vnd.openxmlformats-officedocument.presentationml.tags+xml"/>
  <Override PartName="/ppt/tags/tag3285.xml" ContentType="application/vnd.openxmlformats-officedocument.presentationml.tags+xml"/>
  <Override PartName="/ppt/tags/tag3286.xml" ContentType="application/vnd.openxmlformats-officedocument.presentationml.tags+xml"/>
  <Override PartName="/ppt/tags/tag3287.xml" ContentType="application/vnd.openxmlformats-officedocument.presentationml.tags+xml"/>
  <Override PartName="/ppt/tags/tag3288.xml" ContentType="application/vnd.openxmlformats-officedocument.presentationml.tags+xml"/>
  <Override PartName="/ppt/tags/tag3289.xml" ContentType="application/vnd.openxmlformats-officedocument.presentationml.tags+xml"/>
  <Override PartName="/ppt/tags/tag329.xml" ContentType="application/vnd.openxmlformats-officedocument.presentationml.tags+xml"/>
  <Override PartName="/ppt/tags/tag3290.xml" ContentType="application/vnd.openxmlformats-officedocument.presentationml.tags+xml"/>
  <Override PartName="/ppt/tags/tag3291.xml" ContentType="application/vnd.openxmlformats-officedocument.presentationml.tags+xml"/>
  <Override PartName="/ppt/tags/tag3292.xml" ContentType="application/vnd.openxmlformats-officedocument.presentationml.tags+xml"/>
  <Override PartName="/ppt/tags/tag3293.xml" ContentType="application/vnd.openxmlformats-officedocument.presentationml.tags+xml"/>
  <Override PartName="/ppt/tags/tag3294.xml" ContentType="application/vnd.openxmlformats-officedocument.presentationml.tags+xml"/>
  <Override PartName="/ppt/tags/tag3295.xml" ContentType="application/vnd.openxmlformats-officedocument.presentationml.tags+xml"/>
  <Override PartName="/ppt/tags/tag3296.xml" ContentType="application/vnd.openxmlformats-officedocument.presentationml.tags+xml"/>
  <Override PartName="/ppt/tags/tag3297.xml" ContentType="application/vnd.openxmlformats-officedocument.presentationml.tags+xml"/>
  <Override PartName="/ppt/tags/tag3298.xml" ContentType="application/vnd.openxmlformats-officedocument.presentationml.tags+xml"/>
  <Override PartName="/ppt/tags/tag3299.xml" ContentType="application/vnd.openxmlformats-officedocument.presentationml.tags+xml"/>
  <Override PartName="/ppt/tags/tag33.xml" ContentType="application/vnd.openxmlformats-officedocument.presentationml.tags+xml"/>
  <Override PartName="/ppt/tags/tag330.xml" ContentType="application/vnd.openxmlformats-officedocument.presentationml.tags+xml"/>
  <Override PartName="/ppt/tags/tag3300.xml" ContentType="application/vnd.openxmlformats-officedocument.presentationml.tags+xml"/>
  <Override PartName="/ppt/tags/tag3301.xml" ContentType="application/vnd.openxmlformats-officedocument.presentationml.tags+xml"/>
  <Override PartName="/ppt/tags/tag3302.xml" ContentType="application/vnd.openxmlformats-officedocument.presentationml.tags+xml"/>
  <Override PartName="/ppt/tags/tag3303.xml" ContentType="application/vnd.openxmlformats-officedocument.presentationml.tags+xml"/>
  <Override PartName="/ppt/tags/tag3304.xml" ContentType="application/vnd.openxmlformats-officedocument.presentationml.tags+xml"/>
  <Override PartName="/ppt/tags/tag3305.xml" ContentType="application/vnd.openxmlformats-officedocument.presentationml.tags+xml"/>
  <Override PartName="/ppt/tags/tag3306.xml" ContentType="application/vnd.openxmlformats-officedocument.presentationml.tags+xml"/>
  <Override PartName="/ppt/tags/tag3307.xml" ContentType="application/vnd.openxmlformats-officedocument.presentationml.tags+xml"/>
  <Override PartName="/ppt/tags/tag3308.xml" ContentType="application/vnd.openxmlformats-officedocument.presentationml.tags+xml"/>
  <Override PartName="/ppt/tags/tag3309.xml" ContentType="application/vnd.openxmlformats-officedocument.presentationml.tags+xml"/>
  <Override PartName="/ppt/tags/tag331.xml" ContentType="application/vnd.openxmlformats-officedocument.presentationml.tags+xml"/>
  <Override PartName="/ppt/tags/tag3310.xml" ContentType="application/vnd.openxmlformats-officedocument.presentationml.tags+xml"/>
  <Override PartName="/ppt/tags/tag3311.xml" ContentType="application/vnd.openxmlformats-officedocument.presentationml.tags+xml"/>
  <Override PartName="/ppt/tags/tag3312.xml" ContentType="application/vnd.openxmlformats-officedocument.presentationml.tags+xml"/>
  <Override PartName="/ppt/tags/tag3313.xml" ContentType="application/vnd.openxmlformats-officedocument.presentationml.tags+xml"/>
  <Override PartName="/ppt/tags/tag3314.xml" ContentType="application/vnd.openxmlformats-officedocument.presentationml.tags+xml"/>
  <Override PartName="/ppt/tags/tag3315.xml" ContentType="application/vnd.openxmlformats-officedocument.presentationml.tags+xml"/>
  <Override PartName="/ppt/tags/tag3316.xml" ContentType="application/vnd.openxmlformats-officedocument.presentationml.tags+xml"/>
  <Override PartName="/ppt/tags/tag3317.xml" ContentType="application/vnd.openxmlformats-officedocument.presentationml.tags+xml"/>
  <Override PartName="/ppt/tags/tag3318.xml" ContentType="application/vnd.openxmlformats-officedocument.presentationml.tags+xml"/>
  <Override PartName="/ppt/tags/tag3319.xml" ContentType="application/vnd.openxmlformats-officedocument.presentationml.tags+xml"/>
  <Override PartName="/ppt/tags/tag332.xml" ContentType="application/vnd.openxmlformats-officedocument.presentationml.tags+xml"/>
  <Override PartName="/ppt/tags/tag3320.xml" ContentType="application/vnd.openxmlformats-officedocument.presentationml.tags+xml"/>
  <Override PartName="/ppt/tags/tag3321.xml" ContentType="application/vnd.openxmlformats-officedocument.presentationml.tags+xml"/>
  <Override PartName="/ppt/tags/tag3322.xml" ContentType="application/vnd.openxmlformats-officedocument.presentationml.tags+xml"/>
  <Override PartName="/ppt/tags/tag3323.xml" ContentType="application/vnd.openxmlformats-officedocument.presentationml.tags+xml"/>
  <Override PartName="/ppt/tags/tag3324.xml" ContentType="application/vnd.openxmlformats-officedocument.presentationml.tags+xml"/>
  <Override PartName="/ppt/tags/tag3325.xml" ContentType="application/vnd.openxmlformats-officedocument.presentationml.tags+xml"/>
  <Override PartName="/ppt/tags/tag3326.xml" ContentType="application/vnd.openxmlformats-officedocument.presentationml.tags+xml"/>
  <Override PartName="/ppt/tags/tag3327.xml" ContentType="application/vnd.openxmlformats-officedocument.presentationml.tags+xml"/>
  <Override PartName="/ppt/tags/tag3328.xml" ContentType="application/vnd.openxmlformats-officedocument.presentationml.tags+xml"/>
  <Override PartName="/ppt/tags/tag3329.xml" ContentType="application/vnd.openxmlformats-officedocument.presentationml.tags+xml"/>
  <Override PartName="/ppt/tags/tag333.xml" ContentType="application/vnd.openxmlformats-officedocument.presentationml.tags+xml"/>
  <Override PartName="/ppt/tags/tag3330.xml" ContentType="application/vnd.openxmlformats-officedocument.presentationml.tags+xml"/>
  <Override PartName="/ppt/tags/tag3331.xml" ContentType="application/vnd.openxmlformats-officedocument.presentationml.tags+xml"/>
  <Override PartName="/ppt/tags/tag3332.xml" ContentType="application/vnd.openxmlformats-officedocument.presentationml.tags+xml"/>
  <Override PartName="/ppt/tags/tag3333.xml" ContentType="application/vnd.openxmlformats-officedocument.presentationml.tags+xml"/>
  <Override PartName="/ppt/tags/tag3334.xml" ContentType="application/vnd.openxmlformats-officedocument.presentationml.tags+xml"/>
  <Override PartName="/ppt/tags/tag3335.xml" ContentType="application/vnd.openxmlformats-officedocument.presentationml.tags+xml"/>
  <Override PartName="/ppt/tags/tag3336.xml" ContentType="application/vnd.openxmlformats-officedocument.presentationml.tags+xml"/>
  <Override PartName="/ppt/tags/tag3337.xml" ContentType="application/vnd.openxmlformats-officedocument.presentationml.tags+xml"/>
  <Override PartName="/ppt/tags/tag3338.xml" ContentType="application/vnd.openxmlformats-officedocument.presentationml.tags+xml"/>
  <Override PartName="/ppt/tags/tag3339.xml" ContentType="application/vnd.openxmlformats-officedocument.presentationml.tags+xml"/>
  <Override PartName="/ppt/tags/tag334.xml" ContentType="application/vnd.openxmlformats-officedocument.presentationml.tags+xml"/>
  <Override PartName="/ppt/tags/tag3340.xml" ContentType="application/vnd.openxmlformats-officedocument.presentationml.tags+xml"/>
  <Override PartName="/ppt/tags/tag3341.xml" ContentType="application/vnd.openxmlformats-officedocument.presentationml.tags+xml"/>
  <Override PartName="/ppt/tags/tag3342.xml" ContentType="application/vnd.openxmlformats-officedocument.presentationml.tags+xml"/>
  <Override PartName="/ppt/tags/tag3343.xml" ContentType="application/vnd.openxmlformats-officedocument.presentationml.tags+xml"/>
  <Override PartName="/ppt/tags/tag3344.xml" ContentType="application/vnd.openxmlformats-officedocument.presentationml.tags+xml"/>
  <Override PartName="/ppt/tags/tag3345.xml" ContentType="application/vnd.openxmlformats-officedocument.presentationml.tags+xml"/>
  <Override PartName="/ppt/tags/tag3346.xml" ContentType="application/vnd.openxmlformats-officedocument.presentationml.tags+xml"/>
  <Override PartName="/ppt/tags/tag3347.xml" ContentType="application/vnd.openxmlformats-officedocument.presentationml.tags+xml"/>
  <Override PartName="/ppt/tags/tag3348.xml" ContentType="application/vnd.openxmlformats-officedocument.presentationml.tags+xml"/>
  <Override PartName="/ppt/tags/tag3349.xml" ContentType="application/vnd.openxmlformats-officedocument.presentationml.tags+xml"/>
  <Override PartName="/ppt/tags/tag335.xml" ContentType="application/vnd.openxmlformats-officedocument.presentationml.tags+xml"/>
  <Override PartName="/ppt/tags/tag3350.xml" ContentType="application/vnd.openxmlformats-officedocument.presentationml.tags+xml"/>
  <Override PartName="/ppt/tags/tag3351.xml" ContentType="application/vnd.openxmlformats-officedocument.presentationml.tags+xml"/>
  <Override PartName="/ppt/tags/tag3352.xml" ContentType="application/vnd.openxmlformats-officedocument.presentationml.tags+xml"/>
  <Override PartName="/ppt/tags/tag3353.xml" ContentType="application/vnd.openxmlformats-officedocument.presentationml.tags+xml"/>
  <Override PartName="/ppt/tags/tag3354.xml" ContentType="application/vnd.openxmlformats-officedocument.presentationml.tags+xml"/>
  <Override PartName="/ppt/tags/tag3355.xml" ContentType="application/vnd.openxmlformats-officedocument.presentationml.tags+xml"/>
  <Override PartName="/ppt/tags/tag3356.xml" ContentType="application/vnd.openxmlformats-officedocument.presentationml.tags+xml"/>
  <Override PartName="/ppt/tags/tag3357.xml" ContentType="application/vnd.openxmlformats-officedocument.presentationml.tags+xml"/>
  <Override PartName="/ppt/tags/tag3358.xml" ContentType="application/vnd.openxmlformats-officedocument.presentationml.tags+xml"/>
  <Override PartName="/ppt/tags/tag3359.xml" ContentType="application/vnd.openxmlformats-officedocument.presentationml.tags+xml"/>
  <Override PartName="/ppt/tags/tag336.xml" ContentType="application/vnd.openxmlformats-officedocument.presentationml.tags+xml"/>
  <Override PartName="/ppt/tags/tag3360.xml" ContentType="application/vnd.openxmlformats-officedocument.presentationml.tags+xml"/>
  <Override PartName="/ppt/tags/tag3361.xml" ContentType="application/vnd.openxmlformats-officedocument.presentationml.tags+xml"/>
  <Override PartName="/ppt/tags/tag3362.xml" ContentType="application/vnd.openxmlformats-officedocument.presentationml.tags+xml"/>
  <Override PartName="/ppt/tags/tag3363.xml" ContentType="application/vnd.openxmlformats-officedocument.presentationml.tags+xml"/>
  <Override PartName="/ppt/tags/tag3364.xml" ContentType="application/vnd.openxmlformats-officedocument.presentationml.tags+xml"/>
  <Override PartName="/ppt/tags/tag3365.xml" ContentType="application/vnd.openxmlformats-officedocument.presentationml.tags+xml"/>
  <Override PartName="/ppt/tags/tag3366.xml" ContentType="application/vnd.openxmlformats-officedocument.presentationml.tags+xml"/>
  <Override PartName="/ppt/tags/tag3367.xml" ContentType="application/vnd.openxmlformats-officedocument.presentationml.tags+xml"/>
  <Override PartName="/ppt/tags/tag3368.xml" ContentType="application/vnd.openxmlformats-officedocument.presentationml.tags+xml"/>
  <Override PartName="/ppt/tags/tag3369.xml" ContentType="application/vnd.openxmlformats-officedocument.presentationml.tags+xml"/>
  <Override PartName="/ppt/tags/tag337.xml" ContentType="application/vnd.openxmlformats-officedocument.presentationml.tags+xml"/>
  <Override PartName="/ppt/tags/tag3370.xml" ContentType="application/vnd.openxmlformats-officedocument.presentationml.tags+xml"/>
  <Override PartName="/ppt/tags/tag3371.xml" ContentType="application/vnd.openxmlformats-officedocument.presentationml.tags+xml"/>
  <Override PartName="/ppt/tags/tag3372.xml" ContentType="application/vnd.openxmlformats-officedocument.presentationml.tags+xml"/>
  <Override PartName="/ppt/tags/tag3373.xml" ContentType="application/vnd.openxmlformats-officedocument.presentationml.tags+xml"/>
  <Override PartName="/ppt/tags/tag3374.xml" ContentType="application/vnd.openxmlformats-officedocument.presentationml.tags+xml"/>
  <Override PartName="/ppt/tags/tag3375.xml" ContentType="application/vnd.openxmlformats-officedocument.presentationml.tags+xml"/>
  <Override PartName="/ppt/tags/tag3376.xml" ContentType="application/vnd.openxmlformats-officedocument.presentationml.tags+xml"/>
  <Override PartName="/ppt/tags/tag3377.xml" ContentType="application/vnd.openxmlformats-officedocument.presentationml.tags+xml"/>
  <Override PartName="/ppt/tags/tag3378.xml" ContentType="application/vnd.openxmlformats-officedocument.presentationml.tags+xml"/>
  <Override PartName="/ppt/tags/tag3379.xml" ContentType="application/vnd.openxmlformats-officedocument.presentationml.tags+xml"/>
  <Override PartName="/ppt/tags/tag338.xml" ContentType="application/vnd.openxmlformats-officedocument.presentationml.tags+xml"/>
  <Override PartName="/ppt/tags/tag3380.xml" ContentType="application/vnd.openxmlformats-officedocument.presentationml.tags+xml"/>
  <Override PartName="/ppt/tags/tag3381.xml" ContentType="application/vnd.openxmlformats-officedocument.presentationml.tags+xml"/>
  <Override PartName="/ppt/tags/tag3382.xml" ContentType="application/vnd.openxmlformats-officedocument.presentationml.tags+xml"/>
  <Override PartName="/ppt/tags/tag3383.xml" ContentType="application/vnd.openxmlformats-officedocument.presentationml.tags+xml"/>
  <Override PartName="/ppt/tags/tag3384.xml" ContentType="application/vnd.openxmlformats-officedocument.presentationml.tags+xml"/>
  <Override PartName="/ppt/tags/tag3385.xml" ContentType="application/vnd.openxmlformats-officedocument.presentationml.tags+xml"/>
  <Override PartName="/ppt/tags/tag3386.xml" ContentType="application/vnd.openxmlformats-officedocument.presentationml.tags+xml"/>
  <Override PartName="/ppt/tags/tag3387.xml" ContentType="application/vnd.openxmlformats-officedocument.presentationml.tags+xml"/>
  <Override PartName="/ppt/tags/tag3388.xml" ContentType="application/vnd.openxmlformats-officedocument.presentationml.tags+xml"/>
  <Override PartName="/ppt/tags/tag3389.xml" ContentType="application/vnd.openxmlformats-officedocument.presentationml.tags+xml"/>
  <Override PartName="/ppt/tags/tag339.xml" ContentType="application/vnd.openxmlformats-officedocument.presentationml.tags+xml"/>
  <Override PartName="/ppt/tags/tag3390.xml" ContentType="application/vnd.openxmlformats-officedocument.presentationml.tags+xml"/>
  <Override PartName="/ppt/tags/tag3391.xml" ContentType="application/vnd.openxmlformats-officedocument.presentationml.tags+xml"/>
  <Override PartName="/ppt/tags/tag3392.xml" ContentType="application/vnd.openxmlformats-officedocument.presentationml.tags+xml"/>
  <Override PartName="/ppt/tags/tag3393.xml" ContentType="application/vnd.openxmlformats-officedocument.presentationml.tags+xml"/>
  <Override PartName="/ppt/tags/tag3394.xml" ContentType="application/vnd.openxmlformats-officedocument.presentationml.tags+xml"/>
  <Override PartName="/ppt/tags/tag3395.xml" ContentType="application/vnd.openxmlformats-officedocument.presentationml.tags+xml"/>
  <Override PartName="/ppt/tags/tag3396.xml" ContentType="application/vnd.openxmlformats-officedocument.presentationml.tags+xml"/>
  <Override PartName="/ppt/tags/tag3397.xml" ContentType="application/vnd.openxmlformats-officedocument.presentationml.tags+xml"/>
  <Override PartName="/ppt/tags/tag3398.xml" ContentType="application/vnd.openxmlformats-officedocument.presentationml.tags+xml"/>
  <Override PartName="/ppt/tags/tag3399.xml" ContentType="application/vnd.openxmlformats-officedocument.presentationml.tags+xml"/>
  <Override PartName="/ppt/tags/tag34.xml" ContentType="application/vnd.openxmlformats-officedocument.presentationml.tags+xml"/>
  <Override PartName="/ppt/tags/tag340.xml" ContentType="application/vnd.openxmlformats-officedocument.presentationml.tags+xml"/>
  <Override PartName="/ppt/tags/tag3400.xml" ContentType="application/vnd.openxmlformats-officedocument.presentationml.tags+xml"/>
  <Override PartName="/ppt/tags/tag3401.xml" ContentType="application/vnd.openxmlformats-officedocument.presentationml.tags+xml"/>
  <Override PartName="/ppt/tags/tag3402.xml" ContentType="application/vnd.openxmlformats-officedocument.presentationml.tags+xml"/>
  <Override PartName="/ppt/tags/tag3403.xml" ContentType="application/vnd.openxmlformats-officedocument.presentationml.tags+xml"/>
  <Override PartName="/ppt/tags/tag3404.xml" ContentType="application/vnd.openxmlformats-officedocument.presentationml.tags+xml"/>
  <Override PartName="/ppt/tags/tag3405.xml" ContentType="application/vnd.openxmlformats-officedocument.presentationml.tags+xml"/>
  <Override PartName="/ppt/tags/tag3406.xml" ContentType="application/vnd.openxmlformats-officedocument.presentationml.tags+xml"/>
  <Override PartName="/ppt/tags/tag3407.xml" ContentType="application/vnd.openxmlformats-officedocument.presentationml.tags+xml"/>
  <Override PartName="/ppt/tags/tag3408.xml" ContentType="application/vnd.openxmlformats-officedocument.presentationml.tags+xml"/>
  <Override PartName="/ppt/tags/tag3409.xml" ContentType="application/vnd.openxmlformats-officedocument.presentationml.tags+xml"/>
  <Override PartName="/ppt/tags/tag341.xml" ContentType="application/vnd.openxmlformats-officedocument.presentationml.tags+xml"/>
  <Override PartName="/ppt/tags/tag3410.xml" ContentType="application/vnd.openxmlformats-officedocument.presentationml.tags+xml"/>
  <Override PartName="/ppt/tags/tag3411.xml" ContentType="application/vnd.openxmlformats-officedocument.presentationml.tags+xml"/>
  <Override PartName="/ppt/tags/tag3412.xml" ContentType="application/vnd.openxmlformats-officedocument.presentationml.tags+xml"/>
  <Override PartName="/ppt/tags/tag3413.xml" ContentType="application/vnd.openxmlformats-officedocument.presentationml.tags+xml"/>
  <Override PartName="/ppt/tags/tag3414.xml" ContentType="application/vnd.openxmlformats-officedocument.presentationml.tags+xml"/>
  <Override PartName="/ppt/tags/tag3415.xml" ContentType="application/vnd.openxmlformats-officedocument.presentationml.tags+xml"/>
  <Override PartName="/ppt/tags/tag3416.xml" ContentType="application/vnd.openxmlformats-officedocument.presentationml.tags+xml"/>
  <Override PartName="/ppt/tags/tag3417.xml" ContentType="application/vnd.openxmlformats-officedocument.presentationml.tags+xml"/>
  <Override PartName="/ppt/tags/tag3418.xml" ContentType="application/vnd.openxmlformats-officedocument.presentationml.tags+xml"/>
  <Override PartName="/ppt/tags/tag3419.xml" ContentType="application/vnd.openxmlformats-officedocument.presentationml.tags+xml"/>
  <Override PartName="/ppt/tags/tag342.xml" ContentType="application/vnd.openxmlformats-officedocument.presentationml.tags+xml"/>
  <Override PartName="/ppt/tags/tag3420.xml" ContentType="application/vnd.openxmlformats-officedocument.presentationml.tags+xml"/>
  <Override PartName="/ppt/tags/tag3421.xml" ContentType="application/vnd.openxmlformats-officedocument.presentationml.tags+xml"/>
  <Override PartName="/ppt/tags/tag3422.xml" ContentType="application/vnd.openxmlformats-officedocument.presentationml.tags+xml"/>
  <Override PartName="/ppt/tags/tag3423.xml" ContentType="application/vnd.openxmlformats-officedocument.presentationml.tags+xml"/>
  <Override PartName="/ppt/tags/tag3424.xml" ContentType="application/vnd.openxmlformats-officedocument.presentationml.tags+xml"/>
  <Override PartName="/ppt/tags/tag3425.xml" ContentType="application/vnd.openxmlformats-officedocument.presentationml.tags+xml"/>
  <Override PartName="/ppt/tags/tag3426.xml" ContentType="application/vnd.openxmlformats-officedocument.presentationml.tags+xml"/>
  <Override PartName="/ppt/tags/tag3427.xml" ContentType="application/vnd.openxmlformats-officedocument.presentationml.tags+xml"/>
  <Override PartName="/ppt/tags/tag3428.xml" ContentType="application/vnd.openxmlformats-officedocument.presentationml.tags+xml"/>
  <Override PartName="/ppt/tags/tag3429.xml" ContentType="application/vnd.openxmlformats-officedocument.presentationml.tags+xml"/>
  <Override PartName="/ppt/tags/tag343.xml" ContentType="application/vnd.openxmlformats-officedocument.presentationml.tags+xml"/>
  <Override PartName="/ppt/tags/tag3430.xml" ContentType="application/vnd.openxmlformats-officedocument.presentationml.tags+xml"/>
  <Override PartName="/ppt/tags/tag3431.xml" ContentType="application/vnd.openxmlformats-officedocument.presentationml.tags+xml"/>
  <Override PartName="/ppt/tags/tag3432.xml" ContentType="application/vnd.openxmlformats-officedocument.presentationml.tags+xml"/>
  <Override PartName="/ppt/tags/tag3433.xml" ContentType="application/vnd.openxmlformats-officedocument.presentationml.tags+xml"/>
  <Override PartName="/ppt/tags/tag3434.xml" ContentType="application/vnd.openxmlformats-officedocument.presentationml.tags+xml"/>
  <Override PartName="/ppt/tags/tag3435.xml" ContentType="application/vnd.openxmlformats-officedocument.presentationml.tags+xml"/>
  <Override PartName="/ppt/tags/tag3436.xml" ContentType="application/vnd.openxmlformats-officedocument.presentationml.tags+xml"/>
  <Override PartName="/ppt/tags/tag3437.xml" ContentType="application/vnd.openxmlformats-officedocument.presentationml.tags+xml"/>
  <Override PartName="/ppt/tags/tag3438.xml" ContentType="application/vnd.openxmlformats-officedocument.presentationml.tags+xml"/>
  <Override PartName="/ppt/tags/tag3439.xml" ContentType="application/vnd.openxmlformats-officedocument.presentationml.tags+xml"/>
  <Override PartName="/ppt/tags/tag344.xml" ContentType="application/vnd.openxmlformats-officedocument.presentationml.tags+xml"/>
  <Override PartName="/ppt/tags/tag3440.xml" ContentType="application/vnd.openxmlformats-officedocument.presentationml.tags+xml"/>
  <Override PartName="/ppt/tags/tag3441.xml" ContentType="application/vnd.openxmlformats-officedocument.presentationml.tags+xml"/>
  <Override PartName="/ppt/tags/tag3442.xml" ContentType="application/vnd.openxmlformats-officedocument.presentationml.tags+xml"/>
  <Override PartName="/ppt/tags/tag3443.xml" ContentType="application/vnd.openxmlformats-officedocument.presentationml.tags+xml"/>
  <Override PartName="/ppt/tags/tag3444.xml" ContentType="application/vnd.openxmlformats-officedocument.presentationml.tags+xml"/>
  <Override PartName="/ppt/tags/tag3445.xml" ContentType="application/vnd.openxmlformats-officedocument.presentationml.tags+xml"/>
  <Override PartName="/ppt/tags/tag3446.xml" ContentType="application/vnd.openxmlformats-officedocument.presentationml.tags+xml"/>
  <Override PartName="/ppt/tags/tag3447.xml" ContentType="application/vnd.openxmlformats-officedocument.presentationml.tags+xml"/>
  <Override PartName="/ppt/tags/tag3448.xml" ContentType="application/vnd.openxmlformats-officedocument.presentationml.tags+xml"/>
  <Override PartName="/ppt/tags/tag3449.xml" ContentType="application/vnd.openxmlformats-officedocument.presentationml.tags+xml"/>
  <Override PartName="/ppt/tags/tag345.xml" ContentType="application/vnd.openxmlformats-officedocument.presentationml.tags+xml"/>
  <Override PartName="/ppt/tags/tag3450.xml" ContentType="application/vnd.openxmlformats-officedocument.presentationml.tags+xml"/>
  <Override PartName="/ppt/tags/tag3451.xml" ContentType="application/vnd.openxmlformats-officedocument.presentationml.tags+xml"/>
  <Override PartName="/ppt/tags/tag3452.xml" ContentType="application/vnd.openxmlformats-officedocument.presentationml.tags+xml"/>
  <Override PartName="/ppt/tags/tag3453.xml" ContentType="application/vnd.openxmlformats-officedocument.presentationml.tags+xml"/>
  <Override PartName="/ppt/tags/tag3454.xml" ContentType="application/vnd.openxmlformats-officedocument.presentationml.tags+xml"/>
  <Override PartName="/ppt/tags/tag3455.xml" ContentType="application/vnd.openxmlformats-officedocument.presentationml.tags+xml"/>
  <Override PartName="/ppt/tags/tag3456.xml" ContentType="application/vnd.openxmlformats-officedocument.presentationml.tags+xml"/>
  <Override PartName="/ppt/tags/tag3457.xml" ContentType="application/vnd.openxmlformats-officedocument.presentationml.tags+xml"/>
  <Override PartName="/ppt/tags/tag3458.xml" ContentType="application/vnd.openxmlformats-officedocument.presentationml.tags+xml"/>
  <Override PartName="/ppt/tags/tag3459.xml" ContentType="application/vnd.openxmlformats-officedocument.presentationml.tags+xml"/>
  <Override PartName="/ppt/tags/tag346.xml" ContentType="application/vnd.openxmlformats-officedocument.presentationml.tags+xml"/>
  <Override PartName="/ppt/tags/tag3460.xml" ContentType="application/vnd.openxmlformats-officedocument.presentationml.tags+xml"/>
  <Override PartName="/ppt/tags/tag3461.xml" ContentType="application/vnd.openxmlformats-officedocument.presentationml.tags+xml"/>
  <Override PartName="/ppt/tags/tag3462.xml" ContentType="application/vnd.openxmlformats-officedocument.presentationml.tags+xml"/>
  <Override PartName="/ppt/tags/tag3463.xml" ContentType="application/vnd.openxmlformats-officedocument.presentationml.tags+xml"/>
  <Override PartName="/ppt/tags/tag3464.xml" ContentType="application/vnd.openxmlformats-officedocument.presentationml.tags+xml"/>
  <Override PartName="/ppt/tags/tag3465.xml" ContentType="application/vnd.openxmlformats-officedocument.presentationml.tags+xml"/>
  <Override PartName="/ppt/tags/tag3466.xml" ContentType="application/vnd.openxmlformats-officedocument.presentationml.tags+xml"/>
  <Override PartName="/ppt/tags/tag3467.xml" ContentType="application/vnd.openxmlformats-officedocument.presentationml.tags+xml"/>
  <Override PartName="/ppt/tags/tag3468.xml" ContentType="application/vnd.openxmlformats-officedocument.presentationml.tags+xml"/>
  <Override PartName="/ppt/tags/tag3469.xml" ContentType="application/vnd.openxmlformats-officedocument.presentationml.tags+xml"/>
  <Override PartName="/ppt/tags/tag347.xml" ContentType="application/vnd.openxmlformats-officedocument.presentationml.tags+xml"/>
  <Override PartName="/ppt/tags/tag3470.xml" ContentType="application/vnd.openxmlformats-officedocument.presentationml.tags+xml"/>
  <Override PartName="/ppt/tags/tag3471.xml" ContentType="application/vnd.openxmlformats-officedocument.presentationml.tags+xml"/>
  <Override PartName="/ppt/tags/tag3472.xml" ContentType="application/vnd.openxmlformats-officedocument.presentationml.tags+xml"/>
  <Override PartName="/ppt/tags/tag3473.xml" ContentType="application/vnd.openxmlformats-officedocument.presentationml.tags+xml"/>
  <Override PartName="/ppt/tags/tag3474.xml" ContentType="application/vnd.openxmlformats-officedocument.presentationml.tags+xml"/>
  <Override PartName="/ppt/tags/tag3475.xml" ContentType="application/vnd.openxmlformats-officedocument.presentationml.tags+xml"/>
  <Override PartName="/ppt/tags/tag3476.xml" ContentType="application/vnd.openxmlformats-officedocument.presentationml.tags+xml"/>
  <Override PartName="/ppt/tags/tag3477.xml" ContentType="application/vnd.openxmlformats-officedocument.presentationml.tags+xml"/>
  <Override PartName="/ppt/tags/tag3478.xml" ContentType="application/vnd.openxmlformats-officedocument.presentationml.tags+xml"/>
  <Override PartName="/ppt/tags/tag3479.xml" ContentType="application/vnd.openxmlformats-officedocument.presentationml.tags+xml"/>
  <Override PartName="/ppt/tags/tag348.xml" ContentType="application/vnd.openxmlformats-officedocument.presentationml.tags+xml"/>
  <Override PartName="/ppt/tags/tag3480.xml" ContentType="application/vnd.openxmlformats-officedocument.presentationml.tags+xml"/>
  <Override PartName="/ppt/tags/tag3481.xml" ContentType="application/vnd.openxmlformats-officedocument.presentationml.tags+xml"/>
  <Override PartName="/ppt/tags/tag3482.xml" ContentType="application/vnd.openxmlformats-officedocument.presentationml.tags+xml"/>
  <Override PartName="/ppt/tags/tag3483.xml" ContentType="application/vnd.openxmlformats-officedocument.presentationml.tags+xml"/>
  <Override PartName="/ppt/tags/tag3484.xml" ContentType="application/vnd.openxmlformats-officedocument.presentationml.tags+xml"/>
  <Override PartName="/ppt/tags/tag3485.xml" ContentType="application/vnd.openxmlformats-officedocument.presentationml.tags+xml"/>
  <Override PartName="/ppt/tags/tag3486.xml" ContentType="application/vnd.openxmlformats-officedocument.presentationml.tags+xml"/>
  <Override PartName="/ppt/tags/tag3487.xml" ContentType="application/vnd.openxmlformats-officedocument.presentationml.tags+xml"/>
  <Override PartName="/ppt/tags/tag3488.xml" ContentType="application/vnd.openxmlformats-officedocument.presentationml.tags+xml"/>
  <Override PartName="/ppt/tags/tag3489.xml" ContentType="application/vnd.openxmlformats-officedocument.presentationml.tags+xml"/>
  <Override PartName="/ppt/tags/tag349.xml" ContentType="application/vnd.openxmlformats-officedocument.presentationml.tags+xml"/>
  <Override PartName="/ppt/tags/tag3490.xml" ContentType="application/vnd.openxmlformats-officedocument.presentationml.tags+xml"/>
  <Override PartName="/ppt/tags/tag3491.xml" ContentType="application/vnd.openxmlformats-officedocument.presentationml.tags+xml"/>
  <Override PartName="/ppt/tags/tag3492.xml" ContentType="application/vnd.openxmlformats-officedocument.presentationml.tags+xml"/>
  <Override PartName="/ppt/tags/tag3493.xml" ContentType="application/vnd.openxmlformats-officedocument.presentationml.tags+xml"/>
  <Override PartName="/ppt/tags/tag3494.xml" ContentType="application/vnd.openxmlformats-officedocument.presentationml.tags+xml"/>
  <Override PartName="/ppt/tags/tag3495.xml" ContentType="application/vnd.openxmlformats-officedocument.presentationml.tags+xml"/>
  <Override PartName="/ppt/tags/tag3496.xml" ContentType="application/vnd.openxmlformats-officedocument.presentationml.tags+xml"/>
  <Override PartName="/ppt/tags/tag3497.xml" ContentType="application/vnd.openxmlformats-officedocument.presentationml.tags+xml"/>
  <Override PartName="/ppt/tags/tag3498.xml" ContentType="application/vnd.openxmlformats-officedocument.presentationml.tags+xml"/>
  <Override PartName="/ppt/tags/tag3499.xml" ContentType="application/vnd.openxmlformats-officedocument.presentationml.tags+xml"/>
  <Override PartName="/ppt/tags/tag35.xml" ContentType="application/vnd.openxmlformats-officedocument.presentationml.tags+xml"/>
  <Override PartName="/ppt/tags/tag350.xml" ContentType="application/vnd.openxmlformats-officedocument.presentationml.tags+xml"/>
  <Override PartName="/ppt/tags/tag3500.xml" ContentType="application/vnd.openxmlformats-officedocument.presentationml.tags+xml"/>
  <Override PartName="/ppt/tags/tag3501.xml" ContentType="application/vnd.openxmlformats-officedocument.presentationml.tags+xml"/>
  <Override PartName="/ppt/tags/tag3502.xml" ContentType="application/vnd.openxmlformats-officedocument.presentationml.tags+xml"/>
  <Override PartName="/ppt/tags/tag3503.xml" ContentType="application/vnd.openxmlformats-officedocument.presentationml.tags+xml"/>
  <Override PartName="/ppt/tags/tag3504.xml" ContentType="application/vnd.openxmlformats-officedocument.presentationml.tags+xml"/>
  <Override PartName="/ppt/tags/tag3505.xml" ContentType="application/vnd.openxmlformats-officedocument.presentationml.tags+xml"/>
  <Override PartName="/ppt/tags/tag3506.xml" ContentType="application/vnd.openxmlformats-officedocument.presentationml.tags+xml"/>
  <Override PartName="/ppt/tags/tag3507.xml" ContentType="application/vnd.openxmlformats-officedocument.presentationml.tags+xml"/>
  <Override PartName="/ppt/tags/tag3508.xml" ContentType="application/vnd.openxmlformats-officedocument.presentationml.tags+xml"/>
  <Override PartName="/ppt/tags/tag3509.xml" ContentType="application/vnd.openxmlformats-officedocument.presentationml.tags+xml"/>
  <Override PartName="/ppt/tags/tag351.xml" ContentType="application/vnd.openxmlformats-officedocument.presentationml.tags+xml"/>
  <Override PartName="/ppt/tags/tag3510.xml" ContentType="application/vnd.openxmlformats-officedocument.presentationml.tags+xml"/>
  <Override PartName="/ppt/tags/tag3511.xml" ContentType="application/vnd.openxmlformats-officedocument.presentationml.tags+xml"/>
  <Override PartName="/ppt/tags/tag3512.xml" ContentType="application/vnd.openxmlformats-officedocument.presentationml.tags+xml"/>
  <Override PartName="/ppt/tags/tag3513.xml" ContentType="application/vnd.openxmlformats-officedocument.presentationml.tags+xml"/>
  <Override PartName="/ppt/tags/tag3514.xml" ContentType="application/vnd.openxmlformats-officedocument.presentationml.tags+xml"/>
  <Override PartName="/ppt/tags/tag3515.xml" ContentType="application/vnd.openxmlformats-officedocument.presentationml.tags+xml"/>
  <Override PartName="/ppt/tags/tag3516.xml" ContentType="application/vnd.openxmlformats-officedocument.presentationml.tags+xml"/>
  <Override PartName="/ppt/tags/tag3517.xml" ContentType="application/vnd.openxmlformats-officedocument.presentationml.tags+xml"/>
  <Override PartName="/ppt/tags/tag3518.xml" ContentType="application/vnd.openxmlformats-officedocument.presentationml.tags+xml"/>
  <Override PartName="/ppt/tags/tag3519.xml" ContentType="application/vnd.openxmlformats-officedocument.presentationml.tags+xml"/>
  <Override PartName="/ppt/tags/tag352.xml" ContentType="application/vnd.openxmlformats-officedocument.presentationml.tags+xml"/>
  <Override PartName="/ppt/tags/tag3520.xml" ContentType="application/vnd.openxmlformats-officedocument.presentationml.tags+xml"/>
  <Override PartName="/ppt/tags/tag3521.xml" ContentType="application/vnd.openxmlformats-officedocument.presentationml.tags+xml"/>
  <Override PartName="/ppt/tags/tag3522.xml" ContentType="application/vnd.openxmlformats-officedocument.presentationml.tags+xml"/>
  <Override PartName="/ppt/tags/tag3523.xml" ContentType="application/vnd.openxmlformats-officedocument.presentationml.tags+xml"/>
  <Override PartName="/ppt/tags/tag3524.xml" ContentType="application/vnd.openxmlformats-officedocument.presentationml.tags+xml"/>
  <Override PartName="/ppt/tags/tag3525.xml" ContentType="application/vnd.openxmlformats-officedocument.presentationml.tags+xml"/>
  <Override PartName="/ppt/tags/tag3526.xml" ContentType="application/vnd.openxmlformats-officedocument.presentationml.tags+xml"/>
  <Override PartName="/ppt/tags/tag3527.xml" ContentType="application/vnd.openxmlformats-officedocument.presentationml.tags+xml"/>
  <Override PartName="/ppt/tags/tag3528.xml" ContentType="application/vnd.openxmlformats-officedocument.presentationml.tags+xml"/>
  <Override PartName="/ppt/tags/tag3529.xml" ContentType="application/vnd.openxmlformats-officedocument.presentationml.tags+xml"/>
  <Override PartName="/ppt/tags/tag353.xml" ContentType="application/vnd.openxmlformats-officedocument.presentationml.tags+xml"/>
  <Override PartName="/ppt/tags/tag3530.xml" ContentType="application/vnd.openxmlformats-officedocument.presentationml.tags+xml"/>
  <Override PartName="/ppt/tags/tag3531.xml" ContentType="application/vnd.openxmlformats-officedocument.presentationml.tags+xml"/>
  <Override PartName="/ppt/tags/tag3532.xml" ContentType="application/vnd.openxmlformats-officedocument.presentationml.tags+xml"/>
  <Override PartName="/ppt/tags/tag3533.xml" ContentType="application/vnd.openxmlformats-officedocument.presentationml.tags+xml"/>
  <Override PartName="/ppt/tags/tag3534.xml" ContentType="application/vnd.openxmlformats-officedocument.presentationml.tags+xml"/>
  <Override PartName="/ppt/tags/tag3535.xml" ContentType="application/vnd.openxmlformats-officedocument.presentationml.tags+xml"/>
  <Override PartName="/ppt/tags/tag3536.xml" ContentType="application/vnd.openxmlformats-officedocument.presentationml.tags+xml"/>
  <Override PartName="/ppt/tags/tag3537.xml" ContentType="application/vnd.openxmlformats-officedocument.presentationml.tags+xml"/>
  <Override PartName="/ppt/tags/tag3538.xml" ContentType="application/vnd.openxmlformats-officedocument.presentationml.tags+xml"/>
  <Override PartName="/ppt/tags/tag3539.xml" ContentType="application/vnd.openxmlformats-officedocument.presentationml.tags+xml"/>
  <Override PartName="/ppt/tags/tag354.xml" ContentType="application/vnd.openxmlformats-officedocument.presentationml.tags+xml"/>
  <Override PartName="/ppt/tags/tag3540.xml" ContentType="application/vnd.openxmlformats-officedocument.presentationml.tags+xml"/>
  <Override PartName="/ppt/tags/tag3541.xml" ContentType="application/vnd.openxmlformats-officedocument.presentationml.tags+xml"/>
  <Override PartName="/ppt/tags/tag3542.xml" ContentType="application/vnd.openxmlformats-officedocument.presentationml.tags+xml"/>
  <Override PartName="/ppt/tags/tag3543.xml" ContentType="application/vnd.openxmlformats-officedocument.presentationml.tags+xml"/>
  <Override PartName="/ppt/tags/tag3544.xml" ContentType="application/vnd.openxmlformats-officedocument.presentationml.tags+xml"/>
  <Override PartName="/ppt/tags/tag3545.xml" ContentType="application/vnd.openxmlformats-officedocument.presentationml.tags+xml"/>
  <Override PartName="/ppt/tags/tag3546.xml" ContentType="application/vnd.openxmlformats-officedocument.presentationml.tags+xml"/>
  <Override PartName="/ppt/tags/tag3547.xml" ContentType="application/vnd.openxmlformats-officedocument.presentationml.tags+xml"/>
  <Override PartName="/ppt/tags/tag3548.xml" ContentType="application/vnd.openxmlformats-officedocument.presentationml.tags+xml"/>
  <Override PartName="/ppt/tags/tag3549.xml" ContentType="application/vnd.openxmlformats-officedocument.presentationml.tags+xml"/>
  <Override PartName="/ppt/tags/tag355.xml" ContentType="application/vnd.openxmlformats-officedocument.presentationml.tags+xml"/>
  <Override PartName="/ppt/tags/tag3550.xml" ContentType="application/vnd.openxmlformats-officedocument.presentationml.tags+xml"/>
  <Override PartName="/ppt/tags/tag3551.xml" ContentType="application/vnd.openxmlformats-officedocument.presentationml.tags+xml"/>
  <Override PartName="/ppt/tags/tag3552.xml" ContentType="application/vnd.openxmlformats-officedocument.presentationml.tags+xml"/>
  <Override PartName="/ppt/tags/tag3553.xml" ContentType="application/vnd.openxmlformats-officedocument.presentationml.tags+xml"/>
  <Override PartName="/ppt/tags/tag3554.xml" ContentType="application/vnd.openxmlformats-officedocument.presentationml.tags+xml"/>
  <Override PartName="/ppt/tags/tag3555.xml" ContentType="application/vnd.openxmlformats-officedocument.presentationml.tags+xml"/>
  <Override PartName="/ppt/tags/tag3556.xml" ContentType="application/vnd.openxmlformats-officedocument.presentationml.tags+xml"/>
  <Override PartName="/ppt/tags/tag3557.xml" ContentType="application/vnd.openxmlformats-officedocument.presentationml.tags+xml"/>
  <Override PartName="/ppt/tags/tag3558.xml" ContentType="application/vnd.openxmlformats-officedocument.presentationml.tags+xml"/>
  <Override PartName="/ppt/tags/tag3559.xml" ContentType="application/vnd.openxmlformats-officedocument.presentationml.tags+xml"/>
  <Override PartName="/ppt/tags/tag356.xml" ContentType="application/vnd.openxmlformats-officedocument.presentationml.tags+xml"/>
  <Override PartName="/ppt/tags/tag3560.xml" ContentType="application/vnd.openxmlformats-officedocument.presentationml.tags+xml"/>
  <Override PartName="/ppt/tags/tag3561.xml" ContentType="application/vnd.openxmlformats-officedocument.presentationml.tags+xml"/>
  <Override PartName="/ppt/tags/tag3562.xml" ContentType="application/vnd.openxmlformats-officedocument.presentationml.tags+xml"/>
  <Override PartName="/ppt/tags/tag3563.xml" ContentType="application/vnd.openxmlformats-officedocument.presentationml.tags+xml"/>
  <Override PartName="/ppt/tags/tag3564.xml" ContentType="application/vnd.openxmlformats-officedocument.presentationml.tags+xml"/>
  <Override PartName="/ppt/tags/tag3565.xml" ContentType="application/vnd.openxmlformats-officedocument.presentationml.tags+xml"/>
  <Override PartName="/ppt/tags/tag3566.xml" ContentType="application/vnd.openxmlformats-officedocument.presentationml.tags+xml"/>
  <Override PartName="/ppt/tags/tag3567.xml" ContentType="application/vnd.openxmlformats-officedocument.presentationml.tags+xml"/>
  <Override PartName="/ppt/tags/tag3568.xml" ContentType="application/vnd.openxmlformats-officedocument.presentationml.tags+xml"/>
  <Override PartName="/ppt/tags/tag3569.xml" ContentType="application/vnd.openxmlformats-officedocument.presentationml.tags+xml"/>
  <Override PartName="/ppt/tags/tag357.xml" ContentType="application/vnd.openxmlformats-officedocument.presentationml.tags+xml"/>
  <Override PartName="/ppt/tags/tag3570.xml" ContentType="application/vnd.openxmlformats-officedocument.presentationml.tags+xml"/>
  <Override PartName="/ppt/tags/tag3571.xml" ContentType="application/vnd.openxmlformats-officedocument.presentationml.tags+xml"/>
  <Override PartName="/ppt/tags/tag3572.xml" ContentType="application/vnd.openxmlformats-officedocument.presentationml.tags+xml"/>
  <Override PartName="/ppt/tags/tag3573.xml" ContentType="application/vnd.openxmlformats-officedocument.presentationml.tags+xml"/>
  <Override PartName="/ppt/tags/tag3574.xml" ContentType="application/vnd.openxmlformats-officedocument.presentationml.tags+xml"/>
  <Override PartName="/ppt/tags/tag3575.xml" ContentType="application/vnd.openxmlformats-officedocument.presentationml.tags+xml"/>
  <Override PartName="/ppt/tags/tag3576.xml" ContentType="application/vnd.openxmlformats-officedocument.presentationml.tags+xml"/>
  <Override PartName="/ppt/tags/tag3577.xml" ContentType="application/vnd.openxmlformats-officedocument.presentationml.tags+xml"/>
  <Override PartName="/ppt/tags/tag3578.xml" ContentType="application/vnd.openxmlformats-officedocument.presentationml.tags+xml"/>
  <Override PartName="/ppt/tags/tag3579.xml" ContentType="application/vnd.openxmlformats-officedocument.presentationml.tags+xml"/>
  <Override PartName="/ppt/tags/tag358.xml" ContentType="application/vnd.openxmlformats-officedocument.presentationml.tags+xml"/>
  <Override PartName="/ppt/tags/tag3580.xml" ContentType="application/vnd.openxmlformats-officedocument.presentationml.tags+xml"/>
  <Override PartName="/ppt/tags/tag3581.xml" ContentType="application/vnd.openxmlformats-officedocument.presentationml.tags+xml"/>
  <Override PartName="/ppt/tags/tag3582.xml" ContentType="application/vnd.openxmlformats-officedocument.presentationml.tags+xml"/>
  <Override PartName="/ppt/tags/tag3583.xml" ContentType="application/vnd.openxmlformats-officedocument.presentationml.tags+xml"/>
  <Override PartName="/ppt/tags/tag3584.xml" ContentType="application/vnd.openxmlformats-officedocument.presentationml.tags+xml"/>
  <Override PartName="/ppt/tags/tag3585.xml" ContentType="application/vnd.openxmlformats-officedocument.presentationml.tags+xml"/>
  <Override PartName="/ppt/tags/tag3586.xml" ContentType="application/vnd.openxmlformats-officedocument.presentationml.tags+xml"/>
  <Override PartName="/ppt/tags/tag3587.xml" ContentType="application/vnd.openxmlformats-officedocument.presentationml.tags+xml"/>
  <Override PartName="/ppt/tags/tag3588.xml" ContentType="application/vnd.openxmlformats-officedocument.presentationml.tags+xml"/>
  <Override PartName="/ppt/tags/tag3589.xml" ContentType="application/vnd.openxmlformats-officedocument.presentationml.tags+xml"/>
  <Override PartName="/ppt/tags/tag359.xml" ContentType="application/vnd.openxmlformats-officedocument.presentationml.tags+xml"/>
  <Override PartName="/ppt/tags/tag3590.xml" ContentType="application/vnd.openxmlformats-officedocument.presentationml.tags+xml"/>
  <Override PartName="/ppt/tags/tag3591.xml" ContentType="application/vnd.openxmlformats-officedocument.presentationml.tags+xml"/>
  <Override PartName="/ppt/tags/tag3592.xml" ContentType="application/vnd.openxmlformats-officedocument.presentationml.tags+xml"/>
  <Override PartName="/ppt/tags/tag3593.xml" ContentType="application/vnd.openxmlformats-officedocument.presentationml.tags+xml"/>
  <Override PartName="/ppt/tags/tag3594.xml" ContentType="application/vnd.openxmlformats-officedocument.presentationml.tags+xml"/>
  <Override PartName="/ppt/tags/tag3595.xml" ContentType="application/vnd.openxmlformats-officedocument.presentationml.tags+xml"/>
  <Override PartName="/ppt/tags/tag3596.xml" ContentType="application/vnd.openxmlformats-officedocument.presentationml.tags+xml"/>
  <Override PartName="/ppt/tags/tag3597.xml" ContentType="application/vnd.openxmlformats-officedocument.presentationml.tags+xml"/>
  <Override PartName="/ppt/tags/tag3598.xml" ContentType="application/vnd.openxmlformats-officedocument.presentationml.tags+xml"/>
  <Override PartName="/ppt/tags/tag3599.xml" ContentType="application/vnd.openxmlformats-officedocument.presentationml.tags+xml"/>
  <Override PartName="/ppt/tags/tag36.xml" ContentType="application/vnd.openxmlformats-officedocument.presentationml.tags+xml"/>
  <Override PartName="/ppt/tags/tag360.xml" ContentType="application/vnd.openxmlformats-officedocument.presentationml.tags+xml"/>
  <Override PartName="/ppt/tags/tag3600.xml" ContentType="application/vnd.openxmlformats-officedocument.presentationml.tags+xml"/>
  <Override PartName="/ppt/tags/tag3601.xml" ContentType="application/vnd.openxmlformats-officedocument.presentationml.tags+xml"/>
  <Override PartName="/ppt/tags/tag3602.xml" ContentType="application/vnd.openxmlformats-officedocument.presentationml.tags+xml"/>
  <Override PartName="/ppt/tags/tag3603.xml" ContentType="application/vnd.openxmlformats-officedocument.presentationml.tags+xml"/>
  <Override PartName="/ppt/tags/tag3604.xml" ContentType="application/vnd.openxmlformats-officedocument.presentationml.tags+xml"/>
  <Override PartName="/ppt/tags/tag3605.xml" ContentType="application/vnd.openxmlformats-officedocument.presentationml.tags+xml"/>
  <Override PartName="/ppt/tags/tag3606.xml" ContentType="application/vnd.openxmlformats-officedocument.presentationml.tags+xml"/>
  <Override PartName="/ppt/tags/tag3607.xml" ContentType="application/vnd.openxmlformats-officedocument.presentationml.tags+xml"/>
  <Override PartName="/ppt/tags/tag3608.xml" ContentType="application/vnd.openxmlformats-officedocument.presentationml.tags+xml"/>
  <Override PartName="/ppt/tags/tag3609.xml" ContentType="application/vnd.openxmlformats-officedocument.presentationml.tags+xml"/>
  <Override PartName="/ppt/tags/tag361.xml" ContentType="application/vnd.openxmlformats-officedocument.presentationml.tags+xml"/>
  <Override PartName="/ppt/tags/tag3610.xml" ContentType="application/vnd.openxmlformats-officedocument.presentationml.tags+xml"/>
  <Override PartName="/ppt/tags/tag3611.xml" ContentType="application/vnd.openxmlformats-officedocument.presentationml.tags+xml"/>
  <Override PartName="/ppt/tags/tag3612.xml" ContentType="application/vnd.openxmlformats-officedocument.presentationml.tags+xml"/>
  <Override PartName="/ppt/tags/tag3613.xml" ContentType="application/vnd.openxmlformats-officedocument.presentationml.tags+xml"/>
  <Override PartName="/ppt/tags/tag3614.xml" ContentType="application/vnd.openxmlformats-officedocument.presentationml.tags+xml"/>
  <Override PartName="/ppt/tags/tag3615.xml" ContentType="application/vnd.openxmlformats-officedocument.presentationml.tags+xml"/>
  <Override PartName="/ppt/tags/tag3616.xml" ContentType="application/vnd.openxmlformats-officedocument.presentationml.tags+xml"/>
  <Override PartName="/ppt/tags/tag3617.xml" ContentType="application/vnd.openxmlformats-officedocument.presentationml.tags+xml"/>
  <Override PartName="/ppt/tags/tag3618.xml" ContentType="application/vnd.openxmlformats-officedocument.presentationml.tags+xml"/>
  <Override PartName="/ppt/tags/tag3619.xml" ContentType="application/vnd.openxmlformats-officedocument.presentationml.tags+xml"/>
  <Override PartName="/ppt/tags/tag362.xml" ContentType="application/vnd.openxmlformats-officedocument.presentationml.tags+xml"/>
  <Override PartName="/ppt/tags/tag3620.xml" ContentType="application/vnd.openxmlformats-officedocument.presentationml.tags+xml"/>
  <Override PartName="/ppt/tags/tag3621.xml" ContentType="application/vnd.openxmlformats-officedocument.presentationml.tags+xml"/>
  <Override PartName="/ppt/tags/tag3622.xml" ContentType="application/vnd.openxmlformats-officedocument.presentationml.tags+xml"/>
  <Override PartName="/ppt/tags/tag3623.xml" ContentType="application/vnd.openxmlformats-officedocument.presentationml.tags+xml"/>
  <Override PartName="/ppt/tags/tag3624.xml" ContentType="application/vnd.openxmlformats-officedocument.presentationml.tags+xml"/>
  <Override PartName="/ppt/tags/tag3625.xml" ContentType="application/vnd.openxmlformats-officedocument.presentationml.tags+xml"/>
  <Override PartName="/ppt/tags/tag3626.xml" ContentType="application/vnd.openxmlformats-officedocument.presentationml.tags+xml"/>
  <Override PartName="/ppt/tags/tag3627.xml" ContentType="application/vnd.openxmlformats-officedocument.presentationml.tags+xml"/>
  <Override PartName="/ppt/tags/tag3628.xml" ContentType="application/vnd.openxmlformats-officedocument.presentationml.tags+xml"/>
  <Override PartName="/ppt/tags/tag3629.xml" ContentType="application/vnd.openxmlformats-officedocument.presentationml.tags+xml"/>
  <Override PartName="/ppt/tags/tag363.xml" ContentType="application/vnd.openxmlformats-officedocument.presentationml.tags+xml"/>
  <Override PartName="/ppt/tags/tag3630.xml" ContentType="application/vnd.openxmlformats-officedocument.presentationml.tags+xml"/>
  <Override PartName="/ppt/tags/tag3631.xml" ContentType="application/vnd.openxmlformats-officedocument.presentationml.tags+xml"/>
  <Override PartName="/ppt/tags/tag3632.xml" ContentType="application/vnd.openxmlformats-officedocument.presentationml.tags+xml"/>
  <Override PartName="/ppt/tags/tag3633.xml" ContentType="application/vnd.openxmlformats-officedocument.presentationml.tags+xml"/>
  <Override PartName="/ppt/tags/tag3634.xml" ContentType="application/vnd.openxmlformats-officedocument.presentationml.tags+xml"/>
  <Override PartName="/ppt/tags/tag3635.xml" ContentType="application/vnd.openxmlformats-officedocument.presentationml.tags+xml"/>
  <Override PartName="/ppt/tags/tag3636.xml" ContentType="application/vnd.openxmlformats-officedocument.presentationml.tags+xml"/>
  <Override PartName="/ppt/tags/tag3637.xml" ContentType="application/vnd.openxmlformats-officedocument.presentationml.tags+xml"/>
  <Override PartName="/ppt/tags/tag3638.xml" ContentType="application/vnd.openxmlformats-officedocument.presentationml.tags+xml"/>
  <Override PartName="/ppt/tags/tag3639.xml" ContentType="application/vnd.openxmlformats-officedocument.presentationml.tags+xml"/>
  <Override PartName="/ppt/tags/tag364.xml" ContentType="application/vnd.openxmlformats-officedocument.presentationml.tags+xml"/>
  <Override PartName="/ppt/tags/tag3640.xml" ContentType="application/vnd.openxmlformats-officedocument.presentationml.tags+xml"/>
  <Override PartName="/ppt/tags/tag3641.xml" ContentType="application/vnd.openxmlformats-officedocument.presentationml.tags+xml"/>
  <Override PartName="/ppt/tags/tag3642.xml" ContentType="application/vnd.openxmlformats-officedocument.presentationml.tags+xml"/>
  <Override PartName="/ppt/tags/tag3643.xml" ContentType="application/vnd.openxmlformats-officedocument.presentationml.tags+xml"/>
  <Override PartName="/ppt/tags/tag3644.xml" ContentType="application/vnd.openxmlformats-officedocument.presentationml.tags+xml"/>
  <Override PartName="/ppt/tags/tag3645.xml" ContentType="application/vnd.openxmlformats-officedocument.presentationml.tags+xml"/>
  <Override PartName="/ppt/tags/tag3646.xml" ContentType="application/vnd.openxmlformats-officedocument.presentationml.tags+xml"/>
  <Override PartName="/ppt/tags/tag3647.xml" ContentType="application/vnd.openxmlformats-officedocument.presentationml.tags+xml"/>
  <Override PartName="/ppt/tags/tag3648.xml" ContentType="application/vnd.openxmlformats-officedocument.presentationml.tags+xml"/>
  <Override PartName="/ppt/tags/tag3649.xml" ContentType="application/vnd.openxmlformats-officedocument.presentationml.tags+xml"/>
  <Override PartName="/ppt/tags/tag365.xml" ContentType="application/vnd.openxmlformats-officedocument.presentationml.tags+xml"/>
  <Override PartName="/ppt/tags/tag3650.xml" ContentType="application/vnd.openxmlformats-officedocument.presentationml.tags+xml"/>
  <Override PartName="/ppt/tags/tag3651.xml" ContentType="application/vnd.openxmlformats-officedocument.presentationml.tags+xml"/>
  <Override PartName="/ppt/tags/tag3652.xml" ContentType="application/vnd.openxmlformats-officedocument.presentationml.tags+xml"/>
  <Override PartName="/ppt/tags/tag3653.xml" ContentType="application/vnd.openxmlformats-officedocument.presentationml.tags+xml"/>
  <Override PartName="/ppt/tags/tag3654.xml" ContentType="application/vnd.openxmlformats-officedocument.presentationml.tags+xml"/>
  <Override PartName="/ppt/tags/tag3655.xml" ContentType="application/vnd.openxmlformats-officedocument.presentationml.tags+xml"/>
  <Override PartName="/ppt/tags/tag3656.xml" ContentType="application/vnd.openxmlformats-officedocument.presentationml.tags+xml"/>
  <Override PartName="/ppt/tags/tag3657.xml" ContentType="application/vnd.openxmlformats-officedocument.presentationml.tags+xml"/>
  <Override PartName="/ppt/tags/tag3658.xml" ContentType="application/vnd.openxmlformats-officedocument.presentationml.tags+xml"/>
  <Override PartName="/ppt/tags/tag3659.xml" ContentType="application/vnd.openxmlformats-officedocument.presentationml.tags+xml"/>
  <Override PartName="/ppt/tags/tag366.xml" ContentType="application/vnd.openxmlformats-officedocument.presentationml.tags+xml"/>
  <Override PartName="/ppt/tags/tag3660.xml" ContentType="application/vnd.openxmlformats-officedocument.presentationml.tags+xml"/>
  <Override PartName="/ppt/tags/tag3661.xml" ContentType="application/vnd.openxmlformats-officedocument.presentationml.tags+xml"/>
  <Override PartName="/ppt/tags/tag3662.xml" ContentType="application/vnd.openxmlformats-officedocument.presentationml.tags+xml"/>
  <Override PartName="/ppt/tags/tag3663.xml" ContentType="application/vnd.openxmlformats-officedocument.presentationml.tags+xml"/>
  <Override PartName="/ppt/tags/tag3664.xml" ContentType="application/vnd.openxmlformats-officedocument.presentationml.tags+xml"/>
  <Override PartName="/ppt/tags/tag3665.xml" ContentType="application/vnd.openxmlformats-officedocument.presentationml.tags+xml"/>
  <Override PartName="/ppt/tags/tag3666.xml" ContentType="application/vnd.openxmlformats-officedocument.presentationml.tags+xml"/>
  <Override PartName="/ppt/tags/tag3667.xml" ContentType="application/vnd.openxmlformats-officedocument.presentationml.tags+xml"/>
  <Override PartName="/ppt/tags/tag3668.xml" ContentType="application/vnd.openxmlformats-officedocument.presentationml.tags+xml"/>
  <Override PartName="/ppt/tags/tag3669.xml" ContentType="application/vnd.openxmlformats-officedocument.presentationml.tags+xml"/>
  <Override PartName="/ppt/tags/tag367.xml" ContentType="application/vnd.openxmlformats-officedocument.presentationml.tags+xml"/>
  <Override PartName="/ppt/tags/tag3670.xml" ContentType="application/vnd.openxmlformats-officedocument.presentationml.tags+xml"/>
  <Override PartName="/ppt/tags/tag3671.xml" ContentType="application/vnd.openxmlformats-officedocument.presentationml.tags+xml"/>
  <Override PartName="/ppt/tags/tag3672.xml" ContentType="application/vnd.openxmlformats-officedocument.presentationml.tags+xml"/>
  <Override PartName="/ppt/tags/tag3673.xml" ContentType="application/vnd.openxmlformats-officedocument.presentationml.tags+xml"/>
  <Override PartName="/ppt/tags/tag3674.xml" ContentType="application/vnd.openxmlformats-officedocument.presentationml.tags+xml"/>
  <Override PartName="/ppt/tags/tag3675.xml" ContentType="application/vnd.openxmlformats-officedocument.presentationml.tags+xml"/>
  <Override PartName="/ppt/tags/tag3676.xml" ContentType="application/vnd.openxmlformats-officedocument.presentationml.tags+xml"/>
  <Override PartName="/ppt/tags/tag3677.xml" ContentType="application/vnd.openxmlformats-officedocument.presentationml.tags+xml"/>
  <Override PartName="/ppt/tags/tag3678.xml" ContentType="application/vnd.openxmlformats-officedocument.presentationml.tags+xml"/>
  <Override PartName="/ppt/tags/tag3679.xml" ContentType="application/vnd.openxmlformats-officedocument.presentationml.tags+xml"/>
  <Override PartName="/ppt/tags/tag368.xml" ContentType="application/vnd.openxmlformats-officedocument.presentationml.tags+xml"/>
  <Override PartName="/ppt/tags/tag3680.xml" ContentType="application/vnd.openxmlformats-officedocument.presentationml.tags+xml"/>
  <Override PartName="/ppt/tags/tag3681.xml" ContentType="application/vnd.openxmlformats-officedocument.presentationml.tags+xml"/>
  <Override PartName="/ppt/tags/tag3682.xml" ContentType="application/vnd.openxmlformats-officedocument.presentationml.tags+xml"/>
  <Override PartName="/ppt/tags/tag3683.xml" ContentType="application/vnd.openxmlformats-officedocument.presentationml.tags+xml"/>
  <Override PartName="/ppt/tags/tag3684.xml" ContentType="application/vnd.openxmlformats-officedocument.presentationml.tags+xml"/>
  <Override PartName="/ppt/tags/tag3685.xml" ContentType="application/vnd.openxmlformats-officedocument.presentationml.tags+xml"/>
  <Override PartName="/ppt/tags/tag3686.xml" ContentType="application/vnd.openxmlformats-officedocument.presentationml.tags+xml"/>
  <Override PartName="/ppt/tags/tag3687.xml" ContentType="application/vnd.openxmlformats-officedocument.presentationml.tags+xml"/>
  <Override PartName="/ppt/tags/tag3688.xml" ContentType="application/vnd.openxmlformats-officedocument.presentationml.tags+xml"/>
  <Override PartName="/ppt/tags/tag3689.xml" ContentType="application/vnd.openxmlformats-officedocument.presentationml.tags+xml"/>
  <Override PartName="/ppt/tags/tag369.xml" ContentType="application/vnd.openxmlformats-officedocument.presentationml.tags+xml"/>
  <Override PartName="/ppt/tags/tag3690.xml" ContentType="application/vnd.openxmlformats-officedocument.presentationml.tags+xml"/>
  <Override PartName="/ppt/tags/tag3691.xml" ContentType="application/vnd.openxmlformats-officedocument.presentationml.tags+xml"/>
  <Override PartName="/ppt/tags/tag3692.xml" ContentType="application/vnd.openxmlformats-officedocument.presentationml.tags+xml"/>
  <Override PartName="/ppt/tags/tag3693.xml" ContentType="application/vnd.openxmlformats-officedocument.presentationml.tags+xml"/>
  <Override PartName="/ppt/tags/tag3694.xml" ContentType="application/vnd.openxmlformats-officedocument.presentationml.tags+xml"/>
  <Override PartName="/ppt/tags/tag3695.xml" ContentType="application/vnd.openxmlformats-officedocument.presentationml.tags+xml"/>
  <Override PartName="/ppt/tags/tag3696.xml" ContentType="application/vnd.openxmlformats-officedocument.presentationml.tags+xml"/>
  <Override PartName="/ppt/tags/tag3697.xml" ContentType="application/vnd.openxmlformats-officedocument.presentationml.tags+xml"/>
  <Override PartName="/ppt/tags/tag3698.xml" ContentType="application/vnd.openxmlformats-officedocument.presentationml.tags+xml"/>
  <Override PartName="/ppt/tags/tag3699.xml" ContentType="application/vnd.openxmlformats-officedocument.presentationml.tags+xml"/>
  <Override PartName="/ppt/tags/tag37.xml" ContentType="application/vnd.openxmlformats-officedocument.presentationml.tags+xml"/>
  <Override PartName="/ppt/tags/tag370.xml" ContentType="application/vnd.openxmlformats-officedocument.presentationml.tags+xml"/>
  <Override PartName="/ppt/tags/tag3700.xml" ContentType="application/vnd.openxmlformats-officedocument.presentationml.tags+xml"/>
  <Override PartName="/ppt/tags/tag3701.xml" ContentType="application/vnd.openxmlformats-officedocument.presentationml.tags+xml"/>
  <Override PartName="/ppt/tags/tag3702.xml" ContentType="application/vnd.openxmlformats-officedocument.presentationml.tags+xml"/>
  <Override PartName="/ppt/tags/tag3703.xml" ContentType="application/vnd.openxmlformats-officedocument.presentationml.tags+xml"/>
  <Override PartName="/ppt/tags/tag3704.xml" ContentType="application/vnd.openxmlformats-officedocument.presentationml.tags+xml"/>
  <Override PartName="/ppt/tags/tag3705.xml" ContentType="application/vnd.openxmlformats-officedocument.presentationml.tags+xml"/>
  <Override PartName="/ppt/tags/tag3706.xml" ContentType="application/vnd.openxmlformats-officedocument.presentationml.tags+xml"/>
  <Override PartName="/ppt/tags/tag3707.xml" ContentType="application/vnd.openxmlformats-officedocument.presentationml.tags+xml"/>
  <Override PartName="/ppt/tags/tag3708.xml" ContentType="application/vnd.openxmlformats-officedocument.presentationml.tags+xml"/>
  <Override PartName="/ppt/tags/tag3709.xml" ContentType="application/vnd.openxmlformats-officedocument.presentationml.tags+xml"/>
  <Override PartName="/ppt/tags/tag371.xml" ContentType="application/vnd.openxmlformats-officedocument.presentationml.tags+xml"/>
  <Override PartName="/ppt/tags/tag3710.xml" ContentType="application/vnd.openxmlformats-officedocument.presentationml.tags+xml"/>
  <Override PartName="/ppt/tags/tag3711.xml" ContentType="application/vnd.openxmlformats-officedocument.presentationml.tags+xml"/>
  <Override PartName="/ppt/tags/tag3712.xml" ContentType="application/vnd.openxmlformats-officedocument.presentationml.tags+xml"/>
  <Override PartName="/ppt/tags/tag3713.xml" ContentType="application/vnd.openxmlformats-officedocument.presentationml.tags+xml"/>
  <Override PartName="/ppt/tags/tag3714.xml" ContentType="application/vnd.openxmlformats-officedocument.presentationml.tags+xml"/>
  <Override PartName="/ppt/tags/tag3715.xml" ContentType="application/vnd.openxmlformats-officedocument.presentationml.tags+xml"/>
  <Override PartName="/ppt/tags/tag3716.xml" ContentType="application/vnd.openxmlformats-officedocument.presentationml.tags+xml"/>
  <Override PartName="/ppt/tags/tag3717.xml" ContentType="application/vnd.openxmlformats-officedocument.presentationml.tags+xml"/>
  <Override PartName="/ppt/tags/tag3718.xml" ContentType="application/vnd.openxmlformats-officedocument.presentationml.tags+xml"/>
  <Override PartName="/ppt/tags/tag3719.xml" ContentType="application/vnd.openxmlformats-officedocument.presentationml.tags+xml"/>
  <Override PartName="/ppt/tags/tag372.xml" ContentType="application/vnd.openxmlformats-officedocument.presentationml.tags+xml"/>
  <Override PartName="/ppt/tags/tag3720.xml" ContentType="application/vnd.openxmlformats-officedocument.presentationml.tags+xml"/>
  <Override PartName="/ppt/tags/tag3721.xml" ContentType="application/vnd.openxmlformats-officedocument.presentationml.tags+xml"/>
  <Override PartName="/ppt/tags/tag3722.xml" ContentType="application/vnd.openxmlformats-officedocument.presentationml.tags+xml"/>
  <Override PartName="/ppt/tags/tag3723.xml" ContentType="application/vnd.openxmlformats-officedocument.presentationml.tags+xml"/>
  <Override PartName="/ppt/tags/tag3724.xml" ContentType="application/vnd.openxmlformats-officedocument.presentationml.tags+xml"/>
  <Override PartName="/ppt/tags/tag3725.xml" ContentType="application/vnd.openxmlformats-officedocument.presentationml.tags+xml"/>
  <Override PartName="/ppt/tags/tag3726.xml" ContentType="application/vnd.openxmlformats-officedocument.presentationml.tags+xml"/>
  <Override PartName="/ppt/tags/tag3727.xml" ContentType="application/vnd.openxmlformats-officedocument.presentationml.tags+xml"/>
  <Override PartName="/ppt/tags/tag3728.xml" ContentType="application/vnd.openxmlformats-officedocument.presentationml.tags+xml"/>
  <Override PartName="/ppt/tags/tag3729.xml" ContentType="application/vnd.openxmlformats-officedocument.presentationml.tags+xml"/>
  <Override PartName="/ppt/tags/tag373.xml" ContentType="application/vnd.openxmlformats-officedocument.presentationml.tags+xml"/>
  <Override PartName="/ppt/tags/tag3730.xml" ContentType="application/vnd.openxmlformats-officedocument.presentationml.tags+xml"/>
  <Override PartName="/ppt/tags/tag3731.xml" ContentType="application/vnd.openxmlformats-officedocument.presentationml.tags+xml"/>
  <Override PartName="/ppt/tags/tag3732.xml" ContentType="application/vnd.openxmlformats-officedocument.presentationml.tags+xml"/>
  <Override PartName="/ppt/tags/tag3733.xml" ContentType="application/vnd.openxmlformats-officedocument.presentationml.tags+xml"/>
  <Override PartName="/ppt/tags/tag3734.xml" ContentType="application/vnd.openxmlformats-officedocument.presentationml.tags+xml"/>
  <Override PartName="/ppt/tags/tag3735.xml" ContentType="application/vnd.openxmlformats-officedocument.presentationml.tags+xml"/>
  <Override PartName="/ppt/tags/tag3736.xml" ContentType="application/vnd.openxmlformats-officedocument.presentationml.tags+xml"/>
  <Override PartName="/ppt/tags/tag3737.xml" ContentType="application/vnd.openxmlformats-officedocument.presentationml.tags+xml"/>
  <Override PartName="/ppt/tags/tag3738.xml" ContentType="application/vnd.openxmlformats-officedocument.presentationml.tags+xml"/>
  <Override PartName="/ppt/tags/tag3739.xml" ContentType="application/vnd.openxmlformats-officedocument.presentationml.tags+xml"/>
  <Override PartName="/ppt/tags/tag374.xml" ContentType="application/vnd.openxmlformats-officedocument.presentationml.tags+xml"/>
  <Override PartName="/ppt/tags/tag3740.xml" ContentType="application/vnd.openxmlformats-officedocument.presentationml.tags+xml"/>
  <Override PartName="/ppt/tags/tag3741.xml" ContentType="application/vnd.openxmlformats-officedocument.presentationml.tags+xml"/>
  <Override PartName="/ppt/tags/tag3742.xml" ContentType="application/vnd.openxmlformats-officedocument.presentationml.tags+xml"/>
  <Override PartName="/ppt/tags/tag3743.xml" ContentType="application/vnd.openxmlformats-officedocument.presentationml.tags+xml"/>
  <Override PartName="/ppt/tags/tag3744.xml" ContentType="application/vnd.openxmlformats-officedocument.presentationml.tags+xml"/>
  <Override PartName="/ppt/tags/tag3745.xml" ContentType="application/vnd.openxmlformats-officedocument.presentationml.tags+xml"/>
  <Override PartName="/ppt/tags/tag3746.xml" ContentType="application/vnd.openxmlformats-officedocument.presentationml.tags+xml"/>
  <Override PartName="/ppt/tags/tag3747.xml" ContentType="application/vnd.openxmlformats-officedocument.presentationml.tags+xml"/>
  <Override PartName="/ppt/tags/tag3748.xml" ContentType="application/vnd.openxmlformats-officedocument.presentationml.tags+xml"/>
  <Override PartName="/ppt/tags/tag3749.xml" ContentType="application/vnd.openxmlformats-officedocument.presentationml.tags+xml"/>
  <Override PartName="/ppt/tags/tag375.xml" ContentType="application/vnd.openxmlformats-officedocument.presentationml.tags+xml"/>
  <Override PartName="/ppt/tags/tag3750.xml" ContentType="application/vnd.openxmlformats-officedocument.presentationml.tags+xml"/>
  <Override PartName="/ppt/tags/tag3751.xml" ContentType="application/vnd.openxmlformats-officedocument.presentationml.tags+xml"/>
  <Override PartName="/ppt/tags/tag3752.xml" ContentType="application/vnd.openxmlformats-officedocument.presentationml.tags+xml"/>
  <Override PartName="/ppt/tags/tag3753.xml" ContentType="application/vnd.openxmlformats-officedocument.presentationml.tags+xml"/>
  <Override PartName="/ppt/tags/tag3754.xml" ContentType="application/vnd.openxmlformats-officedocument.presentationml.tags+xml"/>
  <Override PartName="/ppt/tags/tag3755.xml" ContentType="application/vnd.openxmlformats-officedocument.presentationml.tags+xml"/>
  <Override PartName="/ppt/tags/tag3756.xml" ContentType="application/vnd.openxmlformats-officedocument.presentationml.tags+xml"/>
  <Override PartName="/ppt/tags/tag3757.xml" ContentType="application/vnd.openxmlformats-officedocument.presentationml.tags+xml"/>
  <Override PartName="/ppt/tags/tag3758.xml" ContentType="application/vnd.openxmlformats-officedocument.presentationml.tags+xml"/>
  <Override PartName="/ppt/tags/tag3759.xml" ContentType="application/vnd.openxmlformats-officedocument.presentationml.tags+xml"/>
  <Override PartName="/ppt/tags/tag376.xml" ContentType="application/vnd.openxmlformats-officedocument.presentationml.tags+xml"/>
  <Override PartName="/ppt/tags/tag3760.xml" ContentType="application/vnd.openxmlformats-officedocument.presentationml.tags+xml"/>
  <Override PartName="/ppt/tags/tag3761.xml" ContentType="application/vnd.openxmlformats-officedocument.presentationml.tags+xml"/>
  <Override PartName="/ppt/tags/tag3762.xml" ContentType="application/vnd.openxmlformats-officedocument.presentationml.tags+xml"/>
  <Override PartName="/ppt/tags/tag3763.xml" ContentType="application/vnd.openxmlformats-officedocument.presentationml.tags+xml"/>
  <Override PartName="/ppt/tags/tag3764.xml" ContentType="application/vnd.openxmlformats-officedocument.presentationml.tags+xml"/>
  <Override PartName="/ppt/tags/tag3765.xml" ContentType="application/vnd.openxmlformats-officedocument.presentationml.tags+xml"/>
  <Override PartName="/ppt/tags/tag3766.xml" ContentType="application/vnd.openxmlformats-officedocument.presentationml.tags+xml"/>
  <Override PartName="/ppt/tags/tag3767.xml" ContentType="application/vnd.openxmlformats-officedocument.presentationml.tags+xml"/>
  <Override PartName="/ppt/tags/tag3768.xml" ContentType="application/vnd.openxmlformats-officedocument.presentationml.tags+xml"/>
  <Override PartName="/ppt/tags/tag3769.xml" ContentType="application/vnd.openxmlformats-officedocument.presentationml.tags+xml"/>
  <Override PartName="/ppt/tags/tag377.xml" ContentType="application/vnd.openxmlformats-officedocument.presentationml.tags+xml"/>
  <Override PartName="/ppt/tags/tag3770.xml" ContentType="application/vnd.openxmlformats-officedocument.presentationml.tags+xml"/>
  <Override PartName="/ppt/tags/tag3771.xml" ContentType="application/vnd.openxmlformats-officedocument.presentationml.tags+xml"/>
  <Override PartName="/ppt/tags/tag3772.xml" ContentType="application/vnd.openxmlformats-officedocument.presentationml.tags+xml"/>
  <Override PartName="/ppt/tags/tag3773.xml" ContentType="application/vnd.openxmlformats-officedocument.presentationml.tags+xml"/>
  <Override PartName="/ppt/tags/tag3774.xml" ContentType="application/vnd.openxmlformats-officedocument.presentationml.tags+xml"/>
  <Override PartName="/ppt/tags/tag3775.xml" ContentType="application/vnd.openxmlformats-officedocument.presentationml.tags+xml"/>
  <Override PartName="/ppt/tags/tag3776.xml" ContentType="application/vnd.openxmlformats-officedocument.presentationml.tags+xml"/>
  <Override PartName="/ppt/tags/tag3777.xml" ContentType="application/vnd.openxmlformats-officedocument.presentationml.tags+xml"/>
  <Override PartName="/ppt/tags/tag3778.xml" ContentType="application/vnd.openxmlformats-officedocument.presentationml.tags+xml"/>
  <Override PartName="/ppt/tags/tag3779.xml" ContentType="application/vnd.openxmlformats-officedocument.presentationml.tags+xml"/>
  <Override PartName="/ppt/tags/tag378.xml" ContentType="application/vnd.openxmlformats-officedocument.presentationml.tags+xml"/>
  <Override PartName="/ppt/tags/tag3780.xml" ContentType="application/vnd.openxmlformats-officedocument.presentationml.tags+xml"/>
  <Override PartName="/ppt/tags/tag3781.xml" ContentType="application/vnd.openxmlformats-officedocument.presentationml.tags+xml"/>
  <Override PartName="/ppt/tags/tag3782.xml" ContentType="application/vnd.openxmlformats-officedocument.presentationml.tags+xml"/>
  <Override PartName="/ppt/tags/tag3783.xml" ContentType="application/vnd.openxmlformats-officedocument.presentationml.tags+xml"/>
  <Override PartName="/ppt/tags/tag3784.xml" ContentType="application/vnd.openxmlformats-officedocument.presentationml.tags+xml"/>
  <Override PartName="/ppt/tags/tag3785.xml" ContentType="application/vnd.openxmlformats-officedocument.presentationml.tags+xml"/>
  <Override PartName="/ppt/tags/tag3786.xml" ContentType="application/vnd.openxmlformats-officedocument.presentationml.tags+xml"/>
  <Override PartName="/ppt/tags/tag3787.xml" ContentType="application/vnd.openxmlformats-officedocument.presentationml.tags+xml"/>
  <Override PartName="/ppt/tags/tag3788.xml" ContentType="application/vnd.openxmlformats-officedocument.presentationml.tags+xml"/>
  <Override PartName="/ppt/tags/tag3789.xml" ContentType="application/vnd.openxmlformats-officedocument.presentationml.tags+xml"/>
  <Override PartName="/ppt/tags/tag379.xml" ContentType="application/vnd.openxmlformats-officedocument.presentationml.tags+xml"/>
  <Override PartName="/ppt/tags/tag3790.xml" ContentType="application/vnd.openxmlformats-officedocument.presentationml.tags+xml"/>
  <Override PartName="/ppt/tags/tag3791.xml" ContentType="application/vnd.openxmlformats-officedocument.presentationml.tags+xml"/>
  <Override PartName="/ppt/tags/tag3792.xml" ContentType="application/vnd.openxmlformats-officedocument.presentationml.tags+xml"/>
  <Override PartName="/ppt/tags/tag3793.xml" ContentType="application/vnd.openxmlformats-officedocument.presentationml.tags+xml"/>
  <Override PartName="/ppt/tags/tag3794.xml" ContentType="application/vnd.openxmlformats-officedocument.presentationml.tags+xml"/>
  <Override PartName="/ppt/tags/tag3795.xml" ContentType="application/vnd.openxmlformats-officedocument.presentationml.tags+xml"/>
  <Override PartName="/ppt/tags/tag3796.xml" ContentType="application/vnd.openxmlformats-officedocument.presentationml.tags+xml"/>
  <Override PartName="/ppt/tags/tag3797.xml" ContentType="application/vnd.openxmlformats-officedocument.presentationml.tags+xml"/>
  <Override PartName="/ppt/tags/tag3798.xml" ContentType="application/vnd.openxmlformats-officedocument.presentationml.tags+xml"/>
  <Override PartName="/ppt/tags/tag3799.xml" ContentType="application/vnd.openxmlformats-officedocument.presentationml.tags+xml"/>
  <Override PartName="/ppt/tags/tag38.xml" ContentType="application/vnd.openxmlformats-officedocument.presentationml.tags+xml"/>
  <Override PartName="/ppt/tags/tag380.xml" ContentType="application/vnd.openxmlformats-officedocument.presentationml.tags+xml"/>
  <Override PartName="/ppt/tags/tag3800.xml" ContentType="application/vnd.openxmlformats-officedocument.presentationml.tags+xml"/>
  <Override PartName="/ppt/tags/tag3801.xml" ContentType="application/vnd.openxmlformats-officedocument.presentationml.tags+xml"/>
  <Override PartName="/ppt/tags/tag3802.xml" ContentType="application/vnd.openxmlformats-officedocument.presentationml.tags+xml"/>
  <Override PartName="/ppt/tags/tag3803.xml" ContentType="application/vnd.openxmlformats-officedocument.presentationml.tags+xml"/>
  <Override PartName="/ppt/tags/tag3804.xml" ContentType="application/vnd.openxmlformats-officedocument.presentationml.tags+xml"/>
  <Override PartName="/ppt/tags/tag3805.xml" ContentType="application/vnd.openxmlformats-officedocument.presentationml.tags+xml"/>
  <Override PartName="/ppt/tags/tag3806.xml" ContentType="application/vnd.openxmlformats-officedocument.presentationml.tags+xml"/>
  <Override PartName="/ppt/tags/tag3807.xml" ContentType="application/vnd.openxmlformats-officedocument.presentationml.tags+xml"/>
  <Override PartName="/ppt/tags/tag3808.xml" ContentType="application/vnd.openxmlformats-officedocument.presentationml.tags+xml"/>
  <Override PartName="/ppt/tags/tag3809.xml" ContentType="application/vnd.openxmlformats-officedocument.presentationml.tags+xml"/>
  <Override PartName="/ppt/tags/tag381.xml" ContentType="application/vnd.openxmlformats-officedocument.presentationml.tags+xml"/>
  <Override PartName="/ppt/tags/tag3810.xml" ContentType="application/vnd.openxmlformats-officedocument.presentationml.tags+xml"/>
  <Override PartName="/ppt/tags/tag3811.xml" ContentType="application/vnd.openxmlformats-officedocument.presentationml.tags+xml"/>
  <Override PartName="/ppt/tags/tag3812.xml" ContentType="application/vnd.openxmlformats-officedocument.presentationml.tags+xml"/>
  <Override PartName="/ppt/tags/tag3813.xml" ContentType="application/vnd.openxmlformats-officedocument.presentationml.tags+xml"/>
  <Override PartName="/ppt/tags/tag3814.xml" ContentType="application/vnd.openxmlformats-officedocument.presentationml.tags+xml"/>
  <Override PartName="/ppt/tags/tag3815.xml" ContentType="application/vnd.openxmlformats-officedocument.presentationml.tags+xml"/>
  <Override PartName="/ppt/tags/tag3816.xml" ContentType="application/vnd.openxmlformats-officedocument.presentationml.tags+xml"/>
  <Override PartName="/ppt/tags/tag3817.xml" ContentType="application/vnd.openxmlformats-officedocument.presentationml.tags+xml"/>
  <Override PartName="/ppt/tags/tag3818.xml" ContentType="application/vnd.openxmlformats-officedocument.presentationml.tags+xml"/>
  <Override PartName="/ppt/tags/tag3819.xml" ContentType="application/vnd.openxmlformats-officedocument.presentationml.tags+xml"/>
  <Override PartName="/ppt/tags/tag382.xml" ContentType="application/vnd.openxmlformats-officedocument.presentationml.tags+xml"/>
  <Override PartName="/ppt/tags/tag3820.xml" ContentType="application/vnd.openxmlformats-officedocument.presentationml.tags+xml"/>
  <Override PartName="/ppt/tags/tag3821.xml" ContentType="application/vnd.openxmlformats-officedocument.presentationml.tags+xml"/>
  <Override PartName="/ppt/tags/tag3822.xml" ContentType="application/vnd.openxmlformats-officedocument.presentationml.tags+xml"/>
  <Override PartName="/ppt/tags/tag3823.xml" ContentType="application/vnd.openxmlformats-officedocument.presentationml.tags+xml"/>
  <Override PartName="/ppt/tags/tag3824.xml" ContentType="application/vnd.openxmlformats-officedocument.presentationml.tags+xml"/>
  <Override PartName="/ppt/tags/tag3825.xml" ContentType="application/vnd.openxmlformats-officedocument.presentationml.tags+xml"/>
  <Override PartName="/ppt/tags/tag3826.xml" ContentType="application/vnd.openxmlformats-officedocument.presentationml.tags+xml"/>
  <Override PartName="/ppt/tags/tag3827.xml" ContentType="application/vnd.openxmlformats-officedocument.presentationml.tags+xml"/>
  <Override PartName="/ppt/tags/tag3828.xml" ContentType="application/vnd.openxmlformats-officedocument.presentationml.tags+xml"/>
  <Override PartName="/ppt/tags/tag3829.xml" ContentType="application/vnd.openxmlformats-officedocument.presentationml.tags+xml"/>
  <Override PartName="/ppt/tags/tag383.xml" ContentType="application/vnd.openxmlformats-officedocument.presentationml.tags+xml"/>
  <Override PartName="/ppt/tags/tag3830.xml" ContentType="application/vnd.openxmlformats-officedocument.presentationml.tags+xml"/>
  <Override PartName="/ppt/tags/tag3831.xml" ContentType="application/vnd.openxmlformats-officedocument.presentationml.tags+xml"/>
  <Override PartName="/ppt/tags/tag3832.xml" ContentType="application/vnd.openxmlformats-officedocument.presentationml.tags+xml"/>
  <Override PartName="/ppt/tags/tag3833.xml" ContentType="application/vnd.openxmlformats-officedocument.presentationml.tags+xml"/>
  <Override PartName="/ppt/tags/tag3834.xml" ContentType="application/vnd.openxmlformats-officedocument.presentationml.tags+xml"/>
  <Override PartName="/ppt/tags/tag3835.xml" ContentType="application/vnd.openxmlformats-officedocument.presentationml.tags+xml"/>
  <Override PartName="/ppt/tags/tag3836.xml" ContentType="application/vnd.openxmlformats-officedocument.presentationml.tags+xml"/>
  <Override PartName="/ppt/tags/tag3837.xml" ContentType="application/vnd.openxmlformats-officedocument.presentationml.tags+xml"/>
  <Override PartName="/ppt/tags/tag3838.xml" ContentType="application/vnd.openxmlformats-officedocument.presentationml.tags+xml"/>
  <Override PartName="/ppt/tags/tag3839.xml" ContentType="application/vnd.openxmlformats-officedocument.presentationml.tags+xml"/>
  <Override PartName="/ppt/tags/tag384.xml" ContentType="application/vnd.openxmlformats-officedocument.presentationml.tags+xml"/>
  <Override PartName="/ppt/tags/tag3840.xml" ContentType="application/vnd.openxmlformats-officedocument.presentationml.tags+xml"/>
  <Override PartName="/ppt/tags/tag3841.xml" ContentType="application/vnd.openxmlformats-officedocument.presentationml.tags+xml"/>
  <Override PartName="/ppt/tags/tag3842.xml" ContentType="application/vnd.openxmlformats-officedocument.presentationml.tags+xml"/>
  <Override PartName="/ppt/tags/tag3843.xml" ContentType="application/vnd.openxmlformats-officedocument.presentationml.tags+xml"/>
  <Override PartName="/ppt/tags/tag3844.xml" ContentType="application/vnd.openxmlformats-officedocument.presentationml.tags+xml"/>
  <Override PartName="/ppt/tags/tag3845.xml" ContentType="application/vnd.openxmlformats-officedocument.presentationml.tags+xml"/>
  <Override PartName="/ppt/tags/tag3846.xml" ContentType="application/vnd.openxmlformats-officedocument.presentationml.tags+xml"/>
  <Override PartName="/ppt/tags/tag3847.xml" ContentType="application/vnd.openxmlformats-officedocument.presentationml.tags+xml"/>
  <Override PartName="/ppt/tags/tag3848.xml" ContentType="application/vnd.openxmlformats-officedocument.presentationml.tags+xml"/>
  <Override PartName="/ppt/tags/tag3849.xml" ContentType="application/vnd.openxmlformats-officedocument.presentationml.tags+xml"/>
  <Override PartName="/ppt/tags/tag385.xml" ContentType="application/vnd.openxmlformats-officedocument.presentationml.tags+xml"/>
  <Override PartName="/ppt/tags/tag3850.xml" ContentType="application/vnd.openxmlformats-officedocument.presentationml.tags+xml"/>
  <Override PartName="/ppt/tags/tag3851.xml" ContentType="application/vnd.openxmlformats-officedocument.presentationml.tags+xml"/>
  <Override PartName="/ppt/tags/tag3852.xml" ContentType="application/vnd.openxmlformats-officedocument.presentationml.tags+xml"/>
  <Override PartName="/ppt/tags/tag3853.xml" ContentType="application/vnd.openxmlformats-officedocument.presentationml.tags+xml"/>
  <Override PartName="/ppt/tags/tag3854.xml" ContentType="application/vnd.openxmlformats-officedocument.presentationml.tags+xml"/>
  <Override PartName="/ppt/tags/tag3855.xml" ContentType="application/vnd.openxmlformats-officedocument.presentationml.tags+xml"/>
  <Override PartName="/ppt/tags/tag3856.xml" ContentType="application/vnd.openxmlformats-officedocument.presentationml.tags+xml"/>
  <Override PartName="/ppt/tags/tag3857.xml" ContentType="application/vnd.openxmlformats-officedocument.presentationml.tags+xml"/>
  <Override PartName="/ppt/tags/tag3858.xml" ContentType="application/vnd.openxmlformats-officedocument.presentationml.tags+xml"/>
  <Override PartName="/ppt/tags/tag3859.xml" ContentType="application/vnd.openxmlformats-officedocument.presentationml.tags+xml"/>
  <Override PartName="/ppt/tags/tag386.xml" ContentType="application/vnd.openxmlformats-officedocument.presentationml.tags+xml"/>
  <Override PartName="/ppt/tags/tag3860.xml" ContentType="application/vnd.openxmlformats-officedocument.presentationml.tags+xml"/>
  <Override PartName="/ppt/tags/tag3861.xml" ContentType="application/vnd.openxmlformats-officedocument.presentationml.tags+xml"/>
  <Override PartName="/ppt/tags/tag3862.xml" ContentType="application/vnd.openxmlformats-officedocument.presentationml.tags+xml"/>
  <Override PartName="/ppt/tags/tag3863.xml" ContentType="application/vnd.openxmlformats-officedocument.presentationml.tags+xml"/>
  <Override PartName="/ppt/tags/tag3864.xml" ContentType="application/vnd.openxmlformats-officedocument.presentationml.tags+xml"/>
  <Override PartName="/ppt/tags/tag3865.xml" ContentType="application/vnd.openxmlformats-officedocument.presentationml.tags+xml"/>
  <Override PartName="/ppt/tags/tag3866.xml" ContentType="application/vnd.openxmlformats-officedocument.presentationml.tags+xml"/>
  <Override PartName="/ppt/tags/tag3867.xml" ContentType="application/vnd.openxmlformats-officedocument.presentationml.tags+xml"/>
  <Override PartName="/ppt/tags/tag3868.xml" ContentType="application/vnd.openxmlformats-officedocument.presentationml.tags+xml"/>
  <Override PartName="/ppt/tags/tag3869.xml" ContentType="application/vnd.openxmlformats-officedocument.presentationml.tags+xml"/>
  <Override PartName="/ppt/tags/tag387.xml" ContentType="application/vnd.openxmlformats-officedocument.presentationml.tags+xml"/>
  <Override PartName="/ppt/tags/tag3870.xml" ContentType="application/vnd.openxmlformats-officedocument.presentationml.tags+xml"/>
  <Override PartName="/ppt/tags/tag3871.xml" ContentType="application/vnd.openxmlformats-officedocument.presentationml.tags+xml"/>
  <Override PartName="/ppt/tags/tag3872.xml" ContentType="application/vnd.openxmlformats-officedocument.presentationml.tags+xml"/>
  <Override PartName="/ppt/tags/tag3873.xml" ContentType="application/vnd.openxmlformats-officedocument.presentationml.tags+xml"/>
  <Override PartName="/ppt/tags/tag3874.xml" ContentType="application/vnd.openxmlformats-officedocument.presentationml.tags+xml"/>
  <Override PartName="/ppt/tags/tag3875.xml" ContentType="application/vnd.openxmlformats-officedocument.presentationml.tags+xml"/>
  <Override PartName="/ppt/tags/tag3876.xml" ContentType="application/vnd.openxmlformats-officedocument.presentationml.tags+xml"/>
  <Override PartName="/ppt/tags/tag3877.xml" ContentType="application/vnd.openxmlformats-officedocument.presentationml.tags+xml"/>
  <Override PartName="/ppt/tags/tag3878.xml" ContentType="application/vnd.openxmlformats-officedocument.presentationml.tags+xml"/>
  <Override PartName="/ppt/tags/tag3879.xml" ContentType="application/vnd.openxmlformats-officedocument.presentationml.tags+xml"/>
  <Override PartName="/ppt/tags/tag388.xml" ContentType="application/vnd.openxmlformats-officedocument.presentationml.tags+xml"/>
  <Override PartName="/ppt/tags/tag3880.xml" ContentType="application/vnd.openxmlformats-officedocument.presentationml.tags+xml"/>
  <Override PartName="/ppt/tags/tag3881.xml" ContentType="application/vnd.openxmlformats-officedocument.presentationml.tags+xml"/>
  <Override PartName="/ppt/tags/tag3882.xml" ContentType="application/vnd.openxmlformats-officedocument.presentationml.tags+xml"/>
  <Override PartName="/ppt/tags/tag3883.xml" ContentType="application/vnd.openxmlformats-officedocument.presentationml.tags+xml"/>
  <Override PartName="/ppt/tags/tag3884.xml" ContentType="application/vnd.openxmlformats-officedocument.presentationml.tags+xml"/>
  <Override PartName="/ppt/tags/tag3885.xml" ContentType="application/vnd.openxmlformats-officedocument.presentationml.tags+xml"/>
  <Override PartName="/ppt/tags/tag3886.xml" ContentType="application/vnd.openxmlformats-officedocument.presentationml.tags+xml"/>
  <Override PartName="/ppt/tags/tag3887.xml" ContentType="application/vnd.openxmlformats-officedocument.presentationml.tags+xml"/>
  <Override PartName="/ppt/tags/tag3888.xml" ContentType="application/vnd.openxmlformats-officedocument.presentationml.tags+xml"/>
  <Override PartName="/ppt/tags/tag3889.xml" ContentType="application/vnd.openxmlformats-officedocument.presentationml.tags+xml"/>
  <Override PartName="/ppt/tags/tag389.xml" ContentType="application/vnd.openxmlformats-officedocument.presentationml.tags+xml"/>
  <Override PartName="/ppt/tags/tag3890.xml" ContentType="application/vnd.openxmlformats-officedocument.presentationml.tags+xml"/>
  <Override PartName="/ppt/tags/tag3891.xml" ContentType="application/vnd.openxmlformats-officedocument.presentationml.tags+xml"/>
  <Override PartName="/ppt/tags/tag3892.xml" ContentType="application/vnd.openxmlformats-officedocument.presentationml.tags+xml"/>
  <Override PartName="/ppt/tags/tag3893.xml" ContentType="application/vnd.openxmlformats-officedocument.presentationml.tags+xml"/>
  <Override PartName="/ppt/tags/tag3894.xml" ContentType="application/vnd.openxmlformats-officedocument.presentationml.tags+xml"/>
  <Override PartName="/ppt/tags/tag3895.xml" ContentType="application/vnd.openxmlformats-officedocument.presentationml.tags+xml"/>
  <Override PartName="/ppt/tags/tag3896.xml" ContentType="application/vnd.openxmlformats-officedocument.presentationml.tags+xml"/>
  <Override PartName="/ppt/tags/tag3897.xml" ContentType="application/vnd.openxmlformats-officedocument.presentationml.tags+xml"/>
  <Override PartName="/ppt/tags/tag3898.xml" ContentType="application/vnd.openxmlformats-officedocument.presentationml.tags+xml"/>
  <Override PartName="/ppt/tags/tag3899.xml" ContentType="application/vnd.openxmlformats-officedocument.presentationml.tags+xml"/>
  <Override PartName="/ppt/tags/tag39.xml" ContentType="application/vnd.openxmlformats-officedocument.presentationml.tags+xml"/>
  <Override PartName="/ppt/tags/tag390.xml" ContentType="application/vnd.openxmlformats-officedocument.presentationml.tags+xml"/>
  <Override PartName="/ppt/tags/tag3900.xml" ContentType="application/vnd.openxmlformats-officedocument.presentationml.tags+xml"/>
  <Override PartName="/ppt/tags/tag3901.xml" ContentType="application/vnd.openxmlformats-officedocument.presentationml.tags+xml"/>
  <Override PartName="/ppt/tags/tag3902.xml" ContentType="application/vnd.openxmlformats-officedocument.presentationml.tags+xml"/>
  <Override PartName="/ppt/tags/tag3903.xml" ContentType="application/vnd.openxmlformats-officedocument.presentationml.tags+xml"/>
  <Override PartName="/ppt/tags/tag3904.xml" ContentType="application/vnd.openxmlformats-officedocument.presentationml.tags+xml"/>
  <Override PartName="/ppt/tags/tag3905.xml" ContentType="application/vnd.openxmlformats-officedocument.presentationml.tags+xml"/>
  <Override PartName="/ppt/tags/tag3906.xml" ContentType="application/vnd.openxmlformats-officedocument.presentationml.tags+xml"/>
  <Override PartName="/ppt/tags/tag3907.xml" ContentType="application/vnd.openxmlformats-officedocument.presentationml.tags+xml"/>
  <Override PartName="/ppt/tags/tag3908.xml" ContentType="application/vnd.openxmlformats-officedocument.presentationml.tags+xml"/>
  <Override PartName="/ppt/tags/tag3909.xml" ContentType="application/vnd.openxmlformats-officedocument.presentationml.tags+xml"/>
  <Override PartName="/ppt/tags/tag391.xml" ContentType="application/vnd.openxmlformats-officedocument.presentationml.tags+xml"/>
  <Override PartName="/ppt/tags/tag3910.xml" ContentType="application/vnd.openxmlformats-officedocument.presentationml.tags+xml"/>
  <Override PartName="/ppt/tags/tag3911.xml" ContentType="application/vnd.openxmlformats-officedocument.presentationml.tags+xml"/>
  <Override PartName="/ppt/tags/tag3912.xml" ContentType="application/vnd.openxmlformats-officedocument.presentationml.tags+xml"/>
  <Override PartName="/ppt/tags/tag3913.xml" ContentType="application/vnd.openxmlformats-officedocument.presentationml.tags+xml"/>
  <Override PartName="/ppt/tags/tag3914.xml" ContentType="application/vnd.openxmlformats-officedocument.presentationml.tags+xml"/>
  <Override PartName="/ppt/tags/tag3915.xml" ContentType="application/vnd.openxmlformats-officedocument.presentationml.tags+xml"/>
  <Override PartName="/ppt/tags/tag3916.xml" ContentType="application/vnd.openxmlformats-officedocument.presentationml.tags+xml"/>
  <Override PartName="/ppt/tags/tag3917.xml" ContentType="application/vnd.openxmlformats-officedocument.presentationml.tags+xml"/>
  <Override PartName="/ppt/tags/tag3918.xml" ContentType="application/vnd.openxmlformats-officedocument.presentationml.tags+xml"/>
  <Override PartName="/ppt/tags/tag3919.xml" ContentType="application/vnd.openxmlformats-officedocument.presentationml.tags+xml"/>
  <Override PartName="/ppt/tags/tag392.xml" ContentType="application/vnd.openxmlformats-officedocument.presentationml.tags+xml"/>
  <Override PartName="/ppt/tags/tag3920.xml" ContentType="application/vnd.openxmlformats-officedocument.presentationml.tags+xml"/>
  <Override PartName="/ppt/tags/tag3921.xml" ContentType="application/vnd.openxmlformats-officedocument.presentationml.tags+xml"/>
  <Override PartName="/ppt/tags/tag3922.xml" ContentType="application/vnd.openxmlformats-officedocument.presentationml.tags+xml"/>
  <Override PartName="/ppt/tags/tag3923.xml" ContentType="application/vnd.openxmlformats-officedocument.presentationml.tags+xml"/>
  <Override PartName="/ppt/tags/tag3924.xml" ContentType="application/vnd.openxmlformats-officedocument.presentationml.tags+xml"/>
  <Override PartName="/ppt/tags/tag3925.xml" ContentType="application/vnd.openxmlformats-officedocument.presentationml.tags+xml"/>
  <Override PartName="/ppt/tags/tag3926.xml" ContentType="application/vnd.openxmlformats-officedocument.presentationml.tags+xml"/>
  <Override PartName="/ppt/tags/tag3927.xml" ContentType="application/vnd.openxmlformats-officedocument.presentationml.tags+xml"/>
  <Override PartName="/ppt/tags/tag3928.xml" ContentType="application/vnd.openxmlformats-officedocument.presentationml.tags+xml"/>
  <Override PartName="/ppt/tags/tag3929.xml" ContentType="application/vnd.openxmlformats-officedocument.presentationml.tags+xml"/>
  <Override PartName="/ppt/tags/tag393.xml" ContentType="application/vnd.openxmlformats-officedocument.presentationml.tags+xml"/>
  <Override PartName="/ppt/tags/tag3930.xml" ContentType="application/vnd.openxmlformats-officedocument.presentationml.tags+xml"/>
  <Override PartName="/ppt/tags/tag3931.xml" ContentType="application/vnd.openxmlformats-officedocument.presentationml.tags+xml"/>
  <Override PartName="/ppt/tags/tag3932.xml" ContentType="application/vnd.openxmlformats-officedocument.presentationml.tags+xml"/>
  <Override PartName="/ppt/tags/tag3933.xml" ContentType="application/vnd.openxmlformats-officedocument.presentationml.tags+xml"/>
  <Override PartName="/ppt/tags/tag3934.xml" ContentType="application/vnd.openxmlformats-officedocument.presentationml.tags+xml"/>
  <Override PartName="/ppt/tags/tag3935.xml" ContentType="application/vnd.openxmlformats-officedocument.presentationml.tags+xml"/>
  <Override PartName="/ppt/tags/tag3936.xml" ContentType="application/vnd.openxmlformats-officedocument.presentationml.tags+xml"/>
  <Override PartName="/ppt/tags/tag3937.xml" ContentType="application/vnd.openxmlformats-officedocument.presentationml.tags+xml"/>
  <Override PartName="/ppt/tags/tag3938.xml" ContentType="application/vnd.openxmlformats-officedocument.presentationml.tags+xml"/>
  <Override PartName="/ppt/tags/tag3939.xml" ContentType="application/vnd.openxmlformats-officedocument.presentationml.tags+xml"/>
  <Override PartName="/ppt/tags/tag394.xml" ContentType="application/vnd.openxmlformats-officedocument.presentationml.tags+xml"/>
  <Override PartName="/ppt/tags/tag3940.xml" ContentType="application/vnd.openxmlformats-officedocument.presentationml.tags+xml"/>
  <Override PartName="/ppt/tags/tag3941.xml" ContentType="application/vnd.openxmlformats-officedocument.presentationml.tags+xml"/>
  <Override PartName="/ppt/tags/tag3942.xml" ContentType="application/vnd.openxmlformats-officedocument.presentationml.tags+xml"/>
  <Override PartName="/ppt/tags/tag3943.xml" ContentType="application/vnd.openxmlformats-officedocument.presentationml.tags+xml"/>
  <Override PartName="/ppt/tags/tag3944.xml" ContentType="application/vnd.openxmlformats-officedocument.presentationml.tags+xml"/>
  <Override PartName="/ppt/tags/tag3945.xml" ContentType="application/vnd.openxmlformats-officedocument.presentationml.tags+xml"/>
  <Override PartName="/ppt/tags/tag3946.xml" ContentType="application/vnd.openxmlformats-officedocument.presentationml.tags+xml"/>
  <Override PartName="/ppt/tags/tag3947.xml" ContentType="application/vnd.openxmlformats-officedocument.presentationml.tags+xml"/>
  <Override PartName="/ppt/tags/tag3948.xml" ContentType="application/vnd.openxmlformats-officedocument.presentationml.tags+xml"/>
  <Override PartName="/ppt/tags/tag3949.xml" ContentType="application/vnd.openxmlformats-officedocument.presentationml.tags+xml"/>
  <Override PartName="/ppt/tags/tag395.xml" ContentType="application/vnd.openxmlformats-officedocument.presentationml.tags+xml"/>
  <Override PartName="/ppt/tags/tag3950.xml" ContentType="application/vnd.openxmlformats-officedocument.presentationml.tags+xml"/>
  <Override PartName="/ppt/tags/tag3951.xml" ContentType="application/vnd.openxmlformats-officedocument.presentationml.tags+xml"/>
  <Override PartName="/ppt/tags/tag3952.xml" ContentType="application/vnd.openxmlformats-officedocument.presentationml.tags+xml"/>
  <Override PartName="/ppt/tags/tag3953.xml" ContentType="application/vnd.openxmlformats-officedocument.presentationml.tags+xml"/>
  <Override PartName="/ppt/tags/tag3954.xml" ContentType="application/vnd.openxmlformats-officedocument.presentationml.tags+xml"/>
  <Override PartName="/ppt/tags/tag3955.xml" ContentType="application/vnd.openxmlformats-officedocument.presentationml.tags+xml"/>
  <Override PartName="/ppt/tags/tag3956.xml" ContentType="application/vnd.openxmlformats-officedocument.presentationml.tags+xml"/>
  <Override PartName="/ppt/tags/tag3957.xml" ContentType="application/vnd.openxmlformats-officedocument.presentationml.tags+xml"/>
  <Override PartName="/ppt/tags/tag3958.xml" ContentType="application/vnd.openxmlformats-officedocument.presentationml.tags+xml"/>
  <Override PartName="/ppt/tags/tag3959.xml" ContentType="application/vnd.openxmlformats-officedocument.presentationml.tags+xml"/>
  <Override PartName="/ppt/tags/tag396.xml" ContentType="application/vnd.openxmlformats-officedocument.presentationml.tags+xml"/>
  <Override PartName="/ppt/tags/tag3960.xml" ContentType="application/vnd.openxmlformats-officedocument.presentationml.tags+xml"/>
  <Override PartName="/ppt/tags/tag3961.xml" ContentType="application/vnd.openxmlformats-officedocument.presentationml.tags+xml"/>
  <Override PartName="/ppt/tags/tag3962.xml" ContentType="application/vnd.openxmlformats-officedocument.presentationml.tags+xml"/>
  <Override PartName="/ppt/tags/tag3963.xml" ContentType="application/vnd.openxmlformats-officedocument.presentationml.tags+xml"/>
  <Override PartName="/ppt/tags/tag3964.xml" ContentType="application/vnd.openxmlformats-officedocument.presentationml.tags+xml"/>
  <Override PartName="/ppt/tags/tag3965.xml" ContentType="application/vnd.openxmlformats-officedocument.presentationml.tags+xml"/>
  <Override PartName="/ppt/tags/tag3966.xml" ContentType="application/vnd.openxmlformats-officedocument.presentationml.tags+xml"/>
  <Override PartName="/ppt/tags/tag3967.xml" ContentType="application/vnd.openxmlformats-officedocument.presentationml.tags+xml"/>
  <Override PartName="/ppt/tags/tag3968.xml" ContentType="application/vnd.openxmlformats-officedocument.presentationml.tags+xml"/>
  <Override PartName="/ppt/tags/tag3969.xml" ContentType="application/vnd.openxmlformats-officedocument.presentationml.tags+xml"/>
  <Override PartName="/ppt/tags/tag397.xml" ContentType="application/vnd.openxmlformats-officedocument.presentationml.tags+xml"/>
  <Override PartName="/ppt/tags/tag3970.xml" ContentType="application/vnd.openxmlformats-officedocument.presentationml.tags+xml"/>
  <Override PartName="/ppt/tags/tag3971.xml" ContentType="application/vnd.openxmlformats-officedocument.presentationml.tags+xml"/>
  <Override PartName="/ppt/tags/tag3972.xml" ContentType="application/vnd.openxmlformats-officedocument.presentationml.tags+xml"/>
  <Override PartName="/ppt/tags/tag3973.xml" ContentType="application/vnd.openxmlformats-officedocument.presentationml.tags+xml"/>
  <Override PartName="/ppt/tags/tag3974.xml" ContentType="application/vnd.openxmlformats-officedocument.presentationml.tags+xml"/>
  <Override PartName="/ppt/tags/tag3975.xml" ContentType="application/vnd.openxmlformats-officedocument.presentationml.tags+xml"/>
  <Override PartName="/ppt/tags/tag3976.xml" ContentType="application/vnd.openxmlformats-officedocument.presentationml.tags+xml"/>
  <Override PartName="/ppt/tags/tag3977.xml" ContentType="application/vnd.openxmlformats-officedocument.presentationml.tags+xml"/>
  <Override PartName="/ppt/tags/tag3978.xml" ContentType="application/vnd.openxmlformats-officedocument.presentationml.tags+xml"/>
  <Override PartName="/ppt/tags/tag3979.xml" ContentType="application/vnd.openxmlformats-officedocument.presentationml.tags+xml"/>
  <Override PartName="/ppt/tags/tag398.xml" ContentType="application/vnd.openxmlformats-officedocument.presentationml.tags+xml"/>
  <Override PartName="/ppt/tags/tag3980.xml" ContentType="application/vnd.openxmlformats-officedocument.presentationml.tags+xml"/>
  <Override PartName="/ppt/tags/tag3981.xml" ContentType="application/vnd.openxmlformats-officedocument.presentationml.tags+xml"/>
  <Override PartName="/ppt/tags/tag3982.xml" ContentType="application/vnd.openxmlformats-officedocument.presentationml.tags+xml"/>
  <Override PartName="/ppt/tags/tag3983.xml" ContentType="application/vnd.openxmlformats-officedocument.presentationml.tags+xml"/>
  <Override PartName="/ppt/tags/tag3984.xml" ContentType="application/vnd.openxmlformats-officedocument.presentationml.tags+xml"/>
  <Override PartName="/ppt/tags/tag3985.xml" ContentType="application/vnd.openxmlformats-officedocument.presentationml.tags+xml"/>
  <Override PartName="/ppt/tags/tag3986.xml" ContentType="application/vnd.openxmlformats-officedocument.presentationml.tags+xml"/>
  <Override PartName="/ppt/tags/tag3987.xml" ContentType="application/vnd.openxmlformats-officedocument.presentationml.tags+xml"/>
  <Override PartName="/ppt/tags/tag3988.xml" ContentType="application/vnd.openxmlformats-officedocument.presentationml.tags+xml"/>
  <Override PartName="/ppt/tags/tag3989.xml" ContentType="application/vnd.openxmlformats-officedocument.presentationml.tags+xml"/>
  <Override PartName="/ppt/tags/tag399.xml" ContentType="application/vnd.openxmlformats-officedocument.presentationml.tags+xml"/>
  <Override PartName="/ppt/tags/tag3990.xml" ContentType="application/vnd.openxmlformats-officedocument.presentationml.tags+xml"/>
  <Override PartName="/ppt/tags/tag3991.xml" ContentType="application/vnd.openxmlformats-officedocument.presentationml.tags+xml"/>
  <Override PartName="/ppt/tags/tag3992.xml" ContentType="application/vnd.openxmlformats-officedocument.presentationml.tags+xml"/>
  <Override PartName="/ppt/tags/tag3993.xml" ContentType="application/vnd.openxmlformats-officedocument.presentationml.tags+xml"/>
  <Override PartName="/ppt/tags/tag3994.xml" ContentType="application/vnd.openxmlformats-officedocument.presentationml.tags+xml"/>
  <Override PartName="/ppt/tags/tag3995.xml" ContentType="application/vnd.openxmlformats-officedocument.presentationml.tags+xml"/>
  <Override PartName="/ppt/tags/tag3996.xml" ContentType="application/vnd.openxmlformats-officedocument.presentationml.tags+xml"/>
  <Override PartName="/ppt/tags/tag3997.xml" ContentType="application/vnd.openxmlformats-officedocument.presentationml.tags+xml"/>
  <Override PartName="/ppt/tags/tag3998.xml" ContentType="application/vnd.openxmlformats-officedocument.presentationml.tags+xml"/>
  <Override PartName="/ppt/tags/tag3999.xml" ContentType="application/vnd.openxmlformats-officedocument.presentationml.tags+xml"/>
  <Override PartName="/ppt/tags/tag4.xml" ContentType="application/vnd.openxmlformats-officedocument.presentationml.tags+xml"/>
  <Override PartName="/ppt/tags/tag40.xml" ContentType="application/vnd.openxmlformats-officedocument.presentationml.tags+xml"/>
  <Override PartName="/ppt/tags/tag400.xml" ContentType="application/vnd.openxmlformats-officedocument.presentationml.tags+xml"/>
  <Override PartName="/ppt/tags/tag4000.xml" ContentType="application/vnd.openxmlformats-officedocument.presentationml.tags+xml"/>
  <Override PartName="/ppt/tags/tag4001.xml" ContentType="application/vnd.openxmlformats-officedocument.presentationml.tags+xml"/>
  <Override PartName="/ppt/tags/tag4002.xml" ContentType="application/vnd.openxmlformats-officedocument.presentationml.tags+xml"/>
  <Override PartName="/ppt/tags/tag4003.xml" ContentType="application/vnd.openxmlformats-officedocument.presentationml.tags+xml"/>
  <Override PartName="/ppt/tags/tag4004.xml" ContentType="application/vnd.openxmlformats-officedocument.presentationml.tags+xml"/>
  <Override PartName="/ppt/tags/tag4005.xml" ContentType="application/vnd.openxmlformats-officedocument.presentationml.tags+xml"/>
  <Override PartName="/ppt/tags/tag4006.xml" ContentType="application/vnd.openxmlformats-officedocument.presentationml.tags+xml"/>
  <Override PartName="/ppt/tags/tag4007.xml" ContentType="application/vnd.openxmlformats-officedocument.presentationml.tags+xml"/>
  <Override PartName="/ppt/tags/tag4008.xml" ContentType="application/vnd.openxmlformats-officedocument.presentationml.tags+xml"/>
  <Override PartName="/ppt/tags/tag4009.xml" ContentType="application/vnd.openxmlformats-officedocument.presentationml.tags+xml"/>
  <Override PartName="/ppt/tags/tag401.xml" ContentType="application/vnd.openxmlformats-officedocument.presentationml.tags+xml"/>
  <Override PartName="/ppt/tags/tag4010.xml" ContentType="application/vnd.openxmlformats-officedocument.presentationml.tags+xml"/>
  <Override PartName="/ppt/tags/tag4011.xml" ContentType="application/vnd.openxmlformats-officedocument.presentationml.tags+xml"/>
  <Override PartName="/ppt/tags/tag4012.xml" ContentType="application/vnd.openxmlformats-officedocument.presentationml.tags+xml"/>
  <Override PartName="/ppt/tags/tag4013.xml" ContentType="application/vnd.openxmlformats-officedocument.presentationml.tags+xml"/>
  <Override PartName="/ppt/tags/tag4014.xml" ContentType="application/vnd.openxmlformats-officedocument.presentationml.tags+xml"/>
  <Override PartName="/ppt/tags/tag4015.xml" ContentType="application/vnd.openxmlformats-officedocument.presentationml.tags+xml"/>
  <Override PartName="/ppt/tags/tag4016.xml" ContentType="application/vnd.openxmlformats-officedocument.presentationml.tags+xml"/>
  <Override PartName="/ppt/tags/tag4017.xml" ContentType="application/vnd.openxmlformats-officedocument.presentationml.tags+xml"/>
  <Override PartName="/ppt/tags/tag4018.xml" ContentType="application/vnd.openxmlformats-officedocument.presentationml.tags+xml"/>
  <Override PartName="/ppt/tags/tag4019.xml" ContentType="application/vnd.openxmlformats-officedocument.presentationml.tags+xml"/>
  <Override PartName="/ppt/tags/tag402.xml" ContentType="application/vnd.openxmlformats-officedocument.presentationml.tags+xml"/>
  <Override PartName="/ppt/tags/tag4020.xml" ContentType="application/vnd.openxmlformats-officedocument.presentationml.tags+xml"/>
  <Override PartName="/ppt/tags/tag4021.xml" ContentType="application/vnd.openxmlformats-officedocument.presentationml.tags+xml"/>
  <Override PartName="/ppt/tags/tag4022.xml" ContentType="application/vnd.openxmlformats-officedocument.presentationml.tags+xml"/>
  <Override PartName="/ppt/tags/tag4023.xml" ContentType="application/vnd.openxmlformats-officedocument.presentationml.tags+xml"/>
  <Override PartName="/ppt/tags/tag4024.xml" ContentType="application/vnd.openxmlformats-officedocument.presentationml.tags+xml"/>
  <Override PartName="/ppt/tags/tag4025.xml" ContentType="application/vnd.openxmlformats-officedocument.presentationml.tags+xml"/>
  <Override PartName="/ppt/tags/tag4026.xml" ContentType="application/vnd.openxmlformats-officedocument.presentationml.tags+xml"/>
  <Override PartName="/ppt/tags/tag4027.xml" ContentType="application/vnd.openxmlformats-officedocument.presentationml.tags+xml"/>
  <Override PartName="/ppt/tags/tag4028.xml" ContentType="application/vnd.openxmlformats-officedocument.presentationml.tags+xml"/>
  <Override PartName="/ppt/tags/tag4029.xml" ContentType="application/vnd.openxmlformats-officedocument.presentationml.tags+xml"/>
  <Override PartName="/ppt/tags/tag403.xml" ContentType="application/vnd.openxmlformats-officedocument.presentationml.tags+xml"/>
  <Override PartName="/ppt/tags/tag4030.xml" ContentType="application/vnd.openxmlformats-officedocument.presentationml.tags+xml"/>
  <Override PartName="/ppt/tags/tag4031.xml" ContentType="application/vnd.openxmlformats-officedocument.presentationml.tags+xml"/>
  <Override PartName="/ppt/tags/tag4032.xml" ContentType="application/vnd.openxmlformats-officedocument.presentationml.tags+xml"/>
  <Override PartName="/ppt/tags/tag4033.xml" ContentType="application/vnd.openxmlformats-officedocument.presentationml.tags+xml"/>
  <Override PartName="/ppt/tags/tag4034.xml" ContentType="application/vnd.openxmlformats-officedocument.presentationml.tags+xml"/>
  <Override PartName="/ppt/tags/tag4035.xml" ContentType="application/vnd.openxmlformats-officedocument.presentationml.tags+xml"/>
  <Override PartName="/ppt/tags/tag4036.xml" ContentType="application/vnd.openxmlformats-officedocument.presentationml.tags+xml"/>
  <Override PartName="/ppt/tags/tag4037.xml" ContentType="application/vnd.openxmlformats-officedocument.presentationml.tags+xml"/>
  <Override PartName="/ppt/tags/tag4038.xml" ContentType="application/vnd.openxmlformats-officedocument.presentationml.tags+xml"/>
  <Override PartName="/ppt/tags/tag4039.xml" ContentType="application/vnd.openxmlformats-officedocument.presentationml.tags+xml"/>
  <Override PartName="/ppt/tags/tag404.xml" ContentType="application/vnd.openxmlformats-officedocument.presentationml.tags+xml"/>
  <Override PartName="/ppt/tags/tag4040.xml" ContentType="application/vnd.openxmlformats-officedocument.presentationml.tags+xml"/>
  <Override PartName="/ppt/tags/tag4041.xml" ContentType="application/vnd.openxmlformats-officedocument.presentationml.tags+xml"/>
  <Override PartName="/ppt/tags/tag4042.xml" ContentType="application/vnd.openxmlformats-officedocument.presentationml.tags+xml"/>
  <Override PartName="/ppt/tags/tag4043.xml" ContentType="application/vnd.openxmlformats-officedocument.presentationml.tags+xml"/>
  <Override PartName="/ppt/tags/tag4044.xml" ContentType="application/vnd.openxmlformats-officedocument.presentationml.tags+xml"/>
  <Override PartName="/ppt/tags/tag4045.xml" ContentType="application/vnd.openxmlformats-officedocument.presentationml.tags+xml"/>
  <Override PartName="/ppt/tags/tag4046.xml" ContentType="application/vnd.openxmlformats-officedocument.presentationml.tags+xml"/>
  <Override PartName="/ppt/tags/tag4047.xml" ContentType="application/vnd.openxmlformats-officedocument.presentationml.tags+xml"/>
  <Override PartName="/ppt/tags/tag4048.xml" ContentType="application/vnd.openxmlformats-officedocument.presentationml.tags+xml"/>
  <Override PartName="/ppt/tags/tag4049.xml" ContentType="application/vnd.openxmlformats-officedocument.presentationml.tags+xml"/>
  <Override PartName="/ppt/tags/tag405.xml" ContentType="application/vnd.openxmlformats-officedocument.presentationml.tags+xml"/>
  <Override PartName="/ppt/tags/tag4050.xml" ContentType="application/vnd.openxmlformats-officedocument.presentationml.tags+xml"/>
  <Override PartName="/ppt/tags/tag4051.xml" ContentType="application/vnd.openxmlformats-officedocument.presentationml.tags+xml"/>
  <Override PartName="/ppt/tags/tag4052.xml" ContentType="application/vnd.openxmlformats-officedocument.presentationml.tags+xml"/>
  <Override PartName="/ppt/tags/tag4053.xml" ContentType="application/vnd.openxmlformats-officedocument.presentationml.tags+xml"/>
  <Override PartName="/ppt/tags/tag4054.xml" ContentType="application/vnd.openxmlformats-officedocument.presentationml.tags+xml"/>
  <Override PartName="/ppt/tags/tag4055.xml" ContentType="application/vnd.openxmlformats-officedocument.presentationml.tags+xml"/>
  <Override PartName="/ppt/tags/tag4056.xml" ContentType="application/vnd.openxmlformats-officedocument.presentationml.tags+xml"/>
  <Override PartName="/ppt/tags/tag4057.xml" ContentType="application/vnd.openxmlformats-officedocument.presentationml.tags+xml"/>
  <Override PartName="/ppt/tags/tag4058.xml" ContentType="application/vnd.openxmlformats-officedocument.presentationml.tags+xml"/>
  <Override PartName="/ppt/tags/tag4059.xml" ContentType="application/vnd.openxmlformats-officedocument.presentationml.tags+xml"/>
  <Override PartName="/ppt/tags/tag406.xml" ContentType="application/vnd.openxmlformats-officedocument.presentationml.tags+xml"/>
  <Override PartName="/ppt/tags/tag4060.xml" ContentType="application/vnd.openxmlformats-officedocument.presentationml.tags+xml"/>
  <Override PartName="/ppt/tags/tag4061.xml" ContentType="application/vnd.openxmlformats-officedocument.presentationml.tags+xml"/>
  <Override PartName="/ppt/tags/tag4062.xml" ContentType="application/vnd.openxmlformats-officedocument.presentationml.tags+xml"/>
  <Override PartName="/ppt/tags/tag4063.xml" ContentType="application/vnd.openxmlformats-officedocument.presentationml.tags+xml"/>
  <Override PartName="/ppt/tags/tag4064.xml" ContentType="application/vnd.openxmlformats-officedocument.presentationml.tags+xml"/>
  <Override PartName="/ppt/tags/tag4065.xml" ContentType="application/vnd.openxmlformats-officedocument.presentationml.tags+xml"/>
  <Override PartName="/ppt/tags/tag4066.xml" ContentType="application/vnd.openxmlformats-officedocument.presentationml.tags+xml"/>
  <Override PartName="/ppt/tags/tag4067.xml" ContentType="application/vnd.openxmlformats-officedocument.presentationml.tags+xml"/>
  <Override PartName="/ppt/tags/tag4068.xml" ContentType="application/vnd.openxmlformats-officedocument.presentationml.tags+xml"/>
  <Override PartName="/ppt/tags/tag4069.xml" ContentType="application/vnd.openxmlformats-officedocument.presentationml.tags+xml"/>
  <Override PartName="/ppt/tags/tag407.xml" ContentType="application/vnd.openxmlformats-officedocument.presentationml.tags+xml"/>
  <Override PartName="/ppt/tags/tag4070.xml" ContentType="application/vnd.openxmlformats-officedocument.presentationml.tags+xml"/>
  <Override PartName="/ppt/tags/tag4071.xml" ContentType="application/vnd.openxmlformats-officedocument.presentationml.tags+xml"/>
  <Override PartName="/ppt/tags/tag4072.xml" ContentType="application/vnd.openxmlformats-officedocument.presentationml.tags+xml"/>
  <Override PartName="/ppt/tags/tag4073.xml" ContentType="application/vnd.openxmlformats-officedocument.presentationml.tags+xml"/>
  <Override PartName="/ppt/tags/tag4074.xml" ContentType="application/vnd.openxmlformats-officedocument.presentationml.tags+xml"/>
  <Override PartName="/ppt/tags/tag4075.xml" ContentType="application/vnd.openxmlformats-officedocument.presentationml.tags+xml"/>
  <Override PartName="/ppt/tags/tag4076.xml" ContentType="application/vnd.openxmlformats-officedocument.presentationml.tags+xml"/>
  <Override PartName="/ppt/tags/tag4077.xml" ContentType="application/vnd.openxmlformats-officedocument.presentationml.tags+xml"/>
  <Override PartName="/ppt/tags/tag4078.xml" ContentType="application/vnd.openxmlformats-officedocument.presentationml.tags+xml"/>
  <Override PartName="/ppt/tags/tag4079.xml" ContentType="application/vnd.openxmlformats-officedocument.presentationml.tags+xml"/>
  <Override PartName="/ppt/tags/tag408.xml" ContentType="application/vnd.openxmlformats-officedocument.presentationml.tags+xml"/>
  <Override PartName="/ppt/tags/tag4080.xml" ContentType="application/vnd.openxmlformats-officedocument.presentationml.tags+xml"/>
  <Override PartName="/ppt/tags/tag4081.xml" ContentType="application/vnd.openxmlformats-officedocument.presentationml.tags+xml"/>
  <Override PartName="/ppt/tags/tag4082.xml" ContentType="application/vnd.openxmlformats-officedocument.presentationml.tags+xml"/>
  <Override PartName="/ppt/tags/tag4083.xml" ContentType="application/vnd.openxmlformats-officedocument.presentationml.tags+xml"/>
  <Override PartName="/ppt/tags/tag4084.xml" ContentType="application/vnd.openxmlformats-officedocument.presentationml.tags+xml"/>
  <Override PartName="/ppt/tags/tag4085.xml" ContentType="application/vnd.openxmlformats-officedocument.presentationml.tags+xml"/>
  <Override PartName="/ppt/tags/tag4086.xml" ContentType="application/vnd.openxmlformats-officedocument.presentationml.tags+xml"/>
  <Override PartName="/ppt/tags/tag4087.xml" ContentType="application/vnd.openxmlformats-officedocument.presentationml.tags+xml"/>
  <Override PartName="/ppt/tags/tag4088.xml" ContentType="application/vnd.openxmlformats-officedocument.presentationml.tags+xml"/>
  <Override PartName="/ppt/tags/tag4089.xml" ContentType="application/vnd.openxmlformats-officedocument.presentationml.tags+xml"/>
  <Override PartName="/ppt/tags/tag409.xml" ContentType="application/vnd.openxmlformats-officedocument.presentationml.tags+xml"/>
  <Override PartName="/ppt/tags/tag4090.xml" ContentType="application/vnd.openxmlformats-officedocument.presentationml.tags+xml"/>
  <Override PartName="/ppt/tags/tag4091.xml" ContentType="application/vnd.openxmlformats-officedocument.presentationml.tags+xml"/>
  <Override PartName="/ppt/tags/tag4092.xml" ContentType="application/vnd.openxmlformats-officedocument.presentationml.tags+xml"/>
  <Override PartName="/ppt/tags/tag4093.xml" ContentType="application/vnd.openxmlformats-officedocument.presentationml.tags+xml"/>
  <Override PartName="/ppt/tags/tag4094.xml" ContentType="application/vnd.openxmlformats-officedocument.presentationml.tags+xml"/>
  <Override PartName="/ppt/tags/tag4095.xml" ContentType="application/vnd.openxmlformats-officedocument.presentationml.tags+xml"/>
  <Override PartName="/ppt/tags/tag4096.xml" ContentType="application/vnd.openxmlformats-officedocument.presentationml.tags+xml"/>
  <Override PartName="/ppt/tags/tag4097.xml" ContentType="application/vnd.openxmlformats-officedocument.presentationml.tags+xml"/>
  <Override PartName="/ppt/tags/tag4098.xml" ContentType="application/vnd.openxmlformats-officedocument.presentationml.tags+xml"/>
  <Override PartName="/ppt/tags/tag4099.xml" ContentType="application/vnd.openxmlformats-officedocument.presentationml.tags+xml"/>
  <Override PartName="/ppt/tags/tag41.xml" ContentType="application/vnd.openxmlformats-officedocument.presentationml.tags+xml"/>
  <Override PartName="/ppt/tags/tag410.xml" ContentType="application/vnd.openxmlformats-officedocument.presentationml.tags+xml"/>
  <Override PartName="/ppt/tags/tag4100.xml" ContentType="application/vnd.openxmlformats-officedocument.presentationml.tags+xml"/>
  <Override PartName="/ppt/tags/tag4101.xml" ContentType="application/vnd.openxmlformats-officedocument.presentationml.tags+xml"/>
  <Override PartName="/ppt/tags/tag4102.xml" ContentType="application/vnd.openxmlformats-officedocument.presentationml.tags+xml"/>
  <Override PartName="/ppt/tags/tag4103.xml" ContentType="application/vnd.openxmlformats-officedocument.presentationml.tags+xml"/>
  <Override PartName="/ppt/tags/tag4104.xml" ContentType="application/vnd.openxmlformats-officedocument.presentationml.tags+xml"/>
  <Override PartName="/ppt/tags/tag4105.xml" ContentType="application/vnd.openxmlformats-officedocument.presentationml.tags+xml"/>
  <Override PartName="/ppt/tags/tag4106.xml" ContentType="application/vnd.openxmlformats-officedocument.presentationml.tags+xml"/>
  <Override PartName="/ppt/tags/tag4107.xml" ContentType="application/vnd.openxmlformats-officedocument.presentationml.tags+xml"/>
  <Override PartName="/ppt/tags/tag4108.xml" ContentType="application/vnd.openxmlformats-officedocument.presentationml.tags+xml"/>
  <Override PartName="/ppt/tags/tag4109.xml" ContentType="application/vnd.openxmlformats-officedocument.presentationml.tags+xml"/>
  <Override PartName="/ppt/tags/tag411.xml" ContentType="application/vnd.openxmlformats-officedocument.presentationml.tags+xml"/>
  <Override PartName="/ppt/tags/tag4110.xml" ContentType="application/vnd.openxmlformats-officedocument.presentationml.tags+xml"/>
  <Override PartName="/ppt/tags/tag4111.xml" ContentType="application/vnd.openxmlformats-officedocument.presentationml.tags+xml"/>
  <Override PartName="/ppt/tags/tag4112.xml" ContentType="application/vnd.openxmlformats-officedocument.presentationml.tags+xml"/>
  <Override PartName="/ppt/tags/tag4113.xml" ContentType="application/vnd.openxmlformats-officedocument.presentationml.tags+xml"/>
  <Override PartName="/ppt/tags/tag4114.xml" ContentType="application/vnd.openxmlformats-officedocument.presentationml.tags+xml"/>
  <Override PartName="/ppt/tags/tag4115.xml" ContentType="application/vnd.openxmlformats-officedocument.presentationml.tags+xml"/>
  <Override PartName="/ppt/tags/tag4116.xml" ContentType="application/vnd.openxmlformats-officedocument.presentationml.tags+xml"/>
  <Override PartName="/ppt/tags/tag4117.xml" ContentType="application/vnd.openxmlformats-officedocument.presentationml.tags+xml"/>
  <Override PartName="/ppt/tags/tag4118.xml" ContentType="application/vnd.openxmlformats-officedocument.presentationml.tags+xml"/>
  <Override PartName="/ppt/tags/tag4119.xml" ContentType="application/vnd.openxmlformats-officedocument.presentationml.tags+xml"/>
  <Override PartName="/ppt/tags/tag412.xml" ContentType="application/vnd.openxmlformats-officedocument.presentationml.tags+xml"/>
  <Override PartName="/ppt/tags/tag4120.xml" ContentType="application/vnd.openxmlformats-officedocument.presentationml.tags+xml"/>
  <Override PartName="/ppt/tags/tag4121.xml" ContentType="application/vnd.openxmlformats-officedocument.presentationml.tags+xml"/>
  <Override PartName="/ppt/tags/tag4122.xml" ContentType="application/vnd.openxmlformats-officedocument.presentationml.tags+xml"/>
  <Override PartName="/ppt/tags/tag4123.xml" ContentType="application/vnd.openxmlformats-officedocument.presentationml.tags+xml"/>
  <Override PartName="/ppt/tags/tag4124.xml" ContentType="application/vnd.openxmlformats-officedocument.presentationml.tags+xml"/>
  <Override PartName="/ppt/tags/tag4125.xml" ContentType="application/vnd.openxmlformats-officedocument.presentationml.tags+xml"/>
  <Override PartName="/ppt/tags/tag4126.xml" ContentType="application/vnd.openxmlformats-officedocument.presentationml.tags+xml"/>
  <Override PartName="/ppt/tags/tag4127.xml" ContentType="application/vnd.openxmlformats-officedocument.presentationml.tags+xml"/>
  <Override PartName="/ppt/tags/tag4128.xml" ContentType="application/vnd.openxmlformats-officedocument.presentationml.tags+xml"/>
  <Override PartName="/ppt/tags/tag4129.xml" ContentType="application/vnd.openxmlformats-officedocument.presentationml.tags+xml"/>
  <Override PartName="/ppt/tags/tag413.xml" ContentType="application/vnd.openxmlformats-officedocument.presentationml.tags+xml"/>
  <Override PartName="/ppt/tags/tag4130.xml" ContentType="application/vnd.openxmlformats-officedocument.presentationml.tags+xml"/>
  <Override PartName="/ppt/tags/tag4131.xml" ContentType="application/vnd.openxmlformats-officedocument.presentationml.tags+xml"/>
  <Override PartName="/ppt/tags/tag4132.xml" ContentType="application/vnd.openxmlformats-officedocument.presentationml.tags+xml"/>
  <Override PartName="/ppt/tags/tag4133.xml" ContentType="application/vnd.openxmlformats-officedocument.presentationml.tags+xml"/>
  <Override PartName="/ppt/tags/tag4134.xml" ContentType="application/vnd.openxmlformats-officedocument.presentationml.tags+xml"/>
  <Override PartName="/ppt/tags/tag4135.xml" ContentType="application/vnd.openxmlformats-officedocument.presentationml.tags+xml"/>
  <Override PartName="/ppt/tags/tag4136.xml" ContentType="application/vnd.openxmlformats-officedocument.presentationml.tags+xml"/>
  <Override PartName="/ppt/tags/tag4137.xml" ContentType="application/vnd.openxmlformats-officedocument.presentationml.tags+xml"/>
  <Override PartName="/ppt/tags/tag4138.xml" ContentType="application/vnd.openxmlformats-officedocument.presentationml.tags+xml"/>
  <Override PartName="/ppt/tags/tag4139.xml" ContentType="application/vnd.openxmlformats-officedocument.presentationml.tags+xml"/>
  <Override PartName="/ppt/tags/tag414.xml" ContentType="application/vnd.openxmlformats-officedocument.presentationml.tags+xml"/>
  <Override PartName="/ppt/tags/tag4140.xml" ContentType="application/vnd.openxmlformats-officedocument.presentationml.tags+xml"/>
  <Override PartName="/ppt/tags/tag4141.xml" ContentType="application/vnd.openxmlformats-officedocument.presentationml.tags+xml"/>
  <Override PartName="/ppt/tags/tag4142.xml" ContentType="application/vnd.openxmlformats-officedocument.presentationml.tags+xml"/>
  <Override PartName="/ppt/tags/tag4143.xml" ContentType="application/vnd.openxmlformats-officedocument.presentationml.tags+xml"/>
  <Override PartName="/ppt/tags/tag4144.xml" ContentType="application/vnd.openxmlformats-officedocument.presentationml.tags+xml"/>
  <Override PartName="/ppt/tags/tag4145.xml" ContentType="application/vnd.openxmlformats-officedocument.presentationml.tags+xml"/>
  <Override PartName="/ppt/tags/tag4146.xml" ContentType="application/vnd.openxmlformats-officedocument.presentationml.tags+xml"/>
  <Override PartName="/ppt/tags/tag4147.xml" ContentType="application/vnd.openxmlformats-officedocument.presentationml.tags+xml"/>
  <Override PartName="/ppt/tags/tag4148.xml" ContentType="application/vnd.openxmlformats-officedocument.presentationml.tags+xml"/>
  <Override PartName="/ppt/tags/tag4149.xml" ContentType="application/vnd.openxmlformats-officedocument.presentationml.tags+xml"/>
  <Override PartName="/ppt/tags/tag415.xml" ContentType="application/vnd.openxmlformats-officedocument.presentationml.tags+xml"/>
  <Override PartName="/ppt/tags/tag4150.xml" ContentType="application/vnd.openxmlformats-officedocument.presentationml.tags+xml"/>
  <Override PartName="/ppt/tags/tag4151.xml" ContentType="application/vnd.openxmlformats-officedocument.presentationml.tags+xml"/>
  <Override PartName="/ppt/tags/tag4152.xml" ContentType="application/vnd.openxmlformats-officedocument.presentationml.tags+xml"/>
  <Override PartName="/ppt/tags/tag4153.xml" ContentType="application/vnd.openxmlformats-officedocument.presentationml.tags+xml"/>
  <Override PartName="/ppt/tags/tag4154.xml" ContentType="application/vnd.openxmlformats-officedocument.presentationml.tags+xml"/>
  <Override PartName="/ppt/tags/tag4155.xml" ContentType="application/vnd.openxmlformats-officedocument.presentationml.tags+xml"/>
  <Override PartName="/ppt/tags/tag4156.xml" ContentType="application/vnd.openxmlformats-officedocument.presentationml.tags+xml"/>
  <Override PartName="/ppt/tags/tag4157.xml" ContentType="application/vnd.openxmlformats-officedocument.presentationml.tags+xml"/>
  <Override PartName="/ppt/tags/tag4158.xml" ContentType="application/vnd.openxmlformats-officedocument.presentationml.tags+xml"/>
  <Override PartName="/ppt/tags/tag4159.xml" ContentType="application/vnd.openxmlformats-officedocument.presentationml.tags+xml"/>
  <Override PartName="/ppt/tags/tag416.xml" ContentType="application/vnd.openxmlformats-officedocument.presentationml.tags+xml"/>
  <Override PartName="/ppt/tags/tag4160.xml" ContentType="application/vnd.openxmlformats-officedocument.presentationml.tags+xml"/>
  <Override PartName="/ppt/tags/tag4161.xml" ContentType="application/vnd.openxmlformats-officedocument.presentationml.tags+xml"/>
  <Override PartName="/ppt/tags/tag4162.xml" ContentType="application/vnd.openxmlformats-officedocument.presentationml.tags+xml"/>
  <Override PartName="/ppt/tags/tag4163.xml" ContentType="application/vnd.openxmlformats-officedocument.presentationml.tags+xml"/>
  <Override PartName="/ppt/tags/tag4164.xml" ContentType="application/vnd.openxmlformats-officedocument.presentationml.tags+xml"/>
  <Override PartName="/ppt/tags/tag4165.xml" ContentType="application/vnd.openxmlformats-officedocument.presentationml.tags+xml"/>
  <Override PartName="/ppt/tags/tag4166.xml" ContentType="application/vnd.openxmlformats-officedocument.presentationml.tags+xml"/>
  <Override PartName="/ppt/tags/tag4167.xml" ContentType="application/vnd.openxmlformats-officedocument.presentationml.tags+xml"/>
  <Override PartName="/ppt/tags/tag4168.xml" ContentType="application/vnd.openxmlformats-officedocument.presentationml.tags+xml"/>
  <Override PartName="/ppt/tags/tag4169.xml" ContentType="application/vnd.openxmlformats-officedocument.presentationml.tags+xml"/>
  <Override PartName="/ppt/tags/tag417.xml" ContentType="application/vnd.openxmlformats-officedocument.presentationml.tags+xml"/>
  <Override PartName="/ppt/tags/tag4170.xml" ContentType="application/vnd.openxmlformats-officedocument.presentationml.tags+xml"/>
  <Override PartName="/ppt/tags/tag4171.xml" ContentType="application/vnd.openxmlformats-officedocument.presentationml.tags+xml"/>
  <Override PartName="/ppt/tags/tag4172.xml" ContentType="application/vnd.openxmlformats-officedocument.presentationml.tags+xml"/>
  <Override PartName="/ppt/tags/tag4173.xml" ContentType="application/vnd.openxmlformats-officedocument.presentationml.tags+xml"/>
  <Override PartName="/ppt/tags/tag4174.xml" ContentType="application/vnd.openxmlformats-officedocument.presentationml.tags+xml"/>
  <Override PartName="/ppt/tags/tag4175.xml" ContentType="application/vnd.openxmlformats-officedocument.presentationml.tags+xml"/>
  <Override PartName="/ppt/tags/tag4176.xml" ContentType="application/vnd.openxmlformats-officedocument.presentationml.tags+xml"/>
  <Override PartName="/ppt/tags/tag4177.xml" ContentType="application/vnd.openxmlformats-officedocument.presentationml.tags+xml"/>
  <Override PartName="/ppt/tags/tag4178.xml" ContentType="application/vnd.openxmlformats-officedocument.presentationml.tags+xml"/>
  <Override PartName="/ppt/tags/tag4179.xml" ContentType="application/vnd.openxmlformats-officedocument.presentationml.tags+xml"/>
  <Override PartName="/ppt/tags/tag418.xml" ContentType="application/vnd.openxmlformats-officedocument.presentationml.tags+xml"/>
  <Override PartName="/ppt/tags/tag4180.xml" ContentType="application/vnd.openxmlformats-officedocument.presentationml.tags+xml"/>
  <Override PartName="/ppt/tags/tag4181.xml" ContentType="application/vnd.openxmlformats-officedocument.presentationml.tags+xml"/>
  <Override PartName="/ppt/tags/tag4182.xml" ContentType="application/vnd.openxmlformats-officedocument.presentationml.tags+xml"/>
  <Override PartName="/ppt/tags/tag4183.xml" ContentType="application/vnd.openxmlformats-officedocument.presentationml.tags+xml"/>
  <Override PartName="/ppt/tags/tag4184.xml" ContentType="application/vnd.openxmlformats-officedocument.presentationml.tags+xml"/>
  <Override PartName="/ppt/tags/tag4185.xml" ContentType="application/vnd.openxmlformats-officedocument.presentationml.tags+xml"/>
  <Override PartName="/ppt/tags/tag4186.xml" ContentType="application/vnd.openxmlformats-officedocument.presentationml.tags+xml"/>
  <Override PartName="/ppt/tags/tag4187.xml" ContentType="application/vnd.openxmlformats-officedocument.presentationml.tags+xml"/>
  <Override PartName="/ppt/tags/tag4188.xml" ContentType="application/vnd.openxmlformats-officedocument.presentationml.tags+xml"/>
  <Override PartName="/ppt/tags/tag4189.xml" ContentType="application/vnd.openxmlformats-officedocument.presentationml.tags+xml"/>
  <Override PartName="/ppt/tags/tag419.xml" ContentType="application/vnd.openxmlformats-officedocument.presentationml.tags+xml"/>
  <Override PartName="/ppt/tags/tag4190.xml" ContentType="application/vnd.openxmlformats-officedocument.presentationml.tags+xml"/>
  <Override PartName="/ppt/tags/tag4191.xml" ContentType="application/vnd.openxmlformats-officedocument.presentationml.tags+xml"/>
  <Override PartName="/ppt/tags/tag4192.xml" ContentType="application/vnd.openxmlformats-officedocument.presentationml.tags+xml"/>
  <Override PartName="/ppt/tags/tag4193.xml" ContentType="application/vnd.openxmlformats-officedocument.presentationml.tags+xml"/>
  <Override PartName="/ppt/tags/tag4194.xml" ContentType="application/vnd.openxmlformats-officedocument.presentationml.tags+xml"/>
  <Override PartName="/ppt/tags/tag4195.xml" ContentType="application/vnd.openxmlformats-officedocument.presentationml.tags+xml"/>
  <Override PartName="/ppt/tags/tag4196.xml" ContentType="application/vnd.openxmlformats-officedocument.presentationml.tags+xml"/>
  <Override PartName="/ppt/tags/tag4197.xml" ContentType="application/vnd.openxmlformats-officedocument.presentationml.tags+xml"/>
  <Override PartName="/ppt/tags/tag4198.xml" ContentType="application/vnd.openxmlformats-officedocument.presentationml.tags+xml"/>
  <Override PartName="/ppt/tags/tag4199.xml" ContentType="application/vnd.openxmlformats-officedocument.presentationml.tags+xml"/>
  <Override PartName="/ppt/tags/tag42.xml" ContentType="application/vnd.openxmlformats-officedocument.presentationml.tags+xml"/>
  <Override PartName="/ppt/tags/tag420.xml" ContentType="application/vnd.openxmlformats-officedocument.presentationml.tags+xml"/>
  <Override PartName="/ppt/tags/tag4200.xml" ContentType="application/vnd.openxmlformats-officedocument.presentationml.tags+xml"/>
  <Override PartName="/ppt/tags/tag4201.xml" ContentType="application/vnd.openxmlformats-officedocument.presentationml.tags+xml"/>
  <Override PartName="/ppt/tags/tag4202.xml" ContentType="application/vnd.openxmlformats-officedocument.presentationml.tags+xml"/>
  <Override PartName="/ppt/tags/tag4203.xml" ContentType="application/vnd.openxmlformats-officedocument.presentationml.tags+xml"/>
  <Override PartName="/ppt/tags/tag4204.xml" ContentType="application/vnd.openxmlformats-officedocument.presentationml.tags+xml"/>
  <Override PartName="/ppt/tags/tag4205.xml" ContentType="application/vnd.openxmlformats-officedocument.presentationml.tags+xml"/>
  <Override PartName="/ppt/tags/tag4206.xml" ContentType="application/vnd.openxmlformats-officedocument.presentationml.tags+xml"/>
  <Override PartName="/ppt/tags/tag4207.xml" ContentType="application/vnd.openxmlformats-officedocument.presentationml.tags+xml"/>
  <Override PartName="/ppt/tags/tag4208.xml" ContentType="application/vnd.openxmlformats-officedocument.presentationml.tags+xml"/>
  <Override PartName="/ppt/tags/tag4209.xml" ContentType="application/vnd.openxmlformats-officedocument.presentationml.tags+xml"/>
  <Override PartName="/ppt/tags/tag421.xml" ContentType="application/vnd.openxmlformats-officedocument.presentationml.tags+xml"/>
  <Override PartName="/ppt/tags/tag4210.xml" ContentType="application/vnd.openxmlformats-officedocument.presentationml.tags+xml"/>
  <Override PartName="/ppt/tags/tag4211.xml" ContentType="application/vnd.openxmlformats-officedocument.presentationml.tags+xml"/>
  <Override PartName="/ppt/tags/tag4212.xml" ContentType="application/vnd.openxmlformats-officedocument.presentationml.tags+xml"/>
  <Override PartName="/ppt/tags/tag4213.xml" ContentType="application/vnd.openxmlformats-officedocument.presentationml.tags+xml"/>
  <Override PartName="/ppt/tags/tag4214.xml" ContentType="application/vnd.openxmlformats-officedocument.presentationml.tags+xml"/>
  <Override PartName="/ppt/tags/tag4215.xml" ContentType="application/vnd.openxmlformats-officedocument.presentationml.tags+xml"/>
  <Override PartName="/ppt/tags/tag4216.xml" ContentType="application/vnd.openxmlformats-officedocument.presentationml.tags+xml"/>
  <Override PartName="/ppt/tags/tag4217.xml" ContentType="application/vnd.openxmlformats-officedocument.presentationml.tags+xml"/>
  <Override PartName="/ppt/tags/tag4218.xml" ContentType="application/vnd.openxmlformats-officedocument.presentationml.tags+xml"/>
  <Override PartName="/ppt/tags/tag4219.xml" ContentType="application/vnd.openxmlformats-officedocument.presentationml.tags+xml"/>
  <Override PartName="/ppt/tags/tag422.xml" ContentType="application/vnd.openxmlformats-officedocument.presentationml.tags+xml"/>
  <Override PartName="/ppt/tags/tag4220.xml" ContentType="application/vnd.openxmlformats-officedocument.presentationml.tags+xml"/>
  <Override PartName="/ppt/tags/tag4221.xml" ContentType="application/vnd.openxmlformats-officedocument.presentationml.tags+xml"/>
  <Override PartName="/ppt/tags/tag4222.xml" ContentType="application/vnd.openxmlformats-officedocument.presentationml.tags+xml"/>
  <Override PartName="/ppt/tags/tag4223.xml" ContentType="application/vnd.openxmlformats-officedocument.presentationml.tags+xml"/>
  <Override PartName="/ppt/tags/tag4224.xml" ContentType="application/vnd.openxmlformats-officedocument.presentationml.tags+xml"/>
  <Override PartName="/ppt/tags/tag4225.xml" ContentType="application/vnd.openxmlformats-officedocument.presentationml.tags+xml"/>
  <Override PartName="/ppt/tags/tag4226.xml" ContentType="application/vnd.openxmlformats-officedocument.presentationml.tags+xml"/>
  <Override PartName="/ppt/tags/tag4227.xml" ContentType="application/vnd.openxmlformats-officedocument.presentationml.tags+xml"/>
  <Override PartName="/ppt/tags/tag4228.xml" ContentType="application/vnd.openxmlformats-officedocument.presentationml.tags+xml"/>
  <Override PartName="/ppt/tags/tag4229.xml" ContentType="application/vnd.openxmlformats-officedocument.presentationml.tags+xml"/>
  <Override PartName="/ppt/tags/tag423.xml" ContentType="application/vnd.openxmlformats-officedocument.presentationml.tags+xml"/>
  <Override PartName="/ppt/tags/tag4230.xml" ContentType="application/vnd.openxmlformats-officedocument.presentationml.tags+xml"/>
  <Override PartName="/ppt/tags/tag4231.xml" ContentType="application/vnd.openxmlformats-officedocument.presentationml.tags+xml"/>
  <Override PartName="/ppt/tags/tag4232.xml" ContentType="application/vnd.openxmlformats-officedocument.presentationml.tags+xml"/>
  <Override PartName="/ppt/tags/tag4233.xml" ContentType="application/vnd.openxmlformats-officedocument.presentationml.tags+xml"/>
  <Override PartName="/ppt/tags/tag4234.xml" ContentType="application/vnd.openxmlformats-officedocument.presentationml.tags+xml"/>
  <Override PartName="/ppt/tags/tag4235.xml" ContentType="application/vnd.openxmlformats-officedocument.presentationml.tags+xml"/>
  <Override PartName="/ppt/tags/tag4236.xml" ContentType="application/vnd.openxmlformats-officedocument.presentationml.tags+xml"/>
  <Override PartName="/ppt/tags/tag4237.xml" ContentType="application/vnd.openxmlformats-officedocument.presentationml.tags+xml"/>
  <Override PartName="/ppt/tags/tag4238.xml" ContentType="application/vnd.openxmlformats-officedocument.presentationml.tags+xml"/>
  <Override PartName="/ppt/tags/tag4239.xml" ContentType="application/vnd.openxmlformats-officedocument.presentationml.tags+xml"/>
  <Override PartName="/ppt/tags/tag424.xml" ContentType="application/vnd.openxmlformats-officedocument.presentationml.tags+xml"/>
  <Override PartName="/ppt/tags/tag4240.xml" ContentType="application/vnd.openxmlformats-officedocument.presentationml.tags+xml"/>
  <Override PartName="/ppt/tags/tag4241.xml" ContentType="application/vnd.openxmlformats-officedocument.presentationml.tags+xml"/>
  <Override PartName="/ppt/tags/tag4242.xml" ContentType="application/vnd.openxmlformats-officedocument.presentationml.tags+xml"/>
  <Override PartName="/ppt/tags/tag4243.xml" ContentType="application/vnd.openxmlformats-officedocument.presentationml.tags+xml"/>
  <Override PartName="/ppt/tags/tag4244.xml" ContentType="application/vnd.openxmlformats-officedocument.presentationml.tags+xml"/>
  <Override PartName="/ppt/tags/tag4245.xml" ContentType="application/vnd.openxmlformats-officedocument.presentationml.tags+xml"/>
  <Override PartName="/ppt/tags/tag4246.xml" ContentType="application/vnd.openxmlformats-officedocument.presentationml.tags+xml"/>
  <Override PartName="/ppt/tags/tag4247.xml" ContentType="application/vnd.openxmlformats-officedocument.presentationml.tags+xml"/>
  <Override PartName="/ppt/tags/tag4248.xml" ContentType="application/vnd.openxmlformats-officedocument.presentationml.tags+xml"/>
  <Override PartName="/ppt/tags/tag4249.xml" ContentType="application/vnd.openxmlformats-officedocument.presentationml.tags+xml"/>
  <Override PartName="/ppt/tags/tag425.xml" ContentType="application/vnd.openxmlformats-officedocument.presentationml.tags+xml"/>
  <Override PartName="/ppt/tags/tag4250.xml" ContentType="application/vnd.openxmlformats-officedocument.presentationml.tags+xml"/>
  <Override PartName="/ppt/tags/tag4251.xml" ContentType="application/vnd.openxmlformats-officedocument.presentationml.tags+xml"/>
  <Override PartName="/ppt/tags/tag4252.xml" ContentType="application/vnd.openxmlformats-officedocument.presentationml.tags+xml"/>
  <Override PartName="/ppt/tags/tag4253.xml" ContentType="application/vnd.openxmlformats-officedocument.presentationml.tags+xml"/>
  <Override PartName="/ppt/tags/tag4254.xml" ContentType="application/vnd.openxmlformats-officedocument.presentationml.tags+xml"/>
  <Override PartName="/ppt/tags/tag4255.xml" ContentType="application/vnd.openxmlformats-officedocument.presentationml.tags+xml"/>
  <Override PartName="/ppt/tags/tag4256.xml" ContentType="application/vnd.openxmlformats-officedocument.presentationml.tags+xml"/>
  <Override PartName="/ppt/tags/tag4257.xml" ContentType="application/vnd.openxmlformats-officedocument.presentationml.tags+xml"/>
  <Override PartName="/ppt/tags/tag4258.xml" ContentType="application/vnd.openxmlformats-officedocument.presentationml.tags+xml"/>
  <Override PartName="/ppt/tags/tag4259.xml" ContentType="application/vnd.openxmlformats-officedocument.presentationml.tags+xml"/>
  <Override PartName="/ppt/tags/tag426.xml" ContentType="application/vnd.openxmlformats-officedocument.presentationml.tags+xml"/>
  <Override PartName="/ppt/tags/tag4260.xml" ContentType="application/vnd.openxmlformats-officedocument.presentationml.tags+xml"/>
  <Override PartName="/ppt/tags/tag4261.xml" ContentType="application/vnd.openxmlformats-officedocument.presentationml.tags+xml"/>
  <Override PartName="/ppt/tags/tag4262.xml" ContentType="application/vnd.openxmlformats-officedocument.presentationml.tags+xml"/>
  <Override PartName="/ppt/tags/tag4263.xml" ContentType="application/vnd.openxmlformats-officedocument.presentationml.tags+xml"/>
  <Override PartName="/ppt/tags/tag4264.xml" ContentType="application/vnd.openxmlformats-officedocument.presentationml.tags+xml"/>
  <Override PartName="/ppt/tags/tag4265.xml" ContentType="application/vnd.openxmlformats-officedocument.presentationml.tags+xml"/>
  <Override PartName="/ppt/tags/tag4266.xml" ContentType="application/vnd.openxmlformats-officedocument.presentationml.tags+xml"/>
  <Override PartName="/ppt/tags/tag4267.xml" ContentType="application/vnd.openxmlformats-officedocument.presentationml.tags+xml"/>
  <Override PartName="/ppt/tags/tag4268.xml" ContentType="application/vnd.openxmlformats-officedocument.presentationml.tags+xml"/>
  <Override PartName="/ppt/tags/tag4269.xml" ContentType="application/vnd.openxmlformats-officedocument.presentationml.tags+xml"/>
  <Override PartName="/ppt/tags/tag427.xml" ContentType="application/vnd.openxmlformats-officedocument.presentationml.tags+xml"/>
  <Override PartName="/ppt/tags/tag4270.xml" ContentType="application/vnd.openxmlformats-officedocument.presentationml.tags+xml"/>
  <Override PartName="/ppt/tags/tag4271.xml" ContentType="application/vnd.openxmlformats-officedocument.presentationml.tags+xml"/>
  <Override PartName="/ppt/tags/tag4272.xml" ContentType="application/vnd.openxmlformats-officedocument.presentationml.tags+xml"/>
  <Override PartName="/ppt/tags/tag4273.xml" ContentType="application/vnd.openxmlformats-officedocument.presentationml.tags+xml"/>
  <Override PartName="/ppt/tags/tag4274.xml" ContentType="application/vnd.openxmlformats-officedocument.presentationml.tags+xml"/>
  <Override PartName="/ppt/tags/tag4275.xml" ContentType="application/vnd.openxmlformats-officedocument.presentationml.tags+xml"/>
  <Override PartName="/ppt/tags/tag4276.xml" ContentType="application/vnd.openxmlformats-officedocument.presentationml.tags+xml"/>
  <Override PartName="/ppt/tags/tag4277.xml" ContentType="application/vnd.openxmlformats-officedocument.presentationml.tags+xml"/>
  <Override PartName="/ppt/tags/tag4278.xml" ContentType="application/vnd.openxmlformats-officedocument.presentationml.tags+xml"/>
  <Override PartName="/ppt/tags/tag4279.xml" ContentType="application/vnd.openxmlformats-officedocument.presentationml.tags+xml"/>
  <Override PartName="/ppt/tags/tag428.xml" ContentType="application/vnd.openxmlformats-officedocument.presentationml.tags+xml"/>
  <Override PartName="/ppt/tags/tag4280.xml" ContentType="application/vnd.openxmlformats-officedocument.presentationml.tags+xml"/>
  <Override PartName="/ppt/tags/tag4281.xml" ContentType="application/vnd.openxmlformats-officedocument.presentationml.tags+xml"/>
  <Override PartName="/ppt/tags/tag4282.xml" ContentType="application/vnd.openxmlformats-officedocument.presentationml.tags+xml"/>
  <Override PartName="/ppt/tags/tag4283.xml" ContentType="application/vnd.openxmlformats-officedocument.presentationml.tags+xml"/>
  <Override PartName="/ppt/tags/tag4284.xml" ContentType="application/vnd.openxmlformats-officedocument.presentationml.tags+xml"/>
  <Override PartName="/ppt/tags/tag4285.xml" ContentType="application/vnd.openxmlformats-officedocument.presentationml.tags+xml"/>
  <Override PartName="/ppt/tags/tag4286.xml" ContentType="application/vnd.openxmlformats-officedocument.presentationml.tags+xml"/>
  <Override PartName="/ppt/tags/tag4287.xml" ContentType="application/vnd.openxmlformats-officedocument.presentationml.tags+xml"/>
  <Override PartName="/ppt/tags/tag4288.xml" ContentType="application/vnd.openxmlformats-officedocument.presentationml.tags+xml"/>
  <Override PartName="/ppt/tags/tag4289.xml" ContentType="application/vnd.openxmlformats-officedocument.presentationml.tags+xml"/>
  <Override PartName="/ppt/tags/tag429.xml" ContentType="application/vnd.openxmlformats-officedocument.presentationml.tags+xml"/>
  <Override PartName="/ppt/tags/tag4290.xml" ContentType="application/vnd.openxmlformats-officedocument.presentationml.tags+xml"/>
  <Override PartName="/ppt/tags/tag4291.xml" ContentType="application/vnd.openxmlformats-officedocument.presentationml.tags+xml"/>
  <Override PartName="/ppt/tags/tag4292.xml" ContentType="application/vnd.openxmlformats-officedocument.presentationml.tags+xml"/>
  <Override PartName="/ppt/tags/tag4293.xml" ContentType="application/vnd.openxmlformats-officedocument.presentationml.tags+xml"/>
  <Override PartName="/ppt/tags/tag4294.xml" ContentType="application/vnd.openxmlformats-officedocument.presentationml.tags+xml"/>
  <Override PartName="/ppt/tags/tag4295.xml" ContentType="application/vnd.openxmlformats-officedocument.presentationml.tags+xml"/>
  <Override PartName="/ppt/tags/tag4296.xml" ContentType="application/vnd.openxmlformats-officedocument.presentationml.tags+xml"/>
  <Override PartName="/ppt/tags/tag4297.xml" ContentType="application/vnd.openxmlformats-officedocument.presentationml.tags+xml"/>
  <Override PartName="/ppt/tags/tag4298.xml" ContentType="application/vnd.openxmlformats-officedocument.presentationml.tags+xml"/>
  <Override PartName="/ppt/tags/tag4299.xml" ContentType="application/vnd.openxmlformats-officedocument.presentationml.tags+xml"/>
  <Override PartName="/ppt/tags/tag43.xml" ContentType="application/vnd.openxmlformats-officedocument.presentationml.tags+xml"/>
  <Override PartName="/ppt/tags/tag430.xml" ContentType="application/vnd.openxmlformats-officedocument.presentationml.tags+xml"/>
  <Override PartName="/ppt/tags/tag4300.xml" ContentType="application/vnd.openxmlformats-officedocument.presentationml.tags+xml"/>
  <Override PartName="/ppt/tags/tag4301.xml" ContentType="application/vnd.openxmlformats-officedocument.presentationml.tags+xml"/>
  <Override PartName="/ppt/tags/tag4302.xml" ContentType="application/vnd.openxmlformats-officedocument.presentationml.tags+xml"/>
  <Override PartName="/ppt/tags/tag4303.xml" ContentType="application/vnd.openxmlformats-officedocument.presentationml.tags+xml"/>
  <Override PartName="/ppt/tags/tag4304.xml" ContentType="application/vnd.openxmlformats-officedocument.presentationml.tags+xml"/>
  <Override PartName="/ppt/tags/tag4305.xml" ContentType="application/vnd.openxmlformats-officedocument.presentationml.tags+xml"/>
  <Override PartName="/ppt/tags/tag4306.xml" ContentType="application/vnd.openxmlformats-officedocument.presentationml.tags+xml"/>
  <Override PartName="/ppt/tags/tag4307.xml" ContentType="application/vnd.openxmlformats-officedocument.presentationml.tags+xml"/>
  <Override PartName="/ppt/tags/tag4308.xml" ContentType="application/vnd.openxmlformats-officedocument.presentationml.tags+xml"/>
  <Override PartName="/ppt/tags/tag4309.xml" ContentType="application/vnd.openxmlformats-officedocument.presentationml.tags+xml"/>
  <Override PartName="/ppt/tags/tag431.xml" ContentType="application/vnd.openxmlformats-officedocument.presentationml.tags+xml"/>
  <Override PartName="/ppt/tags/tag4310.xml" ContentType="application/vnd.openxmlformats-officedocument.presentationml.tags+xml"/>
  <Override PartName="/ppt/tags/tag4311.xml" ContentType="application/vnd.openxmlformats-officedocument.presentationml.tags+xml"/>
  <Override PartName="/ppt/tags/tag4312.xml" ContentType="application/vnd.openxmlformats-officedocument.presentationml.tags+xml"/>
  <Override PartName="/ppt/tags/tag4313.xml" ContentType="application/vnd.openxmlformats-officedocument.presentationml.tags+xml"/>
  <Override PartName="/ppt/tags/tag4314.xml" ContentType="application/vnd.openxmlformats-officedocument.presentationml.tags+xml"/>
  <Override PartName="/ppt/tags/tag4315.xml" ContentType="application/vnd.openxmlformats-officedocument.presentationml.tags+xml"/>
  <Override PartName="/ppt/tags/tag4316.xml" ContentType="application/vnd.openxmlformats-officedocument.presentationml.tags+xml"/>
  <Override PartName="/ppt/tags/tag4317.xml" ContentType="application/vnd.openxmlformats-officedocument.presentationml.tags+xml"/>
  <Override PartName="/ppt/tags/tag4318.xml" ContentType="application/vnd.openxmlformats-officedocument.presentationml.tags+xml"/>
  <Override PartName="/ppt/tags/tag4319.xml" ContentType="application/vnd.openxmlformats-officedocument.presentationml.tags+xml"/>
  <Override PartName="/ppt/tags/tag432.xml" ContentType="application/vnd.openxmlformats-officedocument.presentationml.tags+xml"/>
  <Override PartName="/ppt/tags/tag4320.xml" ContentType="application/vnd.openxmlformats-officedocument.presentationml.tags+xml"/>
  <Override PartName="/ppt/tags/tag4321.xml" ContentType="application/vnd.openxmlformats-officedocument.presentationml.tags+xml"/>
  <Override PartName="/ppt/tags/tag4322.xml" ContentType="application/vnd.openxmlformats-officedocument.presentationml.tags+xml"/>
  <Override PartName="/ppt/tags/tag4323.xml" ContentType="application/vnd.openxmlformats-officedocument.presentationml.tags+xml"/>
  <Override PartName="/ppt/tags/tag4324.xml" ContentType="application/vnd.openxmlformats-officedocument.presentationml.tags+xml"/>
  <Override PartName="/ppt/tags/tag4325.xml" ContentType="application/vnd.openxmlformats-officedocument.presentationml.tags+xml"/>
  <Override PartName="/ppt/tags/tag4326.xml" ContentType="application/vnd.openxmlformats-officedocument.presentationml.tags+xml"/>
  <Override PartName="/ppt/tags/tag4327.xml" ContentType="application/vnd.openxmlformats-officedocument.presentationml.tags+xml"/>
  <Override PartName="/ppt/tags/tag4328.xml" ContentType="application/vnd.openxmlformats-officedocument.presentationml.tags+xml"/>
  <Override PartName="/ppt/tags/tag4329.xml" ContentType="application/vnd.openxmlformats-officedocument.presentationml.tags+xml"/>
  <Override PartName="/ppt/tags/tag433.xml" ContentType="application/vnd.openxmlformats-officedocument.presentationml.tags+xml"/>
  <Override PartName="/ppt/tags/tag4330.xml" ContentType="application/vnd.openxmlformats-officedocument.presentationml.tags+xml"/>
  <Override PartName="/ppt/tags/tag4331.xml" ContentType="application/vnd.openxmlformats-officedocument.presentationml.tags+xml"/>
  <Override PartName="/ppt/tags/tag4332.xml" ContentType="application/vnd.openxmlformats-officedocument.presentationml.tags+xml"/>
  <Override PartName="/ppt/tags/tag4333.xml" ContentType="application/vnd.openxmlformats-officedocument.presentationml.tags+xml"/>
  <Override PartName="/ppt/tags/tag4334.xml" ContentType="application/vnd.openxmlformats-officedocument.presentationml.tags+xml"/>
  <Override PartName="/ppt/tags/tag4335.xml" ContentType="application/vnd.openxmlformats-officedocument.presentationml.tags+xml"/>
  <Override PartName="/ppt/tags/tag4336.xml" ContentType="application/vnd.openxmlformats-officedocument.presentationml.tags+xml"/>
  <Override PartName="/ppt/tags/tag4337.xml" ContentType="application/vnd.openxmlformats-officedocument.presentationml.tags+xml"/>
  <Override PartName="/ppt/tags/tag4338.xml" ContentType="application/vnd.openxmlformats-officedocument.presentationml.tags+xml"/>
  <Override PartName="/ppt/tags/tag4339.xml" ContentType="application/vnd.openxmlformats-officedocument.presentationml.tags+xml"/>
  <Override PartName="/ppt/tags/tag434.xml" ContentType="application/vnd.openxmlformats-officedocument.presentationml.tags+xml"/>
  <Override PartName="/ppt/tags/tag4340.xml" ContentType="application/vnd.openxmlformats-officedocument.presentationml.tags+xml"/>
  <Override PartName="/ppt/tags/tag4341.xml" ContentType="application/vnd.openxmlformats-officedocument.presentationml.tags+xml"/>
  <Override PartName="/ppt/tags/tag4342.xml" ContentType="application/vnd.openxmlformats-officedocument.presentationml.tags+xml"/>
  <Override PartName="/ppt/tags/tag4343.xml" ContentType="application/vnd.openxmlformats-officedocument.presentationml.tags+xml"/>
  <Override PartName="/ppt/tags/tag4344.xml" ContentType="application/vnd.openxmlformats-officedocument.presentationml.tags+xml"/>
  <Override PartName="/ppt/tags/tag4345.xml" ContentType="application/vnd.openxmlformats-officedocument.presentationml.tags+xml"/>
  <Override PartName="/ppt/tags/tag4346.xml" ContentType="application/vnd.openxmlformats-officedocument.presentationml.tags+xml"/>
  <Override PartName="/ppt/tags/tag4347.xml" ContentType="application/vnd.openxmlformats-officedocument.presentationml.tags+xml"/>
  <Override PartName="/ppt/tags/tag4348.xml" ContentType="application/vnd.openxmlformats-officedocument.presentationml.tags+xml"/>
  <Override PartName="/ppt/tags/tag4349.xml" ContentType="application/vnd.openxmlformats-officedocument.presentationml.tags+xml"/>
  <Override PartName="/ppt/tags/tag435.xml" ContentType="application/vnd.openxmlformats-officedocument.presentationml.tags+xml"/>
  <Override PartName="/ppt/tags/tag4350.xml" ContentType="application/vnd.openxmlformats-officedocument.presentationml.tags+xml"/>
  <Override PartName="/ppt/tags/tag4351.xml" ContentType="application/vnd.openxmlformats-officedocument.presentationml.tags+xml"/>
  <Override PartName="/ppt/tags/tag4352.xml" ContentType="application/vnd.openxmlformats-officedocument.presentationml.tags+xml"/>
  <Override PartName="/ppt/tags/tag4353.xml" ContentType="application/vnd.openxmlformats-officedocument.presentationml.tags+xml"/>
  <Override PartName="/ppt/tags/tag4354.xml" ContentType="application/vnd.openxmlformats-officedocument.presentationml.tags+xml"/>
  <Override PartName="/ppt/tags/tag4355.xml" ContentType="application/vnd.openxmlformats-officedocument.presentationml.tags+xml"/>
  <Override PartName="/ppt/tags/tag4356.xml" ContentType="application/vnd.openxmlformats-officedocument.presentationml.tags+xml"/>
  <Override PartName="/ppt/tags/tag4357.xml" ContentType="application/vnd.openxmlformats-officedocument.presentationml.tags+xml"/>
  <Override PartName="/ppt/tags/tag4358.xml" ContentType="application/vnd.openxmlformats-officedocument.presentationml.tags+xml"/>
  <Override PartName="/ppt/tags/tag4359.xml" ContentType="application/vnd.openxmlformats-officedocument.presentationml.tags+xml"/>
  <Override PartName="/ppt/tags/tag436.xml" ContentType="application/vnd.openxmlformats-officedocument.presentationml.tags+xml"/>
  <Override PartName="/ppt/tags/tag4360.xml" ContentType="application/vnd.openxmlformats-officedocument.presentationml.tags+xml"/>
  <Override PartName="/ppt/tags/tag4361.xml" ContentType="application/vnd.openxmlformats-officedocument.presentationml.tags+xml"/>
  <Override PartName="/ppt/tags/tag4362.xml" ContentType="application/vnd.openxmlformats-officedocument.presentationml.tags+xml"/>
  <Override PartName="/ppt/tags/tag4363.xml" ContentType="application/vnd.openxmlformats-officedocument.presentationml.tags+xml"/>
  <Override PartName="/ppt/tags/tag4364.xml" ContentType="application/vnd.openxmlformats-officedocument.presentationml.tags+xml"/>
  <Override PartName="/ppt/tags/tag4365.xml" ContentType="application/vnd.openxmlformats-officedocument.presentationml.tags+xml"/>
  <Override PartName="/ppt/tags/tag4366.xml" ContentType="application/vnd.openxmlformats-officedocument.presentationml.tags+xml"/>
  <Override PartName="/ppt/tags/tag4367.xml" ContentType="application/vnd.openxmlformats-officedocument.presentationml.tags+xml"/>
  <Override PartName="/ppt/tags/tag4368.xml" ContentType="application/vnd.openxmlformats-officedocument.presentationml.tags+xml"/>
  <Override PartName="/ppt/tags/tag4369.xml" ContentType="application/vnd.openxmlformats-officedocument.presentationml.tags+xml"/>
  <Override PartName="/ppt/tags/tag437.xml" ContentType="application/vnd.openxmlformats-officedocument.presentationml.tags+xml"/>
  <Override PartName="/ppt/tags/tag4370.xml" ContentType="application/vnd.openxmlformats-officedocument.presentationml.tags+xml"/>
  <Override PartName="/ppt/tags/tag4371.xml" ContentType="application/vnd.openxmlformats-officedocument.presentationml.tags+xml"/>
  <Override PartName="/ppt/tags/tag4372.xml" ContentType="application/vnd.openxmlformats-officedocument.presentationml.tags+xml"/>
  <Override PartName="/ppt/tags/tag4373.xml" ContentType="application/vnd.openxmlformats-officedocument.presentationml.tags+xml"/>
  <Override PartName="/ppt/tags/tag4374.xml" ContentType="application/vnd.openxmlformats-officedocument.presentationml.tags+xml"/>
  <Override PartName="/ppt/tags/tag4375.xml" ContentType="application/vnd.openxmlformats-officedocument.presentationml.tags+xml"/>
  <Override PartName="/ppt/tags/tag4376.xml" ContentType="application/vnd.openxmlformats-officedocument.presentationml.tags+xml"/>
  <Override PartName="/ppt/tags/tag4377.xml" ContentType="application/vnd.openxmlformats-officedocument.presentationml.tags+xml"/>
  <Override PartName="/ppt/tags/tag4378.xml" ContentType="application/vnd.openxmlformats-officedocument.presentationml.tags+xml"/>
  <Override PartName="/ppt/tags/tag4379.xml" ContentType="application/vnd.openxmlformats-officedocument.presentationml.tags+xml"/>
  <Override PartName="/ppt/tags/tag438.xml" ContentType="application/vnd.openxmlformats-officedocument.presentationml.tags+xml"/>
  <Override PartName="/ppt/tags/tag4380.xml" ContentType="application/vnd.openxmlformats-officedocument.presentationml.tags+xml"/>
  <Override PartName="/ppt/tags/tag4381.xml" ContentType="application/vnd.openxmlformats-officedocument.presentationml.tags+xml"/>
  <Override PartName="/ppt/tags/tag4382.xml" ContentType="application/vnd.openxmlformats-officedocument.presentationml.tags+xml"/>
  <Override PartName="/ppt/tags/tag4383.xml" ContentType="application/vnd.openxmlformats-officedocument.presentationml.tags+xml"/>
  <Override PartName="/ppt/tags/tag4384.xml" ContentType="application/vnd.openxmlformats-officedocument.presentationml.tags+xml"/>
  <Override PartName="/ppt/tags/tag4385.xml" ContentType="application/vnd.openxmlformats-officedocument.presentationml.tags+xml"/>
  <Override PartName="/ppt/tags/tag4386.xml" ContentType="application/vnd.openxmlformats-officedocument.presentationml.tags+xml"/>
  <Override PartName="/ppt/tags/tag4387.xml" ContentType="application/vnd.openxmlformats-officedocument.presentationml.tags+xml"/>
  <Override PartName="/ppt/tags/tag4388.xml" ContentType="application/vnd.openxmlformats-officedocument.presentationml.tags+xml"/>
  <Override PartName="/ppt/tags/tag4389.xml" ContentType="application/vnd.openxmlformats-officedocument.presentationml.tags+xml"/>
  <Override PartName="/ppt/tags/tag439.xml" ContentType="application/vnd.openxmlformats-officedocument.presentationml.tags+xml"/>
  <Override PartName="/ppt/tags/tag4390.xml" ContentType="application/vnd.openxmlformats-officedocument.presentationml.tags+xml"/>
  <Override PartName="/ppt/tags/tag4391.xml" ContentType="application/vnd.openxmlformats-officedocument.presentationml.tags+xml"/>
  <Override PartName="/ppt/tags/tag4392.xml" ContentType="application/vnd.openxmlformats-officedocument.presentationml.tags+xml"/>
  <Override PartName="/ppt/tags/tag4393.xml" ContentType="application/vnd.openxmlformats-officedocument.presentationml.tags+xml"/>
  <Override PartName="/ppt/tags/tag4394.xml" ContentType="application/vnd.openxmlformats-officedocument.presentationml.tags+xml"/>
  <Override PartName="/ppt/tags/tag4395.xml" ContentType="application/vnd.openxmlformats-officedocument.presentationml.tags+xml"/>
  <Override PartName="/ppt/tags/tag4396.xml" ContentType="application/vnd.openxmlformats-officedocument.presentationml.tags+xml"/>
  <Override PartName="/ppt/tags/tag4397.xml" ContentType="application/vnd.openxmlformats-officedocument.presentationml.tags+xml"/>
  <Override PartName="/ppt/tags/tag4398.xml" ContentType="application/vnd.openxmlformats-officedocument.presentationml.tags+xml"/>
  <Override PartName="/ppt/tags/tag4399.xml" ContentType="application/vnd.openxmlformats-officedocument.presentationml.tags+xml"/>
  <Override PartName="/ppt/tags/tag44.xml" ContentType="application/vnd.openxmlformats-officedocument.presentationml.tags+xml"/>
  <Override PartName="/ppt/tags/tag440.xml" ContentType="application/vnd.openxmlformats-officedocument.presentationml.tags+xml"/>
  <Override PartName="/ppt/tags/tag4400.xml" ContentType="application/vnd.openxmlformats-officedocument.presentationml.tags+xml"/>
  <Override PartName="/ppt/tags/tag4401.xml" ContentType="application/vnd.openxmlformats-officedocument.presentationml.tags+xml"/>
  <Override PartName="/ppt/tags/tag4402.xml" ContentType="application/vnd.openxmlformats-officedocument.presentationml.tags+xml"/>
  <Override PartName="/ppt/tags/tag4403.xml" ContentType="application/vnd.openxmlformats-officedocument.presentationml.tags+xml"/>
  <Override PartName="/ppt/tags/tag4404.xml" ContentType="application/vnd.openxmlformats-officedocument.presentationml.tags+xml"/>
  <Override PartName="/ppt/tags/tag4405.xml" ContentType="application/vnd.openxmlformats-officedocument.presentationml.tags+xml"/>
  <Override PartName="/ppt/tags/tag4406.xml" ContentType="application/vnd.openxmlformats-officedocument.presentationml.tags+xml"/>
  <Override PartName="/ppt/tags/tag4407.xml" ContentType="application/vnd.openxmlformats-officedocument.presentationml.tags+xml"/>
  <Override PartName="/ppt/tags/tag4408.xml" ContentType="application/vnd.openxmlformats-officedocument.presentationml.tags+xml"/>
  <Override PartName="/ppt/tags/tag4409.xml" ContentType="application/vnd.openxmlformats-officedocument.presentationml.tags+xml"/>
  <Override PartName="/ppt/tags/tag441.xml" ContentType="application/vnd.openxmlformats-officedocument.presentationml.tags+xml"/>
  <Override PartName="/ppt/tags/tag4410.xml" ContentType="application/vnd.openxmlformats-officedocument.presentationml.tags+xml"/>
  <Override PartName="/ppt/tags/tag4411.xml" ContentType="application/vnd.openxmlformats-officedocument.presentationml.tags+xml"/>
  <Override PartName="/ppt/tags/tag4412.xml" ContentType="application/vnd.openxmlformats-officedocument.presentationml.tags+xml"/>
  <Override PartName="/ppt/tags/tag4413.xml" ContentType="application/vnd.openxmlformats-officedocument.presentationml.tags+xml"/>
  <Override PartName="/ppt/tags/tag4414.xml" ContentType="application/vnd.openxmlformats-officedocument.presentationml.tags+xml"/>
  <Override PartName="/ppt/tags/tag4415.xml" ContentType="application/vnd.openxmlformats-officedocument.presentationml.tags+xml"/>
  <Override PartName="/ppt/tags/tag4416.xml" ContentType="application/vnd.openxmlformats-officedocument.presentationml.tags+xml"/>
  <Override PartName="/ppt/tags/tag4417.xml" ContentType="application/vnd.openxmlformats-officedocument.presentationml.tags+xml"/>
  <Override PartName="/ppt/tags/tag4418.xml" ContentType="application/vnd.openxmlformats-officedocument.presentationml.tags+xml"/>
  <Override PartName="/ppt/tags/tag4419.xml" ContentType="application/vnd.openxmlformats-officedocument.presentationml.tags+xml"/>
  <Override PartName="/ppt/tags/tag442.xml" ContentType="application/vnd.openxmlformats-officedocument.presentationml.tags+xml"/>
  <Override PartName="/ppt/tags/tag4420.xml" ContentType="application/vnd.openxmlformats-officedocument.presentationml.tags+xml"/>
  <Override PartName="/ppt/tags/tag4421.xml" ContentType="application/vnd.openxmlformats-officedocument.presentationml.tags+xml"/>
  <Override PartName="/ppt/tags/tag4422.xml" ContentType="application/vnd.openxmlformats-officedocument.presentationml.tags+xml"/>
  <Override PartName="/ppt/tags/tag4423.xml" ContentType="application/vnd.openxmlformats-officedocument.presentationml.tags+xml"/>
  <Override PartName="/ppt/tags/tag4424.xml" ContentType="application/vnd.openxmlformats-officedocument.presentationml.tags+xml"/>
  <Override PartName="/ppt/tags/tag4425.xml" ContentType="application/vnd.openxmlformats-officedocument.presentationml.tags+xml"/>
  <Override PartName="/ppt/tags/tag4426.xml" ContentType="application/vnd.openxmlformats-officedocument.presentationml.tags+xml"/>
  <Override PartName="/ppt/tags/tag4427.xml" ContentType="application/vnd.openxmlformats-officedocument.presentationml.tags+xml"/>
  <Override PartName="/ppt/tags/tag4428.xml" ContentType="application/vnd.openxmlformats-officedocument.presentationml.tags+xml"/>
  <Override PartName="/ppt/tags/tag4429.xml" ContentType="application/vnd.openxmlformats-officedocument.presentationml.tags+xml"/>
  <Override PartName="/ppt/tags/tag443.xml" ContentType="application/vnd.openxmlformats-officedocument.presentationml.tags+xml"/>
  <Override PartName="/ppt/tags/tag4430.xml" ContentType="application/vnd.openxmlformats-officedocument.presentationml.tags+xml"/>
  <Override PartName="/ppt/tags/tag4431.xml" ContentType="application/vnd.openxmlformats-officedocument.presentationml.tags+xml"/>
  <Override PartName="/ppt/tags/tag4432.xml" ContentType="application/vnd.openxmlformats-officedocument.presentationml.tags+xml"/>
  <Override PartName="/ppt/tags/tag4433.xml" ContentType="application/vnd.openxmlformats-officedocument.presentationml.tags+xml"/>
  <Override PartName="/ppt/tags/tag4434.xml" ContentType="application/vnd.openxmlformats-officedocument.presentationml.tags+xml"/>
  <Override PartName="/ppt/tags/tag4435.xml" ContentType="application/vnd.openxmlformats-officedocument.presentationml.tags+xml"/>
  <Override PartName="/ppt/tags/tag4436.xml" ContentType="application/vnd.openxmlformats-officedocument.presentationml.tags+xml"/>
  <Override PartName="/ppt/tags/tag4437.xml" ContentType="application/vnd.openxmlformats-officedocument.presentationml.tags+xml"/>
  <Override PartName="/ppt/tags/tag4438.xml" ContentType="application/vnd.openxmlformats-officedocument.presentationml.tags+xml"/>
  <Override PartName="/ppt/tags/tag4439.xml" ContentType="application/vnd.openxmlformats-officedocument.presentationml.tags+xml"/>
  <Override PartName="/ppt/tags/tag444.xml" ContentType="application/vnd.openxmlformats-officedocument.presentationml.tags+xml"/>
  <Override PartName="/ppt/tags/tag4440.xml" ContentType="application/vnd.openxmlformats-officedocument.presentationml.tags+xml"/>
  <Override PartName="/ppt/tags/tag4441.xml" ContentType="application/vnd.openxmlformats-officedocument.presentationml.tags+xml"/>
  <Override PartName="/ppt/tags/tag4442.xml" ContentType="application/vnd.openxmlformats-officedocument.presentationml.tags+xml"/>
  <Override PartName="/ppt/tags/tag4443.xml" ContentType="application/vnd.openxmlformats-officedocument.presentationml.tags+xml"/>
  <Override PartName="/ppt/tags/tag4444.xml" ContentType="application/vnd.openxmlformats-officedocument.presentationml.tags+xml"/>
  <Override PartName="/ppt/tags/tag4445.xml" ContentType="application/vnd.openxmlformats-officedocument.presentationml.tags+xml"/>
  <Override PartName="/ppt/tags/tag4446.xml" ContentType="application/vnd.openxmlformats-officedocument.presentationml.tags+xml"/>
  <Override PartName="/ppt/tags/tag4447.xml" ContentType="application/vnd.openxmlformats-officedocument.presentationml.tags+xml"/>
  <Override PartName="/ppt/tags/tag4448.xml" ContentType="application/vnd.openxmlformats-officedocument.presentationml.tags+xml"/>
  <Override PartName="/ppt/tags/tag4449.xml" ContentType="application/vnd.openxmlformats-officedocument.presentationml.tags+xml"/>
  <Override PartName="/ppt/tags/tag445.xml" ContentType="application/vnd.openxmlformats-officedocument.presentationml.tags+xml"/>
  <Override PartName="/ppt/tags/tag4450.xml" ContentType="application/vnd.openxmlformats-officedocument.presentationml.tags+xml"/>
  <Override PartName="/ppt/tags/tag4451.xml" ContentType="application/vnd.openxmlformats-officedocument.presentationml.tags+xml"/>
  <Override PartName="/ppt/tags/tag4452.xml" ContentType="application/vnd.openxmlformats-officedocument.presentationml.tags+xml"/>
  <Override PartName="/ppt/tags/tag4453.xml" ContentType="application/vnd.openxmlformats-officedocument.presentationml.tags+xml"/>
  <Override PartName="/ppt/tags/tag4454.xml" ContentType="application/vnd.openxmlformats-officedocument.presentationml.tags+xml"/>
  <Override PartName="/ppt/tags/tag4455.xml" ContentType="application/vnd.openxmlformats-officedocument.presentationml.tags+xml"/>
  <Override PartName="/ppt/tags/tag4456.xml" ContentType="application/vnd.openxmlformats-officedocument.presentationml.tags+xml"/>
  <Override PartName="/ppt/tags/tag4457.xml" ContentType="application/vnd.openxmlformats-officedocument.presentationml.tags+xml"/>
  <Override PartName="/ppt/tags/tag4458.xml" ContentType="application/vnd.openxmlformats-officedocument.presentationml.tags+xml"/>
  <Override PartName="/ppt/tags/tag4459.xml" ContentType="application/vnd.openxmlformats-officedocument.presentationml.tags+xml"/>
  <Override PartName="/ppt/tags/tag446.xml" ContentType="application/vnd.openxmlformats-officedocument.presentationml.tags+xml"/>
  <Override PartName="/ppt/tags/tag4460.xml" ContentType="application/vnd.openxmlformats-officedocument.presentationml.tags+xml"/>
  <Override PartName="/ppt/tags/tag4461.xml" ContentType="application/vnd.openxmlformats-officedocument.presentationml.tags+xml"/>
  <Override PartName="/ppt/tags/tag4462.xml" ContentType="application/vnd.openxmlformats-officedocument.presentationml.tags+xml"/>
  <Override PartName="/ppt/tags/tag4463.xml" ContentType="application/vnd.openxmlformats-officedocument.presentationml.tags+xml"/>
  <Override PartName="/ppt/tags/tag4464.xml" ContentType="application/vnd.openxmlformats-officedocument.presentationml.tags+xml"/>
  <Override PartName="/ppt/tags/tag4465.xml" ContentType="application/vnd.openxmlformats-officedocument.presentationml.tags+xml"/>
  <Override PartName="/ppt/tags/tag4466.xml" ContentType="application/vnd.openxmlformats-officedocument.presentationml.tags+xml"/>
  <Override PartName="/ppt/tags/tag4467.xml" ContentType="application/vnd.openxmlformats-officedocument.presentationml.tags+xml"/>
  <Override PartName="/ppt/tags/tag4468.xml" ContentType="application/vnd.openxmlformats-officedocument.presentationml.tags+xml"/>
  <Override PartName="/ppt/tags/tag4469.xml" ContentType="application/vnd.openxmlformats-officedocument.presentationml.tags+xml"/>
  <Override PartName="/ppt/tags/tag447.xml" ContentType="application/vnd.openxmlformats-officedocument.presentationml.tags+xml"/>
  <Override PartName="/ppt/tags/tag4470.xml" ContentType="application/vnd.openxmlformats-officedocument.presentationml.tags+xml"/>
  <Override PartName="/ppt/tags/tag4471.xml" ContentType="application/vnd.openxmlformats-officedocument.presentationml.tags+xml"/>
  <Override PartName="/ppt/tags/tag4472.xml" ContentType="application/vnd.openxmlformats-officedocument.presentationml.tags+xml"/>
  <Override PartName="/ppt/tags/tag4473.xml" ContentType="application/vnd.openxmlformats-officedocument.presentationml.tags+xml"/>
  <Override PartName="/ppt/tags/tag4474.xml" ContentType="application/vnd.openxmlformats-officedocument.presentationml.tags+xml"/>
  <Override PartName="/ppt/tags/tag4475.xml" ContentType="application/vnd.openxmlformats-officedocument.presentationml.tags+xml"/>
  <Override PartName="/ppt/tags/tag4476.xml" ContentType="application/vnd.openxmlformats-officedocument.presentationml.tags+xml"/>
  <Override PartName="/ppt/tags/tag4477.xml" ContentType="application/vnd.openxmlformats-officedocument.presentationml.tags+xml"/>
  <Override PartName="/ppt/tags/tag4478.xml" ContentType="application/vnd.openxmlformats-officedocument.presentationml.tags+xml"/>
  <Override PartName="/ppt/tags/tag4479.xml" ContentType="application/vnd.openxmlformats-officedocument.presentationml.tags+xml"/>
  <Override PartName="/ppt/tags/tag448.xml" ContentType="application/vnd.openxmlformats-officedocument.presentationml.tags+xml"/>
  <Override PartName="/ppt/tags/tag4480.xml" ContentType="application/vnd.openxmlformats-officedocument.presentationml.tags+xml"/>
  <Override PartName="/ppt/tags/tag4481.xml" ContentType="application/vnd.openxmlformats-officedocument.presentationml.tags+xml"/>
  <Override PartName="/ppt/tags/tag4482.xml" ContentType="application/vnd.openxmlformats-officedocument.presentationml.tags+xml"/>
  <Override PartName="/ppt/tags/tag4483.xml" ContentType="application/vnd.openxmlformats-officedocument.presentationml.tags+xml"/>
  <Override PartName="/ppt/tags/tag4484.xml" ContentType="application/vnd.openxmlformats-officedocument.presentationml.tags+xml"/>
  <Override PartName="/ppt/tags/tag4485.xml" ContentType="application/vnd.openxmlformats-officedocument.presentationml.tags+xml"/>
  <Override PartName="/ppt/tags/tag4486.xml" ContentType="application/vnd.openxmlformats-officedocument.presentationml.tags+xml"/>
  <Override PartName="/ppt/tags/tag4487.xml" ContentType="application/vnd.openxmlformats-officedocument.presentationml.tags+xml"/>
  <Override PartName="/ppt/tags/tag4488.xml" ContentType="application/vnd.openxmlformats-officedocument.presentationml.tags+xml"/>
  <Override PartName="/ppt/tags/tag4489.xml" ContentType="application/vnd.openxmlformats-officedocument.presentationml.tags+xml"/>
  <Override PartName="/ppt/tags/tag449.xml" ContentType="application/vnd.openxmlformats-officedocument.presentationml.tags+xml"/>
  <Override PartName="/ppt/tags/tag4490.xml" ContentType="application/vnd.openxmlformats-officedocument.presentationml.tags+xml"/>
  <Override PartName="/ppt/tags/tag4491.xml" ContentType="application/vnd.openxmlformats-officedocument.presentationml.tags+xml"/>
  <Override PartName="/ppt/tags/tag4492.xml" ContentType="application/vnd.openxmlformats-officedocument.presentationml.tags+xml"/>
  <Override PartName="/ppt/tags/tag4493.xml" ContentType="application/vnd.openxmlformats-officedocument.presentationml.tags+xml"/>
  <Override PartName="/ppt/tags/tag4494.xml" ContentType="application/vnd.openxmlformats-officedocument.presentationml.tags+xml"/>
  <Override PartName="/ppt/tags/tag4495.xml" ContentType="application/vnd.openxmlformats-officedocument.presentationml.tags+xml"/>
  <Override PartName="/ppt/tags/tag4496.xml" ContentType="application/vnd.openxmlformats-officedocument.presentationml.tags+xml"/>
  <Override PartName="/ppt/tags/tag4497.xml" ContentType="application/vnd.openxmlformats-officedocument.presentationml.tags+xml"/>
  <Override PartName="/ppt/tags/tag4498.xml" ContentType="application/vnd.openxmlformats-officedocument.presentationml.tags+xml"/>
  <Override PartName="/ppt/tags/tag4499.xml" ContentType="application/vnd.openxmlformats-officedocument.presentationml.tags+xml"/>
  <Override PartName="/ppt/tags/tag45.xml" ContentType="application/vnd.openxmlformats-officedocument.presentationml.tags+xml"/>
  <Override PartName="/ppt/tags/tag450.xml" ContentType="application/vnd.openxmlformats-officedocument.presentationml.tags+xml"/>
  <Override PartName="/ppt/tags/tag4500.xml" ContentType="application/vnd.openxmlformats-officedocument.presentationml.tags+xml"/>
  <Override PartName="/ppt/tags/tag4501.xml" ContentType="application/vnd.openxmlformats-officedocument.presentationml.tags+xml"/>
  <Override PartName="/ppt/tags/tag4502.xml" ContentType="application/vnd.openxmlformats-officedocument.presentationml.tags+xml"/>
  <Override PartName="/ppt/tags/tag4503.xml" ContentType="application/vnd.openxmlformats-officedocument.presentationml.tags+xml"/>
  <Override PartName="/ppt/tags/tag4504.xml" ContentType="application/vnd.openxmlformats-officedocument.presentationml.tags+xml"/>
  <Override PartName="/ppt/tags/tag4505.xml" ContentType="application/vnd.openxmlformats-officedocument.presentationml.tags+xml"/>
  <Override PartName="/ppt/tags/tag4506.xml" ContentType="application/vnd.openxmlformats-officedocument.presentationml.tags+xml"/>
  <Override PartName="/ppt/tags/tag4507.xml" ContentType="application/vnd.openxmlformats-officedocument.presentationml.tags+xml"/>
  <Override PartName="/ppt/tags/tag4508.xml" ContentType="application/vnd.openxmlformats-officedocument.presentationml.tags+xml"/>
  <Override PartName="/ppt/tags/tag4509.xml" ContentType="application/vnd.openxmlformats-officedocument.presentationml.tags+xml"/>
  <Override PartName="/ppt/tags/tag451.xml" ContentType="application/vnd.openxmlformats-officedocument.presentationml.tags+xml"/>
  <Override PartName="/ppt/tags/tag4510.xml" ContentType="application/vnd.openxmlformats-officedocument.presentationml.tags+xml"/>
  <Override PartName="/ppt/tags/tag4511.xml" ContentType="application/vnd.openxmlformats-officedocument.presentationml.tags+xml"/>
  <Override PartName="/ppt/tags/tag4512.xml" ContentType="application/vnd.openxmlformats-officedocument.presentationml.tags+xml"/>
  <Override PartName="/ppt/tags/tag4513.xml" ContentType="application/vnd.openxmlformats-officedocument.presentationml.tags+xml"/>
  <Override PartName="/ppt/tags/tag4514.xml" ContentType="application/vnd.openxmlformats-officedocument.presentationml.tags+xml"/>
  <Override PartName="/ppt/tags/tag4515.xml" ContentType="application/vnd.openxmlformats-officedocument.presentationml.tags+xml"/>
  <Override PartName="/ppt/tags/tag4516.xml" ContentType="application/vnd.openxmlformats-officedocument.presentationml.tags+xml"/>
  <Override PartName="/ppt/tags/tag4517.xml" ContentType="application/vnd.openxmlformats-officedocument.presentationml.tags+xml"/>
  <Override PartName="/ppt/tags/tag4518.xml" ContentType="application/vnd.openxmlformats-officedocument.presentationml.tags+xml"/>
  <Override PartName="/ppt/tags/tag4519.xml" ContentType="application/vnd.openxmlformats-officedocument.presentationml.tags+xml"/>
  <Override PartName="/ppt/tags/tag452.xml" ContentType="application/vnd.openxmlformats-officedocument.presentationml.tags+xml"/>
  <Override PartName="/ppt/tags/tag4520.xml" ContentType="application/vnd.openxmlformats-officedocument.presentationml.tags+xml"/>
  <Override PartName="/ppt/tags/tag4521.xml" ContentType="application/vnd.openxmlformats-officedocument.presentationml.tags+xml"/>
  <Override PartName="/ppt/tags/tag4522.xml" ContentType="application/vnd.openxmlformats-officedocument.presentationml.tags+xml"/>
  <Override PartName="/ppt/tags/tag4523.xml" ContentType="application/vnd.openxmlformats-officedocument.presentationml.tags+xml"/>
  <Override PartName="/ppt/tags/tag4524.xml" ContentType="application/vnd.openxmlformats-officedocument.presentationml.tags+xml"/>
  <Override PartName="/ppt/tags/tag4525.xml" ContentType="application/vnd.openxmlformats-officedocument.presentationml.tags+xml"/>
  <Override PartName="/ppt/tags/tag4526.xml" ContentType="application/vnd.openxmlformats-officedocument.presentationml.tags+xml"/>
  <Override PartName="/ppt/tags/tag4527.xml" ContentType="application/vnd.openxmlformats-officedocument.presentationml.tags+xml"/>
  <Override PartName="/ppt/tags/tag4528.xml" ContentType="application/vnd.openxmlformats-officedocument.presentationml.tags+xml"/>
  <Override PartName="/ppt/tags/tag4529.xml" ContentType="application/vnd.openxmlformats-officedocument.presentationml.tags+xml"/>
  <Override PartName="/ppt/tags/tag453.xml" ContentType="application/vnd.openxmlformats-officedocument.presentationml.tags+xml"/>
  <Override PartName="/ppt/tags/tag4530.xml" ContentType="application/vnd.openxmlformats-officedocument.presentationml.tags+xml"/>
  <Override PartName="/ppt/tags/tag4531.xml" ContentType="application/vnd.openxmlformats-officedocument.presentationml.tags+xml"/>
  <Override PartName="/ppt/tags/tag4532.xml" ContentType="application/vnd.openxmlformats-officedocument.presentationml.tags+xml"/>
  <Override PartName="/ppt/tags/tag4533.xml" ContentType="application/vnd.openxmlformats-officedocument.presentationml.tags+xml"/>
  <Override PartName="/ppt/tags/tag4534.xml" ContentType="application/vnd.openxmlformats-officedocument.presentationml.tags+xml"/>
  <Override PartName="/ppt/tags/tag4535.xml" ContentType="application/vnd.openxmlformats-officedocument.presentationml.tags+xml"/>
  <Override PartName="/ppt/tags/tag4536.xml" ContentType="application/vnd.openxmlformats-officedocument.presentationml.tags+xml"/>
  <Override PartName="/ppt/tags/tag4537.xml" ContentType="application/vnd.openxmlformats-officedocument.presentationml.tags+xml"/>
  <Override PartName="/ppt/tags/tag4538.xml" ContentType="application/vnd.openxmlformats-officedocument.presentationml.tags+xml"/>
  <Override PartName="/ppt/tags/tag4539.xml" ContentType="application/vnd.openxmlformats-officedocument.presentationml.tags+xml"/>
  <Override PartName="/ppt/tags/tag454.xml" ContentType="application/vnd.openxmlformats-officedocument.presentationml.tags+xml"/>
  <Override PartName="/ppt/tags/tag4540.xml" ContentType="application/vnd.openxmlformats-officedocument.presentationml.tags+xml"/>
  <Override PartName="/ppt/tags/tag4541.xml" ContentType="application/vnd.openxmlformats-officedocument.presentationml.tags+xml"/>
  <Override PartName="/ppt/tags/tag4542.xml" ContentType="application/vnd.openxmlformats-officedocument.presentationml.tags+xml"/>
  <Override PartName="/ppt/tags/tag4543.xml" ContentType="application/vnd.openxmlformats-officedocument.presentationml.tags+xml"/>
  <Override PartName="/ppt/tags/tag4544.xml" ContentType="application/vnd.openxmlformats-officedocument.presentationml.tags+xml"/>
  <Override PartName="/ppt/tags/tag4545.xml" ContentType="application/vnd.openxmlformats-officedocument.presentationml.tags+xml"/>
  <Override PartName="/ppt/tags/tag4546.xml" ContentType="application/vnd.openxmlformats-officedocument.presentationml.tags+xml"/>
  <Override PartName="/ppt/tags/tag4547.xml" ContentType="application/vnd.openxmlformats-officedocument.presentationml.tags+xml"/>
  <Override PartName="/ppt/tags/tag4548.xml" ContentType="application/vnd.openxmlformats-officedocument.presentationml.tags+xml"/>
  <Override PartName="/ppt/tags/tag4549.xml" ContentType="application/vnd.openxmlformats-officedocument.presentationml.tags+xml"/>
  <Override PartName="/ppt/tags/tag455.xml" ContentType="application/vnd.openxmlformats-officedocument.presentationml.tags+xml"/>
  <Override PartName="/ppt/tags/tag4550.xml" ContentType="application/vnd.openxmlformats-officedocument.presentationml.tags+xml"/>
  <Override PartName="/ppt/tags/tag4551.xml" ContentType="application/vnd.openxmlformats-officedocument.presentationml.tags+xml"/>
  <Override PartName="/ppt/tags/tag4552.xml" ContentType="application/vnd.openxmlformats-officedocument.presentationml.tags+xml"/>
  <Override PartName="/ppt/tags/tag4553.xml" ContentType="application/vnd.openxmlformats-officedocument.presentationml.tags+xml"/>
  <Override PartName="/ppt/tags/tag4554.xml" ContentType="application/vnd.openxmlformats-officedocument.presentationml.tags+xml"/>
  <Override PartName="/ppt/tags/tag4555.xml" ContentType="application/vnd.openxmlformats-officedocument.presentationml.tags+xml"/>
  <Override PartName="/ppt/tags/tag4556.xml" ContentType="application/vnd.openxmlformats-officedocument.presentationml.tags+xml"/>
  <Override PartName="/ppt/tags/tag4557.xml" ContentType="application/vnd.openxmlformats-officedocument.presentationml.tags+xml"/>
  <Override PartName="/ppt/tags/tag4558.xml" ContentType="application/vnd.openxmlformats-officedocument.presentationml.tags+xml"/>
  <Override PartName="/ppt/tags/tag4559.xml" ContentType="application/vnd.openxmlformats-officedocument.presentationml.tags+xml"/>
  <Override PartName="/ppt/tags/tag456.xml" ContentType="application/vnd.openxmlformats-officedocument.presentationml.tags+xml"/>
  <Override PartName="/ppt/tags/tag4560.xml" ContentType="application/vnd.openxmlformats-officedocument.presentationml.tags+xml"/>
  <Override PartName="/ppt/tags/tag4561.xml" ContentType="application/vnd.openxmlformats-officedocument.presentationml.tags+xml"/>
  <Override PartName="/ppt/tags/tag4562.xml" ContentType="application/vnd.openxmlformats-officedocument.presentationml.tags+xml"/>
  <Override PartName="/ppt/tags/tag4563.xml" ContentType="application/vnd.openxmlformats-officedocument.presentationml.tags+xml"/>
  <Override PartName="/ppt/tags/tag4564.xml" ContentType="application/vnd.openxmlformats-officedocument.presentationml.tags+xml"/>
  <Override PartName="/ppt/tags/tag4565.xml" ContentType="application/vnd.openxmlformats-officedocument.presentationml.tags+xml"/>
  <Override PartName="/ppt/tags/tag4566.xml" ContentType="application/vnd.openxmlformats-officedocument.presentationml.tags+xml"/>
  <Override PartName="/ppt/tags/tag4567.xml" ContentType="application/vnd.openxmlformats-officedocument.presentationml.tags+xml"/>
  <Override PartName="/ppt/tags/tag4568.xml" ContentType="application/vnd.openxmlformats-officedocument.presentationml.tags+xml"/>
  <Override PartName="/ppt/tags/tag4569.xml" ContentType="application/vnd.openxmlformats-officedocument.presentationml.tags+xml"/>
  <Override PartName="/ppt/tags/tag457.xml" ContentType="application/vnd.openxmlformats-officedocument.presentationml.tags+xml"/>
  <Override PartName="/ppt/tags/tag4570.xml" ContentType="application/vnd.openxmlformats-officedocument.presentationml.tags+xml"/>
  <Override PartName="/ppt/tags/tag4571.xml" ContentType="application/vnd.openxmlformats-officedocument.presentationml.tags+xml"/>
  <Override PartName="/ppt/tags/tag4572.xml" ContentType="application/vnd.openxmlformats-officedocument.presentationml.tags+xml"/>
  <Override PartName="/ppt/tags/tag4573.xml" ContentType="application/vnd.openxmlformats-officedocument.presentationml.tags+xml"/>
  <Override PartName="/ppt/tags/tag4574.xml" ContentType="application/vnd.openxmlformats-officedocument.presentationml.tags+xml"/>
  <Override PartName="/ppt/tags/tag4575.xml" ContentType="application/vnd.openxmlformats-officedocument.presentationml.tags+xml"/>
  <Override PartName="/ppt/tags/tag4576.xml" ContentType="application/vnd.openxmlformats-officedocument.presentationml.tags+xml"/>
  <Override PartName="/ppt/tags/tag4577.xml" ContentType="application/vnd.openxmlformats-officedocument.presentationml.tags+xml"/>
  <Override PartName="/ppt/tags/tag4578.xml" ContentType="application/vnd.openxmlformats-officedocument.presentationml.tags+xml"/>
  <Override PartName="/ppt/tags/tag4579.xml" ContentType="application/vnd.openxmlformats-officedocument.presentationml.tags+xml"/>
  <Override PartName="/ppt/tags/tag458.xml" ContentType="application/vnd.openxmlformats-officedocument.presentationml.tags+xml"/>
  <Override PartName="/ppt/tags/tag4580.xml" ContentType="application/vnd.openxmlformats-officedocument.presentationml.tags+xml"/>
  <Override PartName="/ppt/tags/tag4581.xml" ContentType="application/vnd.openxmlformats-officedocument.presentationml.tags+xml"/>
  <Override PartName="/ppt/tags/tag4582.xml" ContentType="application/vnd.openxmlformats-officedocument.presentationml.tags+xml"/>
  <Override PartName="/ppt/tags/tag4583.xml" ContentType="application/vnd.openxmlformats-officedocument.presentationml.tags+xml"/>
  <Override PartName="/ppt/tags/tag4584.xml" ContentType="application/vnd.openxmlformats-officedocument.presentationml.tags+xml"/>
  <Override PartName="/ppt/tags/tag4585.xml" ContentType="application/vnd.openxmlformats-officedocument.presentationml.tags+xml"/>
  <Override PartName="/ppt/tags/tag4586.xml" ContentType="application/vnd.openxmlformats-officedocument.presentationml.tags+xml"/>
  <Override PartName="/ppt/tags/tag4587.xml" ContentType="application/vnd.openxmlformats-officedocument.presentationml.tags+xml"/>
  <Override PartName="/ppt/tags/tag4588.xml" ContentType="application/vnd.openxmlformats-officedocument.presentationml.tags+xml"/>
  <Override PartName="/ppt/tags/tag4589.xml" ContentType="application/vnd.openxmlformats-officedocument.presentationml.tags+xml"/>
  <Override PartName="/ppt/tags/tag459.xml" ContentType="application/vnd.openxmlformats-officedocument.presentationml.tags+xml"/>
  <Override PartName="/ppt/tags/tag4590.xml" ContentType="application/vnd.openxmlformats-officedocument.presentationml.tags+xml"/>
  <Override PartName="/ppt/tags/tag4591.xml" ContentType="application/vnd.openxmlformats-officedocument.presentationml.tags+xml"/>
  <Override PartName="/ppt/tags/tag4592.xml" ContentType="application/vnd.openxmlformats-officedocument.presentationml.tags+xml"/>
  <Override PartName="/ppt/tags/tag4593.xml" ContentType="application/vnd.openxmlformats-officedocument.presentationml.tags+xml"/>
  <Override PartName="/ppt/tags/tag4594.xml" ContentType="application/vnd.openxmlformats-officedocument.presentationml.tags+xml"/>
  <Override PartName="/ppt/tags/tag4595.xml" ContentType="application/vnd.openxmlformats-officedocument.presentationml.tags+xml"/>
  <Override PartName="/ppt/tags/tag4596.xml" ContentType="application/vnd.openxmlformats-officedocument.presentationml.tags+xml"/>
  <Override PartName="/ppt/tags/tag4597.xml" ContentType="application/vnd.openxmlformats-officedocument.presentationml.tags+xml"/>
  <Override PartName="/ppt/tags/tag4598.xml" ContentType="application/vnd.openxmlformats-officedocument.presentationml.tags+xml"/>
  <Override PartName="/ppt/tags/tag4599.xml" ContentType="application/vnd.openxmlformats-officedocument.presentationml.tags+xml"/>
  <Override PartName="/ppt/tags/tag46.xml" ContentType="application/vnd.openxmlformats-officedocument.presentationml.tags+xml"/>
  <Override PartName="/ppt/tags/tag460.xml" ContentType="application/vnd.openxmlformats-officedocument.presentationml.tags+xml"/>
  <Override PartName="/ppt/tags/tag4600.xml" ContentType="application/vnd.openxmlformats-officedocument.presentationml.tags+xml"/>
  <Override PartName="/ppt/tags/tag4601.xml" ContentType="application/vnd.openxmlformats-officedocument.presentationml.tags+xml"/>
  <Override PartName="/ppt/tags/tag4602.xml" ContentType="application/vnd.openxmlformats-officedocument.presentationml.tags+xml"/>
  <Override PartName="/ppt/tags/tag4603.xml" ContentType="application/vnd.openxmlformats-officedocument.presentationml.tags+xml"/>
  <Override PartName="/ppt/tags/tag4604.xml" ContentType="application/vnd.openxmlformats-officedocument.presentationml.tags+xml"/>
  <Override PartName="/ppt/tags/tag4605.xml" ContentType="application/vnd.openxmlformats-officedocument.presentationml.tags+xml"/>
  <Override PartName="/ppt/tags/tag4606.xml" ContentType="application/vnd.openxmlformats-officedocument.presentationml.tags+xml"/>
  <Override PartName="/ppt/tags/tag4607.xml" ContentType="application/vnd.openxmlformats-officedocument.presentationml.tags+xml"/>
  <Override PartName="/ppt/tags/tag4608.xml" ContentType="application/vnd.openxmlformats-officedocument.presentationml.tags+xml"/>
  <Override PartName="/ppt/tags/tag4609.xml" ContentType="application/vnd.openxmlformats-officedocument.presentationml.tags+xml"/>
  <Override PartName="/ppt/tags/tag461.xml" ContentType="application/vnd.openxmlformats-officedocument.presentationml.tags+xml"/>
  <Override PartName="/ppt/tags/tag4610.xml" ContentType="application/vnd.openxmlformats-officedocument.presentationml.tags+xml"/>
  <Override PartName="/ppt/tags/tag4611.xml" ContentType="application/vnd.openxmlformats-officedocument.presentationml.tags+xml"/>
  <Override PartName="/ppt/tags/tag4612.xml" ContentType="application/vnd.openxmlformats-officedocument.presentationml.tags+xml"/>
  <Override PartName="/ppt/tags/tag4613.xml" ContentType="application/vnd.openxmlformats-officedocument.presentationml.tags+xml"/>
  <Override PartName="/ppt/tags/tag4614.xml" ContentType="application/vnd.openxmlformats-officedocument.presentationml.tags+xml"/>
  <Override PartName="/ppt/tags/tag4615.xml" ContentType="application/vnd.openxmlformats-officedocument.presentationml.tags+xml"/>
  <Override PartName="/ppt/tags/tag4616.xml" ContentType="application/vnd.openxmlformats-officedocument.presentationml.tags+xml"/>
  <Override PartName="/ppt/tags/tag4617.xml" ContentType="application/vnd.openxmlformats-officedocument.presentationml.tags+xml"/>
  <Override PartName="/ppt/tags/tag4618.xml" ContentType="application/vnd.openxmlformats-officedocument.presentationml.tags+xml"/>
  <Override PartName="/ppt/tags/tag4619.xml" ContentType="application/vnd.openxmlformats-officedocument.presentationml.tags+xml"/>
  <Override PartName="/ppt/tags/tag462.xml" ContentType="application/vnd.openxmlformats-officedocument.presentationml.tags+xml"/>
  <Override PartName="/ppt/tags/tag4620.xml" ContentType="application/vnd.openxmlformats-officedocument.presentationml.tags+xml"/>
  <Override PartName="/ppt/tags/tag4621.xml" ContentType="application/vnd.openxmlformats-officedocument.presentationml.tags+xml"/>
  <Override PartName="/ppt/tags/tag4622.xml" ContentType="application/vnd.openxmlformats-officedocument.presentationml.tags+xml"/>
  <Override PartName="/ppt/tags/tag4623.xml" ContentType="application/vnd.openxmlformats-officedocument.presentationml.tags+xml"/>
  <Override PartName="/ppt/tags/tag4624.xml" ContentType="application/vnd.openxmlformats-officedocument.presentationml.tags+xml"/>
  <Override PartName="/ppt/tags/tag4625.xml" ContentType="application/vnd.openxmlformats-officedocument.presentationml.tags+xml"/>
  <Override PartName="/ppt/tags/tag4626.xml" ContentType="application/vnd.openxmlformats-officedocument.presentationml.tags+xml"/>
  <Override PartName="/ppt/tags/tag4627.xml" ContentType="application/vnd.openxmlformats-officedocument.presentationml.tags+xml"/>
  <Override PartName="/ppt/tags/tag4628.xml" ContentType="application/vnd.openxmlformats-officedocument.presentationml.tags+xml"/>
  <Override PartName="/ppt/tags/tag4629.xml" ContentType="application/vnd.openxmlformats-officedocument.presentationml.tags+xml"/>
  <Override PartName="/ppt/tags/tag463.xml" ContentType="application/vnd.openxmlformats-officedocument.presentationml.tags+xml"/>
  <Override PartName="/ppt/tags/tag4630.xml" ContentType="application/vnd.openxmlformats-officedocument.presentationml.tags+xml"/>
  <Override PartName="/ppt/tags/tag4631.xml" ContentType="application/vnd.openxmlformats-officedocument.presentationml.tags+xml"/>
  <Override PartName="/ppt/tags/tag4632.xml" ContentType="application/vnd.openxmlformats-officedocument.presentationml.tags+xml"/>
  <Override PartName="/ppt/tags/tag4633.xml" ContentType="application/vnd.openxmlformats-officedocument.presentationml.tags+xml"/>
  <Override PartName="/ppt/tags/tag4634.xml" ContentType="application/vnd.openxmlformats-officedocument.presentationml.tags+xml"/>
  <Override PartName="/ppt/tags/tag4635.xml" ContentType="application/vnd.openxmlformats-officedocument.presentationml.tags+xml"/>
  <Override PartName="/ppt/tags/tag4636.xml" ContentType="application/vnd.openxmlformats-officedocument.presentationml.tags+xml"/>
  <Override PartName="/ppt/tags/tag4637.xml" ContentType="application/vnd.openxmlformats-officedocument.presentationml.tags+xml"/>
  <Override PartName="/ppt/tags/tag4638.xml" ContentType="application/vnd.openxmlformats-officedocument.presentationml.tags+xml"/>
  <Override PartName="/ppt/tags/tag4639.xml" ContentType="application/vnd.openxmlformats-officedocument.presentationml.tags+xml"/>
  <Override PartName="/ppt/tags/tag464.xml" ContentType="application/vnd.openxmlformats-officedocument.presentationml.tags+xml"/>
  <Override PartName="/ppt/tags/tag4640.xml" ContentType="application/vnd.openxmlformats-officedocument.presentationml.tags+xml"/>
  <Override PartName="/ppt/tags/tag4641.xml" ContentType="application/vnd.openxmlformats-officedocument.presentationml.tags+xml"/>
  <Override PartName="/ppt/tags/tag4642.xml" ContentType="application/vnd.openxmlformats-officedocument.presentationml.tags+xml"/>
  <Override PartName="/ppt/tags/tag4643.xml" ContentType="application/vnd.openxmlformats-officedocument.presentationml.tags+xml"/>
  <Override PartName="/ppt/tags/tag4644.xml" ContentType="application/vnd.openxmlformats-officedocument.presentationml.tags+xml"/>
  <Override PartName="/ppt/tags/tag4645.xml" ContentType="application/vnd.openxmlformats-officedocument.presentationml.tags+xml"/>
  <Override PartName="/ppt/tags/tag4646.xml" ContentType="application/vnd.openxmlformats-officedocument.presentationml.tags+xml"/>
  <Override PartName="/ppt/tags/tag4647.xml" ContentType="application/vnd.openxmlformats-officedocument.presentationml.tags+xml"/>
  <Override PartName="/ppt/tags/tag4648.xml" ContentType="application/vnd.openxmlformats-officedocument.presentationml.tags+xml"/>
  <Override PartName="/ppt/tags/tag4649.xml" ContentType="application/vnd.openxmlformats-officedocument.presentationml.tags+xml"/>
  <Override PartName="/ppt/tags/tag465.xml" ContentType="application/vnd.openxmlformats-officedocument.presentationml.tags+xml"/>
  <Override PartName="/ppt/tags/tag4650.xml" ContentType="application/vnd.openxmlformats-officedocument.presentationml.tags+xml"/>
  <Override PartName="/ppt/tags/tag4651.xml" ContentType="application/vnd.openxmlformats-officedocument.presentationml.tags+xml"/>
  <Override PartName="/ppt/tags/tag4652.xml" ContentType="application/vnd.openxmlformats-officedocument.presentationml.tags+xml"/>
  <Override PartName="/ppt/tags/tag4653.xml" ContentType="application/vnd.openxmlformats-officedocument.presentationml.tags+xml"/>
  <Override PartName="/ppt/tags/tag4654.xml" ContentType="application/vnd.openxmlformats-officedocument.presentationml.tags+xml"/>
  <Override PartName="/ppt/tags/tag4655.xml" ContentType="application/vnd.openxmlformats-officedocument.presentationml.tags+xml"/>
  <Override PartName="/ppt/tags/tag4656.xml" ContentType="application/vnd.openxmlformats-officedocument.presentationml.tags+xml"/>
  <Override PartName="/ppt/tags/tag4657.xml" ContentType="application/vnd.openxmlformats-officedocument.presentationml.tags+xml"/>
  <Override PartName="/ppt/tags/tag4658.xml" ContentType="application/vnd.openxmlformats-officedocument.presentationml.tags+xml"/>
  <Override PartName="/ppt/tags/tag4659.xml" ContentType="application/vnd.openxmlformats-officedocument.presentationml.tags+xml"/>
  <Override PartName="/ppt/tags/tag466.xml" ContentType="application/vnd.openxmlformats-officedocument.presentationml.tags+xml"/>
  <Override PartName="/ppt/tags/tag4660.xml" ContentType="application/vnd.openxmlformats-officedocument.presentationml.tags+xml"/>
  <Override PartName="/ppt/tags/tag4661.xml" ContentType="application/vnd.openxmlformats-officedocument.presentationml.tags+xml"/>
  <Override PartName="/ppt/tags/tag4662.xml" ContentType="application/vnd.openxmlformats-officedocument.presentationml.tags+xml"/>
  <Override PartName="/ppt/tags/tag4663.xml" ContentType="application/vnd.openxmlformats-officedocument.presentationml.tags+xml"/>
  <Override PartName="/ppt/tags/tag4664.xml" ContentType="application/vnd.openxmlformats-officedocument.presentationml.tags+xml"/>
  <Override PartName="/ppt/tags/tag4665.xml" ContentType="application/vnd.openxmlformats-officedocument.presentationml.tags+xml"/>
  <Override PartName="/ppt/tags/tag4666.xml" ContentType="application/vnd.openxmlformats-officedocument.presentationml.tags+xml"/>
  <Override PartName="/ppt/tags/tag4667.xml" ContentType="application/vnd.openxmlformats-officedocument.presentationml.tags+xml"/>
  <Override PartName="/ppt/tags/tag4668.xml" ContentType="application/vnd.openxmlformats-officedocument.presentationml.tags+xml"/>
  <Override PartName="/ppt/tags/tag4669.xml" ContentType="application/vnd.openxmlformats-officedocument.presentationml.tags+xml"/>
  <Override PartName="/ppt/tags/tag467.xml" ContentType="application/vnd.openxmlformats-officedocument.presentationml.tags+xml"/>
  <Override PartName="/ppt/tags/tag4670.xml" ContentType="application/vnd.openxmlformats-officedocument.presentationml.tags+xml"/>
  <Override PartName="/ppt/tags/tag4671.xml" ContentType="application/vnd.openxmlformats-officedocument.presentationml.tags+xml"/>
  <Override PartName="/ppt/tags/tag4672.xml" ContentType="application/vnd.openxmlformats-officedocument.presentationml.tags+xml"/>
  <Override PartName="/ppt/tags/tag4673.xml" ContentType="application/vnd.openxmlformats-officedocument.presentationml.tags+xml"/>
  <Override PartName="/ppt/tags/tag4674.xml" ContentType="application/vnd.openxmlformats-officedocument.presentationml.tags+xml"/>
  <Override PartName="/ppt/tags/tag4675.xml" ContentType="application/vnd.openxmlformats-officedocument.presentationml.tags+xml"/>
  <Override PartName="/ppt/tags/tag4676.xml" ContentType="application/vnd.openxmlformats-officedocument.presentationml.tags+xml"/>
  <Override PartName="/ppt/tags/tag4677.xml" ContentType="application/vnd.openxmlformats-officedocument.presentationml.tags+xml"/>
  <Override PartName="/ppt/tags/tag4678.xml" ContentType="application/vnd.openxmlformats-officedocument.presentationml.tags+xml"/>
  <Override PartName="/ppt/tags/tag4679.xml" ContentType="application/vnd.openxmlformats-officedocument.presentationml.tags+xml"/>
  <Override PartName="/ppt/tags/tag468.xml" ContentType="application/vnd.openxmlformats-officedocument.presentationml.tags+xml"/>
  <Override PartName="/ppt/tags/tag4680.xml" ContentType="application/vnd.openxmlformats-officedocument.presentationml.tags+xml"/>
  <Override PartName="/ppt/tags/tag4681.xml" ContentType="application/vnd.openxmlformats-officedocument.presentationml.tags+xml"/>
  <Override PartName="/ppt/tags/tag4682.xml" ContentType="application/vnd.openxmlformats-officedocument.presentationml.tags+xml"/>
  <Override PartName="/ppt/tags/tag4683.xml" ContentType="application/vnd.openxmlformats-officedocument.presentationml.tags+xml"/>
  <Override PartName="/ppt/tags/tag4684.xml" ContentType="application/vnd.openxmlformats-officedocument.presentationml.tags+xml"/>
  <Override PartName="/ppt/tags/tag4685.xml" ContentType="application/vnd.openxmlformats-officedocument.presentationml.tags+xml"/>
  <Override PartName="/ppt/tags/tag4686.xml" ContentType="application/vnd.openxmlformats-officedocument.presentationml.tags+xml"/>
  <Override PartName="/ppt/tags/tag4687.xml" ContentType="application/vnd.openxmlformats-officedocument.presentationml.tags+xml"/>
  <Override PartName="/ppt/tags/tag4688.xml" ContentType="application/vnd.openxmlformats-officedocument.presentationml.tags+xml"/>
  <Override PartName="/ppt/tags/tag4689.xml" ContentType="application/vnd.openxmlformats-officedocument.presentationml.tags+xml"/>
  <Override PartName="/ppt/tags/tag469.xml" ContentType="application/vnd.openxmlformats-officedocument.presentationml.tags+xml"/>
  <Override PartName="/ppt/tags/tag4690.xml" ContentType="application/vnd.openxmlformats-officedocument.presentationml.tags+xml"/>
  <Override PartName="/ppt/tags/tag4691.xml" ContentType="application/vnd.openxmlformats-officedocument.presentationml.tags+xml"/>
  <Override PartName="/ppt/tags/tag4692.xml" ContentType="application/vnd.openxmlformats-officedocument.presentationml.tags+xml"/>
  <Override PartName="/ppt/tags/tag4693.xml" ContentType="application/vnd.openxmlformats-officedocument.presentationml.tags+xml"/>
  <Override PartName="/ppt/tags/tag4694.xml" ContentType="application/vnd.openxmlformats-officedocument.presentationml.tags+xml"/>
  <Override PartName="/ppt/tags/tag4695.xml" ContentType="application/vnd.openxmlformats-officedocument.presentationml.tags+xml"/>
  <Override PartName="/ppt/tags/tag4696.xml" ContentType="application/vnd.openxmlformats-officedocument.presentationml.tags+xml"/>
  <Override PartName="/ppt/tags/tag4697.xml" ContentType="application/vnd.openxmlformats-officedocument.presentationml.tags+xml"/>
  <Override PartName="/ppt/tags/tag4698.xml" ContentType="application/vnd.openxmlformats-officedocument.presentationml.tags+xml"/>
  <Override PartName="/ppt/tags/tag4699.xml" ContentType="application/vnd.openxmlformats-officedocument.presentationml.tags+xml"/>
  <Override PartName="/ppt/tags/tag47.xml" ContentType="application/vnd.openxmlformats-officedocument.presentationml.tags+xml"/>
  <Override PartName="/ppt/tags/tag470.xml" ContentType="application/vnd.openxmlformats-officedocument.presentationml.tags+xml"/>
  <Override PartName="/ppt/tags/tag4700.xml" ContentType="application/vnd.openxmlformats-officedocument.presentationml.tags+xml"/>
  <Override PartName="/ppt/tags/tag4701.xml" ContentType="application/vnd.openxmlformats-officedocument.presentationml.tags+xml"/>
  <Override PartName="/ppt/tags/tag4702.xml" ContentType="application/vnd.openxmlformats-officedocument.presentationml.tags+xml"/>
  <Override PartName="/ppt/tags/tag4703.xml" ContentType="application/vnd.openxmlformats-officedocument.presentationml.tags+xml"/>
  <Override PartName="/ppt/tags/tag4704.xml" ContentType="application/vnd.openxmlformats-officedocument.presentationml.tags+xml"/>
  <Override PartName="/ppt/tags/tag4705.xml" ContentType="application/vnd.openxmlformats-officedocument.presentationml.tags+xml"/>
  <Override PartName="/ppt/tags/tag4706.xml" ContentType="application/vnd.openxmlformats-officedocument.presentationml.tags+xml"/>
  <Override PartName="/ppt/tags/tag4707.xml" ContentType="application/vnd.openxmlformats-officedocument.presentationml.tags+xml"/>
  <Override PartName="/ppt/tags/tag4708.xml" ContentType="application/vnd.openxmlformats-officedocument.presentationml.tags+xml"/>
  <Override PartName="/ppt/tags/tag4709.xml" ContentType="application/vnd.openxmlformats-officedocument.presentationml.tags+xml"/>
  <Override PartName="/ppt/tags/tag471.xml" ContentType="application/vnd.openxmlformats-officedocument.presentationml.tags+xml"/>
  <Override PartName="/ppt/tags/tag4710.xml" ContentType="application/vnd.openxmlformats-officedocument.presentationml.tags+xml"/>
  <Override PartName="/ppt/tags/tag4711.xml" ContentType="application/vnd.openxmlformats-officedocument.presentationml.tags+xml"/>
  <Override PartName="/ppt/tags/tag4712.xml" ContentType="application/vnd.openxmlformats-officedocument.presentationml.tags+xml"/>
  <Override PartName="/ppt/tags/tag4713.xml" ContentType="application/vnd.openxmlformats-officedocument.presentationml.tags+xml"/>
  <Override PartName="/ppt/tags/tag4714.xml" ContentType="application/vnd.openxmlformats-officedocument.presentationml.tags+xml"/>
  <Override PartName="/ppt/tags/tag4715.xml" ContentType="application/vnd.openxmlformats-officedocument.presentationml.tags+xml"/>
  <Override PartName="/ppt/tags/tag4716.xml" ContentType="application/vnd.openxmlformats-officedocument.presentationml.tags+xml"/>
  <Override PartName="/ppt/tags/tag4717.xml" ContentType="application/vnd.openxmlformats-officedocument.presentationml.tags+xml"/>
  <Override PartName="/ppt/tags/tag4718.xml" ContentType="application/vnd.openxmlformats-officedocument.presentationml.tags+xml"/>
  <Override PartName="/ppt/tags/tag4719.xml" ContentType="application/vnd.openxmlformats-officedocument.presentationml.tags+xml"/>
  <Override PartName="/ppt/tags/tag472.xml" ContentType="application/vnd.openxmlformats-officedocument.presentationml.tags+xml"/>
  <Override PartName="/ppt/tags/tag4720.xml" ContentType="application/vnd.openxmlformats-officedocument.presentationml.tags+xml"/>
  <Override PartName="/ppt/tags/tag4721.xml" ContentType="application/vnd.openxmlformats-officedocument.presentationml.tags+xml"/>
  <Override PartName="/ppt/tags/tag4722.xml" ContentType="application/vnd.openxmlformats-officedocument.presentationml.tags+xml"/>
  <Override PartName="/ppt/tags/tag4723.xml" ContentType="application/vnd.openxmlformats-officedocument.presentationml.tags+xml"/>
  <Override PartName="/ppt/tags/tag4724.xml" ContentType="application/vnd.openxmlformats-officedocument.presentationml.tags+xml"/>
  <Override PartName="/ppt/tags/tag4725.xml" ContentType="application/vnd.openxmlformats-officedocument.presentationml.tags+xml"/>
  <Override PartName="/ppt/tags/tag4726.xml" ContentType="application/vnd.openxmlformats-officedocument.presentationml.tags+xml"/>
  <Override PartName="/ppt/tags/tag4727.xml" ContentType="application/vnd.openxmlformats-officedocument.presentationml.tags+xml"/>
  <Override PartName="/ppt/tags/tag4728.xml" ContentType="application/vnd.openxmlformats-officedocument.presentationml.tags+xml"/>
  <Override PartName="/ppt/tags/tag4729.xml" ContentType="application/vnd.openxmlformats-officedocument.presentationml.tags+xml"/>
  <Override PartName="/ppt/tags/tag473.xml" ContentType="application/vnd.openxmlformats-officedocument.presentationml.tags+xml"/>
  <Override PartName="/ppt/tags/tag4730.xml" ContentType="application/vnd.openxmlformats-officedocument.presentationml.tags+xml"/>
  <Override PartName="/ppt/tags/tag4731.xml" ContentType="application/vnd.openxmlformats-officedocument.presentationml.tags+xml"/>
  <Override PartName="/ppt/tags/tag4732.xml" ContentType="application/vnd.openxmlformats-officedocument.presentationml.tags+xml"/>
  <Override PartName="/ppt/tags/tag4733.xml" ContentType="application/vnd.openxmlformats-officedocument.presentationml.tags+xml"/>
  <Override PartName="/ppt/tags/tag4734.xml" ContentType="application/vnd.openxmlformats-officedocument.presentationml.tags+xml"/>
  <Override PartName="/ppt/tags/tag4735.xml" ContentType="application/vnd.openxmlformats-officedocument.presentationml.tags+xml"/>
  <Override PartName="/ppt/tags/tag4736.xml" ContentType="application/vnd.openxmlformats-officedocument.presentationml.tags+xml"/>
  <Override PartName="/ppt/tags/tag4737.xml" ContentType="application/vnd.openxmlformats-officedocument.presentationml.tags+xml"/>
  <Override PartName="/ppt/tags/tag4738.xml" ContentType="application/vnd.openxmlformats-officedocument.presentationml.tags+xml"/>
  <Override PartName="/ppt/tags/tag4739.xml" ContentType="application/vnd.openxmlformats-officedocument.presentationml.tags+xml"/>
  <Override PartName="/ppt/tags/tag474.xml" ContentType="application/vnd.openxmlformats-officedocument.presentationml.tags+xml"/>
  <Override PartName="/ppt/tags/tag4740.xml" ContentType="application/vnd.openxmlformats-officedocument.presentationml.tags+xml"/>
  <Override PartName="/ppt/tags/tag4741.xml" ContentType="application/vnd.openxmlformats-officedocument.presentationml.tags+xml"/>
  <Override PartName="/ppt/tags/tag4742.xml" ContentType="application/vnd.openxmlformats-officedocument.presentationml.tags+xml"/>
  <Override PartName="/ppt/tags/tag4743.xml" ContentType="application/vnd.openxmlformats-officedocument.presentationml.tags+xml"/>
  <Override PartName="/ppt/tags/tag4744.xml" ContentType="application/vnd.openxmlformats-officedocument.presentationml.tags+xml"/>
  <Override PartName="/ppt/tags/tag4745.xml" ContentType="application/vnd.openxmlformats-officedocument.presentationml.tags+xml"/>
  <Override PartName="/ppt/tags/tag4746.xml" ContentType="application/vnd.openxmlformats-officedocument.presentationml.tags+xml"/>
  <Override PartName="/ppt/tags/tag4747.xml" ContentType="application/vnd.openxmlformats-officedocument.presentationml.tags+xml"/>
  <Override PartName="/ppt/tags/tag4748.xml" ContentType="application/vnd.openxmlformats-officedocument.presentationml.tags+xml"/>
  <Override PartName="/ppt/tags/tag4749.xml" ContentType="application/vnd.openxmlformats-officedocument.presentationml.tags+xml"/>
  <Override PartName="/ppt/tags/tag475.xml" ContentType="application/vnd.openxmlformats-officedocument.presentationml.tags+xml"/>
  <Override PartName="/ppt/tags/tag4750.xml" ContentType="application/vnd.openxmlformats-officedocument.presentationml.tags+xml"/>
  <Override PartName="/ppt/tags/tag4751.xml" ContentType="application/vnd.openxmlformats-officedocument.presentationml.tags+xml"/>
  <Override PartName="/ppt/tags/tag4752.xml" ContentType="application/vnd.openxmlformats-officedocument.presentationml.tags+xml"/>
  <Override PartName="/ppt/tags/tag4753.xml" ContentType="application/vnd.openxmlformats-officedocument.presentationml.tags+xml"/>
  <Override PartName="/ppt/tags/tag4754.xml" ContentType="application/vnd.openxmlformats-officedocument.presentationml.tags+xml"/>
  <Override PartName="/ppt/tags/tag4755.xml" ContentType="application/vnd.openxmlformats-officedocument.presentationml.tags+xml"/>
  <Override PartName="/ppt/tags/tag4756.xml" ContentType="application/vnd.openxmlformats-officedocument.presentationml.tags+xml"/>
  <Override PartName="/ppt/tags/tag4757.xml" ContentType="application/vnd.openxmlformats-officedocument.presentationml.tags+xml"/>
  <Override PartName="/ppt/tags/tag4758.xml" ContentType="application/vnd.openxmlformats-officedocument.presentationml.tags+xml"/>
  <Override PartName="/ppt/tags/tag4759.xml" ContentType="application/vnd.openxmlformats-officedocument.presentationml.tags+xml"/>
  <Override PartName="/ppt/tags/tag476.xml" ContentType="application/vnd.openxmlformats-officedocument.presentationml.tags+xml"/>
  <Override PartName="/ppt/tags/tag4760.xml" ContentType="application/vnd.openxmlformats-officedocument.presentationml.tags+xml"/>
  <Override PartName="/ppt/tags/tag4761.xml" ContentType="application/vnd.openxmlformats-officedocument.presentationml.tags+xml"/>
  <Override PartName="/ppt/tags/tag4762.xml" ContentType="application/vnd.openxmlformats-officedocument.presentationml.tags+xml"/>
  <Override PartName="/ppt/tags/tag4763.xml" ContentType="application/vnd.openxmlformats-officedocument.presentationml.tags+xml"/>
  <Override PartName="/ppt/tags/tag4764.xml" ContentType="application/vnd.openxmlformats-officedocument.presentationml.tags+xml"/>
  <Override PartName="/ppt/tags/tag4765.xml" ContentType="application/vnd.openxmlformats-officedocument.presentationml.tags+xml"/>
  <Override PartName="/ppt/tags/tag4766.xml" ContentType="application/vnd.openxmlformats-officedocument.presentationml.tags+xml"/>
  <Override PartName="/ppt/tags/tag4767.xml" ContentType="application/vnd.openxmlformats-officedocument.presentationml.tags+xml"/>
  <Override PartName="/ppt/tags/tag4768.xml" ContentType="application/vnd.openxmlformats-officedocument.presentationml.tags+xml"/>
  <Override PartName="/ppt/tags/tag4769.xml" ContentType="application/vnd.openxmlformats-officedocument.presentationml.tags+xml"/>
  <Override PartName="/ppt/tags/tag477.xml" ContentType="application/vnd.openxmlformats-officedocument.presentationml.tags+xml"/>
  <Override PartName="/ppt/tags/tag4770.xml" ContentType="application/vnd.openxmlformats-officedocument.presentationml.tags+xml"/>
  <Override PartName="/ppt/tags/tag4771.xml" ContentType="application/vnd.openxmlformats-officedocument.presentationml.tags+xml"/>
  <Override PartName="/ppt/tags/tag4772.xml" ContentType="application/vnd.openxmlformats-officedocument.presentationml.tags+xml"/>
  <Override PartName="/ppt/tags/tag4773.xml" ContentType="application/vnd.openxmlformats-officedocument.presentationml.tags+xml"/>
  <Override PartName="/ppt/tags/tag4774.xml" ContentType="application/vnd.openxmlformats-officedocument.presentationml.tags+xml"/>
  <Override PartName="/ppt/tags/tag4775.xml" ContentType="application/vnd.openxmlformats-officedocument.presentationml.tags+xml"/>
  <Override PartName="/ppt/tags/tag4776.xml" ContentType="application/vnd.openxmlformats-officedocument.presentationml.tags+xml"/>
  <Override PartName="/ppt/tags/tag4777.xml" ContentType="application/vnd.openxmlformats-officedocument.presentationml.tags+xml"/>
  <Override PartName="/ppt/tags/tag4778.xml" ContentType="application/vnd.openxmlformats-officedocument.presentationml.tags+xml"/>
  <Override PartName="/ppt/tags/tag4779.xml" ContentType="application/vnd.openxmlformats-officedocument.presentationml.tags+xml"/>
  <Override PartName="/ppt/tags/tag478.xml" ContentType="application/vnd.openxmlformats-officedocument.presentationml.tags+xml"/>
  <Override PartName="/ppt/tags/tag4780.xml" ContentType="application/vnd.openxmlformats-officedocument.presentationml.tags+xml"/>
  <Override PartName="/ppt/tags/tag4781.xml" ContentType="application/vnd.openxmlformats-officedocument.presentationml.tags+xml"/>
  <Override PartName="/ppt/tags/tag4782.xml" ContentType="application/vnd.openxmlformats-officedocument.presentationml.tags+xml"/>
  <Override PartName="/ppt/tags/tag4783.xml" ContentType="application/vnd.openxmlformats-officedocument.presentationml.tags+xml"/>
  <Override PartName="/ppt/tags/tag4784.xml" ContentType="application/vnd.openxmlformats-officedocument.presentationml.tags+xml"/>
  <Override PartName="/ppt/tags/tag4785.xml" ContentType="application/vnd.openxmlformats-officedocument.presentationml.tags+xml"/>
  <Override PartName="/ppt/tags/tag4786.xml" ContentType="application/vnd.openxmlformats-officedocument.presentationml.tags+xml"/>
  <Override PartName="/ppt/tags/tag4787.xml" ContentType="application/vnd.openxmlformats-officedocument.presentationml.tags+xml"/>
  <Override PartName="/ppt/tags/tag4788.xml" ContentType="application/vnd.openxmlformats-officedocument.presentationml.tags+xml"/>
  <Override PartName="/ppt/tags/tag4789.xml" ContentType="application/vnd.openxmlformats-officedocument.presentationml.tags+xml"/>
  <Override PartName="/ppt/tags/tag479.xml" ContentType="application/vnd.openxmlformats-officedocument.presentationml.tags+xml"/>
  <Override PartName="/ppt/tags/tag4790.xml" ContentType="application/vnd.openxmlformats-officedocument.presentationml.tags+xml"/>
  <Override PartName="/ppt/tags/tag4791.xml" ContentType="application/vnd.openxmlformats-officedocument.presentationml.tags+xml"/>
  <Override PartName="/ppt/tags/tag4792.xml" ContentType="application/vnd.openxmlformats-officedocument.presentationml.tags+xml"/>
  <Override PartName="/ppt/tags/tag4793.xml" ContentType="application/vnd.openxmlformats-officedocument.presentationml.tags+xml"/>
  <Override PartName="/ppt/tags/tag4794.xml" ContentType="application/vnd.openxmlformats-officedocument.presentationml.tags+xml"/>
  <Override PartName="/ppt/tags/tag4795.xml" ContentType="application/vnd.openxmlformats-officedocument.presentationml.tags+xml"/>
  <Override PartName="/ppt/tags/tag4796.xml" ContentType="application/vnd.openxmlformats-officedocument.presentationml.tags+xml"/>
  <Override PartName="/ppt/tags/tag4797.xml" ContentType="application/vnd.openxmlformats-officedocument.presentationml.tags+xml"/>
  <Override PartName="/ppt/tags/tag4798.xml" ContentType="application/vnd.openxmlformats-officedocument.presentationml.tags+xml"/>
  <Override PartName="/ppt/tags/tag4799.xml" ContentType="application/vnd.openxmlformats-officedocument.presentationml.tags+xml"/>
  <Override PartName="/ppt/tags/tag48.xml" ContentType="application/vnd.openxmlformats-officedocument.presentationml.tags+xml"/>
  <Override PartName="/ppt/tags/tag480.xml" ContentType="application/vnd.openxmlformats-officedocument.presentationml.tags+xml"/>
  <Override PartName="/ppt/tags/tag4800.xml" ContentType="application/vnd.openxmlformats-officedocument.presentationml.tags+xml"/>
  <Override PartName="/ppt/tags/tag4801.xml" ContentType="application/vnd.openxmlformats-officedocument.presentationml.tags+xml"/>
  <Override PartName="/ppt/tags/tag4802.xml" ContentType="application/vnd.openxmlformats-officedocument.presentationml.tags+xml"/>
  <Override PartName="/ppt/tags/tag4803.xml" ContentType="application/vnd.openxmlformats-officedocument.presentationml.tags+xml"/>
  <Override PartName="/ppt/tags/tag4804.xml" ContentType="application/vnd.openxmlformats-officedocument.presentationml.tags+xml"/>
  <Override PartName="/ppt/tags/tag4805.xml" ContentType="application/vnd.openxmlformats-officedocument.presentationml.tags+xml"/>
  <Override PartName="/ppt/tags/tag4806.xml" ContentType="application/vnd.openxmlformats-officedocument.presentationml.tags+xml"/>
  <Override PartName="/ppt/tags/tag4807.xml" ContentType="application/vnd.openxmlformats-officedocument.presentationml.tags+xml"/>
  <Override PartName="/ppt/tags/tag4808.xml" ContentType="application/vnd.openxmlformats-officedocument.presentationml.tags+xml"/>
  <Override PartName="/ppt/tags/tag4809.xml" ContentType="application/vnd.openxmlformats-officedocument.presentationml.tags+xml"/>
  <Override PartName="/ppt/tags/tag481.xml" ContentType="application/vnd.openxmlformats-officedocument.presentationml.tags+xml"/>
  <Override PartName="/ppt/tags/tag4810.xml" ContentType="application/vnd.openxmlformats-officedocument.presentationml.tags+xml"/>
  <Override PartName="/ppt/tags/tag4811.xml" ContentType="application/vnd.openxmlformats-officedocument.presentationml.tags+xml"/>
  <Override PartName="/ppt/tags/tag4812.xml" ContentType="application/vnd.openxmlformats-officedocument.presentationml.tags+xml"/>
  <Override PartName="/ppt/tags/tag4813.xml" ContentType="application/vnd.openxmlformats-officedocument.presentationml.tags+xml"/>
  <Override PartName="/ppt/tags/tag4814.xml" ContentType="application/vnd.openxmlformats-officedocument.presentationml.tags+xml"/>
  <Override PartName="/ppt/tags/tag4815.xml" ContentType="application/vnd.openxmlformats-officedocument.presentationml.tags+xml"/>
  <Override PartName="/ppt/tags/tag4816.xml" ContentType="application/vnd.openxmlformats-officedocument.presentationml.tags+xml"/>
  <Override PartName="/ppt/tags/tag4817.xml" ContentType="application/vnd.openxmlformats-officedocument.presentationml.tags+xml"/>
  <Override PartName="/ppt/tags/tag4818.xml" ContentType="application/vnd.openxmlformats-officedocument.presentationml.tags+xml"/>
  <Override PartName="/ppt/tags/tag4819.xml" ContentType="application/vnd.openxmlformats-officedocument.presentationml.tags+xml"/>
  <Override PartName="/ppt/tags/tag482.xml" ContentType="application/vnd.openxmlformats-officedocument.presentationml.tags+xml"/>
  <Override PartName="/ppt/tags/tag4820.xml" ContentType="application/vnd.openxmlformats-officedocument.presentationml.tags+xml"/>
  <Override PartName="/ppt/tags/tag4821.xml" ContentType="application/vnd.openxmlformats-officedocument.presentationml.tags+xml"/>
  <Override PartName="/ppt/tags/tag4822.xml" ContentType="application/vnd.openxmlformats-officedocument.presentationml.tags+xml"/>
  <Override PartName="/ppt/tags/tag4823.xml" ContentType="application/vnd.openxmlformats-officedocument.presentationml.tags+xml"/>
  <Override PartName="/ppt/tags/tag4824.xml" ContentType="application/vnd.openxmlformats-officedocument.presentationml.tags+xml"/>
  <Override PartName="/ppt/tags/tag4825.xml" ContentType="application/vnd.openxmlformats-officedocument.presentationml.tags+xml"/>
  <Override PartName="/ppt/tags/tag4826.xml" ContentType="application/vnd.openxmlformats-officedocument.presentationml.tags+xml"/>
  <Override PartName="/ppt/tags/tag4827.xml" ContentType="application/vnd.openxmlformats-officedocument.presentationml.tags+xml"/>
  <Override PartName="/ppt/tags/tag4828.xml" ContentType="application/vnd.openxmlformats-officedocument.presentationml.tags+xml"/>
  <Override PartName="/ppt/tags/tag4829.xml" ContentType="application/vnd.openxmlformats-officedocument.presentationml.tags+xml"/>
  <Override PartName="/ppt/tags/tag483.xml" ContentType="application/vnd.openxmlformats-officedocument.presentationml.tags+xml"/>
  <Override PartName="/ppt/tags/tag4830.xml" ContentType="application/vnd.openxmlformats-officedocument.presentationml.tags+xml"/>
  <Override PartName="/ppt/tags/tag4831.xml" ContentType="application/vnd.openxmlformats-officedocument.presentationml.tags+xml"/>
  <Override PartName="/ppt/tags/tag4832.xml" ContentType="application/vnd.openxmlformats-officedocument.presentationml.tags+xml"/>
  <Override PartName="/ppt/tags/tag4833.xml" ContentType="application/vnd.openxmlformats-officedocument.presentationml.tags+xml"/>
  <Override PartName="/ppt/tags/tag4834.xml" ContentType="application/vnd.openxmlformats-officedocument.presentationml.tags+xml"/>
  <Override PartName="/ppt/tags/tag4835.xml" ContentType="application/vnd.openxmlformats-officedocument.presentationml.tags+xml"/>
  <Override PartName="/ppt/tags/tag4836.xml" ContentType="application/vnd.openxmlformats-officedocument.presentationml.tags+xml"/>
  <Override PartName="/ppt/tags/tag4837.xml" ContentType="application/vnd.openxmlformats-officedocument.presentationml.tags+xml"/>
  <Override PartName="/ppt/tags/tag4838.xml" ContentType="application/vnd.openxmlformats-officedocument.presentationml.tags+xml"/>
  <Override PartName="/ppt/tags/tag4839.xml" ContentType="application/vnd.openxmlformats-officedocument.presentationml.tags+xml"/>
  <Override PartName="/ppt/tags/tag484.xml" ContentType="application/vnd.openxmlformats-officedocument.presentationml.tags+xml"/>
  <Override PartName="/ppt/tags/tag4840.xml" ContentType="application/vnd.openxmlformats-officedocument.presentationml.tags+xml"/>
  <Override PartName="/ppt/tags/tag4841.xml" ContentType="application/vnd.openxmlformats-officedocument.presentationml.tags+xml"/>
  <Override PartName="/ppt/tags/tag4842.xml" ContentType="application/vnd.openxmlformats-officedocument.presentationml.tags+xml"/>
  <Override PartName="/ppt/tags/tag4843.xml" ContentType="application/vnd.openxmlformats-officedocument.presentationml.tags+xml"/>
  <Override PartName="/ppt/tags/tag4844.xml" ContentType="application/vnd.openxmlformats-officedocument.presentationml.tags+xml"/>
  <Override PartName="/ppt/tags/tag4845.xml" ContentType="application/vnd.openxmlformats-officedocument.presentationml.tags+xml"/>
  <Override PartName="/ppt/tags/tag4846.xml" ContentType="application/vnd.openxmlformats-officedocument.presentationml.tags+xml"/>
  <Override PartName="/ppt/tags/tag4847.xml" ContentType="application/vnd.openxmlformats-officedocument.presentationml.tags+xml"/>
  <Override PartName="/ppt/tags/tag4848.xml" ContentType="application/vnd.openxmlformats-officedocument.presentationml.tags+xml"/>
  <Override PartName="/ppt/tags/tag4849.xml" ContentType="application/vnd.openxmlformats-officedocument.presentationml.tags+xml"/>
  <Override PartName="/ppt/tags/tag485.xml" ContentType="application/vnd.openxmlformats-officedocument.presentationml.tags+xml"/>
  <Override PartName="/ppt/tags/tag4850.xml" ContentType="application/vnd.openxmlformats-officedocument.presentationml.tags+xml"/>
  <Override PartName="/ppt/tags/tag4851.xml" ContentType="application/vnd.openxmlformats-officedocument.presentationml.tags+xml"/>
  <Override PartName="/ppt/tags/tag4852.xml" ContentType="application/vnd.openxmlformats-officedocument.presentationml.tags+xml"/>
  <Override PartName="/ppt/tags/tag4853.xml" ContentType="application/vnd.openxmlformats-officedocument.presentationml.tags+xml"/>
  <Override PartName="/ppt/tags/tag4854.xml" ContentType="application/vnd.openxmlformats-officedocument.presentationml.tags+xml"/>
  <Override PartName="/ppt/tags/tag4855.xml" ContentType="application/vnd.openxmlformats-officedocument.presentationml.tags+xml"/>
  <Override PartName="/ppt/tags/tag4856.xml" ContentType="application/vnd.openxmlformats-officedocument.presentationml.tags+xml"/>
  <Override PartName="/ppt/tags/tag4857.xml" ContentType="application/vnd.openxmlformats-officedocument.presentationml.tags+xml"/>
  <Override PartName="/ppt/tags/tag4858.xml" ContentType="application/vnd.openxmlformats-officedocument.presentationml.tags+xml"/>
  <Override PartName="/ppt/tags/tag4859.xml" ContentType="application/vnd.openxmlformats-officedocument.presentationml.tags+xml"/>
  <Override PartName="/ppt/tags/tag486.xml" ContentType="application/vnd.openxmlformats-officedocument.presentationml.tags+xml"/>
  <Override PartName="/ppt/tags/tag4860.xml" ContentType="application/vnd.openxmlformats-officedocument.presentationml.tags+xml"/>
  <Override PartName="/ppt/tags/tag4861.xml" ContentType="application/vnd.openxmlformats-officedocument.presentationml.tags+xml"/>
  <Override PartName="/ppt/tags/tag4862.xml" ContentType="application/vnd.openxmlformats-officedocument.presentationml.tags+xml"/>
  <Override PartName="/ppt/tags/tag4863.xml" ContentType="application/vnd.openxmlformats-officedocument.presentationml.tags+xml"/>
  <Override PartName="/ppt/tags/tag4864.xml" ContentType="application/vnd.openxmlformats-officedocument.presentationml.tags+xml"/>
  <Override PartName="/ppt/tags/tag4865.xml" ContentType="application/vnd.openxmlformats-officedocument.presentationml.tags+xml"/>
  <Override PartName="/ppt/tags/tag4866.xml" ContentType="application/vnd.openxmlformats-officedocument.presentationml.tags+xml"/>
  <Override PartName="/ppt/tags/tag4867.xml" ContentType="application/vnd.openxmlformats-officedocument.presentationml.tags+xml"/>
  <Override PartName="/ppt/tags/tag4868.xml" ContentType="application/vnd.openxmlformats-officedocument.presentationml.tags+xml"/>
  <Override PartName="/ppt/tags/tag4869.xml" ContentType="application/vnd.openxmlformats-officedocument.presentationml.tags+xml"/>
  <Override PartName="/ppt/tags/tag487.xml" ContentType="application/vnd.openxmlformats-officedocument.presentationml.tags+xml"/>
  <Override PartName="/ppt/tags/tag4870.xml" ContentType="application/vnd.openxmlformats-officedocument.presentationml.tags+xml"/>
  <Override PartName="/ppt/tags/tag4871.xml" ContentType="application/vnd.openxmlformats-officedocument.presentationml.tags+xml"/>
  <Override PartName="/ppt/tags/tag4872.xml" ContentType="application/vnd.openxmlformats-officedocument.presentationml.tags+xml"/>
  <Override PartName="/ppt/tags/tag4873.xml" ContentType="application/vnd.openxmlformats-officedocument.presentationml.tags+xml"/>
  <Override PartName="/ppt/tags/tag4874.xml" ContentType="application/vnd.openxmlformats-officedocument.presentationml.tags+xml"/>
  <Override PartName="/ppt/tags/tag4875.xml" ContentType="application/vnd.openxmlformats-officedocument.presentationml.tags+xml"/>
  <Override PartName="/ppt/tags/tag4876.xml" ContentType="application/vnd.openxmlformats-officedocument.presentationml.tags+xml"/>
  <Override PartName="/ppt/tags/tag4877.xml" ContentType="application/vnd.openxmlformats-officedocument.presentationml.tags+xml"/>
  <Override PartName="/ppt/tags/tag4878.xml" ContentType="application/vnd.openxmlformats-officedocument.presentationml.tags+xml"/>
  <Override PartName="/ppt/tags/tag4879.xml" ContentType="application/vnd.openxmlformats-officedocument.presentationml.tags+xml"/>
  <Override PartName="/ppt/tags/tag488.xml" ContentType="application/vnd.openxmlformats-officedocument.presentationml.tags+xml"/>
  <Override PartName="/ppt/tags/tag4880.xml" ContentType="application/vnd.openxmlformats-officedocument.presentationml.tags+xml"/>
  <Override PartName="/ppt/tags/tag4881.xml" ContentType="application/vnd.openxmlformats-officedocument.presentationml.tags+xml"/>
  <Override PartName="/ppt/tags/tag4882.xml" ContentType="application/vnd.openxmlformats-officedocument.presentationml.tags+xml"/>
  <Override PartName="/ppt/tags/tag4883.xml" ContentType="application/vnd.openxmlformats-officedocument.presentationml.tags+xml"/>
  <Override PartName="/ppt/tags/tag4884.xml" ContentType="application/vnd.openxmlformats-officedocument.presentationml.tags+xml"/>
  <Override PartName="/ppt/tags/tag4885.xml" ContentType="application/vnd.openxmlformats-officedocument.presentationml.tags+xml"/>
  <Override PartName="/ppt/tags/tag4886.xml" ContentType="application/vnd.openxmlformats-officedocument.presentationml.tags+xml"/>
  <Override PartName="/ppt/tags/tag4887.xml" ContentType="application/vnd.openxmlformats-officedocument.presentationml.tags+xml"/>
  <Override PartName="/ppt/tags/tag4888.xml" ContentType="application/vnd.openxmlformats-officedocument.presentationml.tags+xml"/>
  <Override PartName="/ppt/tags/tag4889.xml" ContentType="application/vnd.openxmlformats-officedocument.presentationml.tags+xml"/>
  <Override PartName="/ppt/tags/tag489.xml" ContentType="application/vnd.openxmlformats-officedocument.presentationml.tags+xml"/>
  <Override PartName="/ppt/tags/tag4890.xml" ContentType="application/vnd.openxmlformats-officedocument.presentationml.tags+xml"/>
  <Override PartName="/ppt/tags/tag4891.xml" ContentType="application/vnd.openxmlformats-officedocument.presentationml.tags+xml"/>
  <Override PartName="/ppt/tags/tag4892.xml" ContentType="application/vnd.openxmlformats-officedocument.presentationml.tags+xml"/>
  <Override PartName="/ppt/tags/tag4893.xml" ContentType="application/vnd.openxmlformats-officedocument.presentationml.tags+xml"/>
  <Override PartName="/ppt/tags/tag4894.xml" ContentType="application/vnd.openxmlformats-officedocument.presentationml.tags+xml"/>
  <Override PartName="/ppt/tags/tag4895.xml" ContentType="application/vnd.openxmlformats-officedocument.presentationml.tags+xml"/>
  <Override PartName="/ppt/tags/tag4896.xml" ContentType="application/vnd.openxmlformats-officedocument.presentationml.tags+xml"/>
  <Override PartName="/ppt/tags/tag4897.xml" ContentType="application/vnd.openxmlformats-officedocument.presentationml.tags+xml"/>
  <Override PartName="/ppt/tags/tag4898.xml" ContentType="application/vnd.openxmlformats-officedocument.presentationml.tags+xml"/>
  <Override PartName="/ppt/tags/tag4899.xml" ContentType="application/vnd.openxmlformats-officedocument.presentationml.tags+xml"/>
  <Override PartName="/ppt/tags/tag49.xml" ContentType="application/vnd.openxmlformats-officedocument.presentationml.tags+xml"/>
  <Override PartName="/ppt/tags/tag490.xml" ContentType="application/vnd.openxmlformats-officedocument.presentationml.tags+xml"/>
  <Override PartName="/ppt/tags/tag4900.xml" ContentType="application/vnd.openxmlformats-officedocument.presentationml.tags+xml"/>
  <Override PartName="/ppt/tags/tag4901.xml" ContentType="application/vnd.openxmlformats-officedocument.presentationml.tags+xml"/>
  <Override PartName="/ppt/tags/tag4902.xml" ContentType="application/vnd.openxmlformats-officedocument.presentationml.tags+xml"/>
  <Override PartName="/ppt/tags/tag4903.xml" ContentType="application/vnd.openxmlformats-officedocument.presentationml.tags+xml"/>
  <Override PartName="/ppt/tags/tag4904.xml" ContentType="application/vnd.openxmlformats-officedocument.presentationml.tags+xml"/>
  <Override PartName="/ppt/tags/tag4905.xml" ContentType="application/vnd.openxmlformats-officedocument.presentationml.tags+xml"/>
  <Override PartName="/ppt/tags/tag4906.xml" ContentType="application/vnd.openxmlformats-officedocument.presentationml.tags+xml"/>
  <Override PartName="/ppt/tags/tag4907.xml" ContentType="application/vnd.openxmlformats-officedocument.presentationml.tags+xml"/>
  <Override PartName="/ppt/tags/tag4908.xml" ContentType="application/vnd.openxmlformats-officedocument.presentationml.tags+xml"/>
  <Override PartName="/ppt/tags/tag4909.xml" ContentType="application/vnd.openxmlformats-officedocument.presentationml.tags+xml"/>
  <Override PartName="/ppt/tags/tag491.xml" ContentType="application/vnd.openxmlformats-officedocument.presentationml.tags+xml"/>
  <Override PartName="/ppt/tags/tag4910.xml" ContentType="application/vnd.openxmlformats-officedocument.presentationml.tags+xml"/>
  <Override PartName="/ppt/tags/tag4911.xml" ContentType="application/vnd.openxmlformats-officedocument.presentationml.tags+xml"/>
  <Override PartName="/ppt/tags/tag4912.xml" ContentType="application/vnd.openxmlformats-officedocument.presentationml.tags+xml"/>
  <Override PartName="/ppt/tags/tag4913.xml" ContentType="application/vnd.openxmlformats-officedocument.presentationml.tags+xml"/>
  <Override PartName="/ppt/tags/tag4914.xml" ContentType="application/vnd.openxmlformats-officedocument.presentationml.tags+xml"/>
  <Override PartName="/ppt/tags/tag4915.xml" ContentType="application/vnd.openxmlformats-officedocument.presentationml.tags+xml"/>
  <Override PartName="/ppt/tags/tag4916.xml" ContentType="application/vnd.openxmlformats-officedocument.presentationml.tags+xml"/>
  <Override PartName="/ppt/tags/tag4917.xml" ContentType="application/vnd.openxmlformats-officedocument.presentationml.tags+xml"/>
  <Override PartName="/ppt/tags/tag4918.xml" ContentType="application/vnd.openxmlformats-officedocument.presentationml.tags+xml"/>
  <Override PartName="/ppt/tags/tag4919.xml" ContentType="application/vnd.openxmlformats-officedocument.presentationml.tags+xml"/>
  <Override PartName="/ppt/tags/tag492.xml" ContentType="application/vnd.openxmlformats-officedocument.presentationml.tags+xml"/>
  <Override PartName="/ppt/tags/tag4920.xml" ContentType="application/vnd.openxmlformats-officedocument.presentationml.tags+xml"/>
  <Override PartName="/ppt/tags/tag4921.xml" ContentType="application/vnd.openxmlformats-officedocument.presentationml.tags+xml"/>
  <Override PartName="/ppt/tags/tag4922.xml" ContentType="application/vnd.openxmlformats-officedocument.presentationml.tags+xml"/>
  <Override PartName="/ppt/tags/tag4923.xml" ContentType="application/vnd.openxmlformats-officedocument.presentationml.tags+xml"/>
  <Override PartName="/ppt/tags/tag4924.xml" ContentType="application/vnd.openxmlformats-officedocument.presentationml.tags+xml"/>
  <Override PartName="/ppt/tags/tag4925.xml" ContentType="application/vnd.openxmlformats-officedocument.presentationml.tags+xml"/>
  <Override PartName="/ppt/tags/tag4926.xml" ContentType="application/vnd.openxmlformats-officedocument.presentationml.tags+xml"/>
  <Override PartName="/ppt/tags/tag4927.xml" ContentType="application/vnd.openxmlformats-officedocument.presentationml.tags+xml"/>
  <Override PartName="/ppt/tags/tag4928.xml" ContentType="application/vnd.openxmlformats-officedocument.presentationml.tags+xml"/>
  <Override PartName="/ppt/tags/tag4929.xml" ContentType="application/vnd.openxmlformats-officedocument.presentationml.tags+xml"/>
  <Override PartName="/ppt/tags/tag493.xml" ContentType="application/vnd.openxmlformats-officedocument.presentationml.tags+xml"/>
  <Override PartName="/ppt/tags/tag4930.xml" ContentType="application/vnd.openxmlformats-officedocument.presentationml.tags+xml"/>
  <Override PartName="/ppt/tags/tag4931.xml" ContentType="application/vnd.openxmlformats-officedocument.presentationml.tags+xml"/>
  <Override PartName="/ppt/tags/tag4932.xml" ContentType="application/vnd.openxmlformats-officedocument.presentationml.tags+xml"/>
  <Override PartName="/ppt/tags/tag4933.xml" ContentType="application/vnd.openxmlformats-officedocument.presentationml.tags+xml"/>
  <Override PartName="/ppt/tags/tag4934.xml" ContentType="application/vnd.openxmlformats-officedocument.presentationml.tags+xml"/>
  <Override PartName="/ppt/tags/tag4935.xml" ContentType="application/vnd.openxmlformats-officedocument.presentationml.tags+xml"/>
  <Override PartName="/ppt/tags/tag4936.xml" ContentType="application/vnd.openxmlformats-officedocument.presentationml.tags+xml"/>
  <Override PartName="/ppt/tags/tag4937.xml" ContentType="application/vnd.openxmlformats-officedocument.presentationml.tags+xml"/>
  <Override PartName="/ppt/tags/tag4938.xml" ContentType="application/vnd.openxmlformats-officedocument.presentationml.tags+xml"/>
  <Override PartName="/ppt/tags/tag4939.xml" ContentType="application/vnd.openxmlformats-officedocument.presentationml.tags+xml"/>
  <Override PartName="/ppt/tags/tag494.xml" ContentType="application/vnd.openxmlformats-officedocument.presentationml.tags+xml"/>
  <Override PartName="/ppt/tags/tag4940.xml" ContentType="application/vnd.openxmlformats-officedocument.presentationml.tags+xml"/>
  <Override PartName="/ppt/tags/tag4941.xml" ContentType="application/vnd.openxmlformats-officedocument.presentationml.tags+xml"/>
  <Override PartName="/ppt/tags/tag4942.xml" ContentType="application/vnd.openxmlformats-officedocument.presentationml.tags+xml"/>
  <Override PartName="/ppt/tags/tag4943.xml" ContentType="application/vnd.openxmlformats-officedocument.presentationml.tags+xml"/>
  <Override PartName="/ppt/tags/tag4944.xml" ContentType="application/vnd.openxmlformats-officedocument.presentationml.tags+xml"/>
  <Override PartName="/ppt/tags/tag4945.xml" ContentType="application/vnd.openxmlformats-officedocument.presentationml.tags+xml"/>
  <Override PartName="/ppt/tags/tag4946.xml" ContentType="application/vnd.openxmlformats-officedocument.presentationml.tags+xml"/>
  <Override PartName="/ppt/tags/tag4947.xml" ContentType="application/vnd.openxmlformats-officedocument.presentationml.tags+xml"/>
  <Override PartName="/ppt/tags/tag4948.xml" ContentType="application/vnd.openxmlformats-officedocument.presentationml.tags+xml"/>
  <Override PartName="/ppt/tags/tag4949.xml" ContentType="application/vnd.openxmlformats-officedocument.presentationml.tags+xml"/>
  <Override PartName="/ppt/tags/tag495.xml" ContentType="application/vnd.openxmlformats-officedocument.presentationml.tags+xml"/>
  <Override PartName="/ppt/tags/tag4950.xml" ContentType="application/vnd.openxmlformats-officedocument.presentationml.tags+xml"/>
  <Override PartName="/ppt/tags/tag4951.xml" ContentType="application/vnd.openxmlformats-officedocument.presentationml.tags+xml"/>
  <Override PartName="/ppt/tags/tag4952.xml" ContentType="application/vnd.openxmlformats-officedocument.presentationml.tags+xml"/>
  <Override PartName="/ppt/tags/tag4953.xml" ContentType="application/vnd.openxmlformats-officedocument.presentationml.tags+xml"/>
  <Override PartName="/ppt/tags/tag4954.xml" ContentType="application/vnd.openxmlformats-officedocument.presentationml.tags+xml"/>
  <Override PartName="/ppt/tags/tag4955.xml" ContentType="application/vnd.openxmlformats-officedocument.presentationml.tags+xml"/>
  <Override PartName="/ppt/tags/tag4956.xml" ContentType="application/vnd.openxmlformats-officedocument.presentationml.tags+xml"/>
  <Override PartName="/ppt/tags/tag4957.xml" ContentType="application/vnd.openxmlformats-officedocument.presentationml.tags+xml"/>
  <Override PartName="/ppt/tags/tag4958.xml" ContentType="application/vnd.openxmlformats-officedocument.presentationml.tags+xml"/>
  <Override PartName="/ppt/tags/tag4959.xml" ContentType="application/vnd.openxmlformats-officedocument.presentationml.tags+xml"/>
  <Override PartName="/ppt/tags/tag496.xml" ContentType="application/vnd.openxmlformats-officedocument.presentationml.tags+xml"/>
  <Override PartName="/ppt/tags/tag4960.xml" ContentType="application/vnd.openxmlformats-officedocument.presentationml.tags+xml"/>
  <Override PartName="/ppt/tags/tag4961.xml" ContentType="application/vnd.openxmlformats-officedocument.presentationml.tags+xml"/>
  <Override PartName="/ppt/tags/tag4962.xml" ContentType="application/vnd.openxmlformats-officedocument.presentationml.tags+xml"/>
  <Override PartName="/ppt/tags/tag4963.xml" ContentType="application/vnd.openxmlformats-officedocument.presentationml.tags+xml"/>
  <Override PartName="/ppt/tags/tag4964.xml" ContentType="application/vnd.openxmlformats-officedocument.presentationml.tags+xml"/>
  <Override PartName="/ppt/tags/tag4965.xml" ContentType="application/vnd.openxmlformats-officedocument.presentationml.tags+xml"/>
  <Override PartName="/ppt/tags/tag4966.xml" ContentType="application/vnd.openxmlformats-officedocument.presentationml.tags+xml"/>
  <Override PartName="/ppt/tags/tag4967.xml" ContentType="application/vnd.openxmlformats-officedocument.presentationml.tags+xml"/>
  <Override PartName="/ppt/tags/tag4968.xml" ContentType="application/vnd.openxmlformats-officedocument.presentationml.tags+xml"/>
  <Override PartName="/ppt/tags/tag4969.xml" ContentType="application/vnd.openxmlformats-officedocument.presentationml.tags+xml"/>
  <Override PartName="/ppt/tags/tag497.xml" ContentType="application/vnd.openxmlformats-officedocument.presentationml.tags+xml"/>
  <Override PartName="/ppt/tags/tag4970.xml" ContentType="application/vnd.openxmlformats-officedocument.presentationml.tags+xml"/>
  <Override PartName="/ppt/tags/tag4971.xml" ContentType="application/vnd.openxmlformats-officedocument.presentationml.tags+xml"/>
  <Override PartName="/ppt/tags/tag4972.xml" ContentType="application/vnd.openxmlformats-officedocument.presentationml.tags+xml"/>
  <Override PartName="/ppt/tags/tag4973.xml" ContentType="application/vnd.openxmlformats-officedocument.presentationml.tags+xml"/>
  <Override PartName="/ppt/tags/tag4974.xml" ContentType="application/vnd.openxmlformats-officedocument.presentationml.tags+xml"/>
  <Override PartName="/ppt/tags/tag4975.xml" ContentType="application/vnd.openxmlformats-officedocument.presentationml.tags+xml"/>
  <Override PartName="/ppt/tags/tag4976.xml" ContentType="application/vnd.openxmlformats-officedocument.presentationml.tags+xml"/>
  <Override PartName="/ppt/tags/tag4977.xml" ContentType="application/vnd.openxmlformats-officedocument.presentationml.tags+xml"/>
  <Override PartName="/ppt/tags/tag4978.xml" ContentType="application/vnd.openxmlformats-officedocument.presentationml.tags+xml"/>
  <Override PartName="/ppt/tags/tag4979.xml" ContentType="application/vnd.openxmlformats-officedocument.presentationml.tags+xml"/>
  <Override PartName="/ppt/tags/tag498.xml" ContentType="application/vnd.openxmlformats-officedocument.presentationml.tags+xml"/>
  <Override PartName="/ppt/tags/tag4980.xml" ContentType="application/vnd.openxmlformats-officedocument.presentationml.tags+xml"/>
  <Override PartName="/ppt/tags/tag4981.xml" ContentType="application/vnd.openxmlformats-officedocument.presentationml.tags+xml"/>
  <Override PartName="/ppt/tags/tag4982.xml" ContentType="application/vnd.openxmlformats-officedocument.presentationml.tags+xml"/>
  <Override PartName="/ppt/tags/tag4983.xml" ContentType="application/vnd.openxmlformats-officedocument.presentationml.tags+xml"/>
  <Override PartName="/ppt/tags/tag4984.xml" ContentType="application/vnd.openxmlformats-officedocument.presentationml.tags+xml"/>
  <Override PartName="/ppt/tags/tag4985.xml" ContentType="application/vnd.openxmlformats-officedocument.presentationml.tags+xml"/>
  <Override PartName="/ppt/tags/tag4986.xml" ContentType="application/vnd.openxmlformats-officedocument.presentationml.tags+xml"/>
  <Override PartName="/ppt/tags/tag4987.xml" ContentType="application/vnd.openxmlformats-officedocument.presentationml.tags+xml"/>
  <Override PartName="/ppt/tags/tag4988.xml" ContentType="application/vnd.openxmlformats-officedocument.presentationml.tags+xml"/>
  <Override PartName="/ppt/tags/tag4989.xml" ContentType="application/vnd.openxmlformats-officedocument.presentationml.tags+xml"/>
  <Override PartName="/ppt/tags/tag499.xml" ContentType="application/vnd.openxmlformats-officedocument.presentationml.tags+xml"/>
  <Override PartName="/ppt/tags/tag4990.xml" ContentType="application/vnd.openxmlformats-officedocument.presentationml.tags+xml"/>
  <Override PartName="/ppt/tags/tag4991.xml" ContentType="application/vnd.openxmlformats-officedocument.presentationml.tags+xml"/>
  <Override PartName="/ppt/tags/tag4992.xml" ContentType="application/vnd.openxmlformats-officedocument.presentationml.tags+xml"/>
  <Override PartName="/ppt/tags/tag4993.xml" ContentType="application/vnd.openxmlformats-officedocument.presentationml.tags+xml"/>
  <Override PartName="/ppt/tags/tag4994.xml" ContentType="application/vnd.openxmlformats-officedocument.presentationml.tags+xml"/>
  <Override PartName="/ppt/tags/tag4995.xml" ContentType="application/vnd.openxmlformats-officedocument.presentationml.tags+xml"/>
  <Override PartName="/ppt/tags/tag4996.xml" ContentType="application/vnd.openxmlformats-officedocument.presentationml.tags+xml"/>
  <Override PartName="/ppt/tags/tag4997.xml" ContentType="application/vnd.openxmlformats-officedocument.presentationml.tags+xml"/>
  <Override PartName="/ppt/tags/tag4998.xml" ContentType="application/vnd.openxmlformats-officedocument.presentationml.tags+xml"/>
  <Override PartName="/ppt/tags/tag4999.xml" ContentType="application/vnd.openxmlformats-officedocument.presentationml.tags+xml"/>
  <Override PartName="/ppt/tags/tag5.xml" ContentType="application/vnd.openxmlformats-officedocument.presentationml.tags+xml"/>
  <Override PartName="/ppt/tags/tag50.xml" ContentType="application/vnd.openxmlformats-officedocument.presentationml.tags+xml"/>
  <Override PartName="/ppt/tags/tag500.xml" ContentType="application/vnd.openxmlformats-officedocument.presentationml.tags+xml"/>
  <Override PartName="/ppt/tags/tag5000.xml" ContentType="application/vnd.openxmlformats-officedocument.presentationml.tags+xml"/>
  <Override PartName="/ppt/tags/tag5001.xml" ContentType="application/vnd.openxmlformats-officedocument.presentationml.tags+xml"/>
  <Override PartName="/ppt/tags/tag5002.xml" ContentType="application/vnd.openxmlformats-officedocument.presentationml.tags+xml"/>
  <Override PartName="/ppt/tags/tag5003.xml" ContentType="application/vnd.openxmlformats-officedocument.presentationml.tags+xml"/>
  <Override PartName="/ppt/tags/tag5004.xml" ContentType="application/vnd.openxmlformats-officedocument.presentationml.tags+xml"/>
  <Override PartName="/ppt/tags/tag5005.xml" ContentType="application/vnd.openxmlformats-officedocument.presentationml.tags+xml"/>
  <Override PartName="/ppt/tags/tag5006.xml" ContentType="application/vnd.openxmlformats-officedocument.presentationml.tags+xml"/>
  <Override PartName="/ppt/tags/tag5007.xml" ContentType="application/vnd.openxmlformats-officedocument.presentationml.tags+xml"/>
  <Override PartName="/ppt/tags/tag5008.xml" ContentType="application/vnd.openxmlformats-officedocument.presentationml.tags+xml"/>
  <Override PartName="/ppt/tags/tag5009.xml" ContentType="application/vnd.openxmlformats-officedocument.presentationml.tags+xml"/>
  <Override PartName="/ppt/tags/tag501.xml" ContentType="application/vnd.openxmlformats-officedocument.presentationml.tags+xml"/>
  <Override PartName="/ppt/tags/tag5010.xml" ContentType="application/vnd.openxmlformats-officedocument.presentationml.tags+xml"/>
  <Override PartName="/ppt/tags/tag5011.xml" ContentType="application/vnd.openxmlformats-officedocument.presentationml.tags+xml"/>
  <Override PartName="/ppt/tags/tag5012.xml" ContentType="application/vnd.openxmlformats-officedocument.presentationml.tags+xml"/>
  <Override PartName="/ppt/tags/tag5013.xml" ContentType="application/vnd.openxmlformats-officedocument.presentationml.tags+xml"/>
  <Override PartName="/ppt/tags/tag5014.xml" ContentType="application/vnd.openxmlformats-officedocument.presentationml.tags+xml"/>
  <Override PartName="/ppt/tags/tag5015.xml" ContentType="application/vnd.openxmlformats-officedocument.presentationml.tags+xml"/>
  <Override PartName="/ppt/tags/tag5016.xml" ContentType="application/vnd.openxmlformats-officedocument.presentationml.tags+xml"/>
  <Override PartName="/ppt/tags/tag5017.xml" ContentType="application/vnd.openxmlformats-officedocument.presentationml.tags+xml"/>
  <Override PartName="/ppt/tags/tag5018.xml" ContentType="application/vnd.openxmlformats-officedocument.presentationml.tags+xml"/>
  <Override PartName="/ppt/tags/tag5019.xml" ContentType="application/vnd.openxmlformats-officedocument.presentationml.tags+xml"/>
  <Override PartName="/ppt/tags/tag502.xml" ContentType="application/vnd.openxmlformats-officedocument.presentationml.tags+xml"/>
  <Override PartName="/ppt/tags/tag5020.xml" ContentType="application/vnd.openxmlformats-officedocument.presentationml.tags+xml"/>
  <Override PartName="/ppt/tags/tag5021.xml" ContentType="application/vnd.openxmlformats-officedocument.presentationml.tags+xml"/>
  <Override PartName="/ppt/tags/tag5022.xml" ContentType="application/vnd.openxmlformats-officedocument.presentationml.tags+xml"/>
  <Override PartName="/ppt/tags/tag5023.xml" ContentType="application/vnd.openxmlformats-officedocument.presentationml.tags+xml"/>
  <Override PartName="/ppt/tags/tag5024.xml" ContentType="application/vnd.openxmlformats-officedocument.presentationml.tags+xml"/>
  <Override PartName="/ppt/tags/tag5025.xml" ContentType="application/vnd.openxmlformats-officedocument.presentationml.tags+xml"/>
  <Override PartName="/ppt/tags/tag5026.xml" ContentType="application/vnd.openxmlformats-officedocument.presentationml.tags+xml"/>
  <Override PartName="/ppt/tags/tag5027.xml" ContentType="application/vnd.openxmlformats-officedocument.presentationml.tags+xml"/>
  <Override PartName="/ppt/tags/tag5028.xml" ContentType="application/vnd.openxmlformats-officedocument.presentationml.tags+xml"/>
  <Override PartName="/ppt/tags/tag5029.xml" ContentType="application/vnd.openxmlformats-officedocument.presentationml.tags+xml"/>
  <Override PartName="/ppt/tags/tag503.xml" ContentType="application/vnd.openxmlformats-officedocument.presentationml.tags+xml"/>
  <Override PartName="/ppt/tags/tag5030.xml" ContentType="application/vnd.openxmlformats-officedocument.presentationml.tags+xml"/>
  <Override PartName="/ppt/tags/tag5031.xml" ContentType="application/vnd.openxmlformats-officedocument.presentationml.tags+xml"/>
  <Override PartName="/ppt/tags/tag5032.xml" ContentType="application/vnd.openxmlformats-officedocument.presentationml.tags+xml"/>
  <Override PartName="/ppt/tags/tag5033.xml" ContentType="application/vnd.openxmlformats-officedocument.presentationml.tags+xml"/>
  <Override PartName="/ppt/tags/tag5034.xml" ContentType="application/vnd.openxmlformats-officedocument.presentationml.tags+xml"/>
  <Override PartName="/ppt/tags/tag5035.xml" ContentType="application/vnd.openxmlformats-officedocument.presentationml.tags+xml"/>
  <Override PartName="/ppt/tags/tag5036.xml" ContentType="application/vnd.openxmlformats-officedocument.presentationml.tags+xml"/>
  <Override PartName="/ppt/tags/tag5037.xml" ContentType="application/vnd.openxmlformats-officedocument.presentationml.tags+xml"/>
  <Override PartName="/ppt/tags/tag5038.xml" ContentType="application/vnd.openxmlformats-officedocument.presentationml.tags+xml"/>
  <Override PartName="/ppt/tags/tag5039.xml" ContentType="application/vnd.openxmlformats-officedocument.presentationml.tags+xml"/>
  <Override PartName="/ppt/tags/tag504.xml" ContentType="application/vnd.openxmlformats-officedocument.presentationml.tags+xml"/>
  <Override PartName="/ppt/tags/tag5040.xml" ContentType="application/vnd.openxmlformats-officedocument.presentationml.tags+xml"/>
  <Override PartName="/ppt/tags/tag5041.xml" ContentType="application/vnd.openxmlformats-officedocument.presentationml.tags+xml"/>
  <Override PartName="/ppt/tags/tag5042.xml" ContentType="application/vnd.openxmlformats-officedocument.presentationml.tags+xml"/>
  <Override PartName="/ppt/tags/tag5043.xml" ContentType="application/vnd.openxmlformats-officedocument.presentationml.tags+xml"/>
  <Override PartName="/ppt/tags/tag5044.xml" ContentType="application/vnd.openxmlformats-officedocument.presentationml.tags+xml"/>
  <Override PartName="/ppt/tags/tag5045.xml" ContentType="application/vnd.openxmlformats-officedocument.presentationml.tags+xml"/>
  <Override PartName="/ppt/tags/tag5046.xml" ContentType="application/vnd.openxmlformats-officedocument.presentationml.tags+xml"/>
  <Override PartName="/ppt/tags/tag5047.xml" ContentType="application/vnd.openxmlformats-officedocument.presentationml.tags+xml"/>
  <Override PartName="/ppt/tags/tag5048.xml" ContentType="application/vnd.openxmlformats-officedocument.presentationml.tags+xml"/>
  <Override PartName="/ppt/tags/tag5049.xml" ContentType="application/vnd.openxmlformats-officedocument.presentationml.tags+xml"/>
  <Override PartName="/ppt/tags/tag505.xml" ContentType="application/vnd.openxmlformats-officedocument.presentationml.tags+xml"/>
  <Override PartName="/ppt/tags/tag5050.xml" ContentType="application/vnd.openxmlformats-officedocument.presentationml.tags+xml"/>
  <Override PartName="/ppt/tags/tag5051.xml" ContentType="application/vnd.openxmlformats-officedocument.presentationml.tags+xml"/>
  <Override PartName="/ppt/tags/tag5052.xml" ContentType="application/vnd.openxmlformats-officedocument.presentationml.tags+xml"/>
  <Override PartName="/ppt/tags/tag5053.xml" ContentType="application/vnd.openxmlformats-officedocument.presentationml.tags+xml"/>
  <Override PartName="/ppt/tags/tag5054.xml" ContentType="application/vnd.openxmlformats-officedocument.presentationml.tags+xml"/>
  <Override PartName="/ppt/tags/tag5055.xml" ContentType="application/vnd.openxmlformats-officedocument.presentationml.tags+xml"/>
  <Override PartName="/ppt/tags/tag5056.xml" ContentType="application/vnd.openxmlformats-officedocument.presentationml.tags+xml"/>
  <Override PartName="/ppt/tags/tag5057.xml" ContentType="application/vnd.openxmlformats-officedocument.presentationml.tags+xml"/>
  <Override PartName="/ppt/tags/tag5058.xml" ContentType="application/vnd.openxmlformats-officedocument.presentationml.tags+xml"/>
  <Override PartName="/ppt/tags/tag5059.xml" ContentType="application/vnd.openxmlformats-officedocument.presentationml.tags+xml"/>
  <Override PartName="/ppt/tags/tag506.xml" ContentType="application/vnd.openxmlformats-officedocument.presentationml.tags+xml"/>
  <Override PartName="/ppt/tags/tag5060.xml" ContentType="application/vnd.openxmlformats-officedocument.presentationml.tags+xml"/>
  <Override PartName="/ppt/tags/tag5061.xml" ContentType="application/vnd.openxmlformats-officedocument.presentationml.tags+xml"/>
  <Override PartName="/ppt/tags/tag5062.xml" ContentType="application/vnd.openxmlformats-officedocument.presentationml.tags+xml"/>
  <Override PartName="/ppt/tags/tag5063.xml" ContentType="application/vnd.openxmlformats-officedocument.presentationml.tags+xml"/>
  <Override PartName="/ppt/tags/tag5064.xml" ContentType="application/vnd.openxmlformats-officedocument.presentationml.tags+xml"/>
  <Override PartName="/ppt/tags/tag5065.xml" ContentType="application/vnd.openxmlformats-officedocument.presentationml.tags+xml"/>
  <Override PartName="/ppt/tags/tag5066.xml" ContentType="application/vnd.openxmlformats-officedocument.presentationml.tags+xml"/>
  <Override PartName="/ppt/tags/tag5067.xml" ContentType="application/vnd.openxmlformats-officedocument.presentationml.tags+xml"/>
  <Override PartName="/ppt/tags/tag5068.xml" ContentType="application/vnd.openxmlformats-officedocument.presentationml.tags+xml"/>
  <Override PartName="/ppt/tags/tag5069.xml" ContentType="application/vnd.openxmlformats-officedocument.presentationml.tags+xml"/>
  <Override PartName="/ppt/tags/tag507.xml" ContentType="application/vnd.openxmlformats-officedocument.presentationml.tags+xml"/>
  <Override PartName="/ppt/tags/tag5070.xml" ContentType="application/vnd.openxmlformats-officedocument.presentationml.tags+xml"/>
  <Override PartName="/ppt/tags/tag5071.xml" ContentType="application/vnd.openxmlformats-officedocument.presentationml.tags+xml"/>
  <Override PartName="/ppt/tags/tag5072.xml" ContentType="application/vnd.openxmlformats-officedocument.presentationml.tags+xml"/>
  <Override PartName="/ppt/tags/tag5073.xml" ContentType="application/vnd.openxmlformats-officedocument.presentationml.tags+xml"/>
  <Override PartName="/ppt/tags/tag5074.xml" ContentType="application/vnd.openxmlformats-officedocument.presentationml.tags+xml"/>
  <Override PartName="/ppt/tags/tag5075.xml" ContentType="application/vnd.openxmlformats-officedocument.presentationml.tags+xml"/>
  <Override PartName="/ppt/tags/tag5076.xml" ContentType="application/vnd.openxmlformats-officedocument.presentationml.tags+xml"/>
  <Override PartName="/ppt/tags/tag5077.xml" ContentType="application/vnd.openxmlformats-officedocument.presentationml.tags+xml"/>
  <Override PartName="/ppt/tags/tag5078.xml" ContentType="application/vnd.openxmlformats-officedocument.presentationml.tags+xml"/>
  <Override PartName="/ppt/tags/tag5079.xml" ContentType="application/vnd.openxmlformats-officedocument.presentationml.tags+xml"/>
  <Override PartName="/ppt/tags/tag508.xml" ContentType="application/vnd.openxmlformats-officedocument.presentationml.tags+xml"/>
  <Override PartName="/ppt/tags/tag5080.xml" ContentType="application/vnd.openxmlformats-officedocument.presentationml.tags+xml"/>
  <Override PartName="/ppt/tags/tag5081.xml" ContentType="application/vnd.openxmlformats-officedocument.presentationml.tags+xml"/>
  <Override PartName="/ppt/tags/tag5082.xml" ContentType="application/vnd.openxmlformats-officedocument.presentationml.tags+xml"/>
  <Override PartName="/ppt/tags/tag5083.xml" ContentType="application/vnd.openxmlformats-officedocument.presentationml.tags+xml"/>
  <Override PartName="/ppt/tags/tag5084.xml" ContentType="application/vnd.openxmlformats-officedocument.presentationml.tags+xml"/>
  <Override PartName="/ppt/tags/tag5085.xml" ContentType="application/vnd.openxmlformats-officedocument.presentationml.tags+xml"/>
  <Override PartName="/ppt/tags/tag5086.xml" ContentType="application/vnd.openxmlformats-officedocument.presentationml.tags+xml"/>
  <Override PartName="/ppt/tags/tag5087.xml" ContentType="application/vnd.openxmlformats-officedocument.presentationml.tags+xml"/>
  <Override PartName="/ppt/tags/tag5088.xml" ContentType="application/vnd.openxmlformats-officedocument.presentationml.tags+xml"/>
  <Override PartName="/ppt/tags/tag5089.xml" ContentType="application/vnd.openxmlformats-officedocument.presentationml.tags+xml"/>
  <Override PartName="/ppt/tags/tag509.xml" ContentType="application/vnd.openxmlformats-officedocument.presentationml.tags+xml"/>
  <Override PartName="/ppt/tags/tag5090.xml" ContentType="application/vnd.openxmlformats-officedocument.presentationml.tags+xml"/>
  <Override PartName="/ppt/tags/tag5091.xml" ContentType="application/vnd.openxmlformats-officedocument.presentationml.tags+xml"/>
  <Override PartName="/ppt/tags/tag5092.xml" ContentType="application/vnd.openxmlformats-officedocument.presentationml.tags+xml"/>
  <Override PartName="/ppt/tags/tag5093.xml" ContentType="application/vnd.openxmlformats-officedocument.presentationml.tags+xml"/>
  <Override PartName="/ppt/tags/tag5094.xml" ContentType="application/vnd.openxmlformats-officedocument.presentationml.tags+xml"/>
  <Override PartName="/ppt/tags/tag5095.xml" ContentType="application/vnd.openxmlformats-officedocument.presentationml.tags+xml"/>
  <Override PartName="/ppt/tags/tag5096.xml" ContentType="application/vnd.openxmlformats-officedocument.presentationml.tags+xml"/>
  <Override PartName="/ppt/tags/tag5097.xml" ContentType="application/vnd.openxmlformats-officedocument.presentationml.tags+xml"/>
  <Override PartName="/ppt/tags/tag5098.xml" ContentType="application/vnd.openxmlformats-officedocument.presentationml.tags+xml"/>
  <Override PartName="/ppt/tags/tag5099.xml" ContentType="application/vnd.openxmlformats-officedocument.presentationml.tags+xml"/>
  <Override PartName="/ppt/tags/tag51.xml" ContentType="application/vnd.openxmlformats-officedocument.presentationml.tags+xml"/>
  <Override PartName="/ppt/tags/tag510.xml" ContentType="application/vnd.openxmlformats-officedocument.presentationml.tags+xml"/>
  <Override PartName="/ppt/tags/tag5100.xml" ContentType="application/vnd.openxmlformats-officedocument.presentationml.tags+xml"/>
  <Override PartName="/ppt/tags/tag5101.xml" ContentType="application/vnd.openxmlformats-officedocument.presentationml.tags+xml"/>
  <Override PartName="/ppt/tags/tag5102.xml" ContentType="application/vnd.openxmlformats-officedocument.presentationml.tags+xml"/>
  <Override PartName="/ppt/tags/tag5103.xml" ContentType="application/vnd.openxmlformats-officedocument.presentationml.tags+xml"/>
  <Override PartName="/ppt/tags/tag5104.xml" ContentType="application/vnd.openxmlformats-officedocument.presentationml.tags+xml"/>
  <Override PartName="/ppt/tags/tag5105.xml" ContentType="application/vnd.openxmlformats-officedocument.presentationml.tags+xml"/>
  <Override PartName="/ppt/tags/tag5106.xml" ContentType="application/vnd.openxmlformats-officedocument.presentationml.tags+xml"/>
  <Override PartName="/ppt/tags/tag5107.xml" ContentType="application/vnd.openxmlformats-officedocument.presentationml.tags+xml"/>
  <Override PartName="/ppt/tags/tag5108.xml" ContentType="application/vnd.openxmlformats-officedocument.presentationml.tags+xml"/>
  <Override PartName="/ppt/tags/tag5109.xml" ContentType="application/vnd.openxmlformats-officedocument.presentationml.tags+xml"/>
  <Override PartName="/ppt/tags/tag511.xml" ContentType="application/vnd.openxmlformats-officedocument.presentationml.tags+xml"/>
  <Override PartName="/ppt/tags/tag5110.xml" ContentType="application/vnd.openxmlformats-officedocument.presentationml.tags+xml"/>
  <Override PartName="/ppt/tags/tag5111.xml" ContentType="application/vnd.openxmlformats-officedocument.presentationml.tags+xml"/>
  <Override PartName="/ppt/tags/tag5112.xml" ContentType="application/vnd.openxmlformats-officedocument.presentationml.tags+xml"/>
  <Override PartName="/ppt/tags/tag5113.xml" ContentType="application/vnd.openxmlformats-officedocument.presentationml.tags+xml"/>
  <Override PartName="/ppt/tags/tag5114.xml" ContentType="application/vnd.openxmlformats-officedocument.presentationml.tags+xml"/>
  <Override PartName="/ppt/tags/tag5115.xml" ContentType="application/vnd.openxmlformats-officedocument.presentationml.tags+xml"/>
  <Override PartName="/ppt/tags/tag5116.xml" ContentType="application/vnd.openxmlformats-officedocument.presentationml.tags+xml"/>
  <Override PartName="/ppt/tags/tag5117.xml" ContentType="application/vnd.openxmlformats-officedocument.presentationml.tags+xml"/>
  <Override PartName="/ppt/tags/tag5118.xml" ContentType="application/vnd.openxmlformats-officedocument.presentationml.tags+xml"/>
  <Override PartName="/ppt/tags/tag5119.xml" ContentType="application/vnd.openxmlformats-officedocument.presentationml.tags+xml"/>
  <Override PartName="/ppt/tags/tag512.xml" ContentType="application/vnd.openxmlformats-officedocument.presentationml.tags+xml"/>
  <Override PartName="/ppt/tags/tag5120.xml" ContentType="application/vnd.openxmlformats-officedocument.presentationml.tags+xml"/>
  <Override PartName="/ppt/tags/tag5121.xml" ContentType="application/vnd.openxmlformats-officedocument.presentationml.tags+xml"/>
  <Override PartName="/ppt/tags/tag5122.xml" ContentType="application/vnd.openxmlformats-officedocument.presentationml.tags+xml"/>
  <Override PartName="/ppt/tags/tag5123.xml" ContentType="application/vnd.openxmlformats-officedocument.presentationml.tags+xml"/>
  <Override PartName="/ppt/tags/tag5124.xml" ContentType="application/vnd.openxmlformats-officedocument.presentationml.tags+xml"/>
  <Override PartName="/ppt/tags/tag5125.xml" ContentType="application/vnd.openxmlformats-officedocument.presentationml.tags+xml"/>
  <Override PartName="/ppt/tags/tag5126.xml" ContentType="application/vnd.openxmlformats-officedocument.presentationml.tags+xml"/>
  <Override PartName="/ppt/tags/tag5127.xml" ContentType="application/vnd.openxmlformats-officedocument.presentationml.tags+xml"/>
  <Override PartName="/ppt/tags/tag5128.xml" ContentType="application/vnd.openxmlformats-officedocument.presentationml.tags+xml"/>
  <Override PartName="/ppt/tags/tag5129.xml" ContentType="application/vnd.openxmlformats-officedocument.presentationml.tags+xml"/>
  <Override PartName="/ppt/tags/tag513.xml" ContentType="application/vnd.openxmlformats-officedocument.presentationml.tags+xml"/>
  <Override PartName="/ppt/tags/tag5130.xml" ContentType="application/vnd.openxmlformats-officedocument.presentationml.tags+xml"/>
  <Override PartName="/ppt/tags/tag5131.xml" ContentType="application/vnd.openxmlformats-officedocument.presentationml.tags+xml"/>
  <Override PartName="/ppt/tags/tag5132.xml" ContentType="application/vnd.openxmlformats-officedocument.presentationml.tags+xml"/>
  <Override PartName="/ppt/tags/tag5133.xml" ContentType="application/vnd.openxmlformats-officedocument.presentationml.tags+xml"/>
  <Override PartName="/ppt/tags/tag5134.xml" ContentType="application/vnd.openxmlformats-officedocument.presentationml.tags+xml"/>
  <Override PartName="/ppt/tags/tag5135.xml" ContentType="application/vnd.openxmlformats-officedocument.presentationml.tags+xml"/>
  <Override PartName="/ppt/tags/tag5136.xml" ContentType="application/vnd.openxmlformats-officedocument.presentationml.tags+xml"/>
  <Override PartName="/ppt/tags/tag5137.xml" ContentType="application/vnd.openxmlformats-officedocument.presentationml.tags+xml"/>
  <Override PartName="/ppt/tags/tag5138.xml" ContentType="application/vnd.openxmlformats-officedocument.presentationml.tags+xml"/>
  <Override PartName="/ppt/tags/tag5139.xml" ContentType="application/vnd.openxmlformats-officedocument.presentationml.tags+xml"/>
  <Override PartName="/ppt/tags/tag514.xml" ContentType="application/vnd.openxmlformats-officedocument.presentationml.tags+xml"/>
  <Override PartName="/ppt/tags/tag5140.xml" ContentType="application/vnd.openxmlformats-officedocument.presentationml.tags+xml"/>
  <Override PartName="/ppt/tags/tag5141.xml" ContentType="application/vnd.openxmlformats-officedocument.presentationml.tags+xml"/>
  <Override PartName="/ppt/tags/tag5142.xml" ContentType="application/vnd.openxmlformats-officedocument.presentationml.tags+xml"/>
  <Override PartName="/ppt/tags/tag5143.xml" ContentType="application/vnd.openxmlformats-officedocument.presentationml.tags+xml"/>
  <Override PartName="/ppt/tags/tag5144.xml" ContentType="application/vnd.openxmlformats-officedocument.presentationml.tags+xml"/>
  <Override PartName="/ppt/tags/tag5145.xml" ContentType="application/vnd.openxmlformats-officedocument.presentationml.tags+xml"/>
  <Override PartName="/ppt/tags/tag5146.xml" ContentType="application/vnd.openxmlformats-officedocument.presentationml.tags+xml"/>
  <Override PartName="/ppt/tags/tag5147.xml" ContentType="application/vnd.openxmlformats-officedocument.presentationml.tags+xml"/>
  <Override PartName="/ppt/tags/tag5148.xml" ContentType="application/vnd.openxmlformats-officedocument.presentationml.tags+xml"/>
  <Override PartName="/ppt/tags/tag5149.xml" ContentType="application/vnd.openxmlformats-officedocument.presentationml.tags+xml"/>
  <Override PartName="/ppt/tags/tag515.xml" ContentType="application/vnd.openxmlformats-officedocument.presentationml.tags+xml"/>
  <Override PartName="/ppt/tags/tag5150.xml" ContentType="application/vnd.openxmlformats-officedocument.presentationml.tags+xml"/>
  <Override PartName="/ppt/tags/tag5151.xml" ContentType="application/vnd.openxmlformats-officedocument.presentationml.tags+xml"/>
  <Override PartName="/ppt/tags/tag5152.xml" ContentType="application/vnd.openxmlformats-officedocument.presentationml.tags+xml"/>
  <Override PartName="/ppt/tags/tag5153.xml" ContentType="application/vnd.openxmlformats-officedocument.presentationml.tags+xml"/>
  <Override PartName="/ppt/tags/tag5154.xml" ContentType="application/vnd.openxmlformats-officedocument.presentationml.tags+xml"/>
  <Override PartName="/ppt/tags/tag5155.xml" ContentType="application/vnd.openxmlformats-officedocument.presentationml.tags+xml"/>
  <Override PartName="/ppt/tags/tag5156.xml" ContentType="application/vnd.openxmlformats-officedocument.presentationml.tags+xml"/>
  <Override PartName="/ppt/tags/tag5157.xml" ContentType="application/vnd.openxmlformats-officedocument.presentationml.tags+xml"/>
  <Override PartName="/ppt/tags/tag5158.xml" ContentType="application/vnd.openxmlformats-officedocument.presentationml.tags+xml"/>
  <Override PartName="/ppt/tags/tag5159.xml" ContentType="application/vnd.openxmlformats-officedocument.presentationml.tags+xml"/>
  <Override PartName="/ppt/tags/tag516.xml" ContentType="application/vnd.openxmlformats-officedocument.presentationml.tags+xml"/>
  <Override PartName="/ppt/tags/tag5160.xml" ContentType="application/vnd.openxmlformats-officedocument.presentationml.tags+xml"/>
  <Override PartName="/ppt/tags/tag5161.xml" ContentType="application/vnd.openxmlformats-officedocument.presentationml.tags+xml"/>
  <Override PartName="/ppt/tags/tag5162.xml" ContentType="application/vnd.openxmlformats-officedocument.presentationml.tags+xml"/>
  <Override PartName="/ppt/tags/tag5163.xml" ContentType="application/vnd.openxmlformats-officedocument.presentationml.tags+xml"/>
  <Override PartName="/ppt/tags/tag5164.xml" ContentType="application/vnd.openxmlformats-officedocument.presentationml.tags+xml"/>
  <Override PartName="/ppt/tags/tag5165.xml" ContentType="application/vnd.openxmlformats-officedocument.presentationml.tags+xml"/>
  <Override PartName="/ppt/tags/tag5166.xml" ContentType="application/vnd.openxmlformats-officedocument.presentationml.tags+xml"/>
  <Override PartName="/ppt/tags/tag5167.xml" ContentType="application/vnd.openxmlformats-officedocument.presentationml.tags+xml"/>
  <Override PartName="/ppt/tags/tag5168.xml" ContentType="application/vnd.openxmlformats-officedocument.presentationml.tags+xml"/>
  <Override PartName="/ppt/tags/tag5169.xml" ContentType="application/vnd.openxmlformats-officedocument.presentationml.tags+xml"/>
  <Override PartName="/ppt/tags/tag517.xml" ContentType="application/vnd.openxmlformats-officedocument.presentationml.tags+xml"/>
  <Override PartName="/ppt/tags/tag5170.xml" ContentType="application/vnd.openxmlformats-officedocument.presentationml.tags+xml"/>
  <Override PartName="/ppt/tags/tag5171.xml" ContentType="application/vnd.openxmlformats-officedocument.presentationml.tags+xml"/>
  <Override PartName="/ppt/tags/tag5172.xml" ContentType="application/vnd.openxmlformats-officedocument.presentationml.tags+xml"/>
  <Override PartName="/ppt/tags/tag5173.xml" ContentType="application/vnd.openxmlformats-officedocument.presentationml.tags+xml"/>
  <Override PartName="/ppt/tags/tag5174.xml" ContentType="application/vnd.openxmlformats-officedocument.presentationml.tags+xml"/>
  <Override PartName="/ppt/tags/tag5175.xml" ContentType="application/vnd.openxmlformats-officedocument.presentationml.tags+xml"/>
  <Override PartName="/ppt/tags/tag5176.xml" ContentType="application/vnd.openxmlformats-officedocument.presentationml.tags+xml"/>
  <Override PartName="/ppt/tags/tag5177.xml" ContentType="application/vnd.openxmlformats-officedocument.presentationml.tags+xml"/>
  <Override PartName="/ppt/tags/tag5178.xml" ContentType="application/vnd.openxmlformats-officedocument.presentationml.tags+xml"/>
  <Override PartName="/ppt/tags/tag5179.xml" ContentType="application/vnd.openxmlformats-officedocument.presentationml.tags+xml"/>
  <Override PartName="/ppt/tags/tag518.xml" ContentType="application/vnd.openxmlformats-officedocument.presentationml.tags+xml"/>
  <Override PartName="/ppt/tags/tag5180.xml" ContentType="application/vnd.openxmlformats-officedocument.presentationml.tags+xml"/>
  <Override PartName="/ppt/tags/tag5181.xml" ContentType="application/vnd.openxmlformats-officedocument.presentationml.tags+xml"/>
  <Override PartName="/ppt/tags/tag5182.xml" ContentType="application/vnd.openxmlformats-officedocument.presentationml.tags+xml"/>
  <Override PartName="/ppt/tags/tag5183.xml" ContentType="application/vnd.openxmlformats-officedocument.presentationml.tags+xml"/>
  <Override PartName="/ppt/tags/tag5184.xml" ContentType="application/vnd.openxmlformats-officedocument.presentationml.tags+xml"/>
  <Override PartName="/ppt/tags/tag5185.xml" ContentType="application/vnd.openxmlformats-officedocument.presentationml.tags+xml"/>
  <Override PartName="/ppt/tags/tag5186.xml" ContentType="application/vnd.openxmlformats-officedocument.presentationml.tags+xml"/>
  <Override PartName="/ppt/tags/tag5187.xml" ContentType="application/vnd.openxmlformats-officedocument.presentationml.tags+xml"/>
  <Override PartName="/ppt/tags/tag5188.xml" ContentType="application/vnd.openxmlformats-officedocument.presentationml.tags+xml"/>
  <Override PartName="/ppt/tags/tag5189.xml" ContentType="application/vnd.openxmlformats-officedocument.presentationml.tags+xml"/>
  <Override PartName="/ppt/tags/tag519.xml" ContentType="application/vnd.openxmlformats-officedocument.presentationml.tags+xml"/>
  <Override PartName="/ppt/tags/tag5190.xml" ContentType="application/vnd.openxmlformats-officedocument.presentationml.tags+xml"/>
  <Override PartName="/ppt/tags/tag5191.xml" ContentType="application/vnd.openxmlformats-officedocument.presentationml.tags+xml"/>
  <Override PartName="/ppt/tags/tag5192.xml" ContentType="application/vnd.openxmlformats-officedocument.presentationml.tags+xml"/>
  <Override PartName="/ppt/tags/tag5193.xml" ContentType="application/vnd.openxmlformats-officedocument.presentationml.tags+xml"/>
  <Override PartName="/ppt/tags/tag5194.xml" ContentType="application/vnd.openxmlformats-officedocument.presentationml.tags+xml"/>
  <Override PartName="/ppt/tags/tag5195.xml" ContentType="application/vnd.openxmlformats-officedocument.presentationml.tags+xml"/>
  <Override PartName="/ppt/tags/tag5196.xml" ContentType="application/vnd.openxmlformats-officedocument.presentationml.tags+xml"/>
  <Override PartName="/ppt/tags/tag5197.xml" ContentType="application/vnd.openxmlformats-officedocument.presentationml.tags+xml"/>
  <Override PartName="/ppt/tags/tag5198.xml" ContentType="application/vnd.openxmlformats-officedocument.presentationml.tags+xml"/>
  <Override PartName="/ppt/tags/tag5199.xml" ContentType="application/vnd.openxmlformats-officedocument.presentationml.tags+xml"/>
  <Override PartName="/ppt/tags/tag52.xml" ContentType="application/vnd.openxmlformats-officedocument.presentationml.tags+xml"/>
  <Override PartName="/ppt/tags/tag520.xml" ContentType="application/vnd.openxmlformats-officedocument.presentationml.tags+xml"/>
  <Override PartName="/ppt/tags/tag5200.xml" ContentType="application/vnd.openxmlformats-officedocument.presentationml.tags+xml"/>
  <Override PartName="/ppt/tags/tag5201.xml" ContentType="application/vnd.openxmlformats-officedocument.presentationml.tags+xml"/>
  <Override PartName="/ppt/tags/tag5202.xml" ContentType="application/vnd.openxmlformats-officedocument.presentationml.tags+xml"/>
  <Override PartName="/ppt/tags/tag5203.xml" ContentType="application/vnd.openxmlformats-officedocument.presentationml.tags+xml"/>
  <Override PartName="/ppt/tags/tag5204.xml" ContentType="application/vnd.openxmlformats-officedocument.presentationml.tags+xml"/>
  <Override PartName="/ppt/tags/tag5205.xml" ContentType="application/vnd.openxmlformats-officedocument.presentationml.tags+xml"/>
  <Override PartName="/ppt/tags/tag5206.xml" ContentType="application/vnd.openxmlformats-officedocument.presentationml.tags+xml"/>
  <Override PartName="/ppt/tags/tag5207.xml" ContentType="application/vnd.openxmlformats-officedocument.presentationml.tags+xml"/>
  <Override PartName="/ppt/tags/tag5208.xml" ContentType="application/vnd.openxmlformats-officedocument.presentationml.tags+xml"/>
  <Override PartName="/ppt/tags/tag5209.xml" ContentType="application/vnd.openxmlformats-officedocument.presentationml.tags+xml"/>
  <Override PartName="/ppt/tags/tag521.xml" ContentType="application/vnd.openxmlformats-officedocument.presentationml.tags+xml"/>
  <Override PartName="/ppt/tags/tag5210.xml" ContentType="application/vnd.openxmlformats-officedocument.presentationml.tags+xml"/>
  <Override PartName="/ppt/tags/tag5211.xml" ContentType="application/vnd.openxmlformats-officedocument.presentationml.tags+xml"/>
  <Override PartName="/ppt/tags/tag5212.xml" ContentType="application/vnd.openxmlformats-officedocument.presentationml.tags+xml"/>
  <Override PartName="/ppt/tags/tag5213.xml" ContentType="application/vnd.openxmlformats-officedocument.presentationml.tags+xml"/>
  <Override PartName="/ppt/tags/tag5214.xml" ContentType="application/vnd.openxmlformats-officedocument.presentationml.tags+xml"/>
  <Override PartName="/ppt/tags/tag5215.xml" ContentType="application/vnd.openxmlformats-officedocument.presentationml.tags+xml"/>
  <Override PartName="/ppt/tags/tag5216.xml" ContentType="application/vnd.openxmlformats-officedocument.presentationml.tags+xml"/>
  <Override PartName="/ppt/tags/tag5217.xml" ContentType="application/vnd.openxmlformats-officedocument.presentationml.tags+xml"/>
  <Override PartName="/ppt/tags/tag5218.xml" ContentType="application/vnd.openxmlformats-officedocument.presentationml.tags+xml"/>
  <Override PartName="/ppt/tags/tag5219.xml" ContentType="application/vnd.openxmlformats-officedocument.presentationml.tags+xml"/>
  <Override PartName="/ppt/tags/tag522.xml" ContentType="application/vnd.openxmlformats-officedocument.presentationml.tags+xml"/>
  <Override PartName="/ppt/tags/tag5220.xml" ContentType="application/vnd.openxmlformats-officedocument.presentationml.tags+xml"/>
  <Override PartName="/ppt/tags/tag5221.xml" ContentType="application/vnd.openxmlformats-officedocument.presentationml.tags+xml"/>
  <Override PartName="/ppt/tags/tag5222.xml" ContentType="application/vnd.openxmlformats-officedocument.presentationml.tags+xml"/>
  <Override PartName="/ppt/tags/tag5223.xml" ContentType="application/vnd.openxmlformats-officedocument.presentationml.tags+xml"/>
  <Override PartName="/ppt/tags/tag5224.xml" ContentType="application/vnd.openxmlformats-officedocument.presentationml.tags+xml"/>
  <Override PartName="/ppt/tags/tag5225.xml" ContentType="application/vnd.openxmlformats-officedocument.presentationml.tags+xml"/>
  <Override PartName="/ppt/tags/tag5226.xml" ContentType="application/vnd.openxmlformats-officedocument.presentationml.tags+xml"/>
  <Override PartName="/ppt/tags/tag5227.xml" ContentType="application/vnd.openxmlformats-officedocument.presentationml.tags+xml"/>
  <Override PartName="/ppt/tags/tag5228.xml" ContentType="application/vnd.openxmlformats-officedocument.presentationml.tags+xml"/>
  <Override PartName="/ppt/tags/tag5229.xml" ContentType="application/vnd.openxmlformats-officedocument.presentationml.tags+xml"/>
  <Override PartName="/ppt/tags/tag523.xml" ContentType="application/vnd.openxmlformats-officedocument.presentationml.tags+xml"/>
  <Override PartName="/ppt/tags/tag5230.xml" ContentType="application/vnd.openxmlformats-officedocument.presentationml.tags+xml"/>
  <Override PartName="/ppt/tags/tag5231.xml" ContentType="application/vnd.openxmlformats-officedocument.presentationml.tags+xml"/>
  <Override PartName="/ppt/tags/tag5232.xml" ContentType="application/vnd.openxmlformats-officedocument.presentationml.tags+xml"/>
  <Override PartName="/ppt/tags/tag5233.xml" ContentType="application/vnd.openxmlformats-officedocument.presentationml.tags+xml"/>
  <Override PartName="/ppt/tags/tag5234.xml" ContentType="application/vnd.openxmlformats-officedocument.presentationml.tags+xml"/>
  <Override PartName="/ppt/tags/tag5235.xml" ContentType="application/vnd.openxmlformats-officedocument.presentationml.tags+xml"/>
  <Override PartName="/ppt/tags/tag5236.xml" ContentType="application/vnd.openxmlformats-officedocument.presentationml.tags+xml"/>
  <Override PartName="/ppt/tags/tag5237.xml" ContentType="application/vnd.openxmlformats-officedocument.presentationml.tags+xml"/>
  <Override PartName="/ppt/tags/tag5238.xml" ContentType="application/vnd.openxmlformats-officedocument.presentationml.tags+xml"/>
  <Override PartName="/ppt/tags/tag5239.xml" ContentType="application/vnd.openxmlformats-officedocument.presentationml.tags+xml"/>
  <Override PartName="/ppt/tags/tag524.xml" ContentType="application/vnd.openxmlformats-officedocument.presentationml.tags+xml"/>
  <Override PartName="/ppt/tags/tag5240.xml" ContentType="application/vnd.openxmlformats-officedocument.presentationml.tags+xml"/>
  <Override PartName="/ppt/tags/tag5241.xml" ContentType="application/vnd.openxmlformats-officedocument.presentationml.tags+xml"/>
  <Override PartName="/ppt/tags/tag5242.xml" ContentType="application/vnd.openxmlformats-officedocument.presentationml.tags+xml"/>
  <Override PartName="/ppt/tags/tag5243.xml" ContentType="application/vnd.openxmlformats-officedocument.presentationml.tags+xml"/>
  <Override PartName="/ppt/tags/tag5244.xml" ContentType="application/vnd.openxmlformats-officedocument.presentationml.tags+xml"/>
  <Override PartName="/ppt/tags/tag5245.xml" ContentType="application/vnd.openxmlformats-officedocument.presentationml.tags+xml"/>
  <Override PartName="/ppt/tags/tag5246.xml" ContentType="application/vnd.openxmlformats-officedocument.presentationml.tags+xml"/>
  <Override PartName="/ppt/tags/tag5247.xml" ContentType="application/vnd.openxmlformats-officedocument.presentationml.tags+xml"/>
  <Override PartName="/ppt/tags/tag5248.xml" ContentType="application/vnd.openxmlformats-officedocument.presentationml.tags+xml"/>
  <Override PartName="/ppt/tags/tag5249.xml" ContentType="application/vnd.openxmlformats-officedocument.presentationml.tags+xml"/>
  <Override PartName="/ppt/tags/tag525.xml" ContentType="application/vnd.openxmlformats-officedocument.presentationml.tags+xml"/>
  <Override PartName="/ppt/tags/tag5250.xml" ContentType="application/vnd.openxmlformats-officedocument.presentationml.tags+xml"/>
  <Override PartName="/ppt/tags/tag5251.xml" ContentType="application/vnd.openxmlformats-officedocument.presentationml.tags+xml"/>
  <Override PartName="/ppt/tags/tag5252.xml" ContentType="application/vnd.openxmlformats-officedocument.presentationml.tags+xml"/>
  <Override PartName="/ppt/tags/tag5253.xml" ContentType="application/vnd.openxmlformats-officedocument.presentationml.tags+xml"/>
  <Override PartName="/ppt/tags/tag5254.xml" ContentType="application/vnd.openxmlformats-officedocument.presentationml.tags+xml"/>
  <Override PartName="/ppt/tags/tag5255.xml" ContentType="application/vnd.openxmlformats-officedocument.presentationml.tags+xml"/>
  <Override PartName="/ppt/tags/tag5256.xml" ContentType="application/vnd.openxmlformats-officedocument.presentationml.tags+xml"/>
  <Override PartName="/ppt/tags/tag5257.xml" ContentType="application/vnd.openxmlformats-officedocument.presentationml.tags+xml"/>
  <Override PartName="/ppt/tags/tag5258.xml" ContentType="application/vnd.openxmlformats-officedocument.presentationml.tags+xml"/>
  <Override PartName="/ppt/tags/tag5259.xml" ContentType="application/vnd.openxmlformats-officedocument.presentationml.tags+xml"/>
  <Override PartName="/ppt/tags/tag526.xml" ContentType="application/vnd.openxmlformats-officedocument.presentationml.tags+xml"/>
  <Override PartName="/ppt/tags/tag5260.xml" ContentType="application/vnd.openxmlformats-officedocument.presentationml.tags+xml"/>
  <Override PartName="/ppt/tags/tag5261.xml" ContentType="application/vnd.openxmlformats-officedocument.presentationml.tags+xml"/>
  <Override PartName="/ppt/tags/tag5262.xml" ContentType="application/vnd.openxmlformats-officedocument.presentationml.tags+xml"/>
  <Override PartName="/ppt/tags/tag5263.xml" ContentType="application/vnd.openxmlformats-officedocument.presentationml.tags+xml"/>
  <Override PartName="/ppt/tags/tag5264.xml" ContentType="application/vnd.openxmlformats-officedocument.presentationml.tags+xml"/>
  <Override PartName="/ppt/tags/tag5265.xml" ContentType="application/vnd.openxmlformats-officedocument.presentationml.tags+xml"/>
  <Override PartName="/ppt/tags/tag5266.xml" ContentType="application/vnd.openxmlformats-officedocument.presentationml.tags+xml"/>
  <Override PartName="/ppt/tags/tag5267.xml" ContentType="application/vnd.openxmlformats-officedocument.presentationml.tags+xml"/>
  <Override PartName="/ppt/tags/tag5268.xml" ContentType="application/vnd.openxmlformats-officedocument.presentationml.tags+xml"/>
  <Override PartName="/ppt/tags/tag5269.xml" ContentType="application/vnd.openxmlformats-officedocument.presentationml.tags+xml"/>
  <Override PartName="/ppt/tags/tag527.xml" ContentType="application/vnd.openxmlformats-officedocument.presentationml.tags+xml"/>
  <Override PartName="/ppt/tags/tag5270.xml" ContentType="application/vnd.openxmlformats-officedocument.presentationml.tags+xml"/>
  <Override PartName="/ppt/tags/tag5271.xml" ContentType="application/vnd.openxmlformats-officedocument.presentationml.tags+xml"/>
  <Override PartName="/ppt/tags/tag5272.xml" ContentType="application/vnd.openxmlformats-officedocument.presentationml.tags+xml"/>
  <Override PartName="/ppt/tags/tag5273.xml" ContentType="application/vnd.openxmlformats-officedocument.presentationml.tags+xml"/>
  <Override PartName="/ppt/tags/tag5274.xml" ContentType="application/vnd.openxmlformats-officedocument.presentationml.tags+xml"/>
  <Override PartName="/ppt/tags/tag5275.xml" ContentType="application/vnd.openxmlformats-officedocument.presentationml.tags+xml"/>
  <Override PartName="/ppt/tags/tag5276.xml" ContentType="application/vnd.openxmlformats-officedocument.presentationml.tags+xml"/>
  <Override PartName="/ppt/tags/tag5277.xml" ContentType="application/vnd.openxmlformats-officedocument.presentationml.tags+xml"/>
  <Override PartName="/ppt/tags/tag5278.xml" ContentType="application/vnd.openxmlformats-officedocument.presentationml.tags+xml"/>
  <Override PartName="/ppt/tags/tag5279.xml" ContentType="application/vnd.openxmlformats-officedocument.presentationml.tags+xml"/>
  <Override PartName="/ppt/tags/tag528.xml" ContentType="application/vnd.openxmlformats-officedocument.presentationml.tags+xml"/>
  <Override PartName="/ppt/tags/tag5280.xml" ContentType="application/vnd.openxmlformats-officedocument.presentationml.tags+xml"/>
  <Override PartName="/ppt/tags/tag5281.xml" ContentType="application/vnd.openxmlformats-officedocument.presentationml.tags+xml"/>
  <Override PartName="/ppt/tags/tag5282.xml" ContentType="application/vnd.openxmlformats-officedocument.presentationml.tags+xml"/>
  <Override PartName="/ppt/tags/tag5283.xml" ContentType="application/vnd.openxmlformats-officedocument.presentationml.tags+xml"/>
  <Override PartName="/ppt/tags/tag5284.xml" ContentType="application/vnd.openxmlformats-officedocument.presentationml.tags+xml"/>
  <Override PartName="/ppt/tags/tag5285.xml" ContentType="application/vnd.openxmlformats-officedocument.presentationml.tags+xml"/>
  <Override PartName="/ppt/tags/tag5286.xml" ContentType="application/vnd.openxmlformats-officedocument.presentationml.tags+xml"/>
  <Override PartName="/ppt/tags/tag5287.xml" ContentType="application/vnd.openxmlformats-officedocument.presentationml.tags+xml"/>
  <Override PartName="/ppt/tags/tag5288.xml" ContentType="application/vnd.openxmlformats-officedocument.presentationml.tags+xml"/>
  <Override PartName="/ppt/tags/tag5289.xml" ContentType="application/vnd.openxmlformats-officedocument.presentationml.tags+xml"/>
  <Override PartName="/ppt/tags/tag529.xml" ContentType="application/vnd.openxmlformats-officedocument.presentationml.tags+xml"/>
  <Override PartName="/ppt/tags/tag5290.xml" ContentType="application/vnd.openxmlformats-officedocument.presentationml.tags+xml"/>
  <Override PartName="/ppt/tags/tag5291.xml" ContentType="application/vnd.openxmlformats-officedocument.presentationml.tags+xml"/>
  <Override PartName="/ppt/tags/tag5292.xml" ContentType="application/vnd.openxmlformats-officedocument.presentationml.tags+xml"/>
  <Override PartName="/ppt/tags/tag5293.xml" ContentType="application/vnd.openxmlformats-officedocument.presentationml.tags+xml"/>
  <Override PartName="/ppt/tags/tag5294.xml" ContentType="application/vnd.openxmlformats-officedocument.presentationml.tags+xml"/>
  <Override PartName="/ppt/tags/tag5295.xml" ContentType="application/vnd.openxmlformats-officedocument.presentationml.tags+xml"/>
  <Override PartName="/ppt/tags/tag5296.xml" ContentType="application/vnd.openxmlformats-officedocument.presentationml.tags+xml"/>
  <Override PartName="/ppt/tags/tag5297.xml" ContentType="application/vnd.openxmlformats-officedocument.presentationml.tags+xml"/>
  <Override PartName="/ppt/tags/tag5298.xml" ContentType="application/vnd.openxmlformats-officedocument.presentationml.tags+xml"/>
  <Override PartName="/ppt/tags/tag5299.xml" ContentType="application/vnd.openxmlformats-officedocument.presentationml.tags+xml"/>
  <Override PartName="/ppt/tags/tag53.xml" ContentType="application/vnd.openxmlformats-officedocument.presentationml.tags+xml"/>
  <Override PartName="/ppt/tags/tag530.xml" ContentType="application/vnd.openxmlformats-officedocument.presentationml.tags+xml"/>
  <Override PartName="/ppt/tags/tag5300.xml" ContentType="application/vnd.openxmlformats-officedocument.presentationml.tags+xml"/>
  <Override PartName="/ppt/tags/tag5301.xml" ContentType="application/vnd.openxmlformats-officedocument.presentationml.tags+xml"/>
  <Override PartName="/ppt/tags/tag5302.xml" ContentType="application/vnd.openxmlformats-officedocument.presentationml.tags+xml"/>
  <Override PartName="/ppt/tags/tag5303.xml" ContentType="application/vnd.openxmlformats-officedocument.presentationml.tags+xml"/>
  <Override PartName="/ppt/tags/tag5304.xml" ContentType="application/vnd.openxmlformats-officedocument.presentationml.tags+xml"/>
  <Override PartName="/ppt/tags/tag5305.xml" ContentType="application/vnd.openxmlformats-officedocument.presentationml.tags+xml"/>
  <Override PartName="/ppt/tags/tag5306.xml" ContentType="application/vnd.openxmlformats-officedocument.presentationml.tags+xml"/>
  <Override PartName="/ppt/tags/tag5307.xml" ContentType="application/vnd.openxmlformats-officedocument.presentationml.tags+xml"/>
  <Override PartName="/ppt/tags/tag5308.xml" ContentType="application/vnd.openxmlformats-officedocument.presentationml.tags+xml"/>
  <Override PartName="/ppt/tags/tag5309.xml" ContentType="application/vnd.openxmlformats-officedocument.presentationml.tags+xml"/>
  <Override PartName="/ppt/tags/tag531.xml" ContentType="application/vnd.openxmlformats-officedocument.presentationml.tags+xml"/>
  <Override PartName="/ppt/tags/tag5310.xml" ContentType="application/vnd.openxmlformats-officedocument.presentationml.tags+xml"/>
  <Override PartName="/ppt/tags/tag5311.xml" ContentType="application/vnd.openxmlformats-officedocument.presentationml.tags+xml"/>
  <Override PartName="/ppt/tags/tag5312.xml" ContentType="application/vnd.openxmlformats-officedocument.presentationml.tags+xml"/>
  <Override PartName="/ppt/tags/tag5313.xml" ContentType="application/vnd.openxmlformats-officedocument.presentationml.tags+xml"/>
  <Override PartName="/ppt/tags/tag5314.xml" ContentType="application/vnd.openxmlformats-officedocument.presentationml.tags+xml"/>
  <Override PartName="/ppt/tags/tag5315.xml" ContentType="application/vnd.openxmlformats-officedocument.presentationml.tags+xml"/>
  <Override PartName="/ppt/tags/tag5316.xml" ContentType="application/vnd.openxmlformats-officedocument.presentationml.tags+xml"/>
  <Override PartName="/ppt/tags/tag5317.xml" ContentType="application/vnd.openxmlformats-officedocument.presentationml.tags+xml"/>
  <Override PartName="/ppt/tags/tag5318.xml" ContentType="application/vnd.openxmlformats-officedocument.presentationml.tags+xml"/>
  <Override PartName="/ppt/tags/tag5319.xml" ContentType="application/vnd.openxmlformats-officedocument.presentationml.tags+xml"/>
  <Override PartName="/ppt/tags/tag532.xml" ContentType="application/vnd.openxmlformats-officedocument.presentationml.tags+xml"/>
  <Override PartName="/ppt/tags/tag5320.xml" ContentType="application/vnd.openxmlformats-officedocument.presentationml.tags+xml"/>
  <Override PartName="/ppt/tags/tag5321.xml" ContentType="application/vnd.openxmlformats-officedocument.presentationml.tags+xml"/>
  <Override PartName="/ppt/tags/tag5322.xml" ContentType="application/vnd.openxmlformats-officedocument.presentationml.tags+xml"/>
  <Override PartName="/ppt/tags/tag5323.xml" ContentType="application/vnd.openxmlformats-officedocument.presentationml.tags+xml"/>
  <Override PartName="/ppt/tags/tag5324.xml" ContentType="application/vnd.openxmlformats-officedocument.presentationml.tags+xml"/>
  <Override PartName="/ppt/tags/tag5325.xml" ContentType="application/vnd.openxmlformats-officedocument.presentationml.tags+xml"/>
  <Override PartName="/ppt/tags/tag5326.xml" ContentType="application/vnd.openxmlformats-officedocument.presentationml.tags+xml"/>
  <Override PartName="/ppt/tags/tag5327.xml" ContentType="application/vnd.openxmlformats-officedocument.presentationml.tags+xml"/>
  <Override PartName="/ppt/tags/tag5328.xml" ContentType="application/vnd.openxmlformats-officedocument.presentationml.tags+xml"/>
  <Override PartName="/ppt/tags/tag5329.xml" ContentType="application/vnd.openxmlformats-officedocument.presentationml.tags+xml"/>
  <Override PartName="/ppt/tags/tag533.xml" ContentType="application/vnd.openxmlformats-officedocument.presentationml.tags+xml"/>
  <Override PartName="/ppt/tags/tag5330.xml" ContentType="application/vnd.openxmlformats-officedocument.presentationml.tags+xml"/>
  <Override PartName="/ppt/tags/tag5331.xml" ContentType="application/vnd.openxmlformats-officedocument.presentationml.tags+xml"/>
  <Override PartName="/ppt/tags/tag5332.xml" ContentType="application/vnd.openxmlformats-officedocument.presentationml.tags+xml"/>
  <Override PartName="/ppt/tags/tag5333.xml" ContentType="application/vnd.openxmlformats-officedocument.presentationml.tags+xml"/>
  <Override PartName="/ppt/tags/tag5334.xml" ContentType="application/vnd.openxmlformats-officedocument.presentationml.tags+xml"/>
  <Override PartName="/ppt/tags/tag5335.xml" ContentType="application/vnd.openxmlformats-officedocument.presentationml.tags+xml"/>
  <Override PartName="/ppt/tags/tag5336.xml" ContentType="application/vnd.openxmlformats-officedocument.presentationml.tags+xml"/>
  <Override PartName="/ppt/tags/tag5337.xml" ContentType="application/vnd.openxmlformats-officedocument.presentationml.tags+xml"/>
  <Override PartName="/ppt/tags/tag5338.xml" ContentType="application/vnd.openxmlformats-officedocument.presentationml.tags+xml"/>
  <Override PartName="/ppt/tags/tag5339.xml" ContentType="application/vnd.openxmlformats-officedocument.presentationml.tags+xml"/>
  <Override PartName="/ppt/tags/tag534.xml" ContentType="application/vnd.openxmlformats-officedocument.presentationml.tags+xml"/>
  <Override PartName="/ppt/tags/tag5340.xml" ContentType="application/vnd.openxmlformats-officedocument.presentationml.tags+xml"/>
  <Override PartName="/ppt/tags/tag5341.xml" ContentType="application/vnd.openxmlformats-officedocument.presentationml.tags+xml"/>
  <Override PartName="/ppt/tags/tag5342.xml" ContentType="application/vnd.openxmlformats-officedocument.presentationml.tags+xml"/>
  <Override PartName="/ppt/tags/tag5343.xml" ContentType="application/vnd.openxmlformats-officedocument.presentationml.tags+xml"/>
  <Override PartName="/ppt/tags/tag5344.xml" ContentType="application/vnd.openxmlformats-officedocument.presentationml.tags+xml"/>
  <Override PartName="/ppt/tags/tag5345.xml" ContentType="application/vnd.openxmlformats-officedocument.presentationml.tags+xml"/>
  <Override PartName="/ppt/tags/tag5346.xml" ContentType="application/vnd.openxmlformats-officedocument.presentationml.tags+xml"/>
  <Override PartName="/ppt/tags/tag5347.xml" ContentType="application/vnd.openxmlformats-officedocument.presentationml.tags+xml"/>
  <Override PartName="/ppt/tags/tag5348.xml" ContentType="application/vnd.openxmlformats-officedocument.presentationml.tags+xml"/>
  <Override PartName="/ppt/tags/tag5349.xml" ContentType="application/vnd.openxmlformats-officedocument.presentationml.tags+xml"/>
  <Override PartName="/ppt/tags/tag535.xml" ContentType="application/vnd.openxmlformats-officedocument.presentationml.tags+xml"/>
  <Override PartName="/ppt/tags/tag5350.xml" ContentType="application/vnd.openxmlformats-officedocument.presentationml.tags+xml"/>
  <Override PartName="/ppt/tags/tag5351.xml" ContentType="application/vnd.openxmlformats-officedocument.presentationml.tags+xml"/>
  <Override PartName="/ppt/tags/tag5352.xml" ContentType="application/vnd.openxmlformats-officedocument.presentationml.tags+xml"/>
  <Override PartName="/ppt/tags/tag5353.xml" ContentType="application/vnd.openxmlformats-officedocument.presentationml.tags+xml"/>
  <Override PartName="/ppt/tags/tag5354.xml" ContentType="application/vnd.openxmlformats-officedocument.presentationml.tags+xml"/>
  <Override PartName="/ppt/tags/tag5355.xml" ContentType="application/vnd.openxmlformats-officedocument.presentationml.tags+xml"/>
  <Override PartName="/ppt/tags/tag5356.xml" ContentType="application/vnd.openxmlformats-officedocument.presentationml.tags+xml"/>
  <Override PartName="/ppt/tags/tag5357.xml" ContentType="application/vnd.openxmlformats-officedocument.presentationml.tags+xml"/>
  <Override PartName="/ppt/tags/tag5358.xml" ContentType="application/vnd.openxmlformats-officedocument.presentationml.tags+xml"/>
  <Override PartName="/ppt/tags/tag5359.xml" ContentType="application/vnd.openxmlformats-officedocument.presentationml.tags+xml"/>
  <Override PartName="/ppt/tags/tag536.xml" ContentType="application/vnd.openxmlformats-officedocument.presentationml.tags+xml"/>
  <Override PartName="/ppt/tags/tag5360.xml" ContentType="application/vnd.openxmlformats-officedocument.presentationml.tags+xml"/>
  <Override PartName="/ppt/tags/tag5361.xml" ContentType="application/vnd.openxmlformats-officedocument.presentationml.tags+xml"/>
  <Override PartName="/ppt/tags/tag5362.xml" ContentType="application/vnd.openxmlformats-officedocument.presentationml.tags+xml"/>
  <Override PartName="/ppt/tags/tag5363.xml" ContentType="application/vnd.openxmlformats-officedocument.presentationml.tags+xml"/>
  <Override PartName="/ppt/tags/tag5364.xml" ContentType="application/vnd.openxmlformats-officedocument.presentationml.tags+xml"/>
  <Override PartName="/ppt/tags/tag5365.xml" ContentType="application/vnd.openxmlformats-officedocument.presentationml.tags+xml"/>
  <Override PartName="/ppt/tags/tag5366.xml" ContentType="application/vnd.openxmlformats-officedocument.presentationml.tags+xml"/>
  <Override PartName="/ppt/tags/tag5367.xml" ContentType="application/vnd.openxmlformats-officedocument.presentationml.tags+xml"/>
  <Override PartName="/ppt/tags/tag5368.xml" ContentType="application/vnd.openxmlformats-officedocument.presentationml.tags+xml"/>
  <Override PartName="/ppt/tags/tag5369.xml" ContentType="application/vnd.openxmlformats-officedocument.presentationml.tags+xml"/>
  <Override PartName="/ppt/tags/tag537.xml" ContentType="application/vnd.openxmlformats-officedocument.presentationml.tags+xml"/>
  <Override PartName="/ppt/tags/tag5370.xml" ContentType="application/vnd.openxmlformats-officedocument.presentationml.tags+xml"/>
  <Override PartName="/ppt/tags/tag5371.xml" ContentType="application/vnd.openxmlformats-officedocument.presentationml.tags+xml"/>
  <Override PartName="/ppt/tags/tag5372.xml" ContentType="application/vnd.openxmlformats-officedocument.presentationml.tags+xml"/>
  <Override PartName="/ppt/tags/tag5373.xml" ContentType="application/vnd.openxmlformats-officedocument.presentationml.tags+xml"/>
  <Override PartName="/ppt/tags/tag5374.xml" ContentType="application/vnd.openxmlformats-officedocument.presentationml.tags+xml"/>
  <Override PartName="/ppt/tags/tag5375.xml" ContentType="application/vnd.openxmlformats-officedocument.presentationml.tags+xml"/>
  <Override PartName="/ppt/tags/tag5376.xml" ContentType="application/vnd.openxmlformats-officedocument.presentationml.tags+xml"/>
  <Override PartName="/ppt/tags/tag5377.xml" ContentType="application/vnd.openxmlformats-officedocument.presentationml.tags+xml"/>
  <Override PartName="/ppt/tags/tag5378.xml" ContentType="application/vnd.openxmlformats-officedocument.presentationml.tags+xml"/>
  <Override PartName="/ppt/tags/tag5379.xml" ContentType="application/vnd.openxmlformats-officedocument.presentationml.tags+xml"/>
  <Override PartName="/ppt/tags/tag538.xml" ContentType="application/vnd.openxmlformats-officedocument.presentationml.tags+xml"/>
  <Override PartName="/ppt/tags/tag5380.xml" ContentType="application/vnd.openxmlformats-officedocument.presentationml.tags+xml"/>
  <Override PartName="/ppt/tags/tag5381.xml" ContentType="application/vnd.openxmlformats-officedocument.presentationml.tags+xml"/>
  <Override PartName="/ppt/tags/tag5382.xml" ContentType="application/vnd.openxmlformats-officedocument.presentationml.tags+xml"/>
  <Override PartName="/ppt/tags/tag5383.xml" ContentType="application/vnd.openxmlformats-officedocument.presentationml.tags+xml"/>
  <Override PartName="/ppt/tags/tag5384.xml" ContentType="application/vnd.openxmlformats-officedocument.presentationml.tags+xml"/>
  <Override PartName="/ppt/tags/tag5385.xml" ContentType="application/vnd.openxmlformats-officedocument.presentationml.tags+xml"/>
  <Override PartName="/ppt/tags/tag5386.xml" ContentType="application/vnd.openxmlformats-officedocument.presentationml.tags+xml"/>
  <Override PartName="/ppt/tags/tag5387.xml" ContentType="application/vnd.openxmlformats-officedocument.presentationml.tags+xml"/>
  <Override PartName="/ppt/tags/tag5388.xml" ContentType="application/vnd.openxmlformats-officedocument.presentationml.tags+xml"/>
  <Override PartName="/ppt/tags/tag5389.xml" ContentType="application/vnd.openxmlformats-officedocument.presentationml.tags+xml"/>
  <Override PartName="/ppt/tags/tag539.xml" ContentType="application/vnd.openxmlformats-officedocument.presentationml.tags+xml"/>
  <Override PartName="/ppt/tags/tag5390.xml" ContentType="application/vnd.openxmlformats-officedocument.presentationml.tags+xml"/>
  <Override PartName="/ppt/tags/tag5391.xml" ContentType="application/vnd.openxmlformats-officedocument.presentationml.tags+xml"/>
  <Override PartName="/ppt/tags/tag5392.xml" ContentType="application/vnd.openxmlformats-officedocument.presentationml.tags+xml"/>
  <Override PartName="/ppt/tags/tag5393.xml" ContentType="application/vnd.openxmlformats-officedocument.presentationml.tags+xml"/>
  <Override PartName="/ppt/tags/tag5394.xml" ContentType="application/vnd.openxmlformats-officedocument.presentationml.tags+xml"/>
  <Override PartName="/ppt/tags/tag5395.xml" ContentType="application/vnd.openxmlformats-officedocument.presentationml.tags+xml"/>
  <Override PartName="/ppt/tags/tag5396.xml" ContentType="application/vnd.openxmlformats-officedocument.presentationml.tags+xml"/>
  <Override PartName="/ppt/tags/tag5397.xml" ContentType="application/vnd.openxmlformats-officedocument.presentationml.tags+xml"/>
  <Override PartName="/ppt/tags/tag5398.xml" ContentType="application/vnd.openxmlformats-officedocument.presentationml.tags+xml"/>
  <Override PartName="/ppt/tags/tag5399.xml" ContentType="application/vnd.openxmlformats-officedocument.presentationml.tags+xml"/>
  <Override PartName="/ppt/tags/tag54.xml" ContentType="application/vnd.openxmlformats-officedocument.presentationml.tags+xml"/>
  <Override PartName="/ppt/tags/tag540.xml" ContentType="application/vnd.openxmlformats-officedocument.presentationml.tags+xml"/>
  <Override PartName="/ppt/tags/tag5400.xml" ContentType="application/vnd.openxmlformats-officedocument.presentationml.tags+xml"/>
  <Override PartName="/ppt/tags/tag5401.xml" ContentType="application/vnd.openxmlformats-officedocument.presentationml.tags+xml"/>
  <Override PartName="/ppt/tags/tag5402.xml" ContentType="application/vnd.openxmlformats-officedocument.presentationml.tags+xml"/>
  <Override PartName="/ppt/tags/tag5403.xml" ContentType="application/vnd.openxmlformats-officedocument.presentationml.tags+xml"/>
  <Override PartName="/ppt/tags/tag5404.xml" ContentType="application/vnd.openxmlformats-officedocument.presentationml.tags+xml"/>
  <Override PartName="/ppt/tags/tag5405.xml" ContentType="application/vnd.openxmlformats-officedocument.presentationml.tags+xml"/>
  <Override PartName="/ppt/tags/tag5406.xml" ContentType="application/vnd.openxmlformats-officedocument.presentationml.tags+xml"/>
  <Override PartName="/ppt/tags/tag5407.xml" ContentType="application/vnd.openxmlformats-officedocument.presentationml.tags+xml"/>
  <Override PartName="/ppt/tags/tag5408.xml" ContentType="application/vnd.openxmlformats-officedocument.presentationml.tags+xml"/>
  <Override PartName="/ppt/tags/tag5409.xml" ContentType="application/vnd.openxmlformats-officedocument.presentationml.tags+xml"/>
  <Override PartName="/ppt/tags/tag541.xml" ContentType="application/vnd.openxmlformats-officedocument.presentationml.tags+xml"/>
  <Override PartName="/ppt/tags/tag5410.xml" ContentType="application/vnd.openxmlformats-officedocument.presentationml.tags+xml"/>
  <Override PartName="/ppt/tags/tag5411.xml" ContentType="application/vnd.openxmlformats-officedocument.presentationml.tags+xml"/>
  <Override PartName="/ppt/tags/tag5412.xml" ContentType="application/vnd.openxmlformats-officedocument.presentationml.tags+xml"/>
  <Override PartName="/ppt/tags/tag5413.xml" ContentType="application/vnd.openxmlformats-officedocument.presentationml.tags+xml"/>
  <Override PartName="/ppt/tags/tag5414.xml" ContentType="application/vnd.openxmlformats-officedocument.presentationml.tags+xml"/>
  <Override PartName="/ppt/tags/tag5415.xml" ContentType="application/vnd.openxmlformats-officedocument.presentationml.tags+xml"/>
  <Override PartName="/ppt/tags/tag5416.xml" ContentType="application/vnd.openxmlformats-officedocument.presentationml.tags+xml"/>
  <Override PartName="/ppt/tags/tag5417.xml" ContentType="application/vnd.openxmlformats-officedocument.presentationml.tags+xml"/>
  <Override PartName="/ppt/tags/tag5418.xml" ContentType="application/vnd.openxmlformats-officedocument.presentationml.tags+xml"/>
  <Override PartName="/ppt/tags/tag5419.xml" ContentType="application/vnd.openxmlformats-officedocument.presentationml.tags+xml"/>
  <Override PartName="/ppt/tags/tag542.xml" ContentType="application/vnd.openxmlformats-officedocument.presentationml.tags+xml"/>
  <Override PartName="/ppt/tags/tag5420.xml" ContentType="application/vnd.openxmlformats-officedocument.presentationml.tags+xml"/>
  <Override PartName="/ppt/tags/tag5421.xml" ContentType="application/vnd.openxmlformats-officedocument.presentationml.tags+xml"/>
  <Override PartName="/ppt/tags/tag5422.xml" ContentType="application/vnd.openxmlformats-officedocument.presentationml.tags+xml"/>
  <Override PartName="/ppt/tags/tag5423.xml" ContentType="application/vnd.openxmlformats-officedocument.presentationml.tags+xml"/>
  <Override PartName="/ppt/tags/tag5424.xml" ContentType="application/vnd.openxmlformats-officedocument.presentationml.tags+xml"/>
  <Override PartName="/ppt/tags/tag5425.xml" ContentType="application/vnd.openxmlformats-officedocument.presentationml.tags+xml"/>
  <Override PartName="/ppt/tags/tag5426.xml" ContentType="application/vnd.openxmlformats-officedocument.presentationml.tags+xml"/>
  <Override PartName="/ppt/tags/tag5427.xml" ContentType="application/vnd.openxmlformats-officedocument.presentationml.tags+xml"/>
  <Override PartName="/ppt/tags/tag5428.xml" ContentType="application/vnd.openxmlformats-officedocument.presentationml.tags+xml"/>
  <Override PartName="/ppt/tags/tag5429.xml" ContentType="application/vnd.openxmlformats-officedocument.presentationml.tags+xml"/>
  <Override PartName="/ppt/tags/tag543.xml" ContentType="application/vnd.openxmlformats-officedocument.presentationml.tags+xml"/>
  <Override PartName="/ppt/tags/tag5430.xml" ContentType="application/vnd.openxmlformats-officedocument.presentationml.tags+xml"/>
  <Override PartName="/ppt/tags/tag5431.xml" ContentType="application/vnd.openxmlformats-officedocument.presentationml.tags+xml"/>
  <Override PartName="/ppt/tags/tag5432.xml" ContentType="application/vnd.openxmlformats-officedocument.presentationml.tags+xml"/>
  <Override PartName="/ppt/tags/tag5433.xml" ContentType="application/vnd.openxmlformats-officedocument.presentationml.tags+xml"/>
  <Override PartName="/ppt/tags/tag5434.xml" ContentType="application/vnd.openxmlformats-officedocument.presentationml.tags+xml"/>
  <Override PartName="/ppt/tags/tag5435.xml" ContentType="application/vnd.openxmlformats-officedocument.presentationml.tags+xml"/>
  <Override PartName="/ppt/tags/tag5436.xml" ContentType="application/vnd.openxmlformats-officedocument.presentationml.tags+xml"/>
  <Override PartName="/ppt/tags/tag5437.xml" ContentType="application/vnd.openxmlformats-officedocument.presentationml.tags+xml"/>
  <Override PartName="/ppt/tags/tag5438.xml" ContentType="application/vnd.openxmlformats-officedocument.presentationml.tags+xml"/>
  <Override PartName="/ppt/tags/tag5439.xml" ContentType="application/vnd.openxmlformats-officedocument.presentationml.tags+xml"/>
  <Override PartName="/ppt/tags/tag544.xml" ContentType="application/vnd.openxmlformats-officedocument.presentationml.tags+xml"/>
  <Override PartName="/ppt/tags/tag5440.xml" ContentType="application/vnd.openxmlformats-officedocument.presentationml.tags+xml"/>
  <Override PartName="/ppt/tags/tag5441.xml" ContentType="application/vnd.openxmlformats-officedocument.presentationml.tags+xml"/>
  <Override PartName="/ppt/tags/tag5442.xml" ContentType="application/vnd.openxmlformats-officedocument.presentationml.tags+xml"/>
  <Override PartName="/ppt/tags/tag5443.xml" ContentType="application/vnd.openxmlformats-officedocument.presentationml.tags+xml"/>
  <Override PartName="/ppt/tags/tag5444.xml" ContentType="application/vnd.openxmlformats-officedocument.presentationml.tags+xml"/>
  <Override PartName="/ppt/tags/tag5445.xml" ContentType="application/vnd.openxmlformats-officedocument.presentationml.tags+xml"/>
  <Override PartName="/ppt/tags/tag5446.xml" ContentType="application/vnd.openxmlformats-officedocument.presentationml.tags+xml"/>
  <Override PartName="/ppt/tags/tag5447.xml" ContentType="application/vnd.openxmlformats-officedocument.presentationml.tags+xml"/>
  <Override PartName="/ppt/tags/tag5448.xml" ContentType="application/vnd.openxmlformats-officedocument.presentationml.tags+xml"/>
  <Override PartName="/ppt/tags/tag5449.xml" ContentType="application/vnd.openxmlformats-officedocument.presentationml.tags+xml"/>
  <Override PartName="/ppt/tags/tag545.xml" ContentType="application/vnd.openxmlformats-officedocument.presentationml.tags+xml"/>
  <Override PartName="/ppt/tags/tag5450.xml" ContentType="application/vnd.openxmlformats-officedocument.presentationml.tags+xml"/>
  <Override PartName="/ppt/tags/tag5451.xml" ContentType="application/vnd.openxmlformats-officedocument.presentationml.tags+xml"/>
  <Override PartName="/ppt/tags/tag5452.xml" ContentType="application/vnd.openxmlformats-officedocument.presentationml.tags+xml"/>
  <Override PartName="/ppt/tags/tag5453.xml" ContentType="application/vnd.openxmlformats-officedocument.presentationml.tags+xml"/>
  <Override PartName="/ppt/tags/tag5454.xml" ContentType="application/vnd.openxmlformats-officedocument.presentationml.tags+xml"/>
  <Override PartName="/ppt/tags/tag5455.xml" ContentType="application/vnd.openxmlformats-officedocument.presentationml.tags+xml"/>
  <Override PartName="/ppt/tags/tag5456.xml" ContentType="application/vnd.openxmlformats-officedocument.presentationml.tags+xml"/>
  <Override PartName="/ppt/tags/tag5457.xml" ContentType="application/vnd.openxmlformats-officedocument.presentationml.tags+xml"/>
  <Override PartName="/ppt/tags/tag5458.xml" ContentType="application/vnd.openxmlformats-officedocument.presentationml.tags+xml"/>
  <Override PartName="/ppt/tags/tag5459.xml" ContentType="application/vnd.openxmlformats-officedocument.presentationml.tags+xml"/>
  <Override PartName="/ppt/tags/tag546.xml" ContentType="application/vnd.openxmlformats-officedocument.presentationml.tags+xml"/>
  <Override PartName="/ppt/tags/tag5460.xml" ContentType="application/vnd.openxmlformats-officedocument.presentationml.tags+xml"/>
  <Override PartName="/ppt/tags/tag5461.xml" ContentType="application/vnd.openxmlformats-officedocument.presentationml.tags+xml"/>
  <Override PartName="/ppt/tags/tag5462.xml" ContentType="application/vnd.openxmlformats-officedocument.presentationml.tags+xml"/>
  <Override PartName="/ppt/tags/tag5463.xml" ContentType="application/vnd.openxmlformats-officedocument.presentationml.tags+xml"/>
  <Override PartName="/ppt/tags/tag5464.xml" ContentType="application/vnd.openxmlformats-officedocument.presentationml.tags+xml"/>
  <Override PartName="/ppt/tags/tag5465.xml" ContentType="application/vnd.openxmlformats-officedocument.presentationml.tags+xml"/>
  <Override PartName="/ppt/tags/tag5466.xml" ContentType="application/vnd.openxmlformats-officedocument.presentationml.tags+xml"/>
  <Override PartName="/ppt/tags/tag5467.xml" ContentType="application/vnd.openxmlformats-officedocument.presentationml.tags+xml"/>
  <Override PartName="/ppt/tags/tag5468.xml" ContentType="application/vnd.openxmlformats-officedocument.presentationml.tags+xml"/>
  <Override PartName="/ppt/tags/tag5469.xml" ContentType="application/vnd.openxmlformats-officedocument.presentationml.tags+xml"/>
  <Override PartName="/ppt/tags/tag547.xml" ContentType="application/vnd.openxmlformats-officedocument.presentationml.tags+xml"/>
  <Override PartName="/ppt/tags/tag5470.xml" ContentType="application/vnd.openxmlformats-officedocument.presentationml.tags+xml"/>
  <Override PartName="/ppt/tags/tag5471.xml" ContentType="application/vnd.openxmlformats-officedocument.presentationml.tags+xml"/>
  <Override PartName="/ppt/tags/tag5472.xml" ContentType="application/vnd.openxmlformats-officedocument.presentationml.tags+xml"/>
  <Override PartName="/ppt/tags/tag5473.xml" ContentType="application/vnd.openxmlformats-officedocument.presentationml.tags+xml"/>
  <Override PartName="/ppt/tags/tag5474.xml" ContentType="application/vnd.openxmlformats-officedocument.presentationml.tags+xml"/>
  <Override PartName="/ppt/tags/tag5475.xml" ContentType="application/vnd.openxmlformats-officedocument.presentationml.tags+xml"/>
  <Override PartName="/ppt/tags/tag5476.xml" ContentType="application/vnd.openxmlformats-officedocument.presentationml.tags+xml"/>
  <Override PartName="/ppt/tags/tag5477.xml" ContentType="application/vnd.openxmlformats-officedocument.presentationml.tags+xml"/>
  <Override PartName="/ppt/tags/tag5478.xml" ContentType="application/vnd.openxmlformats-officedocument.presentationml.tags+xml"/>
  <Override PartName="/ppt/tags/tag5479.xml" ContentType="application/vnd.openxmlformats-officedocument.presentationml.tags+xml"/>
  <Override PartName="/ppt/tags/tag548.xml" ContentType="application/vnd.openxmlformats-officedocument.presentationml.tags+xml"/>
  <Override PartName="/ppt/tags/tag5480.xml" ContentType="application/vnd.openxmlformats-officedocument.presentationml.tags+xml"/>
  <Override PartName="/ppt/tags/tag5481.xml" ContentType="application/vnd.openxmlformats-officedocument.presentationml.tags+xml"/>
  <Override PartName="/ppt/tags/tag5482.xml" ContentType="application/vnd.openxmlformats-officedocument.presentationml.tags+xml"/>
  <Override PartName="/ppt/tags/tag5483.xml" ContentType="application/vnd.openxmlformats-officedocument.presentationml.tags+xml"/>
  <Override PartName="/ppt/tags/tag5484.xml" ContentType="application/vnd.openxmlformats-officedocument.presentationml.tags+xml"/>
  <Override PartName="/ppt/tags/tag5485.xml" ContentType="application/vnd.openxmlformats-officedocument.presentationml.tags+xml"/>
  <Override PartName="/ppt/tags/tag5486.xml" ContentType="application/vnd.openxmlformats-officedocument.presentationml.tags+xml"/>
  <Override PartName="/ppt/tags/tag5487.xml" ContentType="application/vnd.openxmlformats-officedocument.presentationml.tags+xml"/>
  <Override PartName="/ppt/tags/tag5488.xml" ContentType="application/vnd.openxmlformats-officedocument.presentationml.tags+xml"/>
  <Override PartName="/ppt/tags/tag5489.xml" ContentType="application/vnd.openxmlformats-officedocument.presentationml.tags+xml"/>
  <Override PartName="/ppt/tags/tag549.xml" ContentType="application/vnd.openxmlformats-officedocument.presentationml.tags+xml"/>
  <Override PartName="/ppt/tags/tag5490.xml" ContentType="application/vnd.openxmlformats-officedocument.presentationml.tags+xml"/>
  <Override PartName="/ppt/tags/tag5491.xml" ContentType="application/vnd.openxmlformats-officedocument.presentationml.tags+xml"/>
  <Override PartName="/ppt/tags/tag5492.xml" ContentType="application/vnd.openxmlformats-officedocument.presentationml.tags+xml"/>
  <Override PartName="/ppt/tags/tag5493.xml" ContentType="application/vnd.openxmlformats-officedocument.presentationml.tags+xml"/>
  <Override PartName="/ppt/tags/tag5494.xml" ContentType="application/vnd.openxmlformats-officedocument.presentationml.tags+xml"/>
  <Override PartName="/ppt/tags/tag5495.xml" ContentType="application/vnd.openxmlformats-officedocument.presentationml.tags+xml"/>
  <Override PartName="/ppt/tags/tag5496.xml" ContentType="application/vnd.openxmlformats-officedocument.presentationml.tags+xml"/>
  <Override PartName="/ppt/tags/tag5497.xml" ContentType="application/vnd.openxmlformats-officedocument.presentationml.tags+xml"/>
  <Override PartName="/ppt/tags/tag5498.xml" ContentType="application/vnd.openxmlformats-officedocument.presentationml.tags+xml"/>
  <Override PartName="/ppt/tags/tag5499.xml" ContentType="application/vnd.openxmlformats-officedocument.presentationml.tags+xml"/>
  <Override PartName="/ppt/tags/tag55.xml" ContentType="application/vnd.openxmlformats-officedocument.presentationml.tags+xml"/>
  <Override PartName="/ppt/tags/tag550.xml" ContentType="application/vnd.openxmlformats-officedocument.presentationml.tags+xml"/>
  <Override PartName="/ppt/tags/tag5500.xml" ContentType="application/vnd.openxmlformats-officedocument.presentationml.tags+xml"/>
  <Override PartName="/ppt/tags/tag5501.xml" ContentType="application/vnd.openxmlformats-officedocument.presentationml.tags+xml"/>
  <Override PartName="/ppt/tags/tag5502.xml" ContentType="application/vnd.openxmlformats-officedocument.presentationml.tags+xml"/>
  <Override PartName="/ppt/tags/tag5503.xml" ContentType="application/vnd.openxmlformats-officedocument.presentationml.tags+xml"/>
  <Override PartName="/ppt/tags/tag5504.xml" ContentType="application/vnd.openxmlformats-officedocument.presentationml.tags+xml"/>
  <Override PartName="/ppt/tags/tag5505.xml" ContentType="application/vnd.openxmlformats-officedocument.presentationml.tags+xml"/>
  <Override PartName="/ppt/tags/tag5506.xml" ContentType="application/vnd.openxmlformats-officedocument.presentationml.tags+xml"/>
  <Override PartName="/ppt/tags/tag5507.xml" ContentType="application/vnd.openxmlformats-officedocument.presentationml.tags+xml"/>
  <Override PartName="/ppt/tags/tag5508.xml" ContentType="application/vnd.openxmlformats-officedocument.presentationml.tags+xml"/>
  <Override PartName="/ppt/tags/tag5509.xml" ContentType="application/vnd.openxmlformats-officedocument.presentationml.tags+xml"/>
  <Override PartName="/ppt/tags/tag551.xml" ContentType="application/vnd.openxmlformats-officedocument.presentationml.tags+xml"/>
  <Override PartName="/ppt/tags/tag5510.xml" ContentType="application/vnd.openxmlformats-officedocument.presentationml.tags+xml"/>
  <Override PartName="/ppt/tags/tag5511.xml" ContentType="application/vnd.openxmlformats-officedocument.presentationml.tags+xml"/>
  <Override PartName="/ppt/tags/tag5512.xml" ContentType="application/vnd.openxmlformats-officedocument.presentationml.tags+xml"/>
  <Override PartName="/ppt/tags/tag5513.xml" ContentType="application/vnd.openxmlformats-officedocument.presentationml.tags+xml"/>
  <Override PartName="/ppt/tags/tag5514.xml" ContentType="application/vnd.openxmlformats-officedocument.presentationml.tags+xml"/>
  <Override PartName="/ppt/tags/tag5515.xml" ContentType="application/vnd.openxmlformats-officedocument.presentationml.tags+xml"/>
  <Override PartName="/ppt/tags/tag5516.xml" ContentType="application/vnd.openxmlformats-officedocument.presentationml.tags+xml"/>
  <Override PartName="/ppt/tags/tag5517.xml" ContentType="application/vnd.openxmlformats-officedocument.presentationml.tags+xml"/>
  <Override PartName="/ppt/tags/tag5518.xml" ContentType="application/vnd.openxmlformats-officedocument.presentationml.tags+xml"/>
  <Override PartName="/ppt/tags/tag5519.xml" ContentType="application/vnd.openxmlformats-officedocument.presentationml.tags+xml"/>
  <Override PartName="/ppt/tags/tag552.xml" ContentType="application/vnd.openxmlformats-officedocument.presentationml.tags+xml"/>
  <Override PartName="/ppt/tags/tag5520.xml" ContentType="application/vnd.openxmlformats-officedocument.presentationml.tags+xml"/>
  <Override PartName="/ppt/tags/tag5521.xml" ContentType="application/vnd.openxmlformats-officedocument.presentationml.tags+xml"/>
  <Override PartName="/ppt/tags/tag5522.xml" ContentType="application/vnd.openxmlformats-officedocument.presentationml.tags+xml"/>
  <Override PartName="/ppt/tags/tag5523.xml" ContentType="application/vnd.openxmlformats-officedocument.presentationml.tags+xml"/>
  <Override PartName="/ppt/tags/tag5524.xml" ContentType="application/vnd.openxmlformats-officedocument.presentationml.tags+xml"/>
  <Override PartName="/ppt/tags/tag5525.xml" ContentType="application/vnd.openxmlformats-officedocument.presentationml.tags+xml"/>
  <Override PartName="/ppt/tags/tag5526.xml" ContentType="application/vnd.openxmlformats-officedocument.presentationml.tags+xml"/>
  <Override PartName="/ppt/tags/tag5527.xml" ContentType="application/vnd.openxmlformats-officedocument.presentationml.tags+xml"/>
  <Override PartName="/ppt/tags/tag5528.xml" ContentType="application/vnd.openxmlformats-officedocument.presentationml.tags+xml"/>
  <Override PartName="/ppt/tags/tag5529.xml" ContentType="application/vnd.openxmlformats-officedocument.presentationml.tags+xml"/>
  <Override PartName="/ppt/tags/tag553.xml" ContentType="application/vnd.openxmlformats-officedocument.presentationml.tags+xml"/>
  <Override PartName="/ppt/tags/tag5530.xml" ContentType="application/vnd.openxmlformats-officedocument.presentationml.tags+xml"/>
  <Override PartName="/ppt/tags/tag5531.xml" ContentType="application/vnd.openxmlformats-officedocument.presentationml.tags+xml"/>
  <Override PartName="/ppt/tags/tag5532.xml" ContentType="application/vnd.openxmlformats-officedocument.presentationml.tags+xml"/>
  <Override PartName="/ppt/tags/tag5533.xml" ContentType="application/vnd.openxmlformats-officedocument.presentationml.tags+xml"/>
  <Override PartName="/ppt/tags/tag5534.xml" ContentType="application/vnd.openxmlformats-officedocument.presentationml.tags+xml"/>
  <Override PartName="/ppt/tags/tag5535.xml" ContentType="application/vnd.openxmlformats-officedocument.presentationml.tags+xml"/>
  <Override PartName="/ppt/tags/tag5536.xml" ContentType="application/vnd.openxmlformats-officedocument.presentationml.tags+xml"/>
  <Override PartName="/ppt/tags/tag5537.xml" ContentType="application/vnd.openxmlformats-officedocument.presentationml.tags+xml"/>
  <Override PartName="/ppt/tags/tag5538.xml" ContentType="application/vnd.openxmlformats-officedocument.presentationml.tags+xml"/>
  <Override PartName="/ppt/tags/tag5539.xml" ContentType="application/vnd.openxmlformats-officedocument.presentationml.tags+xml"/>
  <Override PartName="/ppt/tags/tag554.xml" ContentType="application/vnd.openxmlformats-officedocument.presentationml.tags+xml"/>
  <Override PartName="/ppt/tags/tag5540.xml" ContentType="application/vnd.openxmlformats-officedocument.presentationml.tags+xml"/>
  <Override PartName="/ppt/tags/tag5541.xml" ContentType="application/vnd.openxmlformats-officedocument.presentationml.tags+xml"/>
  <Override PartName="/ppt/tags/tag5542.xml" ContentType="application/vnd.openxmlformats-officedocument.presentationml.tags+xml"/>
  <Override PartName="/ppt/tags/tag5543.xml" ContentType="application/vnd.openxmlformats-officedocument.presentationml.tags+xml"/>
  <Override PartName="/ppt/tags/tag5544.xml" ContentType="application/vnd.openxmlformats-officedocument.presentationml.tags+xml"/>
  <Override PartName="/ppt/tags/tag5545.xml" ContentType="application/vnd.openxmlformats-officedocument.presentationml.tags+xml"/>
  <Override PartName="/ppt/tags/tag5546.xml" ContentType="application/vnd.openxmlformats-officedocument.presentationml.tags+xml"/>
  <Override PartName="/ppt/tags/tag5547.xml" ContentType="application/vnd.openxmlformats-officedocument.presentationml.tags+xml"/>
  <Override PartName="/ppt/tags/tag5548.xml" ContentType="application/vnd.openxmlformats-officedocument.presentationml.tags+xml"/>
  <Override PartName="/ppt/tags/tag5549.xml" ContentType="application/vnd.openxmlformats-officedocument.presentationml.tags+xml"/>
  <Override PartName="/ppt/tags/tag555.xml" ContentType="application/vnd.openxmlformats-officedocument.presentationml.tags+xml"/>
  <Override PartName="/ppt/tags/tag5550.xml" ContentType="application/vnd.openxmlformats-officedocument.presentationml.tags+xml"/>
  <Override PartName="/ppt/tags/tag5551.xml" ContentType="application/vnd.openxmlformats-officedocument.presentationml.tags+xml"/>
  <Override PartName="/ppt/tags/tag5552.xml" ContentType="application/vnd.openxmlformats-officedocument.presentationml.tags+xml"/>
  <Override PartName="/ppt/tags/tag5553.xml" ContentType="application/vnd.openxmlformats-officedocument.presentationml.tags+xml"/>
  <Override PartName="/ppt/tags/tag5554.xml" ContentType="application/vnd.openxmlformats-officedocument.presentationml.tags+xml"/>
  <Override PartName="/ppt/tags/tag5555.xml" ContentType="application/vnd.openxmlformats-officedocument.presentationml.tags+xml"/>
  <Override PartName="/ppt/tags/tag5556.xml" ContentType="application/vnd.openxmlformats-officedocument.presentationml.tags+xml"/>
  <Override PartName="/ppt/tags/tag5557.xml" ContentType="application/vnd.openxmlformats-officedocument.presentationml.tags+xml"/>
  <Override PartName="/ppt/tags/tag5558.xml" ContentType="application/vnd.openxmlformats-officedocument.presentationml.tags+xml"/>
  <Override PartName="/ppt/tags/tag5559.xml" ContentType="application/vnd.openxmlformats-officedocument.presentationml.tags+xml"/>
  <Override PartName="/ppt/tags/tag556.xml" ContentType="application/vnd.openxmlformats-officedocument.presentationml.tags+xml"/>
  <Override PartName="/ppt/tags/tag5560.xml" ContentType="application/vnd.openxmlformats-officedocument.presentationml.tags+xml"/>
  <Override PartName="/ppt/tags/tag5561.xml" ContentType="application/vnd.openxmlformats-officedocument.presentationml.tags+xml"/>
  <Override PartName="/ppt/tags/tag5562.xml" ContentType="application/vnd.openxmlformats-officedocument.presentationml.tags+xml"/>
  <Override PartName="/ppt/tags/tag5563.xml" ContentType="application/vnd.openxmlformats-officedocument.presentationml.tags+xml"/>
  <Override PartName="/ppt/tags/tag5564.xml" ContentType="application/vnd.openxmlformats-officedocument.presentationml.tags+xml"/>
  <Override PartName="/ppt/tags/tag5565.xml" ContentType="application/vnd.openxmlformats-officedocument.presentationml.tags+xml"/>
  <Override PartName="/ppt/tags/tag5566.xml" ContentType="application/vnd.openxmlformats-officedocument.presentationml.tags+xml"/>
  <Override PartName="/ppt/tags/tag5567.xml" ContentType="application/vnd.openxmlformats-officedocument.presentationml.tags+xml"/>
  <Override PartName="/ppt/tags/tag5568.xml" ContentType="application/vnd.openxmlformats-officedocument.presentationml.tags+xml"/>
  <Override PartName="/ppt/tags/tag5569.xml" ContentType="application/vnd.openxmlformats-officedocument.presentationml.tags+xml"/>
  <Override PartName="/ppt/tags/tag557.xml" ContentType="application/vnd.openxmlformats-officedocument.presentationml.tags+xml"/>
  <Override PartName="/ppt/tags/tag5570.xml" ContentType="application/vnd.openxmlformats-officedocument.presentationml.tags+xml"/>
  <Override PartName="/ppt/tags/tag5571.xml" ContentType="application/vnd.openxmlformats-officedocument.presentationml.tags+xml"/>
  <Override PartName="/ppt/tags/tag5572.xml" ContentType="application/vnd.openxmlformats-officedocument.presentationml.tags+xml"/>
  <Override PartName="/ppt/tags/tag5573.xml" ContentType="application/vnd.openxmlformats-officedocument.presentationml.tags+xml"/>
  <Override PartName="/ppt/tags/tag5574.xml" ContentType="application/vnd.openxmlformats-officedocument.presentationml.tags+xml"/>
  <Override PartName="/ppt/tags/tag5575.xml" ContentType="application/vnd.openxmlformats-officedocument.presentationml.tags+xml"/>
  <Override PartName="/ppt/tags/tag5576.xml" ContentType="application/vnd.openxmlformats-officedocument.presentationml.tags+xml"/>
  <Override PartName="/ppt/tags/tag5577.xml" ContentType="application/vnd.openxmlformats-officedocument.presentationml.tags+xml"/>
  <Override PartName="/ppt/tags/tag5578.xml" ContentType="application/vnd.openxmlformats-officedocument.presentationml.tags+xml"/>
  <Override PartName="/ppt/tags/tag5579.xml" ContentType="application/vnd.openxmlformats-officedocument.presentationml.tags+xml"/>
  <Override PartName="/ppt/tags/tag558.xml" ContentType="application/vnd.openxmlformats-officedocument.presentationml.tags+xml"/>
  <Override PartName="/ppt/tags/tag5580.xml" ContentType="application/vnd.openxmlformats-officedocument.presentationml.tags+xml"/>
  <Override PartName="/ppt/tags/tag5581.xml" ContentType="application/vnd.openxmlformats-officedocument.presentationml.tags+xml"/>
  <Override PartName="/ppt/tags/tag5582.xml" ContentType="application/vnd.openxmlformats-officedocument.presentationml.tags+xml"/>
  <Override PartName="/ppt/tags/tag5583.xml" ContentType="application/vnd.openxmlformats-officedocument.presentationml.tags+xml"/>
  <Override PartName="/ppt/tags/tag5584.xml" ContentType="application/vnd.openxmlformats-officedocument.presentationml.tags+xml"/>
  <Override PartName="/ppt/tags/tag5585.xml" ContentType="application/vnd.openxmlformats-officedocument.presentationml.tags+xml"/>
  <Override PartName="/ppt/tags/tag5586.xml" ContentType="application/vnd.openxmlformats-officedocument.presentationml.tags+xml"/>
  <Override PartName="/ppt/tags/tag5587.xml" ContentType="application/vnd.openxmlformats-officedocument.presentationml.tags+xml"/>
  <Override PartName="/ppt/tags/tag5588.xml" ContentType="application/vnd.openxmlformats-officedocument.presentationml.tags+xml"/>
  <Override PartName="/ppt/tags/tag5589.xml" ContentType="application/vnd.openxmlformats-officedocument.presentationml.tags+xml"/>
  <Override PartName="/ppt/tags/tag559.xml" ContentType="application/vnd.openxmlformats-officedocument.presentationml.tags+xml"/>
  <Override PartName="/ppt/tags/tag5590.xml" ContentType="application/vnd.openxmlformats-officedocument.presentationml.tags+xml"/>
  <Override PartName="/ppt/tags/tag5591.xml" ContentType="application/vnd.openxmlformats-officedocument.presentationml.tags+xml"/>
  <Override PartName="/ppt/tags/tag5592.xml" ContentType="application/vnd.openxmlformats-officedocument.presentationml.tags+xml"/>
  <Override PartName="/ppt/tags/tag5593.xml" ContentType="application/vnd.openxmlformats-officedocument.presentationml.tags+xml"/>
  <Override PartName="/ppt/tags/tag5594.xml" ContentType="application/vnd.openxmlformats-officedocument.presentationml.tags+xml"/>
  <Override PartName="/ppt/tags/tag5595.xml" ContentType="application/vnd.openxmlformats-officedocument.presentationml.tags+xml"/>
  <Override PartName="/ppt/tags/tag5596.xml" ContentType="application/vnd.openxmlformats-officedocument.presentationml.tags+xml"/>
  <Override PartName="/ppt/tags/tag5597.xml" ContentType="application/vnd.openxmlformats-officedocument.presentationml.tags+xml"/>
  <Override PartName="/ppt/tags/tag5598.xml" ContentType="application/vnd.openxmlformats-officedocument.presentationml.tags+xml"/>
  <Override PartName="/ppt/tags/tag5599.xml" ContentType="application/vnd.openxmlformats-officedocument.presentationml.tags+xml"/>
  <Override PartName="/ppt/tags/tag56.xml" ContentType="application/vnd.openxmlformats-officedocument.presentationml.tags+xml"/>
  <Override PartName="/ppt/tags/tag560.xml" ContentType="application/vnd.openxmlformats-officedocument.presentationml.tags+xml"/>
  <Override PartName="/ppt/tags/tag5600.xml" ContentType="application/vnd.openxmlformats-officedocument.presentationml.tags+xml"/>
  <Override PartName="/ppt/tags/tag5601.xml" ContentType="application/vnd.openxmlformats-officedocument.presentationml.tags+xml"/>
  <Override PartName="/ppt/tags/tag5602.xml" ContentType="application/vnd.openxmlformats-officedocument.presentationml.tags+xml"/>
  <Override PartName="/ppt/tags/tag5603.xml" ContentType="application/vnd.openxmlformats-officedocument.presentationml.tags+xml"/>
  <Override PartName="/ppt/tags/tag5604.xml" ContentType="application/vnd.openxmlformats-officedocument.presentationml.tags+xml"/>
  <Override PartName="/ppt/tags/tag5605.xml" ContentType="application/vnd.openxmlformats-officedocument.presentationml.tags+xml"/>
  <Override PartName="/ppt/tags/tag5606.xml" ContentType="application/vnd.openxmlformats-officedocument.presentationml.tags+xml"/>
  <Override PartName="/ppt/tags/tag5607.xml" ContentType="application/vnd.openxmlformats-officedocument.presentationml.tags+xml"/>
  <Override PartName="/ppt/tags/tag5608.xml" ContentType="application/vnd.openxmlformats-officedocument.presentationml.tags+xml"/>
  <Override PartName="/ppt/tags/tag5609.xml" ContentType="application/vnd.openxmlformats-officedocument.presentationml.tags+xml"/>
  <Override PartName="/ppt/tags/tag561.xml" ContentType="application/vnd.openxmlformats-officedocument.presentationml.tags+xml"/>
  <Override PartName="/ppt/tags/tag5610.xml" ContentType="application/vnd.openxmlformats-officedocument.presentationml.tags+xml"/>
  <Override PartName="/ppt/tags/tag5611.xml" ContentType="application/vnd.openxmlformats-officedocument.presentationml.tags+xml"/>
  <Override PartName="/ppt/tags/tag5612.xml" ContentType="application/vnd.openxmlformats-officedocument.presentationml.tags+xml"/>
  <Override PartName="/ppt/tags/tag5613.xml" ContentType="application/vnd.openxmlformats-officedocument.presentationml.tags+xml"/>
  <Override PartName="/ppt/tags/tag5614.xml" ContentType="application/vnd.openxmlformats-officedocument.presentationml.tags+xml"/>
  <Override PartName="/ppt/tags/tag5615.xml" ContentType="application/vnd.openxmlformats-officedocument.presentationml.tags+xml"/>
  <Override PartName="/ppt/tags/tag5616.xml" ContentType="application/vnd.openxmlformats-officedocument.presentationml.tags+xml"/>
  <Override PartName="/ppt/tags/tag5617.xml" ContentType="application/vnd.openxmlformats-officedocument.presentationml.tags+xml"/>
  <Override PartName="/ppt/tags/tag5618.xml" ContentType="application/vnd.openxmlformats-officedocument.presentationml.tags+xml"/>
  <Override PartName="/ppt/tags/tag5619.xml" ContentType="application/vnd.openxmlformats-officedocument.presentationml.tags+xml"/>
  <Override PartName="/ppt/tags/tag562.xml" ContentType="application/vnd.openxmlformats-officedocument.presentationml.tags+xml"/>
  <Override PartName="/ppt/tags/tag5620.xml" ContentType="application/vnd.openxmlformats-officedocument.presentationml.tags+xml"/>
  <Override PartName="/ppt/tags/tag5621.xml" ContentType="application/vnd.openxmlformats-officedocument.presentationml.tags+xml"/>
  <Override PartName="/ppt/tags/tag5622.xml" ContentType="application/vnd.openxmlformats-officedocument.presentationml.tags+xml"/>
  <Override PartName="/ppt/tags/tag5623.xml" ContentType="application/vnd.openxmlformats-officedocument.presentationml.tags+xml"/>
  <Override PartName="/ppt/tags/tag5624.xml" ContentType="application/vnd.openxmlformats-officedocument.presentationml.tags+xml"/>
  <Override PartName="/ppt/tags/tag5625.xml" ContentType="application/vnd.openxmlformats-officedocument.presentationml.tags+xml"/>
  <Override PartName="/ppt/tags/tag5626.xml" ContentType="application/vnd.openxmlformats-officedocument.presentationml.tags+xml"/>
  <Override PartName="/ppt/tags/tag5627.xml" ContentType="application/vnd.openxmlformats-officedocument.presentationml.tags+xml"/>
  <Override PartName="/ppt/tags/tag5628.xml" ContentType="application/vnd.openxmlformats-officedocument.presentationml.tags+xml"/>
  <Override PartName="/ppt/tags/tag5629.xml" ContentType="application/vnd.openxmlformats-officedocument.presentationml.tags+xml"/>
  <Override PartName="/ppt/tags/tag563.xml" ContentType="application/vnd.openxmlformats-officedocument.presentationml.tags+xml"/>
  <Override PartName="/ppt/tags/tag5630.xml" ContentType="application/vnd.openxmlformats-officedocument.presentationml.tags+xml"/>
  <Override PartName="/ppt/tags/tag5631.xml" ContentType="application/vnd.openxmlformats-officedocument.presentationml.tags+xml"/>
  <Override PartName="/ppt/tags/tag5632.xml" ContentType="application/vnd.openxmlformats-officedocument.presentationml.tags+xml"/>
  <Override PartName="/ppt/tags/tag5633.xml" ContentType="application/vnd.openxmlformats-officedocument.presentationml.tags+xml"/>
  <Override PartName="/ppt/tags/tag5634.xml" ContentType="application/vnd.openxmlformats-officedocument.presentationml.tags+xml"/>
  <Override PartName="/ppt/tags/tag5635.xml" ContentType="application/vnd.openxmlformats-officedocument.presentationml.tags+xml"/>
  <Override PartName="/ppt/tags/tag5636.xml" ContentType="application/vnd.openxmlformats-officedocument.presentationml.tags+xml"/>
  <Override PartName="/ppt/tags/tag5637.xml" ContentType="application/vnd.openxmlformats-officedocument.presentationml.tags+xml"/>
  <Override PartName="/ppt/tags/tag5638.xml" ContentType="application/vnd.openxmlformats-officedocument.presentationml.tags+xml"/>
  <Override PartName="/ppt/tags/tag5639.xml" ContentType="application/vnd.openxmlformats-officedocument.presentationml.tags+xml"/>
  <Override PartName="/ppt/tags/tag564.xml" ContentType="application/vnd.openxmlformats-officedocument.presentationml.tags+xml"/>
  <Override PartName="/ppt/tags/tag5640.xml" ContentType="application/vnd.openxmlformats-officedocument.presentationml.tags+xml"/>
  <Override PartName="/ppt/tags/tag5641.xml" ContentType="application/vnd.openxmlformats-officedocument.presentationml.tags+xml"/>
  <Override PartName="/ppt/tags/tag5642.xml" ContentType="application/vnd.openxmlformats-officedocument.presentationml.tags+xml"/>
  <Override PartName="/ppt/tags/tag5643.xml" ContentType="application/vnd.openxmlformats-officedocument.presentationml.tags+xml"/>
  <Override PartName="/ppt/tags/tag5644.xml" ContentType="application/vnd.openxmlformats-officedocument.presentationml.tags+xml"/>
  <Override PartName="/ppt/tags/tag5645.xml" ContentType="application/vnd.openxmlformats-officedocument.presentationml.tags+xml"/>
  <Override PartName="/ppt/tags/tag5646.xml" ContentType="application/vnd.openxmlformats-officedocument.presentationml.tags+xml"/>
  <Override PartName="/ppt/tags/tag5647.xml" ContentType="application/vnd.openxmlformats-officedocument.presentationml.tags+xml"/>
  <Override PartName="/ppt/tags/tag5648.xml" ContentType="application/vnd.openxmlformats-officedocument.presentationml.tags+xml"/>
  <Override PartName="/ppt/tags/tag5649.xml" ContentType="application/vnd.openxmlformats-officedocument.presentationml.tags+xml"/>
  <Override PartName="/ppt/tags/tag565.xml" ContentType="application/vnd.openxmlformats-officedocument.presentationml.tags+xml"/>
  <Override PartName="/ppt/tags/tag5650.xml" ContentType="application/vnd.openxmlformats-officedocument.presentationml.tags+xml"/>
  <Override PartName="/ppt/tags/tag5651.xml" ContentType="application/vnd.openxmlformats-officedocument.presentationml.tags+xml"/>
  <Override PartName="/ppt/tags/tag5652.xml" ContentType="application/vnd.openxmlformats-officedocument.presentationml.tags+xml"/>
  <Override PartName="/ppt/tags/tag5653.xml" ContentType="application/vnd.openxmlformats-officedocument.presentationml.tags+xml"/>
  <Override PartName="/ppt/tags/tag5654.xml" ContentType="application/vnd.openxmlformats-officedocument.presentationml.tags+xml"/>
  <Override PartName="/ppt/tags/tag5655.xml" ContentType="application/vnd.openxmlformats-officedocument.presentationml.tags+xml"/>
  <Override PartName="/ppt/tags/tag5656.xml" ContentType="application/vnd.openxmlformats-officedocument.presentationml.tags+xml"/>
  <Override PartName="/ppt/tags/tag5657.xml" ContentType="application/vnd.openxmlformats-officedocument.presentationml.tags+xml"/>
  <Override PartName="/ppt/tags/tag5658.xml" ContentType="application/vnd.openxmlformats-officedocument.presentationml.tags+xml"/>
  <Override PartName="/ppt/tags/tag5659.xml" ContentType="application/vnd.openxmlformats-officedocument.presentationml.tags+xml"/>
  <Override PartName="/ppt/tags/tag566.xml" ContentType="application/vnd.openxmlformats-officedocument.presentationml.tags+xml"/>
  <Override PartName="/ppt/tags/tag5660.xml" ContentType="application/vnd.openxmlformats-officedocument.presentationml.tags+xml"/>
  <Override PartName="/ppt/tags/tag5661.xml" ContentType="application/vnd.openxmlformats-officedocument.presentationml.tags+xml"/>
  <Override PartName="/ppt/tags/tag5662.xml" ContentType="application/vnd.openxmlformats-officedocument.presentationml.tags+xml"/>
  <Override PartName="/ppt/tags/tag5663.xml" ContentType="application/vnd.openxmlformats-officedocument.presentationml.tags+xml"/>
  <Override PartName="/ppt/tags/tag5664.xml" ContentType="application/vnd.openxmlformats-officedocument.presentationml.tags+xml"/>
  <Override PartName="/ppt/tags/tag5665.xml" ContentType="application/vnd.openxmlformats-officedocument.presentationml.tags+xml"/>
  <Override PartName="/ppt/tags/tag5666.xml" ContentType="application/vnd.openxmlformats-officedocument.presentationml.tags+xml"/>
  <Override PartName="/ppt/tags/tag5667.xml" ContentType="application/vnd.openxmlformats-officedocument.presentationml.tags+xml"/>
  <Override PartName="/ppt/tags/tag5668.xml" ContentType="application/vnd.openxmlformats-officedocument.presentationml.tags+xml"/>
  <Override PartName="/ppt/tags/tag5669.xml" ContentType="application/vnd.openxmlformats-officedocument.presentationml.tags+xml"/>
  <Override PartName="/ppt/tags/tag567.xml" ContentType="application/vnd.openxmlformats-officedocument.presentationml.tags+xml"/>
  <Override PartName="/ppt/tags/tag5670.xml" ContentType="application/vnd.openxmlformats-officedocument.presentationml.tags+xml"/>
  <Override PartName="/ppt/tags/tag5671.xml" ContentType="application/vnd.openxmlformats-officedocument.presentationml.tags+xml"/>
  <Override PartName="/ppt/tags/tag5672.xml" ContentType="application/vnd.openxmlformats-officedocument.presentationml.tags+xml"/>
  <Override PartName="/ppt/tags/tag5673.xml" ContentType="application/vnd.openxmlformats-officedocument.presentationml.tags+xml"/>
  <Override PartName="/ppt/tags/tag5674.xml" ContentType="application/vnd.openxmlformats-officedocument.presentationml.tags+xml"/>
  <Override PartName="/ppt/tags/tag5675.xml" ContentType="application/vnd.openxmlformats-officedocument.presentationml.tags+xml"/>
  <Override PartName="/ppt/tags/tag5676.xml" ContentType="application/vnd.openxmlformats-officedocument.presentationml.tags+xml"/>
  <Override PartName="/ppt/tags/tag5677.xml" ContentType="application/vnd.openxmlformats-officedocument.presentationml.tags+xml"/>
  <Override PartName="/ppt/tags/tag5678.xml" ContentType="application/vnd.openxmlformats-officedocument.presentationml.tags+xml"/>
  <Override PartName="/ppt/tags/tag5679.xml" ContentType="application/vnd.openxmlformats-officedocument.presentationml.tags+xml"/>
  <Override PartName="/ppt/tags/tag568.xml" ContentType="application/vnd.openxmlformats-officedocument.presentationml.tags+xml"/>
  <Override PartName="/ppt/tags/tag5680.xml" ContentType="application/vnd.openxmlformats-officedocument.presentationml.tags+xml"/>
  <Override PartName="/ppt/tags/tag5681.xml" ContentType="application/vnd.openxmlformats-officedocument.presentationml.tags+xml"/>
  <Override PartName="/ppt/tags/tag5682.xml" ContentType="application/vnd.openxmlformats-officedocument.presentationml.tags+xml"/>
  <Override PartName="/ppt/tags/tag5683.xml" ContentType="application/vnd.openxmlformats-officedocument.presentationml.tags+xml"/>
  <Override PartName="/ppt/tags/tag5684.xml" ContentType="application/vnd.openxmlformats-officedocument.presentationml.tags+xml"/>
  <Override PartName="/ppt/tags/tag5685.xml" ContentType="application/vnd.openxmlformats-officedocument.presentationml.tags+xml"/>
  <Override PartName="/ppt/tags/tag5686.xml" ContentType="application/vnd.openxmlformats-officedocument.presentationml.tags+xml"/>
  <Override PartName="/ppt/tags/tag5687.xml" ContentType="application/vnd.openxmlformats-officedocument.presentationml.tags+xml"/>
  <Override PartName="/ppt/tags/tag5688.xml" ContentType="application/vnd.openxmlformats-officedocument.presentationml.tags+xml"/>
  <Override PartName="/ppt/tags/tag5689.xml" ContentType="application/vnd.openxmlformats-officedocument.presentationml.tags+xml"/>
  <Override PartName="/ppt/tags/tag569.xml" ContentType="application/vnd.openxmlformats-officedocument.presentationml.tags+xml"/>
  <Override PartName="/ppt/tags/tag5690.xml" ContentType="application/vnd.openxmlformats-officedocument.presentationml.tags+xml"/>
  <Override PartName="/ppt/tags/tag5691.xml" ContentType="application/vnd.openxmlformats-officedocument.presentationml.tags+xml"/>
  <Override PartName="/ppt/tags/tag5692.xml" ContentType="application/vnd.openxmlformats-officedocument.presentationml.tags+xml"/>
  <Override PartName="/ppt/tags/tag5693.xml" ContentType="application/vnd.openxmlformats-officedocument.presentationml.tags+xml"/>
  <Override PartName="/ppt/tags/tag5694.xml" ContentType="application/vnd.openxmlformats-officedocument.presentationml.tags+xml"/>
  <Override PartName="/ppt/tags/tag5695.xml" ContentType="application/vnd.openxmlformats-officedocument.presentationml.tags+xml"/>
  <Override PartName="/ppt/tags/tag5696.xml" ContentType="application/vnd.openxmlformats-officedocument.presentationml.tags+xml"/>
  <Override PartName="/ppt/tags/tag5697.xml" ContentType="application/vnd.openxmlformats-officedocument.presentationml.tags+xml"/>
  <Override PartName="/ppt/tags/tag5698.xml" ContentType="application/vnd.openxmlformats-officedocument.presentationml.tags+xml"/>
  <Override PartName="/ppt/tags/tag5699.xml" ContentType="application/vnd.openxmlformats-officedocument.presentationml.tags+xml"/>
  <Override PartName="/ppt/tags/tag57.xml" ContentType="application/vnd.openxmlformats-officedocument.presentationml.tags+xml"/>
  <Override PartName="/ppt/tags/tag570.xml" ContentType="application/vnd.openxmlformats-officedocument.presentationml.tags+xml"/>
  <Override PartName="/ppt/tags/tag5700.xml" ContentType="application/vnd.openxmlformats-officedocument.presentationml.tags+xml"/>
  <Override PartName="/ppt/tags/tag5701.xml" ContentType="application/vnd.openxmlformats-officedocument.presentationml.tags+xml"/>
  <Override PartName="/ppt/tags/tag5702.xml" ContentType="application/vnd.openxmlformats-officedocument.presentationml.tags+xml"/>
  <Override PartName="/ppt/tags/tag5703.xml" ContentType="application/vnd.openxmlformats-officedocument.presentationml.tags+xml"/>
  <Override PartName="/ppt/tags/tag5704.xml" ContentType="application/vnd.openxmlformats-officedocument.presentationml.tags+xml"/>
  <Override PartName="/ppt/tags/tag5705.xml" ContentType="application/vnd.openxmlformats-officedocument.presentationml.tags+xml"/>
  <Override PartName="/ppt/tags/tag5706.xml" ContentType="application/vnd.openxmlformats-officedocument.presentationml.tags+xml"/>
  <Override PartName="/ppt/tags/tag5707.xml" ContentType="application/vnd.openxmlformats-officedocument.presentationml.tags+xml"/>
  <Override PartName="/ppt/tags/tag5708.xml" ContentType="application/vnd.openxmlformats-officedocument.presentationml.tags+xml"/>
  <Override PartName="/ppt/tags/tag5709.xml" ContentType="application/vnd.openxmlformats-officedocument.presentationml.tags+xml"/>
  <Override PartName="/ppt/tags/tag571.xml" ContentType="application/vnd.openxmlformats-officedocument.presentationml.tags+xml"/>
  <Override PartName="/ppt/tags/tag5710.xml" ContentType="application/vnd.openxmlformats-officedocument.presentationml.tags+xml"/>
  <Override PartName="/ppt/tags/tag5711.xml" ContentType="application/vnd.openxmlformats-officedocument.presentationml.tags+xml"/>
  <Override PartName="/ppt/tags/tag5712.xml" ContentType="application/vnd.openxmlformats-officedocument.presentationml.tags+xml"/>
  <Override PartName="/ppt/tags/tag5713.xml" ContentType="application/vnd.openxmlformats-officedocument.presentationml.tags+xml"/>
  <Override PartName="/ppt/tags/tag5714.xml" ContentType="application/vnd.openxmlformats-officedocument.presentationml.tags+xml"/>
  <Override PartName="/ppt/tags/tag5715.xml" ContentType="application/vnd.openxmlformats-officedocument.presentationml.tags+xml"/>
  <Override PartName="/ppt/tags/tag5716.xml" ContentType="application/vnd.openxmlformats-officedocument.presentationml.tags+xml"/>
  <Override PartName="/ppt/tags/tag5717.xml" ContentType="application/vnd.openxmlformats-officedocument.presentationml.tags+xml"/>
  <Override PartName="/ppt/tags/tag5718.xml" ContentType="application/vnd.openxmlformats-officedocument.presentationml.tags+xml"/>
  <Override PartName="/ppt/tags/tag5719.xml" ContentType="application/vnd.openxmlformats-officedocument.presentationml.tags+xml"/>
  <Override PartName="/ppt/tags/tag572.xml" ContentType="application/vnd.openxmlformats-officedocument.presentationml.tags+xml"/>
  <Override PartName="/ppt/tags/tag5720.xml" ContentType="application/vnd.openxmlformats-officedocument.presentationml.tags+xml"/>
  <Override PartName="/ppt/tags/tag5721.xml" ContentType="application/vnd.openxmlformats-officedocument.presentationml.tags+xml"/>
  <Override PartName="/ppt/tags/tag5722.xml" ContentType="application/vnd.openxmlformats-officedocument.presentationml.tags+xml"/>
  <Override PartName="/ppt/tags/tag5723.xml" ContentType="application/vnd.openxmlformats-officedocument.presentationml.tags+xml"/>
  <Override PartName="/ppt/tags/tag5724.xml" ContentType="application/vnd.openxmlformats-officedocument.presentationml.tags+xml"/>
  <Override PartName="/ppt/tags/tag5725.xml" ContentType="application/vnd.openxmlformats-officedocument.presentationml.tags+xml"/>
  <Override PartName="/ppt/tags/tag5726.xml" ContentType="application/vnd.openxmlformats-officedocument.presentationml.tags+xml"/>
  <Override PartName="/ppt/tags/tag5727.xml" ContentType="application/vnd.openxmlformats-officedocument.presentationml.tags+xml"/>
  <Override PartName="/ppt/tags/tag5728.xml" ContentType="application/vnd.openxmlformats-officedocument.presentationml.tags+xml"/>
  <Override PartName="/ppt/tags/tag5729.xml" ContentType="application/vnd.openxmlformats-officedocument.presentationml.tags+xml"/>
  <Override PartName="/ppt/tags/tag573.xml" ContentType="application/vnd.openxmlformats-officedocument.presentationml.tags+xml"/>
  <Override PartName="/ppt/tags/tag5730.xml" ContentType="application/vnd.openxmlformats-officedocument.presentationml.tags+xml"/>
  <Override PartName="/ppt/tags/tag5731.xml" ContentType="application/vnd.openxmlformats-officedocument.presentationml.tags+xml"/>
  <Override PartName="/ppt/tags/tag5732.xml" ContentType="application/vnd.openxmlformats-officedocument.presentationml.tags+xml"/>
  <Override PartName="/ppt/tags/tag5733.xml" ContentType="application/vnd.openxmlformats-officedocument.presentationml.tags+xml"/>
  <Override PartName="/ppt/tags/tag5734.xml" ContentType="application/vnd.openxmlformats-officedocument.presentationml.tags+xml"/>
  <Override PartName="/ppt/tags/tag5735.xml" ContentType="application/vnd.openxmlformats-officedocument.presentationml.tags+xml"/>
  <Override PartName="/ppt/tags/tag5736.xml" ContentType="application/vnd.openxmlformats-officedocument.presentationml.tags+xml"/>
  <Override PartName="/ppt/tags/tag5737.xml" ContentType="application/vnd.openxmlformats-officedocument.presentationml.tags+xml"/>
  <Override PartName="/ppt/tags/tag5738.xml" ContentType="application/vnd.openxmlformats-officedocument.presentationml.tags+xml"/>
  <Override PartName="/ppt/tags/tag5739.xml" ContentType="application/vnd.openxmlformats-officedocument.presentationml.tags+xml"/>
  <Override PartName="/ppt/tags/tag574.xml" ContentType="application/vnd.openxmlformats-officedocument.presentationml.tags+xml"/>
  <Override PartName="/ppt/tags/tag5740.xml" ContentType="application/vnd.openxmlformats-officedocument.presentationml.tags+xml"/>
  <Override PartName="/ppt/tags/tag5741.xml" ContentType="application/vnd.openxmlformats-officedocument.presentationml.tags+xml"/>
  <Override PartName="/ppt/tags/tag5742.xml" ContentType="application/vnd.openxmlformats-officedocument.presentationml.tags+xml"/>
  <Override PartName="/ppt/tags/tag5743.xml" ContentType="application/vnd.openxmlformats-officedocument.presentationml.tags+xml"/>
  <Override PartName="/ppt/tags/tag5744.xml" ContentType="application/vnd.openxmlformats-officedocument.presentationml.tags+xml"/>
  <Override PartName="/ppt/tags/tag5745.xml" ContentType="application/vnd.openxmlformats-officedocument.presentationml.tags+xml"/>
  <Override PartName="/ppt/tags/tag5746.xml" ContentType="application/vnd.openxmlformats-officedocument.presentationml.tags+xml"/>
  <Override PartName="/ppt/tags/tag5747.xml" ContentType="application/vnd.openxmlformats-officedocument.presentationml.tags+xml"/>
  <Override PartName="/ppt/tags/tag5748.xml" ContentType="application/vnd.openxmlformats-officedocument.presentationml.tags+xml"/>
  <Override PartName="/ppt/tags/tag5749.xml" ContentType="application/vnd.openxmlformats-officedocument.presentationml.tags+xml"/>
  <Override PartName="/ppt/tags/tag575.xml" ContentType="application/vnd.openxmlformats-officedocument.presentationml.tags+xml"/>
  <Override PartName="/ppt/tags/tag5750.xml" ContentType="application/vnd.openxmlformats-officedocument.presentationml.tags+xml"/>
  <Override PartName="/ppt/tags/tag5751.xml" ContentType="application/vnd.openxmlformats-officedocument.presentationml.tags+xml"/>
  <Override PartName="/ppt/tags/tag5752.xml" ContentType="application/vnd.openxmlformats-officedocument.presentationml.tags+xml"/>
  <Override PartName="/ppt/tags/tag5753.xml" ContentType="application/vnd.openxmlformats-officedocument.presentationml.tags+xml"/>
  <Override PartName="/ppt/tags/tag5754.xml" ContentType="application/vnd.openxmlformats-officedocument.presentationml.tags+xml"/>
  <Override PartName="/ppt/tags/tag5755.xml" ContentType="application/vnd.openxmlformats-officedocument.presentationml.tags+xml"/>
  <Override PartName="/ppt/tags/tag5756.xml" ContentType="application/vnd.openxmlformats-officedocument.presentationml.tags+xml"/>
  <Override PartName="/ppt/tags/tag5757.xml" ContentType="application/vnd.openxmlformats-officedocument.presentationml.tags+xml"/>
  <Override PartName="/ppt/tags/tag5758.xml" ContentType="application/vnd.openxmlformats-officedocument.presentationml.tags+xml"/>
  <Override PartName="/ppt/tags/tag5759.xml" ContentType="application/vnd.openxmlformats-officedocument.presentationml.tags+xml"/>
  <Override PartName="/ppt/tags/tag576.xml" ContentType="application/vnd.openxmlformats-officedocument.presentationml.tags+xml"/>
  <Override PartName="/ppt/tags/tag5760.xml" ContentType="application/vnd.openxmlformats-officedocument.presentationml.tags+xml"/>
  <Override PartName="/ppt/tags/tag5761.xml" ContentType="application/vnd.openxmlformats-officedocument.presentationml.tags+xml"/>
  <Override PartName="/ppt/tags/tag5762.xml" ContentType="application/vnd.openxmlformats-officedocument.presentationml.tags+xml"/>
  <Override PartName="/ppt/tags/tag5763.xml" ContentType="application/vnd.openxmlformats-officedocument.presentationml.tags+xml"/>
  <Override PartName="/ppt/tags/tag5764.xml" ContentType="application/vnd.openxmlformats-officedocument.presentationml.tags+xml"/>
  <Override PartName="/ppt/tags/tag5765.xml" ContentType="application/vnd.openxmlformats-officedocument.presentationml.tags+xml"/>
  <Override PartName="/ppt/tags/tag5766.xml" ContentType="application/vnd.openxmlformats-officedocument.presentationml.tags+xml"/>
  <Override PartName="/ppt/tags/tag5767.xml" ContentType="application/vnd.openxmlformats-officedocument.presentationml.tags+xml"/>
  <Override PartName="/ppt/tags/tag5768.xml" ContentType="application/vnd.openxmlformats-officedocument.presentationml.tags+xml"/>
  <Override PartName="/ppt/tags/tag5769.xml" ContentType="application/vnd.openxmlformats-officedocument.presentationml.tags+xml"/>
  <Override PartName="/ppt/tags/tag577.xml" ContentType="application/vnd.openxmlformats-officedocument.presentationml.tags+xml"/>
  <Override PartName="/ppt/tags/tag5770.xml" ContentType="application/vnd.openxmlformats-officedocument.presentationml.tags+xml"/>
  <Override PartName="/ppt/tags/tag5771.xml" ContentType="application/vnd.openxmlformats-officedocument.presentationml.tags+xml"/>
  <Override PartName="/ppt/tags/tag5772.xml" ContentType="application/vnd.openxmlformats-officedocument.presentationml.tags+xml"/>
  <Override PartName="/ppt/tags/tag5773.xml" ContentType="application/vnd.openxmlformats-officedocument.presentationml.tags+xml"/>
  <Override PartName="/ppt/tags/tag5774.xml" ContentType="application/vnd.openxmlformats-officedocument.presentationml.tags+xml"/>
  <Override PartName="/ppt/tags/tag5775.xml" ContentType="application/vnd.openxmlformats-officedocument.presentationml.tags+xml"/>
  <Override PartName="/ppt/tags/tag5776.xml" ContentType="application/vnd.openxmlformats-officedocument.presentationml.tags+xml"/>
  <Override PartName="/ppt/tags/tag5777.xml" ContentType="application/vnd.openxmlformats-officedocument.presentationml.tags+xml"/>
  <Override PartName="/ppt/tags/tag5778.xml" ContentType="application/vnd.openxmlformats-officedocument.presentationml.tags+xml"/>
  <Override PartName="/ppt/tags/tag5779.xml" ContentType="application/vnd.openxmlformats-officedocument.presentationml.tags+xml"/>
  <Override PartName="/ppt/tags/tag578.xml" ContentType="application/vnd.openxmlformats-officedocument.presentationml.tags+xml"/>
  <Override PartName="/ppt/tags/tag5780.xml" ContentType="application/vnd.openxmlformats-officedocument.presentationml.tags+xml"/>
  <Override PartName="/ppt/tags/tag5781.xml" ContentType="application/vnd.openxmlformats-officedocument.presentationml.tags+xml"/>
  <Override PartName="/ppt/tags/tag5782.xml" ContentType="application/vnd.openxmlformats-officedocument.presentationml.tags+xml"/>
  <Override PartName="/ppt/tags/tag5783.xml" ContentType="application/vnd.openxmlformats-officedocument.presentationml.tags+xml"/>
  <Override PartName="/ppt/tags/tag5784.xml" ContentType="application/vnd.openxmlformats-officedocument.presentationml.tags+xml"/>
  <Override PartName="/ppt/tags/tag5785.xml" ContentType="application/vnd.openxmlformats-officedocument.presentationml.tags+xml"/>
  <Override PartName="/ppt/tags/tag5786.xml" ContentType="application/vnd.openxmlformats-officedocument.presentationml.tags+xml"/>
  <Override PartName="/ppt/tags/tag5787.xml" ContentType="application/vnd.openxmlformats-officedocument.presentationml.tags+xml"/>
  <Override PartName="/ppt/tags/tag5788.xml" ContentType="application/vnd.openxmlformats-officedocument.presentationml.tags+xml"/>
  <Override PartName="/ppt/tags/tag5789.xml" ContentType="application/vnd.openxmlformats-officedocument.presentationml.tags+xml"/>
  <Override PartName="/ppt/tags/tag579.xml" ContentType="application/vnd.openxmlformats-officedocument.presentationml.tags+xml"/>
  <Override PartName="/ppt/tags/tag5790.xml" ContentType="application/vnd.openxmlformats-officedocument.presentationml.tags+xml"/>
  <Override PartName="/ppt/tags/tag5791.xml" ContentType="application/vnd.openxmlformats-officedocument.presentationml.tags+xml"/>
  <Override PartName="/ppt/tags/tag5792.xml" ContentType="application/vnd.openxmlformats-officedocument.presentationml.tags+xml"/>
  <Override PartName="/ppt/tags/tag5793.xml" ContentType="application/vnd.openxmlformats-officedocument.presentationml.tags+xml"/>
  <Override PartName="/ppt/tags/tag5794.xml" ContentType="application/vnd.openxmlformats-officedocument.presentationml.tags+xml"/>
  <Override PartName="/ppt/tags/tag5795.xml" ContentType="application/vnd.openxmlformats-officedocument.presentationml.tags+xml"/>
  <Override PartName="/ppt/tags/tag5796.xml" ContentType="application/vnd.openxmlformats-officedocument.presentationml.tags+xml"/>
  <Override PartName="/ppt/tags/tag5797.xml" ContentType="application/vnd.openxmlformats-officedocument.presentationml.tags+xml"/>
  <Override PartName="/ppt/tags/tag5798.xml" ContentType="application/vnd.openxmlformats-officedocument.presentationml.tags+xml"/>
  <Override PartName="/ppt/tags/tag5799.xml" ContentType="application/vnd.openxmlformats-officedocument.presentationml.tags+xml"/>
  <Override PartName="/ppt/tags/tag58.xml" ContentType="application/vnd.openxmlformats-officedocument.presentationml.tags+xml"/>
  <Override PartName="/ppt/tags/tag580.xml" ContentType="application/vnd.openxmlformats-officedocument.presentationml.tags+xml"/>
  <Override PartName="/ppt/tags/tag5800.xml" ContentType="application/vnd.openxmlformats-officedocument.presentationml.tags+xml"/>
  <Override PartName="/ppt/tags/tag5801.xml" ContentType="application/vnd.openxmlformats-officedocument.presentationml.tags+xml"/>
  <Override PartName="/ppt/tags/tag5802.xml" ContentType="application/vnd.openxmlformats-officedocument.presentationml.tags+xml"/>
  <Override PartName="/ppt/tags/tag5803.xml" ContentType="application/vnd.openxmlformats-officedocument.presentationml.tags+xml"/>
  <Override PartName="/ppt/tags/tag5804.xml" ContentType="application/vnd.openxmlformats-officedocument.presentationml.tags+xml"/>
  <Override PartName="/ppt/tags/tag5805.xml" ContentType="application/vnd.openxmlformats-officedocument.presentationml.tags+xml"/>
  <Override PartName="/ppt/tags/tag5806.xml" ContentType="application/vnd.openxmlformats-officedocument.presentationml.tags+xml"/>
  <Override PartName="/ppt/tags/tag5807.xml" ContentType="application/vnd.openxmlformats-officedocument.presentationml.tags+xml"/>
  <Override PartName="/ppt/tags/tag5808.xml" ContentType="application/vnd.openxmlformats-officedocument.presentationml.tags+xml"/>
  <Override PartName="/ppt/tags/tag5809.xml" ContentType="application/vnd.openxmlformats-officedocument.presentationml.tags+xml"/>
  <Override PartName="/ppt/tags/tag581.xml" ContentType="application/vnd.openxmlformats-officedocument.presentationml.tags+xml"/>
  <Override PartName="/ppt/tags/tag5810.xml" ContentType="application/vnd.openxmlformats-officedocument.presentationml.tags+xml"/>
  <Override PartName="/ppt/tags/tag5811.xml" ContentType="application/vnd.openxmlformats-officedocument.presentationml.tags+xml"/>
  <Override PartName="/ppt/tags/tag5812.xml" ContentType="application/vnd.openxmlformats-officedocument.presentationml.tags+xml"/>
  <Override PartName="/ppt/tags/tag5813.xml" ContentType="application/vnd.openxmlformats-officedocument.presentationml.tags+xml"/>
  <Override PartName="/ppt/tags/tag5814.xml" ContentType="application/vnd.openxmlformats-officedocument.presentationml.tags+xml"/>
  <Override PartName="/ppt/tags/tag5815.xml" ContentType="application/vnd.openxmlformats-officedocument.presentationml.tags+xml"/>
  <Override PartName="/ppt/tags/tag5816.xml" ContentType="application/vnd.openxmlformats-officedocument.presentationml.tags+xml"/>
  <Override PartName="/ppt/tags/tag5817.xml" ContentType="application/vnd.openxmlformats-officedocument.presentationml.tags+xml"/>
  <Override PartName="/ppt/tags/tag5818.xml" ContentType="application/vnd.openxmlformats-officedocument.presentationml.tags+xml"/>
  <Override PartName="/ppt/tags/tag5819.xml" ContentType="application/vnd.openxmlformats-officedocument.presentationml.tags+xml"/>
  <Override PartName="/ppt/tags/tag582.xml" ContentType="application/vnd.openxmlformats-officedocument.presentationml.tags+xml"/>
  <Override PartName="/ppt/tags/tag5820.xml" ContentType="application/vnd.openxmlformats-officedocument.presentationml.tags+xml"/>
  <Override PartName="/ppt/tags/tag5821.xml" ContentType="application/vnd.openxmlformats-officedocument.presentationml.tags+xml"/>
  <Override PartName="/ppt/tags/tag5822.xml" ContentType="application/vnd.openxmlformats-officedocument.presentationml.tags+xml"/>
  <Override PartName="/ppt/tags/tag5823.xml" ContentType="application/vnd.openxmlformats-officedocument.presentationml.tags+xml"/>
  <Override PartName="/ppt/tags/tag5824.xml" ContentType="application/vnd.openxmlformats-officedocument.presentationml.tags+xml"/>
  <Override PartName="/ppt/tags/tag5825.xml" ContentType="application/vnd.openxmlformats-officedocument.presentationml.tags+xml"/>
  <Override PartName="/ppt/tags/tag5826.xml" ContentType="application/vnd.openxmlformats-officedocument.presentationml.tags+xml"/>
  <Override PartName="/ppt/tags/tag5827.xml" ContentType="application/vnd.openxmlformats-officedocument.presentationml.tags+xml"/>
  <Override PartName="/ppt/tags/tag5828.xml" ContentType="application/vnd.openxmlformats-officedocument.presentationml.tags+xml"/>
  <Override PartName="/ppt/tags/tag5829.xml" ContentType="application/vnd.openxmlformats-officedocument.presentationml.tags+xml"/>
  <Override PartName="/ppt/tags/tag583.xml" ContentType="application/vnd.openxmlformats-officedocument.presentationml.tags+xml"/>
  <Override PartName="/ppt/tags/tag5830.xml" ContentType="application/vnd.openxmlformats-officedocument.presentationml.tags+xml"/>
  <Override PartName="/ppt/tags/tag5831.xml" ContentType="application/vnd.openxmlformats-officedocument.presentationml.tags+xml"/>
  <Override PartName="/ppt/tags/tag5832.xml" ContentType="application/vnd.openxmlformats-officedocument.presentationml.tags+xml"/>
  <Override PartName="/ppt/tags/tag5833.xml" ContentType="application/vnd.openxmlformats-officedocument.presentationml.tags+xml"/>
  <Override PartName="/ppt/tags/tag5834.xml" ContentType="application/vnd.openxmlformats-officedocument.presentationml.tags+xml"/>
  <Override PartName="/ppt/tags/tag5835.xml" ContentType="application/vnd.openxmlformats-officedocument.presentationml.tags+xml"/>
  <Override PartName="/ppt/tags/tag5836.xml" ContentType="application/vnd.openxmlformats-officedocument.presentationml.tags+xml"/>
  <Override PartName="/ppt/tags/tag5837.xml" ContentType="application/vnd.openxmlformats-officedocument.presentationml.tags+xml"/>
  <Override PartName="/ppt/tags/tag5838.xml" ContentType="application/vnd.openxmlformats-officedocument.presentationml.tags+xml"/>
  <Override PartName="/ppt/tags/tag5839.xml" ContentType="application/vnd.openxmlformats-officedocument.presentationml.tags+xml"/>
  <Override PartName="/ppt/tags/tag584.xml" ContentType="application/vnd.openxmlformats-officedocument.presentationml.tags+xml"/>
  <Override PartName="/ppt/tags/tag5840.xml" ContentType="application/vnd.openxmlformats-officedocument.presentationml.tags+xml"/>
  <Override PartName="/ppt/tags/tag5841.xml" ContentType="application/vnd.openxmlformats-officedocument.presentationml.tags+xml"/>
  <Override PartName="/ppt/tags/tag5842.xml" ContentType="application/vnd.openxmlformats-officedocument.presentationml.tags+xml"/>
  <Override PartName="/ppt/tags/tag5843.xml" ContentType="application/vnd.openxmlformats-officedocument.presentationml.tags+xml"/>
  <Override PartName="/ppt/tags/tag5844.xml" ContentType="application/vnd.openxmlformats-officedocument.presentationml.tags+xml"/>
  <Override PartName="/ppt/tags/tag5845.xml" ContentType="application/vnd.openxmlformats-officedocument.presentationml.tags+xml"/>
  <Override PartName="/ppt/tags/tag5846.xml" ContentType="application/vnd.openxmlformats-officedocument.presentationml.tags+xml"/>
  <Override PartName="/ppt/tags/tag5847.xml" ContentType="application/vnd.openxmlformats-officedocument.presentationml.tags+xml"/>
  <Override PartName="/ppt/tags/tag5848.xml" ContentType="application/vnd.openxmlformats-officedocument.presentationml.tags+xml"/>
  <Override PartName="/ppt/tags/tag5849.xml" ContentType="application/vnd.openxmlformats-officedocument.presentationml.tags+xml"/>
  <Override PartName="/ppt/tags/tag585.xml" ContentType="application/vnd.openxmlformats-officedocument.presentationml.tags+xml"/>
  <Override PartName="/ppt/tags/tag5850.xml" ContentType="application/vnd.openxmlformats-officedocument.presentationml.tags+xml"/>
  <Override PartName="/ppt/tags/tag5851.xml" ContentType="application/vnd.openxmlformats-officedocument.presentationml.tags+xml"/>
  <Override PartName="/ppt/tags/tag5852.xml" ContentType="application/vnd.openxmlformats-officedocument.presentationml.tags+xml"/>
  <Override PartName="/ppt/tags/tag5853.xml" ContentType="application/vnd.openxmlformats-officedocument.presentationml.tags+xml"/>
  <Override PartName="/ppt/tags/tag5854.xml" ContentType="application/vnd.openxmlformats-officedocument.presentationml.tags+xml"/>
  <Override PartName="/ppt/tags/tag5855.xml" ContentType="application/vnd.openxmlformats-officedocument.presentationml.tags+xml"/>
  <Override PartName="/ppt/tags/tag5856.xml" ContentType="application/vnd.openxmlformats-officedocument.presentationml.tags+xml"/>
  <Override PartName="/ppt/tags/tag5857.xml" ContentType="application/vnd.openxmlformats-officedocument.presentationml.tags+xml"/>
  <Override PartName="/ppt/tags/tag5858.xml" ContentType="application/vnd.openxmlformats-officedocument.presentationml.tags+xml"/>
  <Override PartName="/ppt/tags/tag5859.xml" ContentType="application/vnd.openxmlformats-officedocument.presentationml.tags+xml"/>
  <Override PartName="/ppt/tags/tag586.xml" ContentType="application/vnd.openxmlformats-officedocument.presentationml.tags+xml"/>
  <Override PartName="/ppt/tags/tag5860.xml" ContentType="application/vnd.openxmlformats-officedocument.presentationml.tags+xml"/>
  <Override PartName="/ppt/tags/tag5861.xml" ContentType="application/vnd.openxmlformats-officedocument.presentationml.tags+xml"/>
  <Override PartName="/ppt/tags/tag5862.xml" ContentType="application/vnd.openxmlformats-officedocument.presentationml.tags+xml"/>
  <Override PartName="/ppt/tags/tag5863.xml" ContentType="application/vnd.openxmlformats-officedocument.presentationml.tags+xml"/>
  <Override PartName="/ppt/tags/tag5864.xml" ContentType="application/vnd.openxmlformats-officedocument.presentationml.tags+xml"/>
  <Override PartName="/ppt/tags/tag5865.xml" ContentType="application/vnd.openxmlformats-officedocument.presentationml.tags+xml"/>
  <Override PartName="/ppt/tags/tag5866.xml" ContentType="application/vnd.openxmlformats-officedocument.presentationml.tags+xml"/>
  <Override PartName="/ppt/tags/tag5867.xml" ContentType="application/vnd.openxmlformats-officedocument.presentationml.tags+xml"/>
  <Override PartName="/ppt/tags/tag5868.xml" ContentType="application/vnd.openxmlformats-officedocument.presentationml.tags+xml"/>
  <Override PartName="/ppt/tags/tag5869.xml" ContentType="application/vnd.openxmlformats-officedocument.presentationml.tags+xml"/>
  <Override PartName="/ppt/tags/tag587.xml" ContentType="application/vnd.openxmlformats-officedocument.presentationml.tags+xml"/>
  <Override PartName="/ppt/tags/tag5870.xml" ContentType="application/vnd.openxmlformats-officedocument.presentationml.tags+xml"/>
  <Override PartName="/ppt/tags/tag5871.xml" ContentType="application/vnd.openxmlformats-officedocument.presentationml.tags+xml"/>
  <Override PartName="/ppt/tags/tag5872.xml" ContentType="application/vnd.openxmlformats-officedocument.presentationml.tags+xml"/>
  <Override PartName="/ppt/tags/tag5873.xml" ContentType="application/vnd.openxmlformats-officedocument.presentationml.tags+xml"/>
  <Override PartName="/ppt/tags/tag5874.xml" ContentType="application/vnd.openxmlformats-officedocument.presentationml.tags+xml"/>
  <Override PartName="/ppt/tags/tag5875.xml" ContentType="application/vnd.openxmlformats-officedocument.presentationml.tags+xml"/>
  <Override PartName="/ppt/tags/tag5876.xml" ContentType="application/vnd.openxmlformats-officedocument.presentationml.tags+xml"/>
  <Override PartName="/ppt/tags/tag5877.xml" ContentType="application/vnd.openxmlformats-officedocument.presentationml.tags+xml"/>
  <Override PartName="/ppt/tags/tag5878.xml" ContentType="application/vnd.openxmlformats-officedocument.presentationml.tags+xml"/>
  <Override PartName="/ppt/tags/tag5879.xml" ContentType="application/vnd.openxmlformats-officedocument.presentationml.tags+xml"/>
  <Override PartName="/ppt/tags/tag588.xml" ContentType="application/vnd.openxmlformats-officedocument.presentationml.tags+xml"/>
  <Override PartName="/ppt/tags/tag5880.xml" ContentType="application/vnd.openxmlformats-officedocument.presentationml.tags+xml"/>
  <Override PartName="/ppt/tags/tag5881.xml" ContentType="application/vnd.openxmlformats-officedocument.presentationml.tags+xml"/>
  <Override PartName="/ppt/tags/tag5882.xml" ContentType="application/vnd.openxmlformats-officedocument.presentationml.tags+xml"/>
  <Override PartName="/ppt/tags/tag5883.xml" ContentType="application/vnd.openxmlformats-officedocument.presentationml.tags+xml"/>
  <Override PartName="/ppt/tags/tag5884.xml" ContentType="application/vnd.openxmlformats-officedocument.presentationml.tags+xml"/>
  <Override PartName="/ppt/tags/tag5885.xml" ContentType="application/vnd.openxmlformats-officedocument.presentationml.tags+xml"/>
  <Override PartName="/ppt/tags/tag5886.xml" ContentType="application/vnd.openxmlformats-officedocument.presentationml.tags+xml"/>
  <Override PartName="/ppt/tags/tag5887.xml" ContentType="application/vnd.openxmlformats-officedocument.presentationml.tags+xml"/>
  <Override PartName="/ppt/tags/tag5888.xml" ContentType="application/vnd.openxmlformats-officedocument.presentationml.tags+xml"/>
  <Override PartName="/ppt/tags/tag5889.xml" ContentType="application/vnd.openxmlformats-officedocument.presentationml.tags+xml"/>
  <Override PartName="/ppt/tags/tag589.xml" ContentType="application/vnd.openxmlformats-officedocument.presentationml.tags+xml"/>
  <Override PartName="/ppt/tags/tag5890.xml" ContentType="application/vnd.openxmlformats-officedocument.presentationml.tags+xml"/>
  <Override PartName="/ppt/tags/tag5891.xml" ContentType="application/vnd.openxmlformats-officedocument.presentationml.tags+xml"/>
  <Override PartName="/ppt/tags/tag5892.xml" ContentType="application/vnd.openxmlformats-officedocument.presentationml.tags+xml"/>
  <Override PartName="/ppt/tags/tag5893.xml" ContentType="application/vnd.openxmlformats-officedocument.presentationml.tags+xml"/>
  <Override PartName="/ppt/tags/tag5894.xml" ContentType="application/vnd.openxmlformats-officedocument.presentationml.tags+xml"/>
  <Override PartName="/ppt/tags/tag5895.xml" ContentType="application/vnd.openxmlformats-officedocument.presentationml.tags+xml"/>
  <Override PartName="/ppt/tags/tag5896.xml" ContentType="application/vnd.openxmlformats-officedocument.presentationml.tags+xml"/>
  <Override PartName="/ppt/tags/tag5897.xml" ContentType="application/vnd.openxmlformats-officedocument.presentationml.tags+xml"/>
  <Override PartName="/ppt/tags/tag5898.xml" ContentType="application/vnd.openxmlformats-officedocument.presentationml.tags+xml"/>
  <Override PartName="/ppt/tags/tag5899.xml" ContentType="application/vnd.openxmlformats-officedocument.presentationml.tags+xml"/>
  <Override PartName="/ppt/tags/tag59.xml" ContentType="application/vnd.openxmlformats-officedocument.presentationml.tags+xml"/>
  <Override PartName="/ppt/tags/tag590.xml" ContentType="application/vnd.openxmlformats-officedocument.presentationml.tags+xml"/>
  <Override PartName="/ppt/tags/tag5900.xml" ContentType="application/vnd.openxmlformats-officedocument.presentationml.tags+xml"/>
  <Override PartName="/ppt/tags/tag5901.xml" ContentType="application/vnd.openxmlformats-officedocument.presentationml.tags+xml"/>
  <Override PartName="/ppt/tags/tag5902.xml" ContentType="application/vnd.openxmlformats-officedocument.presentationml.tags+xml"/>
  <Override PartName="/ppt/tags/tag5903.xml" ContentType="application/vnd.openxmlformats-officedocument.presentationml.tags+xml"/>
  <Override PartName="/ppt/tags/tag5904.xml" ContentType="application/vnd.openxmlformats-officedocument.presentationml.tags+xml"/>
  <Override PartName="/ppt/tags/tag5905.xml" ContentType="application/vnd.openxmlformats-officedocument.presentationml.tags+xml"/>
  <Override PartName="/ppt/tags/tag5906.xml" ContentType="application/vnd.openxmlformats-officedocument.presentationml.tags+xml"/>
  <Override PartName="/ppt/tags/tag5907.xml" ContentType="application/vnd.openxmlformats-officedocument.presentationml.tags+xml"/>
  <Override PartName="/ppt/tags/tag5908.xml" ContentType="application/vnd.openxmlformats-officedocument.presentationml.tags+xml"/>
  <Override PartName="/ppt/tags/tag5909.xml" ContentType="application/vnd.openxmlformats-officedocument.presentationml.tags+xml"/>
  <Override PartName="/ppt/tags/tag591.xml" ContentType="application/vnd.openxmlformats-officedocument.presentationml.tags+xml"/>
  <Override PartName="/ppt/tags/tag5910.xml" ContentType="application/vnd.openxmlformats-officedocument.presentationml.tags+xml"/>
  <Override PartName="/ppt/tags/tag5911.xml" ContentType="application/vnd.openxmlformats-officedocument.presentationml.tags+xml"/>
  <Override PartName="/ppt/tags/tag5912.xml" ContentType="application/vnd.openxmlformats-officedocument.presentationml.tags+xml"/>
  <Override PartName="/ppt/tags/tag5913.xml" ContentType="application/vnd.openxmlformats-officedocument.presentationml.tags+xml"/>
  <Override PartName="/ppt/tags/tag5914.xml" ContentType="application/vnd.openxmlformats-officedocument.presentationml.tags+xml"/>
  <Override PartName="/ppt/tags/tag5915.xml" ContentType="application/vnd.openxmlformats-officedocument.presentationml.tags+xml"/>
  <Override PartName="/ppt/tags/tag5916.xml" ContentType="application/vnd.openxmlformats-officedocument.presentationml.tags+xml"/>
  <Override PartName="/ppt/tags/tag5917.xml" ContentType="application/vnd.openxmlformats-officedocument.presentationml.tags+xml"/>
  <Override PartName="/ppt/tags/tag5918.xml" ContentType="application/vnd.openxmlformats-officedocument.presentationml.tags+xml"/>
  <Override PartName="/ppt/tags/tag5919.xml" ContentType="application/vnd.openxmlformats-officedocument.presentationml.tags+xml"/>
  <Override PartName="/ppt/tags/tag592.xml" ContentType="application/vnd.openxmlformats-officedocument.presentationml.tags+xml"/>
  <Override PartName="/ppt/tags/tag5920.xml" ContentType="application/vnd.openxmlformats-officedocument.presentationml.tags+xml"/>
  <Override PartName="/ppt/tags/tag5921.xml" ContentType="application/vnd.openxmlformats-officedocument.presentationml.tags+xml"/>
  <Override PartName="/ppt/tags/tag5922.xml" ContentType="application/vnd.openxmlformats-officedocument.presentationml.tags+xml"/>
  <Override PartName="/ppt/tags/tag5923.xml" ContentType="application/vnd.openxmlformats-officedocument.presentationml.tags+xml"/>
  <Override PartName="/ppt/tags/tag5924.xml" ContentType="application/vnd.openxmlformats-officedocument.presentationml.tags+xml"/>
  <Override PartName="/ppt/tags/tag5925.xml" ContentType="application/vnd.openxmlformats-officedocument.presentationml.tags+xml"/>
  <Override PartName="/ppt/tags/tag5926.xml" ContentType="application/vnd.openxmlformats-officedocument.presentationml.tags+xml"/>
  <Override PartName="/ppt/tags/tag5927.xml" ContentType="application/vnd.openxmlformats-officedocument.presentationml.tags+xml"/>
  <Override PartName="/ppt/tags/tag5928.xml" ContentType="application/vnd.openxmlformats-officedocument.presentationml.tags+xml"/>
  <Override PartName="/ppt/tags/tag5929.xml" ContentType="application/vnd.openxmlformats-officedocument.presentationml.tags+xml"/>
  <Override PartName="/ppt/tags/tag593.xml" ContentType="application/vnd.openxmlformats-officedocument.presentationml.tags+xml"/>
  <Override PartName="/ppt/tags/tag5930.xml" ContentType="application/vnd.openxmlformats-officedocument.presentationml.tags+xml"/>
  <Override PartName="/ppt/tags/tag5931.xml" ContentType="application/vnd.openxmlformats-officedocument.presentationml.tags+xml"/>
  <Override PartName="/ppt/tags/tag5932.xml" ContentType="application/vnd.openxmlformats-officedocument.presentationml.tags+xml"/>
  <Override PartName="/ppt/tags/tag5933.xml" ContentType="application/vnd.openxmlformats-officedocument.presentationml.tags+xml"/>
  <Override PartName="/ppt/tags/tag5934.xml" ContentType="application/vnd.openxmlformats-officedocument.presentationml.tags+xml"/>
  <Override PartName="/ppt/tags/tag5935.xml" ContentType="application/vnd.openxmlformats-officedocument.presentationml.tags+xml"/>
  <Override PartName="/ppt/tags/tag5936.xml" ContentType="application/vnd.openxmlformats-officedocument.presentationml.tags+xml"/>
  <Override PartName="/ppt/tags/tag5937.xml" ContentType="application/vnd.openxmlformats-officedocument.presentationml.tags+xml"/>
  <Override PartName="/ppt/tags/tag5938.xml" ContentType="application/vnd.openxmlformats-officedocument.presentationml.tags+xml"/>
  <Override PartName="/ppt/tags/tag5939.xml" ContentType="application/vnd.openxmlformats-officedocument.presentationml.tags+xml"/>
  <Override PartName="/ppt/tags/tag594.xml" ContentType="application/vnd.openxmlformats-officedocument.presentationml.tags+xml"/>
  <Override PartName="/ppt/tags/tag5940.xml" ContentType="application/vnd.openxmlformats-officedocument.presentationml.tags+xml"/>
  <Override PartName="/ppt/tags/tag5941.xml" ContentType="application/vnd.openxmlformats-officedocument.presentationml.tags+xml"/>
  <Override PartName="/ppt/tags/tag5942.xml" ContentType="application/vnd.openxmlformats-officedocument.presentationml.tags+xml"/>
  <Override PartName="/ppt/tags/tag5943.xml" ContentType="application/vnd.openxmlformats-officedocument.presentationml.tags+xml"/>
  <Override PartName="/ppt/tags/tag5944.xml" ContentType="application/vnd.openxmlformats-officedocument.presentationml.tags+xml"/>
  <Override PartName="/ppt/tags/tag5945.xml" ContentType="application/vnd.openxmlformats-officedocument.presentationml.tags+xml"/>
  <Override PartName="/ppt/tags/tag5946.xml" ContentType="application/vnd.openxmlformats-officedocument.presentationml.tags+xml"/>
  <Override PartName="/ppt/tags/tag5947.xml" ContentType="application/vnd.openxmlformats-officedocument.presentationml.tags+xml"/>
  <Override PartName="/ppt/tags/tag5948.xml" ContentType="application/vnd.openxmlformats-officedocument.presentationml.tags+xml"/>
  <Override PartName="/ppt/tags/tag5949.xml" ContentType="application/vnd.openxmlformats-officedocument.presentationml.tags+xml"/>
  <Override PartName="/ppt/tags/tag595.xml" ContentType="application/vnd.openxmlformats-officedocument.presentationml.tags+xml"/>
  <Override PartName="/ppt/tags/tag5950.xml" ContentType="application/vnd.openxmlformats-officedocument.presentationml.tags+xml"/>
  <Override PartName="/ppt/tags/tag5951.xml" ContentType="application/vnd.openxmlformats-officedocument.presentationml.tags+xml"/>
  <Override PartName="/ppt/tags/tag5952.xml" ContentType="application/vnd.openxmlformats-officedocument.presentationml.tags+xml"/>
  <Override PartName="/ppt/tags/tag5953.xml" ContentType="application/vnd.openxmlformats-officedocument.presentationml.tags+xml"/>
  <Override PartName="/ppt/tags/tag5954.xml" ContentType="application/vnd.openxmlformats-officedocument.presentationml.tags+xml"/>
  <Override PartName="/ppt/tags/tag5955.xml" ContentType="application/vnd.openxmlformats-officedocument.presentationml.tags+xml"/>
  <Override PartName="/ppt/tags/tag5956.xml" ContentType="application/vnd.openxmlformats-officedocument.presentationml.tags+xml"/>
  <Override PartName="/ppt/tags/tag5957.xml" ContentType="application/vnd.openxmlformats-officedocument.presentationml.tags+xml"/>
  <Override PartName="/ppt/tags/tag5958.xml" ContentType="application/vnd.openxmlformats-officedocument.presentationml.tags+xml"/>
  <Override PartName="/ppt/tags/tag5959.xml" ContentType="application/vnd.openxmlformats-officedocument.presentationml.tags+xml"/>
  <Override PartName="/ppt/tags/tag596.xml" ContentType="application/vnd.openxmlformats-officedocument.presentationml.tags+xml"/>
  <Override PartName="/ppt/tags/tag5960.xml" ContentType="application/vnd.openxmlformats-officedocument.presentationml.tags+xml"/>
  <Override PartName="/ppt/tags/tag5961.xml" ContentType="application/vnd.openxmlformats-officedocument.presentationml.tags+xml"/>
  <Override PartName="/ppt/tags/tag5962.xml" ContentType="application/vnd.openxmlformats-officedocument.presentationml.tags+xml"/>
  <Override PartName="/ppt/tags/tag5963.xml" ContentType="application/vnd.openxmlformats-officedocument.presentationml.tags+xml"/>
  <Override PartName="/ppt/tags/tag5964.xml" ContentType="application/vnd.openxmlformats-officedocument.presentationml.tags+xml"/>
  <Override PartName="/ppt/tags/tag5965.xml" ContentType="application/vnd.openxmlformats-officedocument.presentationml.tags+xml"/>
  <Override PartName="/ppt/tags/tag5966.xml" ContentType="application/vnd.openxmlformats-officedocument.presentationml.tags+xml"/>
  <Override PartName="/ppt/tags/tag5967.xml" ContentType="application/vnd.openxmlformats-officedocument.presentationml.tags+xml"/>
  <Override PartName="/ppt/tags/tag5968.xml" ContentType="application/vnd.openxmlformats-officedocument.presentationml.tags+xml"/>
  <Override PartName="/ppt/tags/tag5969.xml" ContentType="application/vnd.openxmlformats-officedocument.presentationml.tags+xml"/>
  <Override PartName="/ppt/tags/tag597.xml" ContentType="application/vnd.openxmlformats-officedocument.presentationml.tags+xml"/>
  <Override PartName="/ppt/tags/tag5970.xml" ContentType="application/vnd.openxmlformats-officedocument.presentationml.tags+xml"/>
  <Override PartName="/ppt/tags/tag5971.xml" ContentType="application/vnd.openxmlformats-officedocument.presentationml.tags+xml"/>
  <Override PartName="/ppt/tags/tag5972.xml" ContentType="application/vnd.openxmlformats-officedocument.presentationml.tags+xml"/>
  <Override PartName="/ppt/tags/tag5973.xml" ContentType="application/vnd.openxmlformats-officedocument.presentationml.tags+xml"/>
  <Override PartName="/ppt/tags/tag5974.xml" ContentType="application/vnd.openxmlformats-officedocument.presentationml.tags+xml"/>
  <Override PartName="/ppt/tags/tag5975.xml" ContentType="application/vnd.openxmlformats-officedocument.presentationml.tags+xml"/>
  <Override PartName="/ppt/tags/tag5976.xml" ContentType="application/vnd.openxmlformats-officedocument.presentationml.tags+xml"/>
  <Override PartName="/ppt/tags/tag5977.xml" ContentType="application/vnd.openxmlformats-officedocument.presentationml.tags+xml"/>
  <Override PartName="/ppt/tags/tag5978.xml" ContentType="application/vnd.openxmlformats-officedocument.presentationml.tags+xml"/>
  <Override PartName="/ppt/tags/tag5979.xml" ContentType="application/vnd.openxmlformats-officedocument.presentationml.tags+xml"/>
  <Override PartName="/ppt/tags/tag598.xml" ContentType="application/vnd.openxmlformats-officedocument.presentationml.tags+xml"/>
  <Override PartName="/ppt/tags/tag5980.xml" ContentType="application/vnd.openxmlformats-officedocument.presentationml.tags+xml"/>
  <Override PartName="/ppt/tags/tag5981.xml" ContentType="application/vnd.openxmlformats-officedocument.presentationml.tags+xml"/>
  <Override PartName="/ppt/tags/tag5982.xml" ContentType="application/vnd.openxmlformats-officedocument.presentationml.tags+xml"/>
  <Override PartName="/ppt/tags/tag5983.xml" ContentType="application/vnd.openxmlformats-officedocument.presentationml.tags+xml"/>
  <Override PartName="/ppt/tags/tag5984.xml" ContentType="application/vnd.openxmlformats-officedocument.presentationml.tags+xml"/>
  <Override PartName="/ppt/tags/tag5985.xml" ContentType="application/vnd.openxmlformats-officedocument.presentationml.tags+xml"/>
  <Override PartName="/ppt/tags/tag5986.xml" ContentType="application/vnd.openxmlformats-officedocument.presentationml.tags+xml"/>
  <Override PartName="/ppt/tags/tag5987.xml" ContentType="application/vnd.openxmlformats-officedocument.presentationml.tags+xml"/>
  <Override PartName="/ppt/tags/tag5988.xml" ContentType="application/vnd.openxmlformats-officedocument.presentationml.tags+xml"/>
  <Override PartName="/ppt/tags/tag5989.xml" ContentType="application/vnd.openxmlformats-officedocument.presentationml.tags+xml"/>
  <Override PartName="/ppt/tags/tag599.xml" ContentType="application/vnd.openxmlformats-officedocument.presentationml.tags+xml"/>
  <Override PartName="/ppt/tags/tag5990.xml" ContentType="application/vnd.openxmlformats-officedocument.presentationml.tags+xml"/>
  <Override PartName="/ppt/tags/tag5991.xml" ContentType="application/vnd.openxmlformats-officedocument.presentationml.tags+xml"/>
  <Override PartName="/ppt/tags/tag5992.xml" ContentType="application/vnd.openxmlformats-officedocument.presentationml.tags+xml"/>
  <Override PartName="/ppt/tags/tag5993.xml" ContentType="application/vnd.openxmlformats-officedocument.presentationml.tags+xml"/>
  <Override PartName="/ppt/tags/tag5994.xml" ContentType="application/vnd.openxmlformats-officedocument.presentationml.tags+xml"/>
  <Override PartName="/ppt/tags/tag5995.xml" ContentType="application/vnd.openxmlformats-officedocument.presentationml.tags+xml"/>
  <Override PartName="/ppt/tags/tag5996.xml" ContentType="application/vnd.openxmlformats-officedocument.presentationml.tags+xml"/>
  <Override PartName="/ppt/tags/tag5997.xml" ContentType="application/vnd.openxmlformats-officedocument.presentationml.tags+xml"/>
  <Override PartName="/ppt/tags/tag5998.xml" ContentType="application/vnd.openxmlformats-officedocument.presentationml.tags+xml"/>
  <Override PartName="/ppt/tags/tag5999.xml" ContentType="application/vnd.openxmlformats-officedocument.presentationml.tags+xml"/>
  <Override PartName="/ppt/tags/tag6.xml" ContentType="application/vnd.openxmlformats-officedocument.presentationml.tags+xml"/>
  <Override PartName="/ppt/tags/tag60.xml" ContentType="application/vnd.openxmlformats-officedocument.presentationml.tags+xml"/>
  <Override PartName="/ppt/tags/tag600.xml" ContentType="application/vnd.openxmlformats-officedocument.presentationml.tags+xml"/>
  <Override PartName="/ppt/tags/tag6000.xml" ContentType="application/vnd.openxmlformats-officedocument.presentationml.tags+xml"/>
  <Override PartName="/ppt/tags/tag6001.xml" ContentType="application/vnd.openxmlformats-officedocument.presentationml.tags+xml"/>
  <Override PartName="/ppt/tags/tag6002.xml" ContentType="application/vnd.openxmlformats-officedocument.presentationml.tags+xml"/>
  <Override PartName="/ppt/tags/tag6003.xml" ContentType="application/vnd.openxmlformats-officedocument.presentationml.tags+xml"/>
  <Override PartName="/ppt/tags/tag6004.xml" ContentType="application/vnd.openxmlformats-officedocument.presentationml.tags+xml"/>
  <Override PartName="/ppt/tags/tag6005.xml" ContentType="application/vnd.openxmlformats-officedocument.presentationml.tags+xml"/>
  <Override PartName="/ppt/tags/tag6006.xml" ContentType="application/vnd.openxmlformats-officedocument.presentationml.tags+xml"/>
  <Override PartName="/ppt/tags/tag6007.xml" ContentType="application/vnd.openxmlformats-officedocument.presentationml.tags+xml"/>
  <Override PartName="/ppt/tags/tag6008.xml" ContentType="application/vnd.openxmlformats-officedocument.presentationml.tags+xml"/>
  <Override PartName="/ppt/tags/tag6009.xml" ContentType="application/vnd.openxmlformats-officedocument.presentationml.tags+xml"/>
  <Override PartName="/ppt/tags/tag601.xml" ContentType="application/vnd.openxmlformats-officedocument.presentationml.tags+xml"/>
  <Override PartName="/ppt/tags/tag6010.xml" ContentType="application/vnd.openxmlformats-officedocument.presentationml.tags+xml"/>
  <Override PartName="/ppt/tags/tag6011.xml" ContentType="application/vnd.openxmlformats-officedocument.presentationml.tags+xml"/>
  <Override PartName="/ppt/tags/tag6012.xml" ContentType="application/vnd.openxmlformats-officedocument.presentationml.tags+xml"/>
  <Override PartName="/ppt/tags/tag6013.xml" ContentType="application/vnd.openxmlformats-officedocument.presentationml.tags+xml"/>
  <Override PartName="/ppt/tags/tag6014.xml" ContentType="application/vnd.openxmlformats-officedocument.presentationml.tags+xml"/>
  <Override PartName="/ppt/tags/tag6015.xml" ContentType="application/vnd.openxmlformats-officedocument.presentationml.tags+xml"/>
  <Override PartName="/ppt/tags/tag6016.xml" ContentType="application/vnd.openxmlformats-officedocument.presentationml.tags+xml"/>
  <Override PartName="/ppt/tags/tag6017.xml" ContentType="application/vnd.openxmlformats-officedocument.presentationml.tags+xml"/>
  <Override PartName="/ppt/tags/tag6018.xml" ContentType="application/vnd.openxmlformats-officedocument.presentationml.tags+xml"/>
  <Override PartName="/ppt/tags/tag6019.xml" ContentType="application/vnd.openxmlformats-officedocument.presentationml.tags+xml"/>
  <Override PartName="/ppt/tags/tag602.xml" ContentType="application/vnd.openxmlformats-officedocument.presentationml.tags+xml"/>
  <Override PartName="/ppt/tags/tag6020.xml" ContentType="application/vnd.openxmlformats-officedocument.presentationml.tags+xml"/>
  <Override PartName="/ppt/tags/tag6021.xml" ContentType="application/vnd.openxmlformats-officedocument.presentationml.tags+xml"/>
  <Override PartName="/ppt/tags/tag6022.xml" ContentType="application/vnd.openxmlformats-officedocument.presentationml.tags+xml"/>
  <Override PartName="/ppt/tags/tag6023.xml" ContentType="application/vnd.openxmlformats-officedocument.presentationml.tags+xml"/>
  <Override PartName="/ppt/tags/tag6024.xml" ContentType="application/vnd.openxmlformats-officedocument.presentationml.tags+xml"/>
  <Override PartName="/ppt/tags/tag6025.xml" ContentType="application/vnd.openxmlformats-officedocument.presentationml.tags+xml"/>
  <Override PartName="/ppt/tags/tag6026.xml" ContentType="application/vnd.openxmlformats-officedocument.presentationml.tags+xml"/>
  <Override PartName="/ppt/tags/tag6027.xml" ContentType="application/vnd.openxmlformats-officedocument.presentationml.tags+xml"/>
  <Override PartName="/ppt/tags/tag6028.xml" ContentType="application/vnd.openxmlformats-officedocument.presentationml.tags+xml"/>
  <Override PartName="/ppt/tags/tag6029.xml" ContentType="application/vnd.openxmlformats-officedocument.presentationml.tags+xml"/>
  <Override PartName="/ppt/tags/tag603.xml" ContentType="application/vnd.openxmlformats-officedocument.presentationml.tags+xml"/>
  <Override PartName="/ppt/tags/tag6030.xml" ContentType="application/vnd.openxmlformats-officedocument.presentationml.tags+xml"/>
  <Override PartName="/ppt/tags/tag6031.xml" ContentType="application/vnd.openxmlformats-officedocument.presentationml.tags+xml"/>
  <Override PartName="/ppt/tags/tag6032.xml" ContentType="application/vnd.openxmlformats-officedocument.presentationml.tags+xml"/>
  <Override PartName="/ppt/tags/tag6033.xml" ContentType="application/vnd.openxmlformats-officedocument.presentationml.tags+xml"/>
  <Override PartName="/ppt/tags/tag6034.xml" ContentType="application/vnd.openxmlformats-officedocument.presentationml.tags+xml"/>
  <Override PartName="/ppt/tags/tag6035.xml" ContentType="application/vnd.openxmlformats-officedocument.presentationml.tags+xml"/>
  <Override PartName="/ppt/tags/tag6036.xml" ContentType="application/vnd.openxmlformats-officedocument.presentationml.tags+xml"/>
  <Override PartName="/ppt/tags/tag6037.xml" ContentType="application/vnd.openxmlformats-officedocument.presentationml.tags+xml"/>
  <Override PartName="/ppt/tags/tag6038.xml" ContentType="application/vnd.openxmlformats-officedocument.presentationml.tags+xml"/>
  <Override PartName="/ppt/tags/tag6039.xml" ContentType="application/vnd.openxmlformats-officedocument.presentationml.tags+xml"/>
  <Override PartName="/ppt/tags/tag604.xml" ContentType="application/vnd.openxmlformats-officedocument.presentationml.tags+xml"/>
  <Override PartName="/ppt/tags/tag6040.xml" ContentType="application/vnd.openxmlformats-officedocument.presentationml.tags+xml"/>
  <Override PartName="/ppt/tags/tag6041.xml" ContentType="application/vnd.openxmlformats-officedocument.presentationml.tags+xml"/>
  <Override PartName="/ppt/tags/tag6042.xml" ContentType="application/vnd.openxmlformats-officedocument.presentationml.tags+xml"/>
  <Override PartName="/ppt/tags/tag6043.xml" ContentType="application/vnd.openxmlformats-officedocument.presentationml.tags+xml"/>
  <Override PartName="/ppt/tags/tag6044.xml" ContentType="application/vnd.openxmlformats-officedocument.presentationml.tags+xml"/>
  <Override PartName="/ppt/tags/tag6045.xml" ContentType="application/vnd.openxmlformats-officedocument.presentationml.tags+xml"/>
  <Override PartName="/ppt/tags/tag6046.xml" ContentType="application/vnd.openxmlformats-officedocument.presentationml.tags+xml"/>
  <Override PartName="/ppt/tags/tag6047.xml" ContentType="application/vnd.openxmlformats-officedocument.presentationml.tags+xml"/>
  <Override PartName="/ppt/tags/tag6048.xml" ContentType="application/vnd.openxmlformats-officedocument.presentationml.tags+xml"/>
  <Override PartName="/ppt/tags/tag6049.xml" ContentType="application/vnd.openxmlformats-officedocument.presentationml.tags+xml"/>
  <Override PartName="/ppt/tags/tag605.xml" ContentType="application/vnd.openxmlformats-officedocument.presentationml.tags+xml"/>
  <Override PartName="/ppt/tags/tag6050.xml" ContentType="application/vnd.openxmlformats-officedocument.presentationml.tags+xml"/>
  <Override PartName="/ppt/tags/tag6051.xml" ContentType="application/vnd.openxmlformats-officedocument.presentationml.tags+xml"/>
  <Override PartName="/ppt/tags/tag6052.xml" ContentType="application/vnd.openxmlformats-officedocument.presentationml.tags+xml"/>
  <Override PartName="/ppt/tags/tag6053.xml" ContentType="application/vnd.openxmlformats-officedocument.presentationml.tags+xml"/>
  <Override PartName="/ppt/tags/tag6054.xml" ContentType="application/vnd.openxmlformats-officedocument.presentationml.tags+xml"/>
  <Override PartName="/ppt/tags/tag6055.xml" ContentType="application/vnd.openxmlformats-officedocument.presentationml.tags+xml"/>
  <Override PartName="/ppt/tags/tag6056.xml" ContentType="application/vnd.openxmlformats-officedocument.presentationml.tags+xml"/>
  <Override PartName="/ppt/tags/tag6057.xml" ContentType="application/vnd.openxmlformats-officedocument.presentationml.tags+xml"/>
  <Override PartName="/ppt/tags/tag6058.xml" ContentType="application/vnd.openxmlformats-officedocument.presentationml.tags+xml"/>
  <Override PartName="/ppt/tags/tag6059.xml" ContentType="application/vnd.openxmlformats-officedocument.presentationml.tags+xml"/>
  <Override PartName="/ppt/tags/tag606.xml" ContentType="application/vnd.openxmlformats-officedocument.presentationml.tags+xml"/>
  <Override PartName="/ppt/tags/tag6060.xml" ContentType="application/vnd.openxmlformats-officedocument.presentationml.tags+xml"/>
  <Override PartName="/ppt/tags/tag6061.xml" ContentType="application/vnd.openxmlformats-officedocument.presentationml.tags+xml"/>
  <Override PartName="/ppt/tags/tag6062.xml" ContentType="application/vnd.openxmlformats-officedocument.presentationml.tags+xml"/>
  <Override PartName="/ppt/tags/tag6063.xml" ContentType="application/vnd.openxmlformats-officedocument.presentationml.tags+xml"/>
  <Override PartName="/ppt/tags/tag6064.xml" ContentType="application/vnd.openxmlformats-officedocument.presentationml.tags+xml"/>
  <Override PartName="/ppt/tags/tag6065.xml" ContentType="application/vnd.openxmlformats-officedocument.presentationml.tags+xml"/>
  <Override PartName="/ppt/tags/tag6066.xml" ContentType="application/vnd.openxmlformats-officedocument.presentationml.tags+xml"/>
  <Override PartName="/ppt/tags/tag6067.xml" ContentType="application/vnd.openxmlformats-officedocument.presentationml.tags+xml"/>
  <Override PartName="/ppt/tags/tag6068.xml" ContentType="application/vnd.openxmlformats-officedocument.presentationml.tags+xml"/>
  <Override PartName="/ppt/tags/tag6069.xml" ContentType="application/vnd.openxmlformats-officedocument.presentationml.tags+xml"/>
  <Override PartName="/ppt/tags/tag607.xml" ContentType="application/vnd.openxmlformats-officedocument.presentationml.tags+xml"/>
  <Override PartName="/ppt/tags/tag6070.xml" ContentType="application/vnd.openxmlformats-officedocument.presentationml.tags+xml"/>
  <Override PartName="/ppt/tags/tag6071.xml" ContentType="application/vnd.openxmlformats-officedocument.presentationml.tags+xml"/>
  <Override PartName="/ppt/tags/tag6072.xml" ContentType="application/vnd.openxmlformats-officedocument.presentationml.tags+xml"/>
  <Override PartName="/ppt/tags/tag6073.xml" ContentType="application/vnd.openxmlformats-officedocument.presentationml.tags+xml"/>
  <Override PartName="/ppt/tags/tag6074.xml" ContentType="application/vnd.openxmlformats-officedocument.presentationml.tags+xml"/>
  <Override PartName="/ppt/tags/tag6075.xml" ContentType="application/vnd.openxmlformats-officedocument.presentationml.tags+xml"/>
  <Override PartName="/ppt/tags/tag6076.xml" ContentType="application/vnd.openxmlformats-officedocument.presentationml.tags+xml"/>
  <Override PartName="/ppt/tags/tag6077.xml" ContentType="application/vnd.openxmlformats-officedocument.presentationml.tags+xml"/>
  <Override PartName="/ppt/tags/tag6078.xml" ContentType="application/vnd.openxmlformats-officedocument.presentationml.tags+xml"/>
  <Override PartName="/ppt/tags/tag6079.xml" ContentType="application/vnd.openxmlformats-officedocument.presentationml.tags+xml"/>
  <Override PartName="/ppt/tags/tag608.xml" ContentType="application/vnd.openxmlformats-officedocument.presentationml.tags+xml"/>
  <Override PartName="/ppt/tags/tag6080.xml" ContentType="application/vnd.openxmlformats-officedocument.presentationml.tags+xml"/>
  <Override PartName="/ppt/tags/tag6081.xml" ContentType="application/vnd.openxmlformats-officedocument.presentationml.tags+xml"/>
  <Override PartName="/ppt/tags/tag6082.xml" ContentType="application/vnd.openxmlformats-officedocument.presentationml.tags+xml"/>
  <Override PartName="/ppt/tags/tag6083.xml" ContentType="application/vnd.openxmlformats-officedocument.presentationml.tags+xml"/>
  <Override PartName="/ppt/tags/tag6084.xml" ContentType="application/vnd.openxmlformats-officedocument.presentationml.tags+xml"/>
  <Override PartName="/ppt/tags/tag6085.xml" ContentType="application/vnd.openxmlformats-officedocument.presentationml.tags+xml"/>
  <Override PartName="/ppt/tags/tag6086.xml" ContentType="application/vnd.openxmlformats-officedocument.presentationml.tags+xml"/>
  <Override PartName="/ppt/tags/tag6087.xml" ContentType="application/vnd.openxmlformats-officedocument.presentationml.tags+xml"/>
  <Override PartName="/ppt/tags/tag6088.xml" ContentType="application/vnd.openxmlformats-officedocument.presentationml.tags+xml"/>
  <Override PartName="/ppt/tags/tag6089.xml" ContentType="application/vnd.openxmlformats-officedocument.presentationml.tags+xml"/>
  <Override PartName="/ppt/tags/tag609.xml" ContentType="application/vnd.openxmlformats-officedocument.presentationml.tags+xml"/>
  <Override PartName="/ppt/tags/tag6090.xml" ContentType="application/vnd.openxmlformats-officedocument.presentationml.tags+xml"/>
  <Override PartName="/ppt/tags/tag6091.xml" ContentType="application/vnd.openxmlformats-officedocument.presentationml.tags+xml"/>
  <Override PartName="/ppt/tags/tag6092.xml" ContentType="application/vnd.openxmlformats-officedocument.presentationml.tags+xml"/>
  <Override PartName="/ppt/tags/tag6093.xml" ContentType="application/vnd.openxmlformats-officedocument.presentationml.tags+xml"/>
  <Override PartName="/ppt/tags/tag6094.xml" ContentType="application/vnd.openxmlformats-officedocument.presentationml.tags+xml"/>
  <Override PartName="/ppt/tags/tag6095.xml" ContentType="application/vnd.openxmlformats-officedocument.presentationml.tags+xml"/>
  <Override PartName="/ppt/tags/tag6096.xml" ContentType="application/vnd.openxmlformats-officedocument.presentationml.tags+xml"/>
  <Override PartName="/ppt/tags/tag6097.xml" ContentType="application/vnd.openxmlformats-officedocument.presentationml.tags+xml"/>
  <Override PartName="/ppt/tags/tag6098.xml" ContentType="application/vnd.openxmlformats-officedocument.presentationml.tags+xml"/>
  <Override PartName="/ppt/tags/tag6099.xml" ContentType="application/vnd.openxmlformats-officedocument.presentationml.tags+xml"/>
  <Override PartName="/ppt/tags/tag61.xml" ContentType="application/vnd.openxmlformats-officedocument.presentationml.tags+xml"/>
  <Override PartName="/ppt/tags/tag610.xml" ContentType="application/vnd.openxmlformats-officedocument.presentationml.tags+xml"/>
  <Override PartName="/ppt/tags/tag6100.xml" ContentType="application/vnd.openxmlformats-officedocument.presentationml.tags+xml"/>
  <Override PartName="/ppt/tags/tag6101.xml" ContentType="application/vnd.openxmlformats-officedocument.presentationml.tags+xml"/>
  <Override PartName="/ppt/tags/tag6102.xml" ContentType="application/vnd.openxmlformats-officedocument.presentationml.tags+xml"/>
  <Override PartName="/ppt/tags/tag6103.xml" ContentType="application/vnd.openxmlformats-officedocument.presentationml.tags+xml"/>
  <Override PartName="/ppt/tags/tag6104.xml" ContentType="application/vnd.openxmlformats-officedocument.presentationml.tags+xml"/>
  <Override PartName="/ppt/tags/tag6105.xml" ContentType="application/vnd.openxmlformats-officedocument.presentationml.tags+xml"/>
  <Override PartName="/ppt/tags/tag6106.xml" ContentType="application/vnd.openxmlformats-officedocument.presentationml.tags+xml"/>
  <Override PartName="/ppt/tags/tag6107.xml" ContentType="application/vnd.openxmlformats-officedocument.presentationml.tags+xml"/>
  <Override PartName="/ppt/tags/tag6108.xml" ContentType="application/vnd.openxmlformats-officedocument.presentationml.tags+xml"/>
  <Override PartName="/ppt/tags/tag6109.xml" ContentType="application/vnd.openxmlformats-officedocument.presentationml.tags+xml"/>
  <Override PartName="/ppt/tags/tag611.xml" ContentType="application/vnd.openxmlformats-officedocument.presentationml.tags+xml"/>
  <Override PartName="/ppt/tags/tag6110.xml" ContentType="application/vnd.openxmlformats-officedocument.presentationml.tags+xml"/>
  <Override PartName="/ppt/tags/tag6111.xml" ContentType="application/vnd.openxmlformats-officedocument.presentationml.tags+xml"/>
  <Override PartName="/ppt/tags/tag6112.xml" ContentType="application/vnd.openxmlformats-officedocument.presentationml.tags+xml"/>
  <Override PartName="/ppt/tags/tag6113.xml" ContentType="application/vnd.openxmlformats-officedocument.presentationml.tags+xml"/>
  <Override PartName="/ppt/tags/tag6114.xml" ContentType="application/vnd.openxmlformats-officedocument.presentationml.tags+xml"/>
  <Override PartName="/ppt/tags/tag6115.xml" ContentType="application/vnd.openxmlformats-officedocument.presentationml.tags+xml"/>
  <Override PartName="/ppt/tags/tag6116.xml" ContentType="application/vnd.openxmlformats-officedocument.presentationml.tags+xml"/>
  <Override PartName="/ppt/tags/tag6117.xml" ContentType="application/vnd.openxmlformats-officedocument.presentationml.tags+xml"/>
  <Override PartName="/ppt/tags/tag6118.xml" ContentType="application/vnd.openxmlformats-officedocument.presentationml.tags+xml"/>
  <Override PartName="/ppt/tags/tag6119.xml" ContentType="application/vnd.openxmlformats-officedocument.presentationml.tags+xml"/>
  <Override PartName="/ppt/tags/tag612.xml" ContentType="application/vnd.openxmlformats-officedocument.presentationml.tags+xml"/>
  <Override PartName="/ppt/tags/tag6120.xml" ContentType="application/vnd.openxmlformats-officedocument.presentationml.tags+xml"/>
  <Override PartName="/ppt/tags/tag6121.xml" ContentType="application/vnd.openxmlformats-officedocument.presentationml.tags+xml"/>
  <Override PartName="/ppt/tags/tag6122.xml" ContentType="application/vnd.openxmlformats-officedocument.presentationml.tags+xml"/>
  <Override PartName="/ppt/tags/tag6123.xml" ContentType="application/vnd.openxmlformats-officedocument.presentationml.tags+xml"/>
  <Override PartName="/ppt/tags/tag6124.xml" ContentType="application/vnd.openxmlformats-officedocument.presentationml.tags+xml"/>
  <Override PartName="/ppt/tags/tag6125.xml" ContentType="application/vnd.openxmlformats-officedocument.presentationml.tags+xml"/>
  <Override PartName="/ppt/tags/tag6126.xml" ContentType="application/vnd.openxmlformats-officedocument.presentationml.tags+xml"/>
  <Override PartName="/ppt/tags/tag6127.xml" ContentType="application/vnd.openxmlformats-officedocument.presentationml.tags+xml"/>
  <Override PartName="/ppt/tags/tag6128.xml" ContentType="application/vnd.openxmlformats-officedocument.presentationml.tags+xml"/>
  <Override PartName="/ppt/tags/tag6129.xml" ContentType="application/vnd.openxmlformats-officedocument.presentationml.tags+xml"/>
  <Override PartName="/ppt/tags/tag613.xml" ContentType="application/vnd.openxmlformats-officedocument.presentationml.tags+xml"/>
  <Override PartName="/ppt/tags/tag6130.xml" ContentType="application/vnd.openxmlformats-officedocument.presentationml.tags+xml"/>
  <Override PartName="/ppt/tags/tag6131.xml" ContentType="application/vnd.openxmlformats-officedocument.presentationml.tags+xml"/>
  <Override PartName="/ppt/tags/tag6132.xml" ContentType="application/vnd.openxmlformats-officedocument.presentationml.tags+xml"/>
  <Override PartName="/ppt/tags/tag6133.xml" ContentType="application/vnd.openxmlformats-officedocument.presentationml.tags+xml"/>
  <Override PartName="/ppt/tags/tag6134.xml" ContentType="application/vnd.openxmlformats-officedocument.presentationml.tags+xml"/>
  <Override PartName="/ppt/tags/tag6135.xml" ContentType="application/vnd.openxmlformats-officedocument.presentationml.tags+xml"/>
  <Override PartName="/ppt/tags/tag6136.xml" ContentType="application/vnd.openxmlformats-officedocument.presentationml.tags+xml"/>
  <Override PartName="/ppt/tags/tag6137.xml" ContentType="application/vnd.openxmlformats-officedocument.presentationml.tags+xml"/>
  <Override PartName="/ppt/tags/tag6138.xml" ContentType="application/vnd.openxmlformats-officedocument.presentationml.tags+xml"/>
  <Override PartName="/ppt/tags/tag6139.xml" ContentType="application/vnd.openxmlformats-officedocument.presentationml.tags+xml"/>
  <Override PartName="/ppt/tags/tag614.xml" ContentType="application/vnd.openxmlformats-officedocument.presentationml.tags+xml"/>
  <Override PartName="/ppt/tags/tag6140.xml" ContentType="application/vnd.openxmlformats-officedocument.presentationml.tags+xml"/>
  <Override PartName="/ppt/tags/tag6141.xml" ContentType="application/vnd.openxmlformats-officedocument.presentationml.tags+xml"/>
  <Override PartName="/ppt/tags/tag6142.xml" ContentType="application/vnd.openxmlformats-officedocument.presentationml.tags+xml"/>
  <Override PartName="/ppt/tags/tag6143.xml" ContentType="application/vnd.openxmlformats-officedocument.presentationml.tags+xml"/>
  <Override PartName="/ppt/tags/tag6144.xml" ContentType="application/vnd.openxmlformats-officedocument.presentationml.tags+xml"/>
  <Override PartName="/ppt/tags/tag6145.xml" ContentType="application/vnd.openxmlformats-officedocument.presentationml.tags+xml"/>
  <Override PartName="/ppt/tags/tag6146.xml" ContentType="application/vnd.openxmlformats-officedocument.presentationml.tags+xml"/>
  <Override PartName="/ppt/tags/tag6147.xml" ContentType="application/vnd.openxmlformats-officedocument.presentationml.tags+xml"/>
  <Override PartName="/ppt/tags/tag6148.xml" ContentType="application/vnd.openxmlformats-officedocument.presentationml.tags+xml"/>
  <Override PartName="/ppt/tags/tag6149.xml" ContentType="application/vnd.openxmlformats-officedocument.presentationml.tags+xml"/>
  <Override PartName="/ppt/tags/tag615.xml" ContentType="application/vnd.openxmlformats-officedocument.presentationml.tags+xml"/>
  <Override PartName="/ppt/tags/tag6150.xml" ContentType="application/vnd.openxmlformats-officedocument.presentationml.tags+xml"/>
  <Override PartName="/ppt/tags/tag6151.xml" ContentType="application/vnd.openxmlformats-officedocument.presentationml.tags+xml"/>
  <Override PartName="/ppt/tags/tag6152.xml" ContentType="application/vnd.openxmlformats-officedocument.presentationml.tags+xml"/>
  <Override PartName="/ppt/tags/tag6153.xml" ContentType="application/vnd.openxmlformats-officedocument.presentationml.tags+xml"/>
  <Override PartName="/ppt/tags/tag6154.xml" ContentType="application/vnd.openxmlformats-officedocument.presentationml.tags+xml"/>
  <Override PartName="/ppt/tags/tag6155.xml" ContentType="application/vnd.openxmlformats-officedocument.presentationml.tags+xml"/>
  <Override PartName="/ppt/tags/tag6156.xml" ContentType="application/vnd.openxmlformats-officedocument.presentationml.tags+xml"/>
  <Override PartName="/ppt/tags/tag6157.xml" ContentType="application/vnd.openxmlformats-officedocument.presentationml.tags+xml"/>
  <Override PartName="/ppt/tags/tag6158.xml" ContentType="application/vnd.openxmlformats-officedocument.presentationml.tags+xml"/>
  <Override PartName="/ppt/tags/tag6159.xml" ContentType="application/vnd.openxmlformats-officedocument.presentationml.tags+xml"/>
  <Override PartName="/ppt/tags/tag616.xml" ContentType="application/vnd.openxmlformats-officedocument.presentationml.tags+xml"/>
  <Override PartName="/ppt/tags/tag6160.xml" ContentType="application/vnd.openxmlformats-officedocument.presentationml.tags+xml"/>
  <Override PartName="/ppt/tags/tag6161.xml" ContentType="application/vnd.openxmlformats-officedocument.presentationml.tags+xml"/>
  <Override PartName="/ppt/tags/tag6162.xml" ContentType="application/vnd.openxmlformats-officedocument.presentationml.tags+xml"/>
  <Override PartName="/ppt/tags/tag6163.xml" ContentType="application/vnd.openxmlformats-officedocument.presentationml.tags+xml"/>
  <Override PartName="/ppt/tags/tag6164.xml" ContentType="application/vnd.openxmlformats-officedocument.presentationml.tags+xml"/>
  <Override PartName="/ppt/tags/tag6165.xml" ContentType="application/vnd.openxmlformats-officedocument.presentationml.tags+xml"/>
  <Override PartName="/ppt/tags/tag6166.xml" ContentType="application/vnd.openxmlformats-officedocument.presentationml.tags+xml"/>
  <Override PartName="/ppt/tags/tag6167.xml" ContentType="application/vnd.openxmlformats-officedocument.presentationml.tags+xml"/>
  <Override PartName="/ppt/tags/tag6168.xml" ContentType="application/vnd.openxmlformats-officedocument.presentationml.tags+xml"/>
  <Override PartName="/ppt/tags/tag6169.xml" ContentType="application/vnd.openxmlformats-officedocument.presentationml.tags+xml"/>
  <Override PartName="/ppt/tags/tag617.xml" ContentType="application/vnd.openxmlformats-officedocument.presentationml.tags+xml"/>
  <Override PartName="/ppt/tags/tag6170.xml" ContentType="application/vnd.openxmlformats-officedocument.presentationml.tags+xml"/>
  <Override PartName="/ppt/tags/tag6171.xml" ContentType="application/vnd.openxmlformats-officedocument.presentationml.tags+xml"/>
  <Override PartName="/ppt/tags/tag6172.xml" ContentType="application/vnd.openxmlformats-officedocument.presentationml.tags+xml"/>
  <Override PartName="/ppt/tags/tag6173.xml" ContentType="application/vnd.openxmlformats-officedocument.presentationml.tags+xml"/>
  <Override PartName="/ppt/tags/tag6174.xml" ContentType="application/vnd.openxmlformats-officedocument.presentationml.tags+xml"/>
  <Override PartName="/ppt/tags/tag6175.xml" ContentType="application/vnd.openxmlformats-officedocument.presentationml.tags+xml"/>
  <Override PartName="/ppt/tags/tag6176.xml" ContentType="application/vnd.openxmlformats-officedocument.presentationml.tags+xml"/>
  <Override PartName="/ppt/tags/tag6177.xml" ContentType="application/vnd.openxmlformats-officedocument.presentationml.tags+xml"/>
  <Override PartName="/ppt/tags/tag6178.xml" ContentType="application/vnd.openxmlformats-officedocument.presentationml.tags+xml"/>
  <Override PartName="/ppt/tags/tag6179.xml" ContentType="application/vnd.openxmlformats-officedocument.presentationml.tags+xml"/>
  <Override PartName="/ppt/tags/tag618.xml" ContentType="application/vnd.openxmlformats-officedocument.presentationml.tags+xml"/>
  <Override PartName="/ppt/tags/tag6180.xml" ContentType="application/vnd.openxmlformats-officedocument.presentationml.tags+xml"/>
  <Override PartName="/ppt/tags/tag6181.xml" ContentType="application/vnd.openxmlformats-officedocument.presentationml.tags+xml"/>
  <Override PartName="/ppt/tags/tag6182.xml" ContentType="application/vnd.openxmlformats-officedocument.presentationml.tags+xml"/>
  <Override PartName="/ppt/tags/tag6183.xml" ContentType="application/vnd.openxmlformats-officedocument.presentationml.tags+xml"/>
  <Override PartName="/ppt/tags/tag6184.xml" ContentType="application/vnd.openxmlformats-officedocument.presentationml.tags+xml"/>
  <Override PartName="/ppt/tags/tag6185.xml" ContentType="application/vnd.openxmlformats-officedocument.presentationml.tags+xml"/>
  <Override PartName="/ppt/tags/tag6186.xml" ContentType="application/vnd.openxmlformats-officedocument.presentationml.tags+xml"/>
  <Override PartName="/ppt/tags/tag6187.xml" ContentType="application/vnd.openxmlformats-officedocument.presentationml.tags+xml"/>
  <Override PartName="/ppt/tags/tag6188.xml" ContentType="application/vnd.openxmlformats-officedocument.presentationml.tags+xml"/>
  <Override PartName="/ppt/tags/tag6189.xml" ContentType="application/vnd.openxmlformats-officedocument.presentationml.tags+xml"/>
  <Override PartName="/ppt/tags/tag619.xml" ContentType="application/vnd.openxmlformats-officedocument.presentationml.tags+xml"/>
  <Override PartName="/ppt/tags/tag6190.xml" ContentType="application/vnd.openxmlformats-officedocument.presentationml.tags+xml"/>
  <Override PartName="/ppt/tags/tag6191.xml" ContentType="application/vnd.openxmlformats-officedocument.presentationml.tags+xml"/>
  <Override PartName="/ppt/tags/tag6192.xml" ContentType="application/vnd.openxmlformats-officedocument.presentationml.tags+xml"/>
  <Override PartName="/ppt/tags/tag6193.xml" ContentType="application/vnd.openxmlformats-officedocument.presentationml.tags+xml"/>
  <Override PartName="/ppt/tags/tag6194.xml" ContentType="application/vnd.openxmlformats-officedocument.presentationml.tags+xml"/>
  <Override PartName="/ppt/tags/tag6195.xml" ContentType="application/vnd.openxmlformats-officedocument.presentationml.tags+xml"/>
  <Override PartName="/ppt/tags/tag6196.xml" ContentType="application/vnd.openxmlformats-officedocument.presentationml.tags+xml"/>
  <Override PartName="/ppt/tags/tag6197.xml" ContentType="application/vnd.openxmlformats-officedocument.presentationml.tags+xml"/>
  <Override PartName="/ppt/tags/tag6198.xml" ContentType="application/vnd.openxmlformats-officedocument.presentationml.tags+xml"/>
  <Override PartName="/ppt/tags/tag6199.xml" ContentType="application/vnd.openxmlformats-officedocument.presentationml.tags+xml"/>
  <Override PartName="/ppt/tags/tag62.xml" ContentType="application/vnd.openxmlformats-officedocument.presentationml.tags+xml"/>
  <Override PartName="/ppt/tags/tag620.xml" ContentType="application/vnd.openxmlformats-officedocument.presentationml.tags+xml"/>
  <Override PartName="/ppt/tags/tag6200.xml" ContentType="application/vnd.openxmlformats-officedocument.presentationml.tags+xml"/>
  <Override PartName="/ppt/tags/tag6201.xml" ContentType="application/vnd.openxmlformats-officedocument.presentationml.tags+xml"/>
  <Override PartName="/ppt/tags/tag6202.xml" ContentType="application/vnd.openxmlformats-officedocument.presentationml.tags+xml"/>
  <Override PartName="/ppt/tags/tag6203.xml" ContentType="application/vnd.openxmlformats-officedocument.presentationml.tags+xml"/>
  <Override PartName="/ppt/tags/tag6204.xml" ContentType="application/vnd.openxmlformats-officedocument.presentationml.tags+xml"/>
  <Override PartName="/ppt/tags/tag6205.xml" ContentType="application/vnd.openxmlformats-officedocument.presentationml.tags+xml"/>
  <Override PartName="/ppt/tags/tag6206.xml" ContentType="application/vnd.openxmlformats-officedocument.presentationml.tags+xml"/>
  <Override PartName="/ppt/tags/tag6207.xml" ContentType="application/vnd.openxmlformats-officedocument.presentationml.tags+xml"/>
  <Override PartName="/ppt/tags/tag6208.xml" ContentType="application/vnd.openxmlformats-officedocument.presentationml.tags+xml"/>
  <Override PartName="/ppt/tags/tag6209.xml" ContentType="application/vnd.openxmlformats-officedocument.presentationml.tags+xml"/>
  <Override PartName="/ppt/tags/tag621.xml" ContentType="application/vnd.openxmlformats-officedocument.presentationml.tags+xml"/>
  <Override PartName="/ppt/tags/tag6210.xml" ContentType="application/vnd.openxmlformats-officedocument.presentationml.tags+xml"/>
  <Override PartName="/ppt/tags/tag6211.xml" ContentType="application/vnd.openxmlformats-officedocument.presentationml.tags+xml"/>
  <Override PartName="/ppt/tags/tag6212.xml" ContentType="application/vnd.openxmlformats-officedocument.presentationml.tags+xml"/>
  <Override PartName="/ppt/tags/tag6213.xml" ContentType="application/vnd.openxmlformats-officedocument.presentationml.tags+xml"/>
  <Override PartName="/ppt/tags/tag6214.xml" ContentType="application/vnd.openxmlformats-officedocument.presentationml.tags+xml"/>
  <Override PartName="/ppt/tags/tag6215.xml" ContentType="application/vnd.openxmlformats-officedocument.presentationml.tags+xml"/>
  <Override PartName="/ppt/tags/tag6216.xml" ContentType="application/vnd.openxmlformats-officedocument.presentationml.tags+xml"/>
  <Override PartName="/ppt/tags/tag6217.xml" ContentType="application/vnd.openxmlformats-officedocument.presentationml.tags+xml"/>
  <Override PartName="/ppt/tags/tag6218.xml" ContentType="application/vnd.openxmlformats-officedocument.presentationml.tags+xml"/>
  <Override PartName="/ppt/tags/tag6219.xml" ContentType="application/vnd.openxmlformats-officedocument.presentationml.tags+xml"/>
  <Override PartName="/ppt/tags/tag622.xml" ContentType="application/vnd.openxmlformats-officedocument.presentationml.tags+xml"/>
  <Override PartName="/ppt/tags/tag6220.xml" ContentType="application/vnd.openxmlformats-officedocument.presentationml.tags+xml"/>
  <Override PartName="/ppt/tags/tag6221.xml" ContentType="application/vnd.openxmlformats-officedocument.presentationml.tags+xml"/>
  <Override PartName="/ppt/tags/tag6222.xml" ContentType="application/vnd.openxmlformats-officedocument.presentationml.tags+xml"/>
  <Override PartName="/ppt/tags/tag6223.xml" ContentType="application/vnd.openxmlformats-officedocument.presentationml.tags+xml"/>
  <Override PartName="/ppt/tags/tag6224.xml" ContentType="application/vnd.openxmlformats-officedocument.presentationml.tags+xml"/>
  <Override PartName="/ppt/tags/tag6225.xml" ContentType="application/vnd.openxmlformats-officedocument.presentationml.tags+xml"/>
  <Override PartName="/ppt/tags/tag6226.xml" ContentType="application/vnd.openxmlformats-officedocument.presentationml.tags+xml"/>
  <Override PartName="/ppt/tags/tag6227.xml" ContentType="application/vnd.openxmlformats-officedocument.presentationml.tags+xml"/>
  <Override PartName="/ppt/tags/tag6228.xml" ContentType="application/vnd.openxmlformats-officedocument.presentationml.tags+xml"/>
  <Override PartName="/ppt/tags/tag6229.xml" ContentType="application/vnd.openxmlformats-officedocument.presentationml.tags+xml"/>
  <Override PartName="/ppt/tags/tag623.xml" ContentType="application/vnd.openxmlformats-officedocument.presentationml.tags+xml"/>
  <Override PartName="/ppt/tags/tag6230.xml" ContentType="application/vnd.openxmlformats-officedocument.presentationml.tags+xml"/>
  <Override PartName="/ppt/tags/tag6231.xml" ContentType="application/vnd.openxmlformats-officedocument.presentationml.tags+xml"/>
  <Override PartName="/ppt/tags/tag6232.xml" ContentType="application/vnd.openxmlformats-officedocument.presentationml.tags+xml"/>
  <Override PartName="/ppt/tags/tag6233.xml" ContentType="application/vnd.openxmlformats-officedocument.presentationml.tags+xml"/>
  <Override PartName="/ppt/tags/tag6234.xml" ContentType="application/vnd.openxmlformats-officedocument.presentationml.tags+xml"/>
  <Override PartName="/ppt/tags/tag6235.xml" ContentType="application/vnd.openxmlformats-officedocument.presentationml.tags+xml"/>
  <Override PartName="/ppt/tags/tag6236.xml" ContentType="application/vnd.openxmlformats-officedocument.presentationml.tags+xml"/>
  <Override PartName="/ppt/tags/tag6237.xml" ContentType="application/vnd.openxmlformats-officedocument.presentationml.tags+xml"/>
  <Override PartName="/ppt/tags/tag6238.xml" ContentType="application/vnd.openxmlformats-officedocument.presentationml.tags+xml"/>
  <Override PartName="/ppt/tags/tag6239.xml" ContentType="application/vnd.openxmlformats-officedocument.presentationml.tags+xml"/>
  <Override PartName="/ppt/tags/tag624.xml" ContentType="application/vnd.openxmlformats-officedocument.presentationml.tags+xml"/>
  <Override PartName="/ppt/tags/tag6240.xml" ContentType="application/vnd.openxmlformats-officedocument.presentationml.tags+xml"/>
  <Override PartName="/ppt/tags/tag6241.xml" ContentType="application/vnd.openxmlformats-officedocument.presentationml.tags+xml"/>
  <Override PartName="/ppt/tags/tag6242.xml" ContentType="application/vnd.openxmlformats-officedocument.presentationml.tags+xml"/>
  <Override PartName="/ppt/tags/tag6243.xml" ContentType="application/vnd.openxmlformats-officedocument.presentationml.tags+xml"/>
  <Override PartName="/ppt/tags/tag6244.xml" ContentType="application/vnd.openxmlformats-officedocument.presentationml.tags+xml"/>
  <Override PartName="/ppt/tags/tag6245.xml" ContentType="application/vnd.openxmlformats-officedocument.presentationml.tags+xml"/>
  <Override PartName="/ppt/tags/tag6246.xml" ContentType="application/vnd.openxmlformats-officedocument.presentationml.tags+xml"/>
  <Override PartName="/ppt/tags/tag6247.xml" ContentType="application/vnd.openxmlformats-officedocument.presentationml.tags+xml"/>
  <Override PartName="/ppt/tags/tag6248.xml" ContentType="application/vnd.openxmlformats-officedocument.presentationml.tags+xml"/>
  <Override PartName="/ppt/tags/tag6249.xml" ContentType="application/vnd.openxmlformats-officedocument.presentationml.tags+xml"/>
  <Override PartName="/ppt/tags/tag625.xml" ContentType="application/vnd.openxmlformats-officedocument.presentationml.tags+xml"/>
  <Override PartName="/ppt/tags/tag6250.xml" ContentType="application/vnd.openxmlformats-officedocument.presentationml.tags+xml"/>
  <Override PartName="/ppt/tags/tag6251.xml" ContentType="application/vnd.openxmlformats-officedocument.presentationml.tags+xml"/>
  <Override PartName="/ppt/tags/tag6252.xml" ContentType="application/vnd.openxmlformats-officedocument.presentationml.tags+xml"/>
  <Override PartName="/ppt/tags/tag6253.xml" ContentType="application/vnd.openxmlformats-officedocument.presentationml.tags+xml"/>
  <Override PartName="/ppt/tags/tag6254.xml" ContentType="application/vnd.openxmlformats-officedocument.presentationml.tags+xml"/>
  <Override PartName="/ppt/tags/tag6255.xml" ContentType="application/vnd.openxmlformats-officedocument.presentationml.tags+xml"/>
  <Override PartName="/ppt/tags/tag6256.xml" ContentType="application/vnd.openxmlformats-officedocument.presentationml.tags+xml"/>
  <Override PartName="/ppt/tags/tag6257.xml" ContentType="application/vnd.openxmlformats-officedocument.presentationml.tags+xml"/>
  <Override PartName="/ppt/tags/tag6258.xml" ContentType="application/vnd.openxmlformats-officedocument.presentationml.tags+xml"/>
  <Override PartName="/ppt/tags/tag6259.xml" ContentType="application/vnd.openxmlformats-officedocument.presentationml.tags+xml"/>
  <Override PartName="/ppt/tags/tag626.xml" ContentType="application/vnd.openxmlformats-officedocument.presentationml.tags+xml"/>
  <Override PartName="/ppt/tags/tag6260.xml" ContentType="application/vnd.openxmlformats-officedocument.presentationml.tags+xml"/>
  <Override PartName="/ppt/tags/tag6261.xml" ContentType="application/vnd.openxmlformats-officedocument.presentationml.tags+xml"/>
  <Override PartName="/ppt/tags/tag6262.xml" ContentType="application/vnd.openxmlformats-officedocument.presentationml.tags+xml"/>
  <Override PartName="/ppt/tags/tag6263.xml" ContentType="application/vnd.openxmlformats-officedocument.presentationml.tags+xml"/>
  <Override PartName="/ppt/tags/tag6264.xml" ContentType="application/vnd.openxmlformats-officedocument.presentationml.tags+xml"/>
  <Override PartName="/ppt/tags/tag6265.xml" ContentType="application/vnd.openxmlformats-officedocument.presentationml.tags+xml"/>
  <Override PartName="/ppt/tags/tag6266.xml" ContentType="application/vnd.openxmlformats-officedocument.presentationml.tags+xml"/>
  <Override PartName="/ppt/tags/tag6267.xml" ContentType="application/vnd.openxmlformats-officedocument.presentationml.tags+xml"/>
  <Override PartName="/ppt/tags/tag6268.xml" ContentType="application/vnd.openxmlformats-officedocument.presentationml.tags+xml"/>
  <Override PartName="/ppt/tags/tag6269.xml" ContentType="application/vnd.openxmlformats-officedocument.presentationml.tags+xml"/>
  <Override PartName="/ppt/tags/tag627.xml" ContentType="application/vnd.openxmlformats-officedocument.presentationml.tags+xml"/>
  <Override PartName="/ppt/tags/tag6270.xml" ContentType="application/vnd.openxmlformats-officedocument.presentationml.tags+xml"/>
  <Override PartName="/ppt/tags/tag6271.xml" ContentType="application/vnd.openxmlformats-officedocument.presentationml.tags+xml"/>
  <Override PartName="/ppt/tags/tag6272.xml" ContentType="application/vnd.openxmlformats-officedocument.presentationml.tags+xml"/>
  <Override PartName="/ppt/tags/tag6273.xml" ContentType="application/vnd.openxmlformats-officedocument.presentationml.tags+xml"/>
  <Override PartName="/ppt/tags/tag6274.xml" ContentType="application/vnd.openxmlformats-officedocument.presentationml.tags+xml"/>
  <Override PartName="/ppt/tags/tag6275.xml" ContentType="application/vnd.openxmlformats-officedocument.presentationml.tags+xml"/>
  <Override PartName="/ppt/tags/tag6276.xml" ContentType="application/vnd.openxmlformats-officedocument.presentationml.tags+xml"/>
  <Override PartName="/ppt/tags/tag6277.xml" ContentType="application/vnd.openxmlformats-officedocument.presentationml.tags+xml"/>
  <Override PartName="/ppt/tags/tag6278.xml" ContentType="application/vnd.openxmlformats-officedocument.presentationml.tags+xml"/>
  <Override PartName="/ppt/tags/tag6279.xml" ContentType="application/vnd.openxmlformats-officedocument.presentationml.tags+xml"/>
  <Override PartName="/ppt/tags/tag628.xml" ContentType="application/vnd.openxmlformats-officedocument.presentationml.tags+xml"/>
  <Override PartName="/ppt/tags/tag6280.xml" ContentType="application/vnd.openxmlformats-officedocument.presentationml.tags+xml"/>
  <Override PartName="/ppt/tags/tag6281.xml" ContentType="application/vnd.openxmlformats-officedocument.presentationml.tags+xml"/>
  <Override PartName="/ppt/tags/tag6282.xml" ContentType="application/vnd.openxmlformats-officedocument.presentationml.tags+xml"/>
  <Override PartName="/ppt/tags/tag6283.xml" ContentType="application/vnd.openxmlformats-officedocument.presentationml.tags+xml"/>
  <Override PartName="/ppt/tags/tag6284.xml" ContentType="application/vnd.openxmlformats-officedocument.presentationml.tags+xml"/>
  <Override PartName="/ppt/tags/tag6285.xml" ContentType="application/vnd.openxmlformats-officedocument.presentationml.tags+xml"/>
  <Override PartName="/ppt/tags/tag6286.xml" ContentType="application/vnd.openxmlformats-officedocument.presentationml.tags+xml"/>
  <Override PartName="/ppt/tags/tag6287.xml" ContentType="application/vnd.openxmlformats-officedocument.presentationml.tags+xml"/>
  <Override PartName="/ppt/tags/tag6288.xml" ContentType="application/vnd.openxmlformats-officedocument.presentationml.tags+xml"/>
  <Override PartName="/ppt/tags/tag6289.xml" ContentType="application/vnd.openxmlformats-officedocument.presentationml.tags+xml"/>
  <Override PartName="/ppt/tags/tag629.xml" ContentType="application/vnd.openxmlformats-officedocument.presentationml.tags+xml"/>
  <Override PartName="/ppt/tags/tag6290.xml" ContentType="application/vnd.openxmlformats-officedocument.presentationml.tags+xml"/>
  <Override PartName="/ppt/tags/tag6291.xml" ContentType="application/vnd.openxmlformats-officedocument.presentationml.tags+xml"/>
  <Override PartName="/ppt/tags/tag6292.xml" ContentType="application/vnd.openxmlformats-officedocument.presentationml.tags+xml"/>
  <Override PartName="/ppt/tags/tag6293.xml" ContentType="application/vnd.openxmlformats-officedocument.presentationml.tags+xml"/>
  <Override PartName="/ppt/tags/tag6294.xml" ContentType="application/vnd.openxmlformats-officedocument.presentationml.tags+xml"/>
  <Override PartName="/ppt/tags/tag6295.xml" ContentType="application/vnd.openxmlformats-officedocument.presentationml.tags+xml"/>
  <Override PartName="/ppt/tags/tag6296.xml" ContentType="application/vnd.openxmlformats-officedocument.presentationml.tags+xml"/>
  <Override PartName="/ppt/tags/tag6297.xml" ContentType="application/vnd.openxmlformats-officedocument.presentationml.tags+xml"/>
  <Override PartName="/ppt/tags/tag6298.xml" ContentType="application/vnd.openxmlformats-officedocument.presentationml.tags+xml"/>
  <Override PartName="/ppt/tags/tag6299.xml" ContentType="application/vnd.openxmlformats-officedocument.presentationml.tags+xml"/>
  <Override PartName="/ppt/tags/tag63.xml" ContentType="application/vnd.openxmlformats-officedocument.presentationml.tags+xml"/>
  <Override PartName="/ppt/tags/tag630.xml" ContentType="application/vnd.openxmlformats-officedocument.presentationml.tags+xml"/>
  <Override PartName="/ppt/tags/tag6300.xml" ContentType="application/vnd.openxmlformats-officedocument.presentationml.tags+xml"/>
  <Override PartName="/ppt/tags/tag6301.xml" ContentType="application/vnd.openxmlformats-officedocument.presentationml.tags+xml"/>
  <Override PartName="/ppt/tags/tag6302.xml" ContentType="application/vnd.openxmlformats-officedocument.presentationml.tags+xml"/>
  <Override PartName="/ppt/tags/tag6303.xml" ContentType="application/vnd.openxmlformats-officedocument.presentationml.tags+xml"/>
  <Override PartName="/ppt/tags/tag6304.xml" ContentType="application/vnd.openxmlformats-officedocument.presentationml.tags+xml"/>
  <Override PartName="/ppt/tags/tag6305.xml" ContentType="application/vnd.openxmlformats-officedocument.presentationml.tags+xml"/>
  <Override PartName="/ppt/tags/tag6306.xml" ContentType="application/vnd.openxmlformats-officedocument.presentationml.tags+xml"/>
  <Override PartName="/ppt/tags/tag6307.xml" ContentType="application/vnd.openxmlformats-officedocument.presentationml.tags+xml"/>
  <Override PartName="/ppt/tags/tag6308.xml" ContentType="application/vnd.openxmlformats-officedocument.presentationml.tags+xml"/>
  <Override PartName="/ppt/tags/tag6309.xml" ContentType="application/vnd.openxmlformats-officedocument.presentationml.tags+xml"/>
  <Override PartName="/ppt/tags/tag631.xml" ContentType="application/vnd.openxmlformats-officedocument.presentationml.tags+xml"/>
  <Override PartName="/ppt/tags/tag6310.xml" ContentType="application/vnd.openxmlformats-officedocument.presentationml.tags+xml"/>
  <Override PartName="/ppt/tags/tag6311.xml" ContentType="application/vnd.openxmlformats-officedocument.presentationml.tags+xml"/>
  <Override PartName="/ppt/tags/tag6312.xml" ContentType="application/vnd.openxmlformats-officedocument.presentationml.tags+xml"/>
  <Override PartName="/ppt/tags/tag6313.xml" ContentType="application/vnd.openxmlformats-officedocument.presentationml.tags+xml"/>
  <Override PartName="/ppt/tags/tag6314.xml" ContentType="application/vnd.openxmlformats-officedocument.presentationml.tags+xml"/>
  <Override PartName="/ppt/tags/tag6315.xml" ContentType="application/vnd.openxmlformats-officedocument.presentationml.tags+xml"/>
  <Override PartName="/ppt/tags/tag6316.xml" ContentType="application/vnd.openxmlformats-officedocument.presentationml.tags+xml"/>
  <Override PartName="/ppt/tags/tag6317.xml" ContentType="application/vnd.openxmlformats-officedocument.presentationml.tags+xml"/>
  <Override PartName="/ppt/tags/tag6318.xml" ContentType="application/vnd.openxmlformats-officedocument.presentationml.tags+xml"/>
  <Override PartName="/ppt/tags/tag6319.xml" ContentType="application/vnd.openxmlformats-officedocument.presentationml.tags+xml"/>
  <Override PartName="/ppt/tags/tag632.xml" ContentType="application/vnd.openxmlformats-officedocument.presentationml.tags+xml"/>
  <Override PartName="/ppt/tags/tag6320.xml" ContentType="application/vnd.openxmlformats-officedocument.presentationml.tags+xml"/>
  <Override PartName="/ppt/tags/tag6321.xml" ContentType="application/vnd.openxmlformats-officedocument.presentationml.tags+xml"/>
  <Override PartName="/ppt/tags/tag6322.xml" ContentType="application/vnd.openxmlformats-officedocument.presentationml.tags+xml"/>
  <Override PartName="/ppt/tags/tag6323.xml" ContentType="application/vnd.openxmlformats-officedocument.presentationml.tags+xml"/>
  <Override PartName="/ppt/tags/tag6324.xml" ContentType="application/vnd.openxmlformats-officedocument.presentationml.tags+xml"/>
  <Override PartName="/ppt/tags/tag6325.xml" ContentType="application/vnd.openxmlformats-officedocument.presentationml.tags+xml"/>
  <Override PartName="/ppt/tags/tag6326.xml" ContentType="application/vnd.openxmlformats-officedocument.presentationml.tags+xml"/>
  <Override PartName="/ppt/tags/tag6327.xml" ContentType="application/vnd.openxmlformats-officedocument.presentationml.tags+xml"/>
  <Override PartName="/ppt/tags/tag6328.xml" ContentType="application/vnd.openxmlformats-officedocument.presentationml.tags+xml"/>
  <Override PartName="/ppt/tags/tag6329.xml" ContentType="application/vnd.openxmlformats-officedocument.presentationml.tags+xml"/>
  <Override PartName="/ppt/tags/tag633.xml" ContentType="application/vnd.openxmlformats-officedocument.presentationml.tags+xml"/>
  <Override PartName="/ppt/tags/tag6330.xml" ContentType="application/vnd.openxmlformats-officedocument.presentationml.tags+xml"/>
  <Override PartName="/ppt/tags/tag6331.xml" ContentType="application/vnd.openxmlformats-officedocument.presentationml.tags+xml"/>
  <Override PartName="/ppt/tags/tag6332.xml" ContentType="application/vnd.openxmlformats-officedocument.presentationml.tags+xml"/>
  <Override PartName="/ppt/tags/tag6333.xml" ContentType="application/vnd.openxmlformats-officedocument.presentationml.tags+xml"/>
  <Override PartName="/ppt/tags/tag6334.xml" ContentType="application/vnd.openxmlformats-officedocument.presentationml.tags+xml"/>
  <Override PartName="/ppt/tags/tag6335.xml" ContentType="application/vnd.openxmlformats-officedocument.presentationml.tags+xml"/>
  <Override PartName="/ppt/tags/tag6336.xml" ContentType="application/vnd.openxmlformats-officedocument.presentationml.tags+xml"/>
  <Override PartName="/ppt/tags/tag6337.xml" ContentType="application/vnd.openxmlformats-officedocument.presentationml.tags+xml"/>
  <Override PartName="/ppt/tags/tag6338.xml" ContentType="application/vnd.openxmlformats-officedocument.presentationml.tags+xml"/>
  <Override PartName="/ppt/tags/tag6339.xml" ContentType="application/vnd.openxmlformats-officedocument.presentationml.tags+xml"/>
  <Override PartName="/ppt/tags/tag634.xml" ContentType="application/vnd.openxmlformats-officedocument.presentationml.tags+xml"/>
  <Override PartName="/ppt/tags/tag6340.xml" ContentType="application/vnd.openxmlformats-officedocument.presentationml.tags+xml"/>
  <Override PartName="/ppt/tags/tag6341.xml" ContentType="application/vnd.openxmlformats-officedocument.presentationml.tags+xml"/>
  <Override PartName="/ppt/tags/tag6342.xml" ContentType="application/vnd.openxmlformats-officedocument.presentationml.tags+xml"/>
  <Override PartName="/ppt/tags/tag6343.xml" ContentType="application/vnd.openxmlformats-officedocument.presentationml.tags+xml"/>
  <Override PartName="/ppt/tags/tag6344.xml" ContentType="application/vnd.openxmlformats-officedocument.presentationml.tags+xml"/>
  <Override PartName="/ppt/tags/tag6345.xml" ContentType="application/vnd.openxmlformats-officedocument.presentationml.tags+xml"/>
  <Override PartName="/ppt/tags/tag6346.xml" ContentType="application/vnd.openxmlformats-officedocument.presentationml.tags+xml"/>
  <Override PartName="/ppt/tags/tag6347.xml" ContentType="application/vnd.openxmlformats-officedocument.presentationml.tags+xml"/>
  <Override PartName="/ppt/tags/tag6348.xml" ContentType="application/vnd.openxmlformats-officedocument.presentationml.tags+xml"/>
  <Override PartName="/ppt/tags/tag6349.xml" ContentType="application/vnd.openxmlformats-officedocument.presentationml.tags+xml"/>
  <Override PartName="/ppt/tags/tag635.xml" ContentType="application/vnd.openxmlformats-officedocument.presentationml.tags+xml"/>
  <Override PartName="/ppt/tags/tag6350.xml" ContentType="application/vnd.openxmlformats-officedocument.presentationml.tags+xml"/>
  <Override PartName="/ppt/tags/tag6351.xml" ContentType="application/vnd.openxmlformats-officedocument.presentationml.tags+xml"/>
  <Override PartName="/ppt/tags/tag6352.xml" ContentType="application/vnd.openxmlformats-officedocument.presentationml.tags+xml"/>
  <Override PartName="/ppt/tags/tag6353.xml" ContentType="application/vnd.openxmlformats-officedocument.presentationml.tags+xml"/>
  <Override PartName="/ppt/tags/tag6354.xml" ContentType="application/vnd.openxmlformats-officedocument.presentationml.tags+xml"/>
  <Override PartName="/ppt/tags/tag6355.xml" ContentType="application/vnd.openxmlformats-officedocument.presentationml.tags+xml"/>
  <Override PartName="/ppt/tags/tag6356.xml" ContentType="application/vnd.openxmlformats-officedocument.presentationml.tags+xml"/>
  <Override PartName="/ppt/tags/tag6357.xml" ContentType="application/vnd.openxmlformats-officedocument.presentationml.tags+xml"/>
  <Override PartName="/ppt/tags/tag6358.xml" ContentType="application/vnd.openxmlformats-officedocument.presentationml.tags+xml"/>
  <Override PartName="/ppt/tags/tag6359.xml" ContentType="application/vnd.openxmlformats-officedocument.presentationml.tags+xml"/>
  <Override PartName="/ppt/tags/tag636.xml" ContentType="application/vnd.openxmlformats-officedocument.presentationml.tags+xml"/>
  <Override PartName="/ppt/tags/tag6360.xml" ContentType="application/vnd.openxmlformats-officedocument.presentationml.tags+xml"/>
  <Override PartName="/ppt/tags/tag6361.xml" ContentType="application/vnd.openxmlformats-officedocument.presentationml.tags+xml"/>
  <Override PartName="/ppt/tags/tag6362.xml" ContentType="application/vnd.openxmlformats-officedocument.presentationml.tags+xml"/>
  <Override PartName="/ppt/tags/tag6363.xml" ContentType="application/vnd.openxmlformats-officedocument.presentationml.tags+xml"/>
  <Override PartName="/ppt/tags/tag6364.xml" ContentType="application/vnd.openxmlformats-officedocument.presentationml.tags+xml"/>
  <Override PartName="/ppt/tags/tag6365.xml" ContentType="application/vnd.openxmlformats-officedocument.presentationml.tags+xml"/>
  <Override PartName="/ppt/tags/tag6366.xml" ContentType="application/vnd.openxmlformats-officedocument.presentationml.tags+xml"/>
  <Override PartName="/ppt/tags/tag6367.xml" ContentType="application/vnd.openxmlformats-officedocument.presentationml.tags+xml"/>
  <Override PartName="/ppt/tags/tag6368.xml" ContentType="application/vnd.openxmlformats-officedocument.presentationml.tags+xml"/>
  <Override PartName="/ppt/tags/tag6369.xml" ContentType="application/vnd.openxmlformats-officedocument.presentationml.tags+xml"/>
  <Override PartName="/ppt/tags/tag637.xml" ContentType="application/vnd.openxmlformats-officedocument.presentationml.tags+xml"/>
  <Override PartName="/ppt/tags/tag6370.xml" ContentType="application/vnd.openxmlformats-officedocument.presentationml.tags+xml"/>
  <Override PartName="/ppt/tags/tag6371.xml" ContentType="application/vnd.openxmlformats-officedocument.presentationml.tags+xml"/>
  <Override PartName="/ppt/tags/tag6372.xml" ContentType="application/vnd.openxmlformats-officedocument.presentationml.tags+xml"/>
  <Override PartName="/ppt/tags/tag6373.xml" ContentType="application/vnd.openxmlformats-officedocument.presentationml.tags+xml"/>
  <Override PartName="/ppt/tags/tag6374.xml" ContentType="application/vnd.openxmlformats-officedocument.presentationml.tags+xml"/>
  <Override PartName="/ppt/tags/tag6375.xml" ContentType="application/vnd.openxmlformats-officedocument.presentationml.tags+xml"/>
  <Override PartName="/ppt/tags/tag6376.xml" ContentType="application/vnd.openxmlformats-officedocument.presentationml.tags+xml"/>
  <Override PartName="/ppt/tags/tag6377.xml" ContentType="application/vnd.openxmlformats-officedocument.presentationml.tags+xml"/>
  <Override PartName="/ppt/tags/tag6378.xml" ContentType="application/vnd.openxmlformats-officedocument.presentationml.tags+xml"/>
  <Override PartName="/ppt/tags/tag6379.xml" ContentType="application/vnd.openxmlformats-officedocument.presentationml.tags+xml"/>
  <Override PartName="/ppt/tags/tag638.xml" ContentType="application/vnd.openxmlformats-officedocument.presentationml.tags+xml"/>
  <Override PartName="/ppt/tags/tag6380.xml" ContentType="application/vnd.openxmlformats-officedocument.presentationml.tags+xml"/>
  <Override PartName="/ppt/tags/tag6381.xml" ContentType="application/vnd.openxmlformats-officedocument.presentationml.tags+xml"/>
  <Override PartName="/ppt/tags/tag6382.xml" ContentType="application/vnd.openxmlformats-officedocument.presentationml.tags+xml"/>
  <Override PartName="/ppt/tags/tag6383.xml" ContentType="application/vnd.openxmlformats-officedocument.presentationml.tags+xml"/>
  <Override PartName="/ppt/tags/tag6384.xml" ContentType="application/vnd.openxmlformats-officedocument.presentationml.tags+xml"/>
  <Override PartName="/ppt/tags/tag6385.xml" ContentType="application/vnd.openxmlformats-officedocument.presentationml.tags+xml"/>
  <Override PartName="/ppt/tags/tag6386.xml" ContentType="application/vnd.openxmlformats-officedocument.presentationml.tags+xml"/>
  <Override PartName="/ppt/tags/tag6387.xml" ContentType="application/vnd.openxmlformats-officedocument.presentationml.tags+xml"/>
  <Override PartName="/ppt/tags/tag6388.xml" ContentType="application/vnd.openxmlformats-officedocument.presentationml.tags+xml"/>
  <Override PartName="/ppt/tags/tag6389.xml" ContentType="application/vnd.openxmlformats-officedocument.presentationml.tags+xml"/>
  <Override PartName="/ppt/tags/tag639.xml" ContentType="application/vnd.openxmlformats-officedocument.presentationml.tags+xml"/>
  <Override PartName="/ppt/tags/tag6390.xml" ContentType="application/vnd.openxmlformats-officedocument.presentationml.tags+xml"/>
  <Override PartName="/ppt/tags/tag6391.xml" ContentType="application/vnd.openxmlformats-officedocument.presentationml.tags+xml"/>
  <Override PartName="/ppt/tags/tag6392.xml" ContentType="application/vnd.openxmlformats-officedocument.presentationml.tags+xml"/>
  <Override PartName="/ppt/tags/tag6393.xml" ContentType="application/vnd.openxmlformats-officedocument.presentationml.tags+xml"/>
  <Override PartName="/ppt/tags/tag6394.xml" ContentType="application/vnd.openxmlformats-officedocument.presentationml.tags+xml"/>
  <Override PartName="/ppt/tags/tag6395.xml" ContentType="application/vnd.openxmlformats-officedocument.presentationml.tags+xml"/>
  <Override PartName="/ppt/tags/tag6396.xml" ContentType="application/vnd.openxmlformats-officedocument.presentationml.tags+xml"/>
  <Override PartName="/ppt/tags/tag6397.xml" ContentType="application/vnd.openxmlformats-officedocument.presentationml.tags+xml"/>
  <Override PartName="/ppt/tags/tag6398.xml" ContentType="application/vnd.openxmlformats-officedocument.presentationml.tags+xml"/>
  <Override PartName="/ppt/tags/tag6399.xml" ContentType="application/vnd.openxmlformats-officedocument.presentationml.tags+xml"/>
  <Override PartName="/ppt/tags/tag64.xml" ContentType="application/vnd.openxmlformats-officedocument.presentationml.tags+xml"/>
  <Override PartName="/ppt/tags/tag640.xml" ContentType="application/vnd.openxmlformats-officedocument.presentationml.tags+xml"/>
  <Override PartName="/ppt/tags/tag6400.xml" ContentType="application/vnd.openxmlformats-officedocument.presentationml.tags+xml"/>
  <Override PartName="/ppt/tags/tag6401.xml" ContentType="application/vnd.openxmlformats-officedocument.presentationml.tags+xml"/>
  <Override PartName="/ppt/tags/tag6402.xml" ContentType="application/vnd.openxmlformats-officedocument.presentationml.tags+xml"/>
  <Override PartName="/ppt/tags/tag6403.xml" ContentType="application/vnd.openxmlformats-officedocument.presentationml.tags+xml"/>
  <Override PartName="/ppt/tags/tag6404.xml" ContentType="application/vnd.openxmlformats-officedocument.presentationml.tags+xml"/>
  <Override PartName="/ppt/tags/tag6405.xml" ContentType="application/vnd.openxmlformats-officedocument.presentationml.tags+xml"/>
  <Override PartName="/ppt/tags/tag6406.xml" ContentType="application/vnd.openxmlformats-officedocument.presentationml.tags+xml"/>
  <Override PartName="/ppt/tags/tag6407.xml" ContentType="application/vnd.openxmlformats-officedocument.presentationml.tags+xml"/>
  <Override PartName="/ppt/tags/tag6408.xml" ContentType="application/vnd.openxmlformats-officedocument.presentationml.tags+xml"/>
  <Override PartName="/ppt/tags/tag6409.xml" ContentType="application/vnd.openxmlformats-officedocument.presentationml.tags+xml"/>
  <Override PartName="/ppt/tags/tag641.xml" ContentType="application/vnd.openxmlformats-officedocument.presentationml.tags+xml"/>
  <Override PartName="/ppt/tags/tag6410.xml" ContentType="application/vnd.openxmlformats-officedocument.presentationml.tags+xml"/>
  <Override PartName="/ppt/tags/tag6411.xml" ContentType="application/vnd.openxmlformats-officedocument.presentationml.tags+xml"/>
  <Override PartName="/ppt/tags/tag6412.xml" ContentType="application/vnd.openxmlformats-officedocument.presentationml.tags+xml"/>
  <Override PartName="/ppt/tags/tag6413.xml" ContentType="application/vnd.openxmlformats-officedocument.presentationml.tags+xml"/>
  <Override PartName="/ppt/tags/tag6414.xml" ContentType="application/vnd.openxmlformats-officedocument.presentationml.tags+xml"/>
  <Override PartName="/ppt/tags/tag6415.xml" ContentType="application/vnd.openxmlformats-officedocument.presentationml.tags+xml"/>
  <Override PartName="/ppt/tags/tag6416.xml" ContentType="application/vnd.openxmlformats-officedocument.presentationml.tags+xml"/>
  <Override PartName="/ppt/tags/tag6417.xml" ContentType="application/vnd.openxmlformats-officedocument.presentationml.tags+xml"/>
  <Override PartName="/ppt/tags/tag6418.xml" ContentType="application/vnd.openxmlformats-officedocument.presentationml.tags+xml"/>
  <Override PartName="/ppt/tags/tag6419.xml" ContentType="application/vnd.openxmlformats-officedocument.presentationml.tags+xml"/>
  <Override PartName="/ppt/tags/tag642.xml" ContentType="application/vnd.openxmlformats-officedocument.presentationml.tags+xml"/>
  <Override PartName="/ppt/tags/tag6420.xml" ContentType="application/vnd.openxmlformats-officedocument.presentationml.tags+xml"/>
  <Override PartName="/ppt/tags/tag6421.xml" ContentType="application/vnd.openxmlformats-officedocument.presentationml.tags+xml"/>
  <Override PartName="/ppt/tags/tag6422.xml" ContentType="application/vnd.openxmlformats-officedocument.presentationml.tags+xml"/>
  <Override PartName="/ppt/tags/tag6423.xml" ContentType="application/vnd.openxmlformats-officedocument.presentationml.tags+xml"/>
  <Override PartName="/ppt/tags/tag6424.xml" ContentType="application/vnd.openxmlformats-officedocument.presentationml.tags+xml"/>
  <Override PartName="/ppt/tags/tag6425.xml" ContentType="application/vnd.openxmlformats-officedocument.presentationml.tags+xml"/>
  <Override PartName="/ppt/tags/tag6426.xml" ContentType="application/vnd.openxmlformats-officedocument.presentationml.tags+xml"/>
  <Override PartName="/ppt/tags/tag6427.xml" ContentType="application/vnd.openxmlformats-officedocument.presentationml.tags+xml"/>
  <Override PartName="/ppt/tags/tag6428.xml" ContentType="application/vnd.openxmlformats-officedocument.presentationml.tags+xml"/>
  <Override PartName="/ppt/tags/tag6429.xml" ContentType="application/vnd.openxmlformats-officedocument.presentationml.tags+xml"/>
  <Override PartName="/ppt/tags/tag643.xml" ContentType="application/vnd.openxmlformats-officedocument.presentationml.tags+xml"/>
  <Override PartName="/ppt/tags/tag6430.xml" ContentType="application/vnd.openxmlformats-officedocument.presentationml.tags+xml"/>
  <Override PartName="/ppt/tags/tag6431.xml" ContentType="application/vnd.openxmlformats-officedocument.presentationml.tags+xml"/>
  <Override PartName="/ppt/tags/tag6432.xml" ContentType="application/vnd.openxmlformats-officedocument.presentationml.tags+xml"/>
  <Override PartName="/ppt/tags/tag6433.xml" ContentType="application/vnd.openxmlformats-officedocument.presentationml.tags+xml"/>
  <Override PartName="/ppt/tags/tag6434.xml" ContentType="application/vnd.openxmlformats-officedocument.presentationml.tags+xml"/>
  <Override PartName="/ppt/tags/tag6435.xml" ContentType="application/vnd.openxmlformats-officedocument.presentationml.tags+xml"/>
  <Override PartName="/ppt/tags/tag6436.xml" ContentType="application/vnd.openxmlformats-officedocument.presentationml.tags+xml"/>
  <Override PartName="/ppt/tags/tag6437.xml" ContentType="application/vnd.openxmlformats-officedocument.presentationml.tags+xml"/>
  <Override PartName="/ppt/tags/tag6438.xml" ContentType="application/vnd.openxmlformats-officedocument.presentationml.tags+xml"/>
  <Override PartName="/ppt/tags/tag6439.xml" ContentType="application/vnd.openxmlformats-officedocument.presentationml.tags+xml"/>
  <Override PartName="/ppt/tags/tag644.xml" ContentType="application/vnd.openxmlformats-officedocument.presentationml.tags+xml"/>
  <Override PartName="/ppt/tags/tag6440.xml" ContentType="application/vnd.openxmlformats-officedocument.presentationml.tags+xml"/>
  <Override PartName="/ppt/tags/tag6441.xml" ContentType="application/vnd.openxmlformats-officedocument.presentationml.tags+xml"/>
  <Override PartName="/ppt/tags/tag6442.xml" ContentType="application/vnd.openxmlformats-officedocument.presentationml.tags+xml"/>
  <Override PartName="/ppt/tags/tag6443.xml" ContentType="application/vnd.openxmlformats-officedocument.presentationml.tags+xml"/>
  <Override PartName="/ppt/tags/tag6444.xml" ContentType="application/vnd.openxmlformats-officedocument.presentationml.tags+xml"/>
  <Override PartName="/ppt/tags/tag6445.xml" ContentType="application/vnd.openxmlformats-officedocument.presentationml.tags+xml"/>
  <Override PartName="/ppt/tags/tag6446.xml" ContentType="application/vnd.openxmlformats-officedocument.presentationml.tags+xml"/>
  <Override PartName="/ppt/tags/tag6447.xml" ContentType="application/vnd.openxmlformats-officedocument.presentationml.tags+xml"/>
  <Override PartName="/ppt/tags/tag6448.xml" ContentType="application/vnd.openxmlformats-officedocument.presentationml.tags+xml"/>
  <Override PartName="/ppt/tags/tag6449.xml" ContentType="application/vnd.openxmlformats-officedocument.presentationml.tags+xml"/>
  <Override PartName="/ppt/tags/tag645.xml" ContentType="application/vnd.openxmlformats-officedocument.presentationml.tags+xml"/>
  <Override PartName="/ppt/tags/tag6450.xml" ContentType="application/vnd.openxmlformats-officedocument.presentationml.tags+xml"/>
  <Override PartName="/ppt/tags/tag6451.xml" ContentType="application/vnd.openxmlformats-officedocument.presentationml.tags+xml"/>
  <Override PartName="/ppt/tags/tag6452.xml" ContentType="application/vnd.openxmlformats-officedocument.presentationml.tags+xml"/>
  <Override PartName="/ppt/tags/tag6453.xml" ContentType="application/vnd.openxmlformats-officedocument.presentationml.tags+xml"/>
  <Override PartName="/ppt/tags/tag6454.xml" ContentType="application/vnd.openxmlformats-officedocument.presentationml.tags+xml"/>
  <Override PartName="/ppt/tags/tag6455.xml" ContentType="application/vnd.openxmlformats-officedocument.presentationml.tags+xml"/>
  <Override PartName="/ppt/tags/tag6456.xml" ContentType="application/vnd.openxmlformats-officedocument.presentationml.tags+xml"/>
  <Override PartName="/ppt/tags/tag6457.xml" ContentType="application/vnd.openxmlformats-officedocument.presentationml.tags+xml"/>
  <Override PartName="/ppt/tags/tag6458.xml" ContentType="application/vnd.openxmlformats-officedocument.presentationml.tags+xml"/>
  <Override PartName="/ppt/tags/tag6459.xml" ContentType="application/vnd.openxmlformats-officedocument.presentationml.tags+xml"/>
  <Override PartName="/ppt/tags/tag646.xml" ContentType="application/vnd.openxmlformats-officedocument.presentationml.tags+xml"/>
  <Override PartName="/ppt/tags/tag6460.xml" ContentType="application/vnd.openxmlformats-officedocument.presentationml.tags+xml"/>
  <Override PartName="/ppt/tags/tag6461.xml" ContentType="application/vnd.openxmlformats-officedocument.presentationml.tags+xml"/>
  <Override PartName="/ppt/tags/tag6462.xml" ContentType="application/vnd.openxmlformats-officedocument.presentationml.tags+xml"/>
  <Override PartName="/ppt/tags/tag6463.xml" ContentType="application/vnd.openxmlformats-officedocument.presentationml.tags+xml"/>
  <Override PartName="/ppt/tags/tag6464.xml" ContentType="application/vnd.openxmlformats-officedocument.presentationml.tags+xml"/>
  <Override PartName="/ppt/tags/tag6465.xml" ContentType="application/vnd.openxmlformats-officedocument.presentationml.tags+xml"/>
  <Override PartName="/ppt/tags/tag6466.xml" ContentType="application/vnd.openxmlformats-officedocument.presentationml.tags+xml"/>
  <Override PartName="/ppt/tags/tag6467.xml" ContentType="application/vnd.openxmlformats-officedocument.presentationml.tags+xml"/>
  <Override PartName="/ppt/tags/tag6468.xml" ContentType="application/vnd.openxmlformats-officedocument.presentationml.tags+xml"/>
  <Override PartName="/ppt/tags/tag6469.xml" ContentType="application/vnd.openxmlformats-officedocument.presentationml.tags+xml"/>
  <Override PartName="/ppt/tags/tag647.xml" ContentType="application/vnd.openxmlformats-officedocument.presentationml.tags+xml"/>
  <Override PartName="/ppt/tags/tag6470.xml" ContentType="application/vnd.openxmlformats-officedocument.presentationml.tags+xml"/>
  <Override PartName="/ppt/tags/tag6471.xml" ContentType="application/vnd.openxmlformats-officedocument.presentationml.tags+xml"/>
  <Override PartName="/ppt/tags/tag6472.xml" ContentType="application/vnd.openxmlformats-officedocument.presentationml.tags+xml"/>
  <Override PartName="/ppt/tags/tag6473.xml" ContentType="application/vnd.openxmlformats-officedocument.presentationml.tags+xml"/>
  <Override PartName="/ppt/tags/tag6474.xml" ContentType="application/vnd.openxmlformats-officedocument.presentationml.tags+xml"/>
  <Override PartName="/ppt/tags/tag6475.xml" ContentType="application/vnd.openxmlformats-officedocument.presentationml.tags+xml"/>
  <Override PartName="/ppt/tags/tag6476.xml" ContentType="application/vnd.openxmlformats-officedocument.presentationml.tags+xml"/>
  <Override PartName="/ppt/tags/tag6477.xml" ContentType="application/vnd.openxmlformats-officedocument.presentationml.tags+xml"/>
  <Override PartName="/ppt/tags/tag6478.xml" ContentType="application/vnd.openxmlformats-officedocument.presentationml.tags+xml"/>
  <Override PartName="/ppt/tags/tag6479.xml" ContentType="application/vnd.openxmlformats-officedocument.presentationml.tags+xml"/>
  <Override PartName="/ppt/tags/tag648.xml" ContentType="application/vnd.openxmlformats-officedocument.presentationml.tags+xml"/>
  <Override PartName="/ppt/tags/tag6480.xml" ContentType="application/vnd.openxmlformats-officedocument.presentationml.tags+xml"/>
  <Override PartName="/ppt/tags/tag6481.xml" ContentType="application/vnd.openxmlformats-officedocument.presentationml.tags+xml"/>
  <Override PartName="/ppt/tags/tag6482.xml" ContentType="application/vnd.openxmlformats-officedocument.presentationml.tags+xml"/>
  <Override PartName="/ppt/tags/tag6483.xml" ContentType="application/vnd.openxmlformats-officedocument.presentationml.tags+xml"/>
  <Override PartName="/ppt/tags/tag6484.xml" ContentType="application/vnd.openxmlformats-officedocument.presentationml.tags+xml"/>
  <Override PartName="/ppt/tags/tag6485.xml" ContentType="application/vnd.openxmlformats-officedocument.presentationml.tags+xml"/>
  <Override PartName="/ppt/tags/tag6486.xml" ContentType="application/vnd.openxmlformats-officedocument.presentationml.tags+xml"/>
  <Override PartName="/ppt/tags/tag6487.xml" ContentType="application/vnd.openxmlformats-officedocument.presentationml.tags+xml"/>
  <Override PartName="/ppt/tags/tag6488.xml" ContentType="application/vnd.openxmlformats-officedocument.presentationml.tags+xml"/>
  <Override PartName="/ppt/tags/tag6489.xml" ContentType="application/vnd.openxmlformats-officedocument.presentationml.tags+xml"/>
  <Override PartName="/ppt/tags/tag649.xml" ContentType="application/vnd.openxmlformats-officedocument.presentationml.tags+xml"/>
  <Override PartName="/ppt/tags/tag6490.xml" ContentType="application/vnd.openxmlformats-officedocument.presentationml.tags+xml"/>
  <Override PartName="/ppt/tags/tag6491.xml" ContentType="application/vnd.openxmlformats-officedocument.presentationml.tags+xml"/>
  <Override PartName="/ppt/tags/tag6492.xml" ContentType="application/vnd.openxmlformats-officedocument.presentationml.tags+xml"/>
  <Override PartName="/ppt/tags/tag6493.xml" ContentType="application/vnd.openxmlformats-officedocument.presentationml.tags+xml"/>
  <Override PartName="/ppt/tags/tag6494.xml" ContentType="application/vnd.openxmlformats-officedocument.presentationml.tags+xml"/>
  <Override PartName="/ppt/tags/tag6495.xml" ContentType="application/vnd.openxmlformats-officedocument.presentationml.tags+xml"/>
  <Override PartName="/ppt/tags/tag6496.xml" ContentType="application/vnd.openxmlformats-officedocument.presentationml.tags+xml"/>
  <Override PartName="/ppt/tags/tag6497.xml" ContentType="application/vnd.openxmlformats-officedocument.presentationml.tags+xml"/>
  <Override PartName="/ppt/tags/tag6498.xml" ContentType="application/vnd.openxmlformats-officedocument.presentationml.tags+xml"/>
  <Override PartName="/ppt/tags/tag6499.xml" ContentType="application/vnd.openxmlformats-officedocument.presentationml.tags+xml"/>
  <Override PartName="/ppt/tags/tag65.xml" ContentType="application/vnd.openxmlformats-officedocument.presentationml.tags+xml"/>
  <Override PartName="/ppt/tags/tag650.xml" ContentType="application/vnd.openxmlformats-officedocument.presentationml.tags+xml"/>
  <Override PartName="/ppt/tags/tag6500.xml" ContentType="application/vnd.openxmlformats-officedocument.presentationml.tags+xml"/>
  <Override PartName="/ppt/tags/tag6501.xml" ContentType="application/vnd.openxmlformats-officedocument.presentationml.tags+xml"/>
  <Override PartName="/ppt/tags/tag6502.xml" ContentType="application/vnd.openxmlformats-officedocument.presentationml.tags+xml"/>
  <Override PartName="/ppt/tags/tag6503.xml" ContentType="application/vnd.openxmlformats-officedocument.presentationml.tags+xml"/>
  <Override PartName="/ppt/tags/tag6504.xml" ContentType="application/vnd.openxmlformats-officedocument.presentationml.tags+xml"/>
  <Override PartName="/ppt/tags/tag6505.xml" ContentType="application/vnd.openxmlformats-officedocument.presentationml.tags+xml"/>
  <Override PartName="/ppt/tags/tag6506.xml" ContentType="application/vnd.openxmlformats-officedocument.presentationml.tags+xml"/>
  <Override PartName="/ppt/tags/tag6507.xml" ContentType="application/vnd.openxmlformats-officedocument.presentationml.tags+xml"/>
  <Override PartName="/ppt/tags/tag6508.xml" ContentType="application/vnd.openxmlformats-officedocument.presentationml.tags+xml"/>
  <Override PartName="/ppt/tags/tag6509.xml" ContentType="application/vnd.openxmlformats-officedocument.presentationml.tags+xml"/>
  <Override PartName="/ppt/tags/tag651.xml" ContentType="application/vnd.openxmlformats-officedocument.presentationml.tags+xml"/>
  <Override PartName="/ppt/tags/tag6510.xml" ContentType="application/vnd.openxmlformats-officedocument.presentationml.tags+xml"/>
  <Override PartName="/ppt/tags/tag6511.xml" ContentType="application/vnd.openxmlformats-officedocument.presentationml.tags+xml"/>
  <Override PartName="/ppt/tags/tag6512.xml" ContentType="application/vnd.openxmlformats-officedocument.presentationml.tags+xml"/>
  <Override PartName="/ppt/tags/tag6513.xml" ContentType="application/vnd.openxmlformats-officedocument.presentationml.tags+xml"/>
  <Override PartName="/ppt/tags/tag6514.xml" ContentType="application/vnd.openxmlformats-officedocument.presentationml.tags+xml"/>
  <Override PartName="/ppt/tags/tag6515.xml" ContentType="application/vnd.openxmlformats-officedocument.presentationml.tags+xml"/>
  <Override PartName="/ppt/tags/tag6516.xml" ContentType="application/vnd.openxmlformats-officedocument.presentationml.tags+xml"/>
  <Override PartName="/ppt/tags/tag6517.xml" ContentType="application/vnd.openxmlformats-officedocument.presentationml.tags+xml"/>
  <Override PartName="/ppt/tags/tag6518.xml" ContentType="application/vnd.openxmlformats-officedocument.presentationml.tags+xml"/>
  <Override PartName="/ppt/tags/tag6519.xml" ContentType="application/vnd.openxmlformats-officedocument.presentationml.tags+xml"/>
  <Override PartName="/ppt/tags/tag652.xml" ContentType="application/vnd.openxmlformats-officedocument.presentationml.tags+xml"/>
  <Override PartName="/ppt/tags/tag6520.xml" ContentType="application/vnd.openxmlformats-officedocument.presentationml.tags+xml"/>
  <Override PartName="/ppt/tags/tag6521.xml" ContentType="application/vnd.openxmlformats-officedocument.presentationml.tags+xml"/>
  <Override PartName="/ppt/tags/tag6522.xml" ContentType="application/vnd.openxmlformats-officedocument.presentationml.tags+xml"/>
  <Override PartName="/ppt/tags/tag6523.xml" ContentType="application/vnd.openxmlformats-officedocument.presentationml.tags+xml"/>
  <Override PartName="/ppt/tags/tag6524.xml" ContentType="application/vnd.openxmlformats-officedocument.presentationml.tags+xml"/>
  <Override PartName="/ppt/tags/tag6525.xml" ContentType="application/vnd.openxmlformats-officedocument.presentationml.tags+xml"/>
  <Override PartName="/ppt/tags/tag6526.xml" ContentType="application/vnd.openxmlformats-officedocument.presentationml.tags+xml"/>
  <Override PartName="/ppt/tags/tag6527.xml" ContentType="application/vnd.openxmlformats-officedocument.presentationml.tags+xml"/>
  <Override PartName="/ppt/tags/tag6528.xml" ContentType="application/vnd.openxmlformats-officedocument.presentationml.tags+xml"/>
  <Override PartName="/ppt/tags/tag6529.xml" ContentType="application/vnd.openxmlformats-officedocument.presentationml.tags+xml"/>
  <Override PartName="/ppt/tags/tag653.xml" ContentType="application/vnd.openxmlformats-officedocument.presentationml.tags+xml"/>
  <Override PartName="/ppt/tags/tag6530.xml" ContentType="application/vnd.openxmlformats-officedocument.presentationml.tags+xml"/>
  <Override PartName="/ppt/tags/tag6531.xml" ContentType="application/vnd.openxmlformats-officedocument.presentationml.tags+xml"/>
  <Override PartName="/ppt/tags/tag6532.xml" ContentType="application/vnd.openxmlformats-officedocument.presentationml.tags+xml"/>
  <Override PartName="/ppt/tags/tag6533.xml" ContentType="application/vnd.openxmlformats-officedocument.presentationml.tags+xml"/>
  <Override PartName="/ppt/tags/tag6534.xml" ContentType="application/vnd.openxmlformats-officedocument.presentationml.tags+xml"/>
  <Override PartName="/ppt/tags/tag6535.xml" ContentType="application/vnd.openxmlformats-officedocument.presentationml.tags+xml"/>
  <Override PartName="/ppt/tags/tag6536.xml" ContentType="application/vnd.openxmlformats-officedocument.presentationml.tags+xml"/>
  <Override PartName="/ppt/tags/tag6537.xml" ContentType="application/vnd.openxmlformats-officedocument.presentationml.tags+xml"/>
  <Override PartName="/ppt/tags/tag6538.xml" ContentType="application/vnd.openxmlformats-officedocument.presentationml.tags+xml"/>
  <Override PartName="/ppt/tags/tag6539.xml" ContentType="application/vnd.openxmlformats-officedocument.presentationml.tags+xml"/>
  <Override PartName="/ppt/tags/tag654.xml" ContentType="application/vnd.openxmlformats-officedocument.presentationml.tags+xml"/>
  <Override PartName="/ppt/tags/tag6540.xml" ContentType="application/vnd.openxmlformats-officedocument.presentationml.tags+xml"/>
  <Override PartName="/ppt/tags/tag6541.xml" ContentType="application/vnd.openxmlformats-officedocument.presentationml.tags+xml"/>
  <Override PartName="/ppt/tags/tag6542.xml" ContentType="application/vnd.openxmlformats-officedocument.presentationml.tags+xml"/>
  <Override PartName="/ppt/tags/tag6543.xml" ContentType="application/vnd.openxmlformats-officedocument.presentationml.tags+xml"/>
  <Override PartName="/ppt/tags/tag6544.xml" ContentType="application/vnd.openxmlformats-officedocument.presentationml.tags+xml"/>
  <Override PartName="/ppt/tags/tag6545.xml" ContentType="application/vnd.openxmlformats-officedocument.presentationml.tags+xml"/>
  <Override PartName="/ppt/tags/tag6546.xml" ContentType="application/vnd.openxmlformats-officedocument.presentationml.tags+xml"/>
  <Override PartName="/ppt/tags/tag6547.xml" ContentType="application/vnd.openxmlformats-officedocument.presentationml.tags+xml"/>
  <Override PartName="/ppt/tags/tag6548.xml" ContentType="application/vnd.openxmlformats-officedocument.presentationml.tags+xml"/>
  <Override PartName="/ppt/tags/tag6549.xml" ContentType="application/vnd.openxmlformats-officedocument.presentationml.tags+xml"/>
  <Override PartName="/ppt/tags/tag655.xml" ContentType="application/vnd.openxmlformats-officedocument.presentationml.tags+xml"/>
  <Override PartName="/ppt/tags/tag6550.xml" ContentType="application/vnd.openxmlformats-officedocument.presentationml.tags+xml"/>
  <Override PartName="/ppt/tags/tag6551.xml" ContentType="application/vnd.openxmlformats-officedocument.presentationml.tags+xml"/>
  <Override PartName="/ppt/tags/tag6552.xml" ContentType="application/vnd.openxmlformats-officedocument.presentationml.tags+xml"/>
  <Override PartName="/ppt/tags/tag6553.xml" ContentType="application/vnd.openxmlformats-officedocument.presentationml.tags+xml"/>
  <Override PartName="/ppt/tags/tag6554.xml" ContentType="application/vnd.openxmlformats-officedocument.presentationml.tags+xml"/>
  <Override PartName="/ppt/tags/tag6555.xml" ContentType="application/vnd.openxmlformats-officedocument.presentationml.tags+xml"/>
  <Override PartName="/ppt/tags/tag6556.xml" ContentType="application/vnd.openxmlformats-officedocument.presentationml.tags+xml"/>
  <Override PartName="/ppt/tags/tag6557.xml" ContentType="application/vnd.openxmlformats-officedocument.presentationml.tags+xml"/>
  <Override PartName="/ppt/tags/tag6558.xml" ContentType="application/vnd.openxmlformats-officedocument.presentationml.tags+xml"/>
  <Override PartName="/ppt/tags/tag6559.xml" ContentType="application/vnd.openxmlformats-officedocument.presentationml.tags+xml"/>
  <Override PartName="/ppt/tags/tag656.xml" ContentType="application/vnd.openxmlformats-officedocument.presentationml.tags+xml"/>
  <Override PartName="/ppt/tags/tag6560.xml" ContentType="application/vnd.openxmlformats-officedocument.presentationml.tags+xml"/>
  <Override PartName="/ppt/tags/tag6561.xml" ContentType="application/vnd.openxmlformats-officedocument.presentationml.tags+xml"/>
  <Override PartName="/ppt/tags/tag6562.xml" ContentType="application/vnd.openxmlformats-officedocument.presentationml.tags+xml"/>
  <Override PartName="/ppt/tags/tag6563.xml" ContentType="application/vnd.openxmlformats-officedocument.presentationml.tags+xml"/>
  <Override PartName="/ppt/tags/tag6564.xml" ContentType="application/vnd.openxmlformats-officedocument.presentationml.tags+xml"/>
  <Override PartName="/ppt/tags/tag6565.xml" ContentType="application/vnd.openxmlformats-officedocument.presentationml.tags+xml"/>
  <Override PartName="/ppt/tags/tag6566.xml" ContentType="application/vnd.openxmlformats-officedocument.presentationml.tags+xml"/>
  <Override PartName="/ppt/tags/tag6567.xml" ContentType="application/vnd.openxmlformats-officedocument.presentationml.tags+xml"/>
  <Override PartName="/ppt/tags/tag6568.xml" ContentType="application/vnd.openxmlformats-officedocument.presentationml.tags+xml"/>
  <Override PartName="/ppt/tags/tag6569.xml" ContentType="application/vnd.openxmlformats-officedocument.presentationml.tags+xml"/>
  <Override PartName="/ppt/tags/tag657.xml" ContentType="application/vnd.openxmlformats-officedocument.presentationml.tags+xml"/>
  <Override PartName="/ppt/tags/tag6570.xml" ContentType="application/vnd.openxmlformats-officedocument.presentationml.tags+xml"/>
  <Override PartName="/ppt/tags/tag6571.xml" ContentType="application/vnd.openxmlformats-officedocument.presentationml.tags+xml"/>
  <Override PartName="/ppt/tags/tag6572.xml" ContentType="application/vnd.openxmlformats-officedocument.presentationml.tags+xml"/>
  <Override PartName="/ppt/tags/tag6573.xml" ContentType="application/vnd.openxmlformats-officedocument.presentationml.tags+xml"/>
  <Override PartName="/ppt/tags/tag6574.xml" ContentType="application/vnd.openxmlformats-officedocument.presentationml.tags+xml"/>
  <Override PartName="/ppt/tags/tag6575.xml" ContentType="application/vnd.openxmlformats-officedocument.presentationml.tags+xml"/>
  <Override PartName="/ppt/tags/tag6576.xml" ContentType="application/vnd.openxmlformats-officedocument.presentationml.tags+xml"/>
  <Override PartName="/ppt/tags/tag6577.xml" ContentType="application/vnd.openxmlformats-officedocument.presentationml.tags+xml"/>
  <Override PartName="/ppt/tags/tag6578.xml" ContentType="application/vnd.openxmlformats-officedocument.presentationml.tags+xml"/>
  <Override PartName="/ppt/tags/tag6579.xml" ContentType="application/vnd.openxmlformats-officedocument.presentationml.tags+xml"/>
  <Override PartName="/ppt/tags/tag658.xml" ContentType="application/vnd.openxmlformats-officedocument.presentationml.tags+xml"/>
  <Override PartName="/ppt/tags/tag6580.xml" ContentType="application/vnd.openxmlformats-officedocument.presentationml.tags+xml"/>
  <Override PartName="/ppt/tags/tag6581.xml" ContentType="application/vnd.openxmlformats-officedocument.presentationml.tags+xml"/>
  <Override PartName="/ppt/tags/tag6582.xml" ContentType="application/vnd.openxmlformats-officedocument.presentationml.tags+xml"/>
  <Override PartName="/ppt/tags/tag6583.xml" ContentType="application/vnd.openxmlformats-officedocument.presentationml.tags+xml"/>
  <Override PartName="/ppt/tags/tag6584.xml" ContentType="application/vnd.openxmlformats-officedocument.presentationml.tags+xml"/>
  <Override PartName="/ppt/tags/tag6585.xml" ContentType="application/vnd.openxmlformats-officedocument.presentationml.tags+xml"/>
  <Override PartName="/ppt/tags/tag6586.xml" ContentType="application/vnd.openxmlformats-officedocument.presentationml.tags+xml"/>
  <Override PartName="/ppt/tags/tag6587.xml" ContentType="application/vnd.openxmlformats-officedocument.presentationml.tags+xml"/>
  <Override PartName="/ppt/tags/tag6588.xml" ContentType="application/vnd.openxmlformats-officedocument.presentationml.tags+xml"/>
  <Override PartName="/ppt/tags/tag6589.xml" ContentType="application/vnd.openxmlformats-officedocument.presentationml.tags+xml"/>
  <Override PartName="/ppt/tags/tag659.xml" ContentType="application/vnd.openxmlformats-officedocument.presentationml.tags+xml"/>
  <Override PartName="/ppt/tags/tag6590.xml" ContentType="application/vnd.openxmlformats-officedocument.presentationml.tags+xml"/>
  <Override PartName="/ppt/tags/tag6591.xml" ContentType="application/vnd.openxmlformats-officedocument.presentationml.tags+xml"/>
  <Override PartName="/ppt/tags/tag6592.xml" ContentType="application/vnd.openxmlformats-officedocument.presentationml.tags+xml"/>
  <Override PartName="/ppt/tags/tag6593.xml" ContentType="application/vnd.openxmlformats-officedocument.presentationml.tags+xml"/>
  <Override PartName="/ppt/tags/tag6594.xml" ContentType="application/vnd.openxmlformats-officedocument.presentationml.tags+xml"/>
  <Override PartName="/ppt/tags/tag6595.xml" ContentType="application/vnd.openxmlformats-officedocument.presentationml.tags+xml"/>
  <Override PartName="/ppt/tags/tag6596.xml" ContentType="application/vnd.openxmlformats-officedocument.presentationml.tags+xml"/>
  <Override PartName="/ppt/tags/tag6597.xml" ContentType="application/vnd.openxmlformats-officedocument.presentationml.tags+xml"/>
  <Override PartName="/ppt/tags/tag6598.xml" ContentType="application/vnd.openxmlformats-officedocument.presentationml.tags+xml"/>
  <Override PartName="/ppt/tags/tag6599.xml" ContentType="application/vnd.openxmlformats-officedocument.presentationml.tags+xml"/>
  <Override PartName="/ppt/tags/tag66.xml" ContentType="application/vnd.openxmlformats-officedocument.presentationml.tags+xml"/>
  <Override PartName="/ppt/tags/tag660.xml" ContentType="application/vnd.openxmlformats-officedocument.presentationml.tags+xml"/>
  <Override PartName="/ppt/tags/tag6600.xml" ContentType="application/vnd.openxmlformats-officedocument.presentationml.tags+xml"/>
  <Override PartName="/ppt/tags/tag6601.xml" ContentType="application/vnd.openxmlformats-officedocument.presentationml.tags+xml"/>
  <Override PartName="/ppt/tags/tag6602.xml" ContentType="application/vnd.openxmlformats-officedocument.presentationml.tags+xml"/>
  <Override PartName="/ppt/tags/tag6603.xml" ContentType="application/vnd.openxmlformats-officedocument.presentationml.tags+xml"/>
  <Override PartName="/ppt/tags/tag6604.xml" ContentType="application/vnd.openxmlformats-officedocument.presentationml.tags+xml"/>
  <Override PartName="/ppt/tags/tag6605.xml" ContentType="application/vnd.openxmlformats-officedocument.presentationml.tags+xml"/>
  <Override PartName="/ppt/tags/tag6606.xml" ContentType="application/vnd.openxmlformats-officedocument.presentationml.tags+xml"/>
  <Override PartName="/ppt/tags/tag6607.xml" ContentType="application/vnd.openxmlformats-officedocument.presentationml.tags+xml"/>
  <Override PartName="/ppt/tags/tag6608.xml" ContentType="application/vnd.openxmlformats-officedocument.presentationml.tags+xml"/>
  <Override PartName="/ppt/tags/tag6609.xml" ContentType="application/vnd.openxmlformats-officedocument.presentationml.tags+xml"/>
  <Override PartName="/ppt/tags/tag661.xml" ContentType="application/vnd.openxmlformats-officedocument.presentationml.tags+xml"/>
  <Override PartName="/ppt/tags/tag6610.xml" ContentType="application/vnd.openxmlformats-officedocument.presentationml.tags+xml"/>
  <Override PartName="/ppt/tags/tag6611.xml" ContentType="application/vnd.openxmlformats-officedocument.presentationml.tags+xml"/>
  <Override PartName="/ppt/tags/tag6612.xml" ContentType="application/vnd.openxmlformats-officedocument.presentationml.tags+xml"/>
  <Override PartName="/ppt/tags/tag6613.xml" ContentType="application/vnd.openxmlformats-officedocument.presentationml.tags+xml"/>
  <Override PartName="/ppt/tags/tag6614.xml" ContentType="application/vnd.openxmlformats-officedocument.presentationml.tags+xml"/>
  <Override PartName="/ppt/tags/tag6615.xml" ContentType="application/vnd.openxmlformats-officedocument.presentationml.tags+xml"/>
  <Override PartName="/ppt/tags/tag6616.xml" ContentType="application/vnd.openxmlformats-officedocument.presentationml.tags+xml"/>
  <Override PartName="/ppt/tags/tag6617.xml" ContentType="application/vnd.openxmlformats-officedocument.presentationml.tags+xml"/>
  <Override PartName="/ppt/tags/tag6618.xml" ContentType="application/vnd.openxmlformats-officedocument.presentationml.tags+xml"/>
  <Override PartName="/ppt/tags/tag6619.xml" ContentType="application/vnd.openxmlformats-officedocument.presentationml.tags+xml"/>
  <Override PartName="/ppt/tags/tag662.xml" ContentType="application/vnd.openxmlformats-officedocument.presentationml.tags+xml"/>
  <Override PartName="/ppt/tags/tag6620.xml" ContentType="application/vnd.openxmlformats-officedocument.presentationml.tags+xml"/>
  <Override PartName="/ppt/tags/tag6621.xml" ContentType="application/vnd.openxmlformats-officedocument.presentationml.tags+xml"/>
  <Override PartName="/ppt/tags/tag6622.xml" ContentType="application/vnd.openxmlformats-officedocument.presentationml.tags+xml"/>
  <Override PartName="/ppt/tags/tag6623.xml" ContentType="application/vnd.openxmlformats-officedocument.presentationml.tags+xml"/>
  <Override PartName="/ppt/tags/tag6624.xml" ContentType="application/vnd.openxmlformats-officedocument.presentationml.tags+xml"/>
  <Override PartName="/ppt/tags/tag6625.xml" ContentType="application/vnd.openxmlformats-officedocument.presentationml.tags+xml"/>
  <Override PartName="/ppt/tags/tag6626.xml" ContentType="application/vnd.openxmlformats-officedocument.presentationml.tags+xml"/>
  <Override PartName="/ppt/tags/tag6627.xml" ContentType="application/vnd.openxmlformats-officedocument.presentationml.tags+xml"/>
  <Override PartName="/ppt/tags/tag6628.xml" ContentType="application/vnd.openxmlformats-officedocument.presentationml.tags+xml"/>
  <Override PartName="/ppt/tags/tag6629.xml" ContentType="application/vnd.openxmlformats-officedocument.presentationml.tags+xml"/>
  <Override PartName="/ppt/tags/tag663.xml" ContentType="application/vnd.openxmlformats-officedocument.presentationml.tags+xml"/>
  <Override PartName="/ppt/tags/tag6630.xml" ContentType="application/vnd.openxmlformats-officedocument.presentationml.tags+xml"/>
  <Override PartName="/ppt/tags/tag6631.xml" ContentType="application/vnd.openxmlformats-officedocument.presentationml.tags+xml"/>
  <Override PartName="/ppt/tags/tag6632.xml" ContentType="application/vnd.openxmlformats-officedocument.presentationml.tags+xml"/>
  <Override PartName="/ppt/tags/tag6633.xml" ContentType="application/vnd.openxmlformats-officedocument.presentationml.tags+xml"/>
  <Override PartName="/ppt/tags/tag6634.xml" ContentType="application/vnd.openxmlformats-officedocument.presentationml.tags+xml"/>
  <Override PartName="/ppt/tags/tag6635.xml" ContentType="application/vnd.openxmlformats-officedocument.presentationml.tags+xml"/>
  <Override PartName="/ppt/tags/tag6636.xml" ContentType="application/vnd.openxmlformats-officedocument.presentationml.tags+xml"/>
  <Override PartName="/ppt/tags/tag6637.xml" ContentType="application/vnd.openxmlformats-officedocument.presentationml.tags+xml"/>
  <Override PartName="/ppt/tags/tag6638.xml" ContentType="application/vnd.openxmlformats-officedocument.presentationml.tags+xml"/>
  <Override PartName="/ppt/tags/tag6639.xml" ContentType="application/vnd.openxmlformats-officedocument.presentationml.tags+xml"/>
  <Override PartName="/ppt/tags/tag664.xml" ContentType="application/vnd.openxmlformats-officedocument.presentationml.tags+xml"/>
  <Override PartName="/ppt/tags/tag6640.xml" ContentType="application/vnd.openxmlformats-officedocument.presentationml.tags+xml"/>
  <Override PartName="/ppt/tags/tag6641.xml" ContentType="application/vnd.openxmlformats-officedocument.presentationml.tags+xml"/>
  <Override PartName="/ppt/tags/tag6642.xml" ContentType="application/vnd.openxmlformats-officedocument.presentationml.tags+xml"/>
  <Override PartName="/ppt/tags/tag6643.xml" ContentType="application/vnd.openxmlformats-officedocument.presentationml.tags+xml"/>
  <Override PartName="/ppt/tags/tag6644.xml" ContentType="application/vnd.openxmlformats-officedocument.presentationml.tags+xml"/>
  <Override PartName="/ppt/tags/tag6645.xml" ContentType="application/vnd.openxmlformats-officedocument.presentationml.tags+xml"/>
  <Override PartName="/ppt/tags/tag6646.xml" ContentType="application/vnd.openxmlformats-officedocument.presentationml.tags+xml"/>
  <Override PartName="/ppt/tags/tag6647.xml" ContentType="application/vnd.openxmlformats-officedocument.presentationml.tags+xml"/>
  <Override PartName="/ppt/tags/tag6648.xml" ContentType="application/vnd.openxmlformats-officedocument.presentationml.tags+xml"/>
  <Override PartName="/ppt/tags/tag6649.xml" ContentType="application/vnd.openxmlformats-officedocument.presentationml.tags+xml"/>
  <Override PartName="/ppt/tags/tag665.xml" ContentType="application/vnd.openxmlformats-officedocument.presentationml.tags+xml"/>
  <Override PartName="/ppt/tags/tag6650.xml" ContentType="application/vnd.openxmlformats-officedocument.presentationml.tags+xml"/>
  <Override PartName="/ppt/tags/tag6651.xml" ContentType="application/vnd.openxmlformats-officedocument.presentationml.tags+xml"/>
  <Override PartName="/ppt/tags/tag6652.xml" ContentType="application/vnd.openxmlformats-officedocument.presentationml.tags+xml"/>
  <Override PartName="/ppt/tags/tag6653.xml" ContentType="application/vnd.openxmlformats-officedocument.presentationml.tags+xml"/>
  <Override PartName="/ppt/tags/tag6654.xml" ContentType="application/vnd.openxmlformats-officedocument.presentationml.tags+xml"/>
  <Override PartName="/ppt/tags/tag6655.xml" ContentType="application/vnd.openxmlformats-officedocument.presentationml.tags+xml"/>
  <Override PartName="/ppt/tags/tag6656.xml" ContentType="application/vnd.openxmlformats-officedocument.presentationml.tags+xml"/>
  <Override PartName="/ppt/tags/tag6657.xml" ContentType="application/vnd.openxmlformats-officedocument.presentationml.tags+xml"/>
  <Override PartName="/ppt/tags/tag6658.xml" ContentType="application/vnd.openxmlformats-officedocument.presentationml.tags+xml"/>
  <Override PartName="/ppt/tags/tag6659.xml" ContentType="application/vnd.openxmlformats-officedocument.presentationml.tags+xml"/>
  <Override PartName="/ppt/tags/tag666.xml" ContentType="application/vnd.openxmlformats-officedocument.presentationml.tags+xml"/>
  <Override PartName="/ppt/tags/tag6660.xml" ContentType="application/vnd.openxmlformats-officedocument.presentationml.tags+xml"/>
  <Override PartName="/ppt/tags/tag6661.xml" ContentType="application/vnd.openxmlformats-officedocument.presentationml.tags+xml"/>
  <Override PartName="/ppt/tags/tag6662.xml" ContentType="application/vnd.openxmlformats-officedocument.presentationml.tags+xml"/>
  <Override PartName="/ppt/tags/tag6663.xml" ContentType="application/vnd.openxmlformats-officedocument.presentationml.tags+xml"/>
  <Override PartName="/ppt/tags/tag6664.xml" ContentType="application/vnd.openxmlformats-officedocument.presentationml.tags+xml"/>
  <Override PartName="/ppt/tags/tag6665.xml" ContentType="application/vnd.openxmlformats-officedocument.presentationml.tags+xml"/>
  <Override PartName="/ppt/tags/tag6666.xml" ContentType="application/vnd.openxmlformats-officedocument.presentationml.tags+xml"/>
  <Override PartName="/ppt/tags/tag6667.xml" ContentType="application/vnd.openxmlformats-officedocument.presentationml.tags+xml"/>
  <Override PartName="/ppt/tags/tag6668.xml" ContentType="application/vnd.openxmlformats-officedocument.presentationml.tags+xml"/>
  <Override PartName="/ppt/tags/tag6669.xml" ContentType="application/vnd.openxmlformats-officedocument.presentationml.tags+xml"/>
  <Override PartName="/ppt/tags/tag667.xml" ContentType="application/vnd.openxmlformats-officedocument.presentationml.tags+xml"/>
  <Override PartName="/ppt/tags/tag6670.xml" ContentType="application/vnd.openxmlformats-officedocument.presentationml.tags+xml"/>
  <Override PartName="/ppt/tags/tag6671.xml" ContentType="application/vnd.openxmlformats-officedocument.presentationml.tags+xml"/>
  <Override PartName="/ppt/tags/tag6672.xml" ContentType="application/vnd.openxmlformats-officedocument.presentationml.tags+xml"/>
  <Override PartName="/ppt/tags/tag6673.xml" ContentType="application/vnd.openxmlformats-officedocument.presentationml.tags+xml"/>
  <Override PartName="/ppt/tags/tag6674.xml" ContentType="application/vnd.openxmlformats-officedocument.presentationml.tags+xml"/>
  <Override PartName="/ppt/tags/tag6675.xml" ContentType="application/vnd.openxmlformats-officedocument.presentationml.tags+xml"/>
  <Override PartName="/ppt/tags/tag6676.xml" ContentType="application/vnd.openxmlformats-officedocument.presentationml.tags+xml"/>
  <Override PartName="/ppt/tags/tag6677.xml" ContentType="application/vnd.openxmlformats-officedocument.presentationml.tags+xml"/>
  <Override PartName="/ppt/tags/tag6678.xml" ContentType="application/vnd.openxmlformats-officedocument.presentationml.tags+xml"/>
  <Override PartName="/ppt/tags/tag6679.xml" ContentType="application/vnd.openxmlformats-officedocument.presentationml.tags+xml"/>
  <Override PartName="/ppt/tags/tag668.xml" ContentType="application/vnd.openxmlformats-officedocument.presentationml.tags+xml"/>
  <Override PartName="/ppt/tags/tag6680.xml" ContentType="application/vnd.openxmlformats-officedocument.presentationml.tags+xml"/>
  <Override PartName="/ppt/tags/tag6681.xml" ContentType="application/vnd.openxmlformats-officedocument.presentationml.tags+xml"/>
  <Override PartName="/ppt/tags/tag6682.xml" ContentType="application/vnd.openxmlformats-officedocument.presentationml.tags+xml"/>
  <Override PartName="/ppt/tags/tag6683.xml" ContentType="application/vnd.openxmlformats-officedocument.presentationml.tags+xml"/>
  <Override PartName="/ppt/tags/tag6684.xml" ContentType="application/vnd.openxmlformats-officedocument.presentationml.tags+xml"/>
  <Override PartName="/ppt/tags/tag6685.xml" ContentType="application/vnd.openxmlformats-officedocument.presentationml.tags+xml"/>
  <Override PartName="/ppt/tags/tag6686.xml" ContentType="application/vnd.openxmlformats-officedocument.presentationml.tags+xml"/>
  <Override PartName="/ppt/tags/tag6687.xml" ContentType="application/vnd.openxmlformats-officedocument.presentationml.tags+xml"/>
  <Override PartName="/ppt/tags/tag6688.xml" ContentType="application/vnd.openxmlformats-officedocument.presentationml.tags+xml"/>
  <Override PartName="/ppt/tags/tag6689.xml" ContentType="application/vnd.openxmlformats-officedocument.presentationml.tags+xml"/>
  <Override PartName="/ppt/tags/tag669.xml" ContentType="application/vnd.openxmlformats-officedocument.presentationml.tags+xml"/>
  <Override PartName="/ppt/tags/tag6690.xml" ContentType="application/vnd.openxmlformats-officedocument.presentationml.tags+xml"/>
  <Override PartName="/ppt/tags/tag6691.xml" ContentType="application/vnd.openxmlformats-officedocument.presentationml.tags+xml"/>
  <Override PartName="/ppt/tags/tag6692.xml" ContentType="application/vnd.openxmlformats-officedocument.presentationml.tags+xml"/>
  <Override PartName="/ppt/tags/tag6693.xml" ContentType="application/vnd.openxmlformats-officedocument.presentationml.tags+xml"/>
  <Override PartName="/ppt/tags/tag6694.xml" ContentType="application/vnd.openxmlformats-officedocument.presentationml.tags+xml"/>
  <Override PartName="/ppt/tags/tag6695.xml" ContentType="application/vnd.openxmlformats-officedocument.presentationml.tags+xml"/>
  <Override PartName="/ppt/tags/tag6696.xml" ContentType="application/vnd.openxmlformats-officedocument.presentationml.tags+xml"/>
  <Override PartName="/ppt/tags/tag6697.xml" ContentType="application/vnd.openxmlformats-officedocument.presentationml.tags+xml"/>
  <Override PartName="/ppt/tags/tag6698.xml" ContentType="application/vnd.openxmlformats-officedocument.presentationml.tags+xml"/>
  <Override PartName="/ppt/tags/tag6699.xml" ContentType="application/vnd.openxmlformats-officedocument.presentationml.tags+xml"/>
  <Override PartName="/ppt/tags/tag67.xml" ContentType="application/vnd.openxmlformats-officedocument.presentationml.tags+xml"/>
  <Override PartName="/ppt/tags/tag670.xml" ContentType="application/vnd.openxmlformats-officedocument.presentationml.tags+xml"/>
  <Override PartName="/ppt/tags/tag6700.xml" ContentType="application/vnd.openxmlformats-officedocument.presentationml.tags+xml"/>
  <Override PartName="/ppt/tags/tag6701.xml" ContentType="application/vnd.openxmlformats-officedocument.presentationml.tags+xml"/>
  <Override PartName="/ppt/tags/tag6702.xml" ContentType="application/vnd.openxmlformats-officedocument.presentationml.tags+xml"/>
  <Override PartName="/ppt/tags/tag6703.xml" ContentType="application/vnd.openxmlformats-officedocument.presentationml.tags+xml"/>
  <Override PartName="/ppt/tags/tag6704.xml" ContentType="application/vnd.openxmlformats-officedocument.presentationml.tags+xml"/>
  <Override PartName="/ppt/tags/tag6705.xml" ContentType="application/vnd.openxmlformats-officedocument.presentationml.tags+xml"/>
  <Override PartName="/ppt/tags/tag6706.xml" ContentType="application/vnd.openxmlformats-officedocument.presentationml.tags+xml"/>
  <Override PartName="/ppt/tags/tag6707.xml" ContentType="application/vnd.openxmlformats-officedocument.presentationml.tags+xml"/>
  <Override PartName="/ppt/tags/tag6708.xml" ContentType="application/vnd.openxmlformats-officedocument.presentationml.tags+xml"/>
  <Override PartName="/ppt/tags/tag6709.xml" ContentType="application/vnd.openxmlformats-officedocument.presentationml.tags+xml"/>
  <Override PartName="/ppt/tags/tag671.xml" ContentType="application/vnd.openxmlformats-officedocument.presentationml.tags+xml"/>
  <Override PartName="/ppt/tags/tag6710.xml" ContentType="application/vnd.openxmlformats-officedocument.presentationml.tags+xml"/>
  <Override PartName="/ppt/tags/tag6711.xml" ContentType="application/vnd.openxmlformats-officedocument.presentationml.tags+xml"/>
  <Override PartName="/ppt/tags/tag6712.xml" ContentType="application/vnd.openxmlformats-officedocument.presentationml.tags+xml"/>
  <Override PartName="/ppt/tags/tag6713.xml" ContentType="application/vnd.openxmlformats-officedocument.presentationml.tags+xml"/>
  <Override PartName="/ppt/tags/tag6714.xml" ContentType="application/vnd.openxmlformats-officedocument.presentationml.tags+xml"/>
  <Override PartName="/ppt/tags/tag6715.xml" ContentType="application/vnd.openxmlformats-officedocument.presentationml.tags+xml"/>
  <Override PartName="/ppt/tags/tag6716.xml" ContentType="application/vnd.openxmlformats-officedocument.presentationml.tags+xml"/>
  <Override PartName="/ppt/tags/tag6717.xml" ContentType="application/vnd.openxmlformats-officedocument.presentationml.tags+xml"/>
  <Override PartName="/ppt/tags/tag6718.xml" ContentType="application/vnd.openxmlformats-officedocument.presentationml.tags+xml"/>
  <Override PartName="/ppt/tags/tag6719.xml" ContentType="application/vnd.openxmlformats-officedocument.presentationml.tags+xml"/>
  <Override PartName="/ppt/tags/tag672.xml" ContentType="application/vnd.openxmlformats-officedocument.presentationml.tags+xml"/>
  <Override PartName="/ppt/tags/tag6720.xml" ContentType="application/vnd.openxmlformats-officedocument.presentationml.tags+xml"/>
  <Override PartName="/ppt/tags/tag6721.xml" ContentType="application/vnd.openxmlformats-officedocument.presentationml.tags+xml"/>
  <Override PartName="/ppt/tags/tag6722.xml" ContentType="application/vnd.openxmlformats-officedocument.presentationml.tags+xml"/>
  <Override PartName="/ppt/tags/tag6723.xml" ContentType="application/vnd.openxmlformats-officedocument.presentationml.tags+xml"/>
  <Override PartName="/ppt/tags/tag6724.xml" ContentType="application/vnd.openxmlformats-officedocument.presentationml.tags+xml"/>
  <Override PartName="/ppt/tags/tag6725.xml" ContentType="application/vnd.openxmlformats-officedocument.presentationml.tags+xml"/>
  <Override PartName="/ppt/tags/tag6726.xml" ContentType="application/vnd.openxmlformats-officedocument.presentationml.tags+xml"/>
  <Override PartName="/ppt/tags/tag6727.xml" ContentType="application/vnd.openxmlformats-officedocument.presentationml.tags+xml"/>
  <Override PartName="/ppt/tags/tag6728.xml" ContentType="application/vnd.openxmlformats-officedocument.presentationml.tags+xml"/>
  <Override PartName="/ppt/tags/tag6729.xml" ContentType="application/vnd.openxmlformats-officedocument.presentationml.tags+xml"/>
  <Override PartName="/ppt/tags/tag673.xml" ContentType="application/vnd.openxmlformats-officedocument.presentationml.tags+xml"/>
  <Override PartName="/ppt/tags/tag6730.xml" ContentType="application/vnd.openxmlformats-officedocument.presentationml.tags+xml"/>
  <Override PartName="/ppt/tags/tag6731.xml" ContentType="application/vnd.openxmlformats-officedocument.presentationml.tags+xml"/>
  <Override PartName="/ppt/tags/tag6732.xml" ContentType="application/vnd.openxmlformats-officedocument.presentationml.tags+xml"/>
  <Override PartName="/ppt/tags/tag6733.xml" ContentType="application/vnd.openxmlformats-officedocument.presentationml.tags+xml"/>
  <Override PartName="/ppt/tags/tag6734.xml" ContentType="application/vnd.openxmlformats-officedocument.presentationml.tags+xml"/>
  <Override PartName="/ppt/tags/tag6735.xml" ContentType="application/vnd.openxmlformats-officedocument.presentationml.tags+xml"/>
  <Override PartName="/ppt/tags/tag6736.xml" ContentType="application/vnd.openxmlformats-officedocument.presentationml.tags+xml"/>
  <Override PartName="/ppt/tags/tag6737.xml" ContentType="application/vnd.openxmlformats-officedocument.presentationml.tags+xml"/>
  <Override PartName="/ppt/tags/tag6738.xml" ContentType="application/vnd.openxmlformats-officedocument.presentationml.tags+xml"/>
  <Override PartName="/ppt/tags/tag6739.xml" ContentType="application/vnd.openxmlformats-officedocument.presentationml.tags+xml"/>
  <Override PartName="/ppt/tags/tag674.xml" ContentType="application/vnd.openxmlformats-officedocument.presentationml.tags+xml"/>
  <Override PartName="/ppt/tags/tag6740.xml" ContentType="application/vnd.openxmlformats-officedocument.presentationml.tags+xml"/>
  <Override PartName="/ppt/tags/tag6741.xml" ContentType="application/vnd.openxmlformats-officedocument.presentationml.tags+xml"/>
  <Override PartName="/ppt/tags/tag6742.xml" ContentType="application/vnd.openxmlformats-officedocument.presentationml.tags+xml"/>
  <Override PartName="/ppt/tags/tag6743.xml" ContentType="application/vnd.openxmlformats-officedocument.presentationml.tags+xml"/>
  <Override PartName="/ppt/tags/tag6744.xml" ContentType="application/vnd.openxmlformats-officedocument.presentationml.tags+xml"/>
  <Override PartName="/ppt/tags/tag6745.xml" ContentType="application/vnd.openxmlformats-officedocument.presentationml.tags+xml"/>
  <Override PartName="/ppt/tags/tag6746.xml" ContentType="application/vnd.openxmlformats-officedocument.presentationml.tags+xml"/>
  <Override PartName="/ppt/tags/tag6747.xml" ContentType="application/vnd.openxmlformats-officedocument.presentationml.tags+xml"/>
  <Override PartName="/ppt/tags/tag6748.xml" ContentType="application/vnd.openxmlformats-officedocument.presentationml.tags+xml"/>
  <Override PartName="/ppt/tags/tag6749.xml" ContentType="application/vnd.openxmlformats-officedocument.presentationml.tags+xml"/>
  <Override PartName="/ppt/tags/tag675.xml" ContentType="application/vnd.openxmlformats-officedocument.presentationml.tags+xml"/>
  <Override PartName="/ppt/tags/tag6750.xml" ContentType="application/vnd.openxmlformats-officedocument.presentationml.tags+xml"/>
  <Override PartName="/ppt/tags/tag6751.xml" ContentType="application/vnd.openxmlformats-officedocument.presentationml.tags+xml"/>
  <Override PartName="/ppt/tags/tag6752.xml" ContentType="application/vnd.openxmlformats-officedocument.presentationml.tags+xml"/>
  <Override PartName="/ppt/tags/tag6753.xml" ContentType="application/vnd.openxmlformats-officedocument.presentationml.tags+xml"/>
  <Override PartName="/ppt/tags/tag6754.xml" ContentType="application/vnd.openxmlformats-officedocument.presentationml.tags+xml"/>
  <Override PartName="/ppt/tags/tag6755.xml" ContentType="application/vnd.openxmlformats-officedocument.presentationml.tags+xml"/>
  <Override PartName="/ppt/tags/tag6756.xml" ContentType="application/vnd.openxmlformats-officedocument.presentationml.tags+xml"/>
  <Override PartName="/ppt/tags/tag6757.xml" ContentType="application/vnd.openxmlformats-officedocument.presentationml.tags+xml"/>
  <Override PartName="/ppt/tags/tag6758.xml" ContentType="application/vnd.openxmlformats-officedocument.presentationml.tags+xml"/>
  <Override PartName="/ppt/tags/tag6759.xml" ContentType="application/vnd.openxmlformats-officedocument.presentationml.tags+xml"/>
  <Override PartName="/ppt/tags/tag676.xml" ContentType="application/vnd.openxmlformats-officedocument.presentationml.tags+xml"/>
  <Override PartName="/ppt/tags/tag6760.xml" ContentType="application/vnd.openxmlformats-officedocument.presentationml.tags+xml"/>
  <Override PartName="/ppt/tags/tag6761.xml" ContentType="application/vnd.openxmlformats-officedocument.presentationml.tags+xml"/>
  <Override PartName="/ppt/tags/tag6762.xml" ContentType="application/vnd.openxmlformats-officedocument.presentationml.tags+xml"/>
  <Override PartName="/ppt/tags/tag6763.xml" ContentType="application/vnd.openxmlformats-officedocument.presentationml.tags+xml"/>
  <Override PartName="/ppt/tags/tag6764.xml" ContentType="application/vnd.openxmlformats-officedocument.presentationml.tags+xml"/>
  <Override PartName="/ppt/tags/tag6765.xml" ContentType="application/vnd.openxmlformats-officedocument.presentationml.tags+xml"/>
  <Override PartName="/ppt/tags/tag6766.xml" ContentType="application/vnd.openxmlformats-officedocument.presentationml.tags+xml"/>
  <Override PartName="/ppt/tags/tag6767.xml" ContentType="application/vnd.openxmlformats-officedocument.presentationml.tags+xml"/>
  <Override PartName="/ppt/tags/tag6768.xml" ContentType="application/vnd.openxmlformats-officedocument.presentationml.tags+xml"/>
  <Override PartName="/ppt/tags/tag6769.xml" ContentType="application/vnd.openxmlformats-officedocument.presentationml.tags+xml"/>
  <Override PartName="/ppt/tags/tag677.xml" ContentType="application/vnd.openxmlformats-officedocument.presentationml.tags+xml"/>
  <Override PartName="/ppt/tags/tag6770.xml" ContentType="application/vnd.openxmlformats-officedocument.presentationml.tags+xml"/>
  <Override PartName="/ppt/tags/tag6771.xml" ContentType="application/vnd.openxmlformats-officedocument.presentationml.tags+xml"/>
  <Override PartName="/ppt/tags/tag6772.xml" ContentType="application/vnd.openxmlformats-officedocument.presentationml.tags+xml"/>
  <Override PartName="/ppt/tags/tag6773.xml" ContentType="application/vnd.openxmlformats-officedocument.presentationml.tags+xml"/>
  <Override PartName="/ppt/tags/tag6774.xml" ContentType="application/vnd.openxmlformats-officedocument.presentationml.tags+xml"/>
  <Override PartName="/ppt/tags/tag6775.xml" ContentType="application/vnd.openxmlformats-officedocument.presentationml.tags+xml"/>
  <Override PartName="/ppt/tags/tag6776.xml" ContentType="application/vnd.openxmlformats-officedocument.presentationml.tags+xml"/>
  <Override PartName="/ppt/tags/tag6777.xml" ContentType="application/vnd.openxmlformats-officedocument.presentationml.tags+xml"/>
  <Override PartName="/ppt/tags/tag6778.xml" ContentType="application/vnd.openxmlformats-officedocument.presentationml.tags+xml"/>
  <Override PartName="/ppt/tags/tag6779.xml" ContentType="application/vnd.openxmlformats-officedocument.presentationml.tags+xml"/>
  <Override PartName="/ppt/tags/tag678.xml" ContentType="application/vnd.openxmlformats-officedocument.presentationml.tags+xml"/>
  <Override PartName="/ppt/tags/tag6780.xml" ContentType="application/vnd.openxmlformats-officedocument.presentationml.tags+xml"/>
  <Override PartName="/ppt/tags/tag6781.xml" ContentType="application/vnd.openxmlformats-officedocument.presentationml.tags+xml"/>
  <Override PartName="/ppt/tags/tag6782.xml" ContentType="application/vnd.openxmlformats-officedocument.presentationml.tags+xml"/>
  <Override PartName="/ppt/tags/tag6783.xml" ContentType="application/vnd.openxmlformats-officedocument.presentationml.tags+xml"/>
  <Override PartName="/ppt/tags/tag6784.xml" ContentType="application/vnd.openxmlformats-officedocument.presentationml.tags+xml"/>
  <Override PartName="/ppt/tags/tag6785.xml" ContentType="application/vnd.openxmlformats-officedocument.presentationml.tags+xml"/>
  <Override PartName="/ppt/tags/tag6786.xml" ContentType="application/vnd.openxmlformats-officedocument.presentationml.tags+xml"/>
  <Override PartName="/ppt/tags/tag6787.xml" ContentType="application/vnd.openxmlformats-officedocument.presentationml.tags+xml"/>
  <Override PartName="/ppt/tags/tag6788.xml" ContentType="application/vnd.openxmlformats-officedocument.presentationml.tags+xml"/>
  <Override PartName="/ppt/tags/tag6789.xml" ContentType="application/vnd.openxmlformats-officedocument.presentationml.tags+xml"/>
  <Override PartName="/ppt/tags/tag679.xml" ContentType="application/vnd.openxmlformats-officedocument.presentationml.tags+xml"/>
  <Override PartName="/ppt/tags/tag6790.xml" ContentType="application/vnd.openxmlformats-officedocument.presentationml.tags+xml"/>
  <Override PartName="/ppt/tags/tag6791.xml" ContentType="application/vnd.openxmlformats-officedocument.presentationml.tags+xml"/>
  <Override PartName="/ppt/tags/tag6792.xml" ContentType="application/vnd.openxmlformats-officedocument.presentationml.tags+xml"/>
  <Override PartName="/ppt/tags/tag6793.xml" ContentType="application/vnd.openxmlformats-officedocument.presentationml.tags+xml"/>
  <Override PartName="/ppt/tags/tag6794.xml" ContentType="application/vnd.openxmlformats-officedocument.presentationml.tags+xml"/>
  <Override PartName="/ppt/tags/tag6795.xml" ContentType="application/vnd.openxmlformats-officedocument.presentationml.tags+xml"/>
  <Override PartName="/ppt/tags/tag6796.xml" ContentType="application/vnd.openxmlformats-officedocument.presentationml.tags+xml"/>
  <Override PartName="/ppt/tags/tag6797.xml" ContentType="application/vnd.openxmlformats-officedocument.presentationml.tags+xml"/>
  <Override PartName="/ppt/tags/tag6798.xml" ContentType="application/vnd.openxmlformats-officedocument.presentationml.tags+xml"/>
  <Override PartName="/ppt/tags/tag6799.xml" ContentType="application/vnd.openxmlformats-officedocument.presentationml.tags+xml"/>
  <Override PartName="/ppt/tags/tag68.xml" ContentType="application/vnd.openxmlformats-officedocument.presentationml.tags+xml"/>
  <Override PartName="/ppt/tags/tag680.xml" ContentType="application/vnd.openxmlformats-officedocument.presentationml.tags+xml"/>
  <Override PartName="/ppt/tags/tag6800.xml" ContentType="application/vnd.openxmlformats-officedocument.presentationml.tags+xml"/>
  <Override PartName="/ppt/tags/tag6801.xml" ContentType="application/vnd.openxmlformats-officedocument.presentationml.tags+xml"/>
  <Override PartName="/ppt/tags/tag6802.xml" ContentType="application/vnd.openxmlformats-officedocument.presentationml.tags+xml"/>
  <Override PartName="/ppt/tags/tag6803.xml" ContentType="application/vnd.openxmlformats-officedocument.presentationml.tags+xml"/>
  <Override PartName="/ppt/tags/tag6804.xml" ContentType="application/vnd.openxmlformats-officedocument.presentationml.tags+xml"/>
  <Override PartName="/ppt/tags/tag6805.xml" ContentType="application/vnd.openxmlformats-officedocument.presentationml.tags+xml"/>
  <Override PartName="/ppt/tags/tag6806.xml" ContentType="application/vnd.openxmlformats-officedocument.presentationml.tags+xml"/>
  <Override PartName="/ppt/tags/tag6807.xml" ContentType="application/vnd.openxmlformats-officedocument.presentationml.tags+xml"/>
  <Override PartName="/ppt/tags/tag6808.xml" ContentType="application/vnd.openxmlformats-officedocument.presentationml.tags+xml"/>
  <Override PartName="/ppt/tags/tag6809.xml" ContentType="application/vnd.openxmlformats-officedocument.presentationml.tags+xml"/>
  <Override PartName="/ppt/tags/tag681.xml" ContentType="application/vnd.openxmlformats-officedocument.presentationml.tags+xml"/>
  <Override PartName="/ppt/tags/tag6810.xml" ContentType="application/vnd.openxmlformats-officedocument.presentationml.tags+xml"/>
  <Override PartName="/ppt/tags/tag6811.xml" ContentType="application/vnd.openxmlformats-officedocument.presentationml.tags+xml"/>
  <Override PartName="/ppt/tags/tag6812.xml" ContentType="application/vnd.openxmlformats-officedocument.presentationml.tags+xml"/>
  <Override PartName="/ppt/tags/tag6813.xml" ContentType="application/vnd.openxmlformats-officedocument.presentationml.tags+xml"/>
  <Override PartName="/ppt/tags/tag6814.xml" ContentType="application/vnd.openxmlformats-officedocument.presentationml.tags+xml"/>
  <Override PartName="/ppt/tags/tag6815.xml" ContentType="application/vnd.openxmlformats-officedocument.presentationml.tags+xml"/>
  <Override PartName="/ppt/tags/tag6816.xml" ContentType="application/vnd.openxmlformats-officedocument.presentationml.tags+xml"/>
  <Override PartName="/ppt/tags/tag6817.xml" ContentType="application/vnd.openxmlformats-officedocument.presentationml.tags+xml"/>
  <Override PartName="/ppt/tags/tag6818.xml" ContentType="application/vnd.openxmlformats-officedocument.presentationml.tags+xml"/>
  <Override PartName="/ppt/tags/tag6819.xml" ContentType="application/vnd.openxmlformats-officedocument.presentationml.tags+xml"/>
  <Override PartName="/ppt/tags/tag682.xml" ContentType="application/vnd.openxmlformats-officedocument.presentationml.tags+xml"/>
  <Override PartName="/ppt/tags/tag6820.xml" ContentType="application/vnd.openxmlformats-officedocument.presentationml.tags+xml"/>
  <Override PartName="/ppt/tags/tag6821.xml" ContentType="application/vnd.openxmlformats-officedocument.presentationml.tags+xml"/>
  <Override PartName="/ppt/tags/tag6822.xml" ContentType="application/vnd.openxmlformats-officedocument.presentationml.tags+xml"/>
  <Override PartName="/ppt/tags/tag6823.xml" ContentType="application/vnd.openxmlformats-officedocument.presentationml.tags+xml"/>
  <Override PartName="/ppt/tags/tag6824.xml" ContentType="application/vnd.openxmlformats-officedocument.presentationml.tags+xml"/>
  <Override PartName="/ppt/tags/tag6825.xml" ContentType="application/vnd.openxmlformats-officedocument.presentationml.tags+xml"/>
  <Override PartName="/ppt/tags/tag6826.xml" ContentType="application/vnd.openxmlformats-officedocument.presentationml.tags+xml"/>
  <Override PartName="/ppt/tags/tag6827.xml" ContentType="application/vnd.openxmlformats-officedocument.presentationml.tags+xml"/>
  <Override PartName="/ppt/tags/tag6828.xml" ContentType="application/vnd.openxmlformats-officedocument.presentationml.tags+xml"/>
  <Override PartName="/ppt/tags/tag6829.xml" ContentType="application/vnd.openxmlformats-officedocument.presentationml.tags+xml"/>
  <Override PartName="/ppt/tags/tag683.xml" ContentType="application/vnd.openxmlformats-officedocument.presentationml.tags+xml"/>
  <Override PartName="/ppt/tags/tag6830.xml" ContentType="application/vnd.openxmlformats-officedocument.presentationml.tags+xml"/>
  <Override PartName="/ppt/tags/tag6831.xml" ContentType="application/vnd.openxmlformats-officedocument.presentationml.tags+xml"/>
  <Override PartName="/ppt/tags/tag6832.xml" ContentType="application/vnd.openxmlformats-officedocument.presentationml.tags+xml"/>
  <Override PartName="/ppt/tags/tag6833.xml" ContentType="application/vnd.openxmlformats-officedocument.presentationml.tags+xml"/>
  <Override PartName="/ppt/tags/tag6834.xml" ContentType="application/vnd.openxmlformats-officedocument.presentationml.tags+xml"/>
  <Override PartName="/ppt/tags/tag6835.xml" ContentType="application/vnd.openxmlformats-officedocument.presentationml.tags+xml"/>
  <Override PartName="/ppt/tags/tag6836.xml" ContentType="application/vnd.openxmlformats-officedocument.presentationml.tags+xml"/>
  <Override PartName="/ppt/tags/tag6837.xml" ContentType="application/vnd.openxmlformats-officedocument.presentationml.tags+xml"/>
  <Override PartName="/ppt/tags/tag6838.xml" ContentType="application/vnd.openxmlformats-officedocument.presentationml.tags+xml"/>
  <Override PartName="/ppt/tags/tag6839.xml" ContentType="application/vnd.openxmlformats-officedocument.presentationml.tags+xml"/>
  <Override PartName="/ppt/tags/tag684.xml" ContentType="application/vnd.openxmlformats-officedocument.presentationml.tags+xml"/>
  <Override PartName="/ppt/tags/tag6840.xml" ContentType="application/vnd.openxmlformats-officedocument.presentationml.tags+xml"/>
  <Override PartName="/ppt/tags/tag6841.xml" ContentType="application/vnd.openxmlformats-officedocument.presentationml.tags+xml"/>
  <Override PartName="/ppt/tags/tag6842.xml" ContentType="application/vnd.openxmlformats-officedocument.presentationml.tags+xml"/>
  <Override PartName="/ppt/tags/tag6843.xml" ContentType="application/vnd.openxmlformats-officedocument.presentationml.tags+xml"/>
  <Override PartName="/ppt/tags/tag6844.xml" ContentType="application/vnd.openxmlformats-officedocument.presentationml.tags+xml"/>
  <Override PartName="/ppt/tags/tag6845.xml" ContentType="application/vnd.openxmlformats-officedocument.presentationml.tags+xml"/>
  <Override PartName="/ppt/tags/tag6846.xml" ContentType="application/vnd.openxmlformats-officedocument.presentationml.tags+xml"/>
  <Override PartName="/ppt/tags/tag6847.xml" ContentType="application/vnd.openxmlformats-officedocument.presentationml.tags+xml"/>
  <Override PartName="/ppt/tags/tag6848.xml" ContentType="application/vnd.openxmlformats-officedocument.presentationml.tags+xml"/>
  <Override PartName="/ppt/tags/tag6849.xml" ContentType="application/vnd.openxmlformats-officedocument.presentationml.tags+xml"/>
  <Override PartName="/ppt/tags/tag685.xml" ContentType="application/vnd.openxmlformats-officedocument.presentationml.tags+xml"/>
  <Override PartName="/ppt/tags/tag6850.xml" ContentType="application/vnd.openxmlformats-officedocument.presentationml.tags+xml"/>
  <Override PartName="/ppt/tags/tag6851.xml" ContentType="application/vnd.openxmlformats-officedocument.presentationml.tags+xml"/>
  <Override PartName="/ppt/tags/tag6852.xml" ContentType="application/vnd.openxmlformats-officedocument.presentationml.tags+xml"/>
  <Override PartName="/ppt/tags/tag6853.xml" ContentType="application/vnd.openxmlformats-officedocument.presentationml.tags+xml"/>
  <Override PartName="/ppt/tags/tag6854.xml" ContentType="application/vnd.openxmlformats-officedocument.presentationml.tags+xml"/>
  <Override PartName="/ppt/tags/tag6855.xml" ContentType="application/vnd.openxmlformats-officedocument.presentationml.tags+xml"/>
  <Override PartName="/ppt/tags/tag6856.xml" ContentType="application/vnd.openxmlformats-officedocument.presentationml.tags+xml"/>
  <Override PartName="/ppt/tags/tag6857.xml" ContentType="application/vnd.openxmlformats-officedocument.presentationml.tags+xml"/>
  <Override PartName="/ppt/tags/tag6858.xml" ContentType="application/vnd.openxmlformats-officedocument.presentationml.tags+xml"/>
  <Override PartName="/ppt/tags/tag6859.xml" ContentType="application/vnd.openxmlformats-officedocument.presentationml.tags+xml"/>
  <Override PartName="/ppt/tags/tag686.xml" ContentType="application/vnd.openxmlformats-officedocument.presentationml.tags+xml"/>
  <Override PartName="/ppt/tags/tag6860.xml" ContentType="application/vnd.openxmlformats-officedocument.presentationml.tags+xml"/>
  <Override PartName="/ppt/tags/tag6861.xml" ContentType="application/vnd.openxmlformats-officedocument.presentationml.tags+xml"/>
  <Override PartName="/ppt/tags/tag6862.xml" ContentType="application/vnd.openxmlformats-officedocument.presentationml.tags+xml"/>
  <Override PartName="/ppt/tags/tag6863.xml" ContentType="application/vnd.openxmlformats-officedocument.presentationml.tags+xml"/>
  <Override PartName="/ppt/tags/tag6864.xml" ContentType="application/vnd.openxmlformats-officedocument.presentationml.tags+xml"/>
  <Override PartName="/ppt/tags/tag6865.xml" ContentType="application/vnd.openxmlformats-officedocument.presentationml.tags+xml"/>
  <Override PartName="/ppt/tags/tag6866.xml" ContentType="application/vnd.openxmlformats-officedocument.presentationml.tags+xml"/>
  <Override PartName="/ppt/tags/tag6867.xml" ContentType="application/vnd.openxmlformats-officedocument.presentationml.tags+xml"/>
  <Override PartName="/ppt/tags/tag6868.xml" ContentType="application/vnd.openxmlformats-officedocument.presentationml.tags+xml"/>
  <Override PartName="/ppt/tags/tag6869.xml" ContentType="application/vnd.openxmlformats-officedocument.presentationml.tags+xml"/>
  <Override PartName="/ppt/tags/tag687.xml" ContentType="application/vnd.openxmlformats-officedocument.presentationml.tags+xml"/>
  <Override PartName="/ppt/tags/tag6870.xml" ContentType="application/vnd.openxmlformats-officedocument.presentationml.tags+xml"/>
  <Override PartName="/ppt/tags/tag6871.xml" ContentType="application/vnd.openxmlformats-officedocument.presentationml.tags+xml"/>
  <Override PartName="/ppt/tags/tag6872.xml" ContentType="application/vnd.openxmlformats-officedocument.presentationml.tags+xml"/>
  <Override PartName="/ppt/tags/tag6873.xml" ContentType="application/vnd.openxmlformats-officedocument.presentationml.tags+xml"/>
  <Override PartName="/ppt/tags/tag6874.xml" ContentType="application/vnd.openxmlformats-officedocument.presentationml.tags+xml"/>
  <Override PartName="/ppt/tags/tag6875.xml" ContentType="application/vnd.openxmlformats-officedocument.presentationml.tags+xml"/>
  <Override PartName="/ppt/tags/tag6876.xml" ContentType="application/vnd.openxmlformats-officedocument.presentationml.tags+xml"/>
  <Override PartName="/ppt/tags/tag6877.xml" ContentType="application/vnd.openxmlformats-officedocument.presentationml.tags+xml"/>
  <Override PartName="/ppt/tags/tag6878.xml" ContentType="application/vnd.openxmlformats-officedocument.presentationml.tags+xml"/>
  <Override PartName="/ppt/tags/tag6879.xml" ContentType="application/vnd.openxmlformats-officedocument.presentationml.tags+xml"/>
  <Override PartName="/ppt/tags/tag688.xml" ContentType="application/vnd.openxmlformats-officedocument.presentationml.tags+xml"/>
  <Override PartName="/ppt/tags/tag6880.xml" ContentType="application/vnd.openxmlformats-officedocument.presentationml.tags+xml"/>
  <Override PartName="/ppt/tags/tag6881.xml" ContentType="application/vnd.openxmlformats-officedocument.presentationml.tags+xml"/>
  <Override PartName="/ppt/tags/tag6882.xml" ContentType="application/vnd.openxmlformats-officedocument.presentationml.tags+xml"/>
  <Override PartName="/ppt/tags/tag6883.xml" ContentType="application/vnd.openxmlformats-officedocument.presentationml.tags+xml"/>
  <Override PartName="/ppt/tags/tag6884.xml" ContentType="application/vnd.openxmlformats-officedocument.presentationml.tags+xml"/>
  <Override PartName="/ppt/tags/tag6885.xml" ContentType="application/vnd.openxmlformats-officedocument.presentationml.tags+xml"/>
  <Override PartName="/ppt/tags/tag6886.xml" ContentType="application/vnd.openxmlformats-officedocument.presentationml.tags+xml"/>
  <Override PartName="/ppt/tags/tag6887.xml" ContentType="application/vnd.openxmlformats-officedocument.presentationml.tags+xml"/>
  <Override PartName="/ppt/tags/tag6888.xml" ContentType="application/vnd.openxmlformats-officedocument.presentationml.tags+xml"/>
  <Override PartName="/ppt/tags/tag6889.xml" ContentType="application/vnd.openxmlformats-officedocument.presentationml.tags+xml"/>
  <Override PartName="/ppt/tags/tag689.xml" ContentType="application/vnd.openxmlformats-officedocument.presentationml.tags+xml"/>
  <Override PartName="/ppt/tags/tag6890.xml" ContentType="application/vnd.openxmlformats-officedocument.presentationml.tags+xml"/>
  <Override PartName="/ppt/tags/tag6891.xml" ContentType="application/vnd.openxmlformats-officedocument.presentationml.tags+xml"/>
  <Override PartName="/ppt/tags/tag6892.xml" ContentType="application/vnd.openxmlformats-officedocument.presentationml.tags+xml"/>
  <Override PartName="/ppt/tags/tag6893.xml" ContentType="application/vnd.openxmlformats-officedocument.presentationml.tags+xml"/>
  <Override PartName="/ppt/tags/tag6894.xml" ContentType="application/vnd.openxmlformats-officedocument.presentationml.tags+xml"/>
  <Override PartName="/ppt/tags/tag6895.xml" ContentType="application/vnd.openxmlformats-officedocument.presentationml.tags+xml"/>
  <Override PartName="/ppt/tags/tag6896.xml" ContentType="application/vnd.openxmlformats-officedocument.presentationml.tags+xml"/>
  <Override PartName="/ppt/tags/tag6897.xml" ContentType="application/vnd.openxmlformats-officedocument.presentationml.tags+xml"/>
  <Override PartName="/ppt/tags/tag6898.xml" ContentType="application/vnd.openxmlformats-officedocument.presentationml.tags+xml"/>
  <Override PartName="/ppt/tags/tag6899.xml" ContentType="application/vnd.openxmlformats-officedocument.presentationml.tags+xml"/>
  <Override PartName="/ppt/tags/tag69.xml" ContentType="application/vnd.openxmlformats-officedocument.presentationml.tags+xml"/>
  <Override PartName="/ppt/tags/tag690.xml" ContentType="application/vnd.openxmlformats-officedocument.presentationml.tags+xml"/>
  <Override PartName="/ppt/tags/tag6900.xml" ContentType="application/vnd.openxmlformats-officedocument.presentationml.tags+xml"/>
  <Override PartName="/ppt/tags/tag6901.xml" ContentType="application/vnd.openxmlformats-officedocument.presentationml.tags+xml"/>
  <Override PartName="/ppt/tags/tag6902.xml" ContentType="application/vnd.openxmlformats-officedocument.presentationml.tags+xml"/>
  <Override PartName="/ppt/tags/tag6903.xml" ContentType="application/vnd.openxmlformats-officedocument.presentationml.tags+xml"/>
  <Override PartName="/ppt/tags/tag6904.xml" ContentType="application/vnd.openxmlformats-officedocument.presentationml.tags+xml"/>
  <Override PartName="/ppt/tags/tag6905.xml" ContentType="application/vnd.openxmlformats-officedocument.presentationml.tags+xml"/>
  <Override PartName="/ppt/tags/tag6906.xml" ContentType="application/vnd.openxmlformats-officedocument.presentationml.tags+xml"/>
  <Override PartName="/ppt/tags/tag6907.xml" ContentType="application/vnd.openxmlformats-officedocument.presentationml.tags+xml"/>
  <Override PartName="/ppt/tags/tag6908.xml" ContentType="application/vnd.openxmlformats-officedocument.presentationml.tags+xml"/>
  <Override PartName="/ppt/tags/tag6909.xml" ContentType="application/vnd.openxmlformats-officedocument.presentationml.tags+xml"/>
  <Override PartName="/ppt/tags/tag691.xml" ContentType="application/vnd.openxmlformats-officedocument.presentationml.tags+xml"/>
  <Override PartName="/ppt/tags/tag6910.xml" ContentType="application/vnd.openxmlformats-officedocument.presentationml.tags+xml"/>
  <Override PartName="/ppt/tags/tag6911.xml" ContentType="application/vnd.openxmlformats-officedocument.presentationml.tags+xml"/>
  <Override PartName="/ppt/tags/tag6912.xml" ContentType="application/vnd.openxmlformats-officedocument.presentationml.tags+xml"/>
  <Override PartName="/ppt/tags/tag6913.xml" ContentType="application/vnd.openxmlformats-officedocument.presentationml.tags+xml"/>
  <Override PartName="/ppt/tags/tag6914.xml" ContentType="application/vnd.openxmlformats-officedocument.presentationml.tags+xml"/>
  <Override PartName="/ppt/tags/tag6915.xml" ContentType="application/vnd.openxmlformats-officedocument.presentationml.tags+xml"/>
  <Override PartName="/ppt/tags/tag6916.xml" ContentType="application/vnd.openxmlformats-officedocument.presentationml.tags+xml"/>
  <Override PartName="/ppt/tags/tag6917.xml" ContentType="application/vnd.openxmlformats-officedocument.presentationml.tags+xml"/>
  <Override PartName="/ppt/tags/tag6918.xml" ContentType="application/vnd.openxmlformats-officedocument.presentationml.tags+xml"/>
  <Override PartName="/ppt/tags/tag6919.xml" ContentType="application/vnd.openxmlformats-officedocument.presentationml.tags+xml"/>
  <Override PartName="/ppt/tags/tag692.xml" ContentType="application/vnd.openxmlformats-officedocument.presentationml.tags+xml"/>
  <Override PartName="/ppt/tags/tag6920.xml" ContentType="application/vnd.openxmlformats-officedocument.presentationml.tags+xml"/>
  <Override PartName="/ppt/tags/tag6921.xml" ContentType="application/vnd.openxmlformats-officedocument.presentationml.tags+xml"/>
  <Override PartName="/ppt/tags/tag6922.xml" ContentType="application/vnd.openxmlformats-officedocument.presentationml.tags+xml"/>
  <Override PartName="/ppt/tags/tag6923.xml" ContentType="application/vnd.openxmlformats-officedocument.presentationml.tags+xml"/>
  <Override PartName="/ppt/tags/tag6924.xml" ContentType="application/vnd.openxmlformats-officedocument.presentationml.tags+xml"/>
  <Override PartName="/ppt/tags/tag6925.xml" ContentType="application/vnd.openxmlformats-officedocument.presentationml.tags+xml"/>
  <Override PartName="/ppt/tags/tag6926.xml" ContentType="application/vnd.openxmlformats-officedocument.presentationml.tags+xml"/>
  <Override PartName="/ppt/tags/tag6927.xml" ContentType="application/vnd.openxmlformats-officedocument.presentationml.tags+xml"/>
  <Override PartName="/ppt/tags/tag6928.xml" ContentType="application/vnd.openxmlformats-officedocument.presentationml.tags+xml"/>
  <Override PartName="/ppt/tags/tag6929.xml" ContentType="application/vnd.openxmlformats-officedocument.presentationml.tags+xml"/>
  <Override PartName="/ppt/tags/tag693.xml" ContentType="application/vnd.openxmlformats-officedocument.presentationml.tags+xml"/>
  <Override PartName="/ppt/tags/tag6930.xml" ContentType="application/vnd.openxmlformats-officedocument.presentationml.tags+xml"/>
  <Override PartName="/ppt/tags/tag6931.xml" ContentType="application/vnd.openxmlformats-officedocument.presentationml.tags+xml"/>
  <Override PartName="/ppt/tags/tag6932.xml" ContentType="application/vnd.openxmlformats-officedocument.presentationml.tags+xml"/>
  <Override PartName="/ppt/tags/tag6933.xml" ContentType="application/vnd.openxmlformats-officedocument.presentationml.tags+xml"/>
  <Override PartName="/ppt/tags/tag6934.xml" ContentType="application/vnd.openxmlformats-officedocument.presentationml.tags+xml"/>
  <Override PartName="/ppt/tags/tag6935.xml" ContentType="application/vnd.openxmlformats-officedocument.presentationml.tags+xml"/>
  <Override PartName="/ppt/tags/tag6936.xml" ContentType="application/vnd.openxmlformats-officedocument.presentationml.tags+xml"/>
  <Override PartName="/ppt/tags/tag6937.xml" ContentType="application/vnd.openxmlformats-officedocument.presentationml.tags+xml"/>
  <Override PartName="/ppt/tags/tag6938.xml" ContentType="application/vnd.openxmlformats-officedocument.presentationml.tags+xml"/>
  <Override PartName="/ppt/tags/tag6939.xml" ContentType="application/vnd.openxmlformats-officedocument.presentationml.tags+xml"/>
  <Override PartName="/ppt/tags/tag694.xml" ContentType="application/vnd.openxmlformats-officedocument.presentationml.tags+xml"/>
  <Override PartName="/ppt/tags/tag6940.xml" ContentType="application/vnd.openxmlformats-officedocument.presentationml.tags+xml"/>
  <Override PartName="/ppt/tags/tag6941.xml" ContentType="application/vnd.openxmlformats-officedocument.presentationml.tags+xml"/>
  <Override PartName="/ppt/tags/tag6942.xml" ContentType="application/vnd.openxmlformats-officedocument.presentationml.tags+xml"/>
  <Override PartName="/ppt/tags/tag6943.xml" ContentType="application/vnd.openxmlformats-officedocument.presentationml.tags+xml"/>
  <Override PartName="/ppt/tags/tag6944.xml" ContentType="application/vnd.openxmlformats-officedocument.presentationml.tags+xml"/>
  <Override PartName="/ppt/tags/tag6945.xml" ContentType="application/vnd.openxmlformats-officedocument.presentationml.tags+xml"/>
  <Override PartName="/ppt/tags/tag6946.xml" ContentType="application/vnd.openxmlformats-officedocument.presentationml.tags+xml"/>
  <Override PartName="/ppt/tags/tag6947.xml" ContentType="application/vnd.openxmlformats-officedocument.presentationml.tags+xml"/>
  <Override PartName="/ppt/tags/tag6948.xml" ContentType="application/vnd.openxmlformats-officedocument.presentationml.tags+xml"/>
  <Override PartName="/ppt/tags/tag6949.xml" ContentType="application/vnd.openxmlformats-officedocument.presentationml.tags+xml"/>
  <Override PartName="/ppt/tags/tag695.xml" ContentType="application/vnd.openxmlformats-officedocument.presentationml.tags+xml"/>
  <Override PartName="/ppt/tags/tag6950.xml" ContentType="application/vnd.openxmlformats-officedocument.presentationml.tags+xml"/>
  <Override PartName="/ppt/tags/tag6951.xml" ContentType="application/vnd.openxmlformats-officedocument.presentationml.tags+xml"/>
  <Override PartName="/ppt/tags/tag6952.xml" ContentType="application/vnd.openxmlformats-officedocument.presentationml.tags+xml"/>
  <Override PartName="/ppt/tags/tag6953.xml" ContentType="application/vnd.openxmlformats-officedocument.presentationml.tags+xml"/>
  <Override PartName="/ppt/tags/tag6954.xml" ContentType="application/vnd.openxmlformats-officedocument.presentationml.tags+xml"/>
  <Override PartName="/ppt/tags/tag6955.xml" ContentType="application/vnd.openxmlformats-officedocument.presentationml.tags+xml"/>
  <Override PartName="/ppt/tags/tag6956.xml" ContentType="application/vnd.openxmlformats-officedocument.presentationml.tags+xml"/>
  <Override PartName="/ppt/tags/tag6957.xml" ContentType="application/vnd.openxmlformats-officedocument.presentationml.tags+xml"/>
  <Override PartName="/ppt/tags/tag6958.xml" ContentType="application/vnd.openxmlformats-officedocument.presentationml.tags+xml"/>
  <Override PartName="/ppt/tags/tag6959.xml" ContentType="application/vnd.openxmlformats-officedocument.presentationml.tags+xml"/>
  <Override PartName="/ppt/tags/tag696.xml" ContentType="application/vnd.openxmlformats-officedocument.presentationml.tags+xml"/>
  <Override PartName="/ppt/tags/tag6960.xml" ContentType="application/vnd.openxmlformats-officedocument.presentationml.tags+xml"/>
  <Override PartName="/ppt/tags/tag6961.xml" ContentType="application/vnd.openxmlformats-officedocument.presentationml.tags+xml"/>
  <Override PartName="/ppt/tags/tag6962.xml" ContentType="application/vnd.openxmlformats-officedocument.presentationml.tags+xml"/>
  <Override PartName="/ppt/tags/tag6963.xml" ContentType="application/vnd.openxmlformats-officedocument.presentationml.tags+xml"/>
  <Override PartName="/ppt/tags/tag6964.xml" ContentType="application/vnd.openxmlformats-officedocument.presentationml.tags+xml"/>
  <Override PartName="/ppt/tags/tag6965.xml" ContentType="application/vnd.openxmlformats-officedocument.presentationml.tags+xml"/>
  <Override PartName="/ppt/tags/tag6966.xml" ContentType="application/vnd.openxmlformats-officedocument.presentationml.tags+xml"/>
  <Override PartName="/ppt/tags/tag6967.xml" ContentType="application/vnd.openxmlformats-officedocument.presentationml.tags+xml"/>
  <Override PartName="/ppt/tags/tag6968.xml" ContentType="application/vnd.openxmlformats-officedocument.presentationml.tags+xml"/>
  <Override PartName="/ppt/tags/tag6969.xml" ContentType="application/vnd.openxmlformats-officedocument.presentationml.tags+xml"/>
  <Override PartName="/ppt/tags/tag697.xml" ContentType="application/vnd.openxmlformats-officedocument.presentationml.tags+xml"/>
  <Override PartName="/ppt/tags/tag6970.xml" ContentType="application/vnd.openxmlformats-officedocument.presentationml.tags+xml"/>
  <Override PartName="/ppt/tags/tag6971.xml" ContentType="application/vnd.openxmlformats-officedocument.presentationml.tags+xml"/>
  <Override PartName="/ppt/tags/tag6972.xml" ContentType="application/vnd.openxmlformats-officedocument.presentationml.tags+xml"/>
  <Override PartName="/ppt/tags/tag6973.xml" ContentType="application/vnd.openxmlformats-officedocument.presentationml.tags+xml"/>
  <Override PartName="/ppt/tags/tag6974.xml" ContentType="application/vnd.openxmlformats-officedocument.presentationml.tags+xml"/>
  <Override PartName="/ppt/tags/tag6975.xml" ContentType="application/vnd.openxmlformats-officedocument.presentationml.tags+xml"/>
  <Override PartName="/ppt/tags/tag6976.xml" ContentType="application/vnd.openxmlformats-officedocument.presentationml.tags+xml"/>
  <Override PartName="/ppt/tags/tag6977.xml" ContentType="application/vnd.openxmlformats-officedocument.presentationml.tags+xml"/>
  <Override PartName="/ppt/tags/tag6978.xml" ContentType="application/vnd.openxmlformats-officedocument.presentationml.tags+xml"/>
  <Override PartName="/ppt/tags/tag6979.xml" ContentType="application/vnd.openxmlformats-officedocument.presentationml.tags+xml"/>
  <Override PartName="/ppt/tags/tag698.xml" ContentType="application/vnd.openxmlformats-officedocument.presentationml.tags+xml"/>
  <Override PartName="/ppt/tags/tag6980.xml" ContentType="application/vnd.openxmlformats-officedocument.presentationml.tags+xml"/>
  <Override PartName="/ppt/tags/tag6981.xml" ContentType="application/vnd.openxmlformats-officedocument.presentationml.tags+xml"/>
  <Override PartName="/ppt/tags/tag6982.xml" ContentType="application/vnd.openxmlformats-officedocument.presentationml.tags+xml"/>
  <Override PartName="/ppt/tags/tag6983.xml" ContentType="application/vnd.openxmlformats-officedocument.presentationml.tags+xml"/>
  <Override PartName="/ppt/tags/tag6984.xml" ContentType="application/vnd.openxmlformats-officedocument.presentationml.tags+xml"/>
  <Override PartName="/ppt/tags/tag6985.xml" ContentType="application/vnd.openxmlformats-officedocument.presentationml.tags+xml"/>
  <Override PartName="/ppt/tags/tag6986.xml" ContentType="application/vnd.openxmlformats-officedocument.presentationml.tags+xml"/>
  <Override PartName="/ppt/tags/tag6987.xml" ContentType="application/vnd.openxmlformats-officedocument.presentationml.tags+xml"/>
  <Override PartName="/ppt/tags/tag6988.xml" ContentType="application/vnd.openxmlformats-officedocument.presentationml.tags+xml"/>
  <Override PartName="/ppt/tags/tag6989.xml" ContentType="application/vnd.openxmlformats-officedocument.presentationml.tags+xml"/>
  <Override PartName="/ppt/tags/tag699.xml" ContentType="application/vnd.openxmlformats-officedocument.presentationml.tags+xml"/>
  <Override PartName="/ppt/tags/tag6990.xml" ContentType="application/vnd.openxmlformats-officedocument.presentationml.tags+xml"/>
  <Override PartName="/ppt/tags/tag6991.xml" ContentType="application/vnd.openxmlformats-officedocument.presentationml.tags+xml"/>
  <Override PartName="/ppt/tags/tag6992.xml" ContentType="application/vnd.openxmlformats-officedocument.presentationml.tags+xml"/>
  <Override PartName="/ppt/tags/tag6993.xml" ContentType="application/vnd.openxmlformats-officedocument.presentationml.tags+xml"/>
  <Override PartName="/ppt/tags/tag6994.xml" ContentType="application/vnd.openxmlformats-officedocument.presentationml.tags+xml"/>
  <Override PartName="/ppt/tags/tag6995.xml" ContentType="application/vnd.openxmlformats-officedocument.presentationml.tags+xml"/>
  <Override PartName="/ppt/tags/tag6996.xml" ContentType="application/vnd.openxmlformats-officedocument.presentationml.tags+xml"/>
  <Override PartName="/ppt/tags/tag6997.xml" ContentType="application/vnd.openxmlformats-officedocument.presentationml.tags+xml"/>
  <Override PartName="/ppt/tags/tag6998.xml" ContentType="application/vnd.openxmlformats-officedocument.presentationml.tags+xml"/>
  <Override PartName="/ppt/tags/tag6999.xml" ContentType="application/vnd.openxmlformats-officedocument.presentationml.tags+xml"/>
  <Override PartName="/ppt/tags/tag7.xml" ContentType="application/vnd.openxmlformats-officedocument.presentationml.tags+xml"/>
  <Override PartName="/ppt/tags/tag70.xml" ContentType="application/vnd.openxmlformats-officedocument.presentationml.tags+xml"/>
  <Override PartName="/ppt/tags/tag700.xml" ContentType="application/vnd.openxmlformats-officedocument.presentationml.tags+xml"/>
  <Override PartName="/ppt/tags/tag7000.xml" ContentType="application/vnd.openxmlformats-officedocument.presentationml.tags+xml"/>
  <Override PartName="/ppt/tags/tag7001.xml" ContentType="application/vnd.openxmlformats-officedocument.presentationml.tags+xml"/>
  <Override PartName="/ppt/tags/tag7002.xml" ContentType="application/vnd.openxmlformats-officedocument.presentationml.tags+xml"/>
  <Override PartName="/ppt/tags/tag7003.xml" ContentType="application/vnd.openxmlformats-officedocument.presentationml.tags+xml"/>
  <Override PartName="/ppt/tags/tag7004.xml" ContentType="application/vnd.openxmlformats-officedocument.presentationml.tags+xml"/>
  <Override PartName="/ppt/tags/tag7005.xml" ContentType="application/vnd.openxmlformats-officedocument.presentationml.tags+xml"/>
  <Override PartName="/ppt/tags/tag7006.xml" ContentType="application/vnd.openxmlformats-officedocument.presentationml.tags+xml"/>
  <Override PartName="/ppt/tags/tag7007.xml" ContentType="application/vnd.openxmlformats-officedocument.presentationml.tags+xml"/>
  <Override PartName="/ppt/tags/tag7008.xml" ContentType="application/vnd.openxmlformats-officedocument.presentationml.tags+xml"/>
  <Override PartName="/ppt/tags/tag7009.xml" ContentType="application/vnd.openxmlformats-officedocument.presentationml.tags+xml"/>
  <Override PartName="/ppt/tags/tag701.xml" ContentType="application/vnd.openxmlformats-officedocument.presentationml.tags+xml"/>
  <Override PartName="/ppt/tags/tag7010.xml" ContentType="application/vnd.openxmlformats-officedocument.presentationml.tags+xml"/>
  <Override PartName="/ppt/tags/tag7011.xml" ContentType="application/vnd.openxmlformats-officedocument.presentationml.tags+xml"/>
  <Override PartName="/ppt/tags/tag7012.xml" ContentType="application/vnd.openxmlformats-officedocument.presentationml.tags+xml"/>
  <Override PartName="/ppt/tags/tag7013.xml" ContentType="application/vnd.openxmlformats-officedocument.presentationml.tags+xml"/>
  <Override PartName="/ppt/tags/tag7014.xml" ContentType="application/vnd.openxmlformats-officedocument.presentationml.tags+xml"/>
  <Override PartName="/ppt/tags/tag7015.xml" ContentType="application/vnd.openxmlformats-officedocument.presentationml.tags+xml"/>
  <Override PartName="/ppt/tags/tag7016.xml" ContentType="application/vnd.openxmlformats-officedocument.presentationml.tags+xml"/>
  <Override PartName="/ppt/tags/tag7017.xml" ContentType="application/vnd.openxmlformats-officedocument.presentationml.tags+xml"/>
  <Override PartName="/ppt/tags/tag7018.xml" ContentType="application/vnd.openxmlformats-officedocument.presentationml.tags+xml"/>
  <Override PartName="/ppt/tags/tag7019.xml" ContentType="application/vnd.openxmlformats-officedocument.presentationml.tags+xml"/>
  <Override PartName="/ppt/tags/tag702.xml" ContentType="application/vnd.openxmlformats-officedocument.presentationml.tags+xml"/>
  <Override PartName="/ppt/tags/tag7020.xml" ContentType="application/vnd.openxmlformats-officedocument.presentationml.tags+xml"/>
  <Override PartName="/ppt/tags/tag7021.xml" ContentType="application/vnd.openxmlformats-officedocument.presentationml.tags+xml"/>
  <Override PartName="/ppt/tags/tag7022.xml" ContentType="application/vnd.openxmlformats-officedocument.presentationml.tags+xml"/>
  <Override PartName="/ppt/tags/tag7023.xml" ContentType="application/vnd.openxmlformats-officedocument.presentationml.tags+xml"/>
  <Override PartName="/ppt/tags/tag7024.xml" ContentType="application/vnd.openxmlformats-officedocument.presentationml.tags+xml"/>
  <Override PartName="/ppt/tags/tag7025.xml" ContentType="application/vnd.openxmlformats-officedocument.presentationml.tags+xml"/>
  <Override PartName="/ppt/tags/tag7026.xml" ContentType="application/vnd.openxmlformats-officedocument.presentationml.tags+xml"/>
  <Override PartName="/ppt/tags/tag7027.xml" ContentType="application/vnd.openxmlformats-officedocument.presentationml.tags+xml"/>
  <Override PartName="/ppt/tags/tag7028.xml" ContentType="application/vnd.openxmlformats-officedocument.presentationml.tags+xml"/>
  <Override PartName="/ppt/tags/tag7029.xml" ContentType="application/vnd.openxmlformats-officedocument.presentationml.tags+xml"/>
  <Override PartName="/ppt/tags/tag703.xml" ContentType="application/vnd.openxmlformats-officedocument.presentationml.tags+xml"/>
  <Override PartName="/ppt/tags/tag7030.xml" ContentType="application/vnd.openxmlformats-officedocument.presentationml.tags+xml"/>
  <Override PartName="/ppt/tags/tag7031.xml" ContentType="application/vnd.openxmlformats-officedocument.presentationml.tags+xml"/>
  <Override PartName="/ppt/tags/tag7032.xml" ContentType="application/vnd.openxmlformats-officedocument.presentationml.tags+xml"/>
  <Override PartName="/ppt/tags/tag7033.xml" ContentType="application/vnd.openxmlformats-officedocument.presentationml.tags+xml"/>
  <Override PartName="/ppt/tags/tag7034.xml" ContentType="application/vnd.openxmlformats-officedocument.presentationml.tags+xml"/>
  <Override PartName="/ppt/tags/tag7035.xml" ContentType="application/vnd.openxmlformats-officedocument.presentationml.tags+xml"/>
  <Override PartName="/ppt/tags/tag7036.xml" ContentType="application/vnd.openxmlformats-officedocument.presentationml.tags+xml"/>
  <Override PartName="/ppt/tags/tag7037.xml" ContentType="application/vnd.openxmlformats-officedocument.presentationml.tags+xml"/>
  <Override PartName="/ppt/tags/tag7038.xml" ContentType="application/vnd.openxmlformats-officedocument.presentationml.tags+xml"/>
  <Override PartName="/ppt/tags/tag7039.xml" ContentType="application/vnd.openxmlformats-officedocument.presentationml.tags+xml"/>
  <Override PartName="/ppt/tags/tag704.xml" ContentType="application/vnd.openxmlformats-officedocument.presentationml.tags+xml"/>
  <Override PartName="/ppt/tags/tag7040.xml" ContentType="application/vnd.openxmlformats-officedocument.presentationml.tags+xml"/>
  <Override PartName="/ppt/tags/tag7041.xml" ContentType="application/vnd.openxmlformats-officedocument.presentationml.tags+xml"/>
  <Override PartName="/ppt/tags/tag7042.xml" ContentType="application/vnd.openxmlformats-officedocument.presentationml.tags+xml"/>
  <Override PartName="/ppt/tags/tag7043.xml" ContentType="application/vnd.openxmlformats-officedocument.presentationml.tags+xml"/>
  <Override PartName="/ppt/tags/tag7044.xml" ContentType="application/vnd.openxmlformats-officedocument.presentationml.tags+xml"/>
  <Override PartName="/ppt/tags/tag7045.xml" ContentType="application/vnd.openxmlformats-officedocument.presentationml.tags+xml"/>
  <Override PartName="/ppt/tags/tag7046.xml" ContentType="application/vnd.openxmlformats-officedocument.presentationml.tags+xml"/>
  <Override PartName="/ppt/tags/tag7047.xml" ContentType="application/vnd.openxmlformats-officedocument.presentationml.tags+xml"/>
  <Override PartName="/ppt/tags/tag7048.xml" ContentType="application/vnd.openxmlformats-officedocument.presentationml.tags+xml"/>
  <Override PartName="/ppt/tags/tag7049.xml" ContentType="application/vnd.openxmlformats-officedocument.presentationml.tags+xml"/>
  <Override PartName="/ppt/tags/tag705.xml" ContentType="application/vnd.openxmlformats-officedocument.presentationml.tags+xml"/>
  <Override PartName="/ppt/tags/tag7050.xml" ContentType="application/vnd.openxmlformats-officedocument.presentationml.tags+xml"/>
  <Override PartName="/ppt/tags/tag7051.xml" ContentType="application/vnd.openxmlformats-officedocument.presentationml.tags+xml"/>
  <Override PartName="/ppt/tags/tag7052.xml" ContentType="application/vnd.openxmlformats-officedocument.presentationml.tags+xml"/>
  <Override PartName="/ppt/tags/tag7053.xml" ContentType="application/vnd.openxmlformats-officedocument.presentationml.tags+xml"/>
  <Override PartName="/ppt/tags/tag7054.xml" ContentType="application/vnd.openxmlformats-officedocument.presentationml.tags+xml"/>
  <Override PartName="/ppt/tags/tag7055.xml" ContentType="application/vnd.openxmlformats-officedocument.presentationml.tags+xml"/>
  <Override PartName="/ppt/tags/tag7056.xml" ContentType="application/vnd.openxmlformats-officedocument.presentationml.tags+xml"/>
  <Override PartName="/ppt/tags/tag7057.xml" ContentType="application/vnd.openxmlformats-officedocument.presentationml.tags+xml"/>
  <Override PartName="/ppt/tags/tag7058.xml" ContentType="application/vnd.openxmlformats-officedocument.presentationml.tags+xml"/>
  <Override PartName="/ppt/tags/tag7059.xml" ContentType="application/vnd.openxmlformats-officedocument.presentationml.tags+xml"/>
  <Override PartName="/ppt/tags/tag706.xml" ContentType="application/vnd.openxmlformats-officedocument.presentationml.tags+xml"/>
  <Override PartName="/ppt/tags/tag7060.xml" ContentType="application/vnd.openxmlformats-officedocument.presentationml.tags+xml"/>
  <Override PartName="/ppt/tags/tag7061.xml" ContentType="application/vnd.openxmlformats-officedocument.presentationml.tags+xml"/>
  <Override PartName="/ppt/tags/tag7062.xml" ContentType="application/vnd.openxmlformats-officedocument.presentationml.tags+xml"/>
  <Override PartName="/ppt/tags/tag7063.xml" ContentType="application/vnd.openxmlformats-officedocument.presentationml.tags+xml"/>
  <Override PartName="/ppt/tags/tag7064.xml" ContentType="application/vnd.openxmlformats-officedocument.presentationml.tags+xml"/>
  <Override PartName="/ppt/tags/tag7065.xml" ContentType="application/vnd.openxmlformats-officedocument.presentationml.tags+xml"/>
  <Override PartName="/ppt/tags/tag7066.xml" ContentType="application/vnd.openxmlformats-officedocument.presentationml.tags+xml"/>
  <Override PartName="/ppt/tags/tag7067.xml" ContentType="application/vnd.openxmlformats-officedocument.presentationml.tags+xml"/>
  <Override PartName="/ppt/tags/tag7068.xml" ContentType="application/vnd.openxmlformats-officedocument.presentationml.tags+xml"/>
  <Override PartName="/ppt/tags/tag7069.xml" ContentType="application/vnd.openxmlformats-officedocument.presentationml.tags+xml"/>
  <Override PartName="/ppt/tags/tag707.xml" ContentType="application/vnd.openxmlformats-officedocument.presentationml.tags+xml"/>
  <Override PartName="/ppt/tags/tag7070.xml" ContentType="application/vnd.openxmlformats-officedocument.presentationml.tags+xml"/>
  <Override PartName="/ppt/tags/tag7071.xml" ContentType="application/vnd.openxmlformats-officedocument.presentationml.tags+xml"/>
  <Override PartName="/ppt/tags/tag7072.xml" ContentType="application/vnd.openxmlformats-officedocument.presentationml.tags+xml"/>
  <Override PartName="/ppt/tags/tag7073.xml" ContentType="application/vnd.openxmlformats-officedocument.presentationml.tags+xml"/>
  <Override PartName="/ppt/tags/tag7074.xml" ContentType="application/vnd.openxmlformats-officedocument.presentationml.tags+xml"/>
  <Override PartName="/ppt/tags/tag7075.xml" ContentType="application/vnd.openxmlformats-officedocument.presentationml.tags+xml"/>
  <Override PartName="/ppt/tags/tag7076.xml" ContentType="application/vnd.openxmlformats-officedocument.presentationml.tags+xml"/>
  <Override PartName="/ppt/tags/tag7077.xml" ContentType="application/vnd.openxmlformats-officedocument.presentationml.tags+xml"/>
  <Override PartName="/ppt/tags/tag7078.xml" ContentType="application/vnd.openxmlformats-officedocument.presentationml.tags+xml"/>
  <Override PartName="/ppt/tags/tag7079.xml" ContentType="application/vnd.openxmlformats-officedocument.presentationml.tags+xml"/>
  <Override PartName="/ppt/tags/tag708.xml" ContentType="application/vnd.openxmlformats-officedocument.presentationml.tags+xml"/>
  <Override PartName="/ppt/tags/tag7080.xml" ContentType="application/vnd.openxmlformats-officedocument.presentationml.tags+xml"/>
  <Override PartName="/ppt/tags/tag7081.xml" ContentType="application/vnd.openxmlformats-officedocument.presentationml.tags+xml"/>
  <Override PartName="/ppt/tags/tag7082.xml" ContentType="application/vnd.openxmlformats-officedocument.presentationml.tags+xml"/>
  <Override PartName="/ppt/tags/tag7083.xml" ContentType="application/vnd.openxmlformats-officedocument.presentationml.tags+xml"/>
  <Override PartName="/ppt/tags/tag7084.xml" ContentType="application/vnd.openxmlformats-officedocument.presentationml.tags+xml"/>
  <Override PartName="/ppt/tags/tag7085.xml" ContentType="application/vnd.openxmlformats-officedocument.presentationml.tags+xml"/>
  <Override PartName="/ppt/tags/tag7086.xml" ContentType="application/vnd.openxmlformats-officedocument.presentationml.tags+xml"/>
  <Override PartName="/ppt/tags/tag7087.xml" ContentType="application/vnd.openxmlformats-officedocument.presentationml.tags+xml"/>
  <Override PartName="/ppt/tags/tag7088.xml" ContentType="application/vnd.openxmlformats-officedocument.presentationml.tags+xml"/>
  <Override PartName="/ppt/tags/tag7089.xml" ContentType="application/vnd.openxmlformats-officedocument.presentationml.tags+xml"/>
  <Override PartName="/ppt/tags/tag709.xml" ContentType="application/vnd.openxmlformats-officedocument.presentationml.tags+xml"/>
  <Override PartName="/ppt/tags/tag7090.xml" ContentType="application/vnd.openxmlformats-officedocument.presentationml.tags+xml"/>
  <Override PartName="/ppt/tags/tag7091.xml" ContentType="application/vnd.openxmlformats-officedocument.presentationml.tags+xml"/>
  <Override PartName="/ppt/tags/tag7092.xml" ContentType="application/vnd.openxmlformats-officedocument.presentationml.tags+xml"/>
  <Override PartName="/ppt/tags/tag7093.xml" ContentType="application/vnd.openxmlformats-officedocument.presentationml.tags+xml"/>
  <Override PartName="/ppt/tags/tag7094.xml" ContentType="application/vnd.openxmlformats-officedocument.presentationml.tags+xml"/>
  <Override PartName="/ppt/tags/tag7095.xml" ContentType="application/vnd.openxmlformats-officedocument.presentationml.tags+xml"/>
  <Override PartName="/ppt/tags/tag7096.xml" ContentType="application/vnd.openxmlformats-officedocument.presentationml.tags+xml"/>
  <Override PartName="/ppt/tags/tag7097.xml" ContentType="application/vnd.openxmlformats-officedocument.presentationml.tags+xml"/>
  <Override PartName="/ppt/tags/tag7098.xml" ContentType="application/vnd.openxmlformats-officedocument.presentationml.tags+xml"/>
  <Override PartName="/ppt/tags/tag7099.xml" ContentType="application/vnd.openxmlformats-officedocument.presentationml.tags+xml"/>
  <Override PartName="/ppt/tags/tag71.xml" ContentType="application/vnd.openxmlformats-officedocument.presentationml.tags+xml"/>
  <Override PartName="/ppt/tags/tag710.xml" ContentType="application/vnd.openxmlformats-officedocument.presentationml.tags+xml"/>
  <Override PartName="/ppt/tags/tag7100.xml" ContentType="application/vnd.openxmlformats-officedocument.presentationml.tags+xml"/>
  <Override PartName="/ppt/tags/tag7101.xml" ContentType="application/vnd.openxmlformats-officedocument.presentationml.tags+xml"/>
  <Override PartName="/ppt/tags/tag7102.xml" ContentType="application/vnd.openxmlformats-officedocument.presentationml.tags+xml"/>
  <Override PartName="/ppt/tags/tag7103.xml" ContentType="application/vnd.openxmlformats-officedocument.presentationml.tags+xml"/>
  <Override PartName="/ppt/tags/tag7104.xml" ContentType="application/vnd.openxmlformats-officedocument.presentationml.tags+xml"/>
  <Override PartName="/ppt/tags/tag7105.xml" ContentType="application/vnd.openxmlformats-officedocument.presentationml.tags+xml"/>
  <Override PartName="/ppt/tags/tag7106.xml" ContentType="application/vnd.openxmlformats-officedocument.presentationml.tags+xml"/>
  <Override PartName="/ppt/tags/tag7107.xml" ContentType="application/vnd.openxmlformats-officedocument.presentationml.tags+xml"/>
  <Override PartName="/ppt/tags/tag7108.xml" ContentType="application/vnd.openxmlformats-officedocument.presentationml.tags+xml"/>
  <Override PartName="/ppt/tags/tag7109.xml" ContentType="application/vnd.openxmlformats-officedocument.presentationml.tags+xml"/>
  <Override PartName="/ppt/tags/tag711.xml" ContentType="application/vnd.openxmlformats-officedocument.presentationml.tags+xml"/>
  <Override PartName="/ppt/tags/tag7110.xml" ContentType="application/vnd.openxmlformats-officedocument.presentationml.tags+xml"/>
  <Override PartName="/ppt/tags/tag7111.xml" ContentType="application/vnd.openxmlformats-officedocument.presentationml.tags+xml"/>
  <Override PartName="/ppt/tags/tag7112.xml" ContentType="application/vnd.openxmlformats-officedocument.presentationml.tags+xml"/>
  <Override PartName="/ppt/tags/tag7113.xml" ContentType="application/vnd.openxmlformats-officedocument.presentationml.tags+xml"/>
  <Override PartName="/ppt/tags/tag7114.xml" ContentType="application/vnd.openxmlformats-officedocument.presentationml.tags+xml"/>
  <Override PartName="/ppt/tags/tag7115.xml" ContentType="application/vnd.openxmlformats-officedocument.presentationml.tags+xml"/>
  <Override PartName="/ppt/tags/tag7116.xml" ContentType="application/vnd.openxmlformats-officedocument.presentationml.tags+xml"/>
  <Override PartName="/ppt/tags/tag7117.xml" ContentType="application/vnd.openxmlformats-officedocument.presentationml.tags+xml"/>
  <Override PartName="/ppt/tags/tag7118.xml" ContentType="application/vnd.openxmlformats-officedocument.presentationml.tags+xml"/>
  <Override PartName="/ppt/tags/tag7119.xml" ContentType="application/vnd.openxmlformats-officedocument.presentationml.tags+xml"/>
  <Override PartName="/ppt/tags/tag712.xml" ContentType="application/vnd.openxmlformats-officedocument.presentationml.tags+xml"/>
  <Override PartName="/ppt/tags/tag7120.xml" ContentType="application/vnd.openxmlformats-officedocument.presentationml.tags+xml"/>
  <Override PartName="/ppt/tags/tag7121.xml" ContentType="application/vnd.openxmlformats-officedocument.presentationml.tags+xml"/>
  <Override PartName="/ppt/tags/tag7122.xml" ContentType="application/vnd.openxmlformats-officedocument.presentationml.tags+xml"/>
  <Override PartName="/ppt/tags/tag7123.xml" ContentType="application/vnd.openxmlformats-officedocument.presentationml.tags+xml"/>
  <Override PartName="/ppt/tags/tag7124.xml" ContentType="application/vnd.openxmlformats-officedocument.presentationml.tags+xml"/>
  <Override PartName="/ppt/tags/tag7125.xml" ContentType="application/vnd.openxmlformats-officedocument.presentationml.tags+xml"/>
  <Override PartName="/ppt/tags/tag7126.xml" ContentType="application/vnd.openxmlformats-officedocument.presentationml.tags+xml"/>
  <Override PartName="/ppt/tags/tag7127.xml" ContentType="application/vnd.openxmlformats-officedocument.presentationml.tags+xml"/>
  <Override PartName="/ppt/tags/tag7128.xml" ContentType="application/vnd.openxmlformats-officedocument.presentationml.tags+xml"/>
  <Override PartName="/ppt/tags/tag7129.xml" ContentType="application/vnd.openxmlformats-officedocument.presentationml.tags+xml"/>
  <Override PartName="/ppt/tags/tag713.xml" ContentType="application/vnd.openxmlformats-officedocument.presentationml.tags+xml"/>
  <Override PartName="/ppt/tags/tag7130.xml" ContentType="application/vnd.openxmlformats-officedocument.presentationml.tags+xml"/>
  <Override PartName="/ppt/tags/tag7131.xml" ContentType="application/vnd.openxmlformats-officedocument.presentationml.tags+xml"/>
  <Override PartName="/ppt/tags/tag7132.xml" ContentType="application/vnd.openxmlformats-officedocument.presentationml.tags+xml"/>
  <Override PartName="/ppt/tags/tag7133.xml" ContentType="application/vnd.openxmlformats-officedocument.presentationml.tags+xml"/>
  <Override PartName="/ppt/tags/tag7134.xml" ContentType="application/vnd.openxmlformats-officedocument.presentationml.tags+xml"/>
  <Override PartName="/ppt/tags/tag7135.xml" ContentType="application/vnd.openxmlformats-officedocument.presentationml.tags+xml"/>
  <Override PartName="/ppt/tags/tag7136.xml" ContentType="application/vnd.openxmlformats-officedocument.presentationml.tags+xml"/>
  <Override PartName="/ppt/tags/tag7137.xml" ContentType="application/vnd.openxmlformats-officedocument.presentationml.tags+xml"/>
  <Override PartName="/ppt/tags/tag7138.xml" ContentType="application/vnd.openxmlformats-officedocument.presentationml.tags+xml"/>
  <Override PartName="/ppt/tags/tag7139.xml" ContentType="application/vnd.openxmlformats-officedocument.presentationml.tags+xml"/>
  <Override PartName="/ppt/tags/tag714.xml" ContentType="application/vnd.openxmlformats-officedocument.presentationml.tags+xml"/>
  <Override PartName="/ppt/tags/tag7140.xml" ContentType="application/vnd.openxmlformats-officedocument.presentationml.tags+xml"/>
  <Override PartName="/ppt/tags/tag7141.xml" ContentType="application/vnd.openxmlformats-officedocument.presentationml.tags+xml"/>
  <Override PartName="/ppt/tags/tag7142.xml" ContentType="application/vnd.openxmlformats-officedocument.presentationml.tags+xml"/>
  <Override PartName="/ppt/tags/tag7143.xml" ContentType="application/vnd.openxmlformats-officedocument.presentationml.tags+xml"/>
  <Override PartName="/ppt/tags/tag7144.xml" ContentType="application/vnd.openxmlformats-officedocument.presentationml.tags+xml"/>
  <Override PartName="/ppt/tags/tag7145.xml" ContentType="application/vnd.openxmlformats-officedocument.presentationml.tags+xml"/>
  <Override PartName="/ppt/tags/tag7146.xml" ContentType="application/vnd.openxmlformats-officedocument.presentationml.tags+xml"/>
  <Override PartName="/ppt/tags/tag7147.xml" ContentType="application/vnd.openxmlformats-officedocument.presentationml.tags+xml"/>
  <Override PartName="/ppt/tags/tag7148.xml" ContentType="application/vnd.openxmlformats-officedocument.presentationml.tags+xml"/>
  <Override PartName="/ppt/tags/tag7149.xml" ContentType="application/vnd.openxmlformats-officedocument.presentationml.tags+xml"/>
  <Override PartName="/ppt/tags/tag715.xml" ContentType="application/vnd.openxmlformats-officedocument.presentationml.tags+xml"/>
  <Override PartName="/ppt/tags/tag7150.xml" ContentType="application/vnd.openxmlformats-officedocument.presentationml.tags+xml"/>
  <Override PartName="/ppt/tags/tag7151.xml" ContentType="application/vnd.openxmlformats-officedocument.presentationml.tags+xml"/>
  <Override PartName="/ppt/tags/tag7152.xml" ContentType="application/vnd.openxmlformats-officedocument.presentationml.tags+xml"/>
  <Override PartName="/ppt/tags/tag7153.xml" ContentType="application/vnd.openxmlformats-officedocument.presentationml.tags+xml"/>
  <Override PartName="/ppt/tags/tag7154.xml" ContentType="application/vnd.openxmlformats-officedocument.presentationml.tags+xml"/>
  <Override PartName="/ppt/tags/tag7155.xml" ContentType="application/vnd.openxmlformats-officedocument.presentationml.tags+xml"/>
  <Override PartName="/ppt/tags/tag7156.xml" ContentType="application/vnd.openxmlformats-officedocument.presentationml.tags+xml"/>
  <Override PartName="/ppt/tags/tag7157.xml" ContentType="application/vnd.openxmlformats-officedocument.presentationml.tags+xml"/>
  <Override PartName="/ppt/tags/tag7158.xml" ContentType="application/vnd.openxmlformats-officedocument.presentationml.tags+xml"/>
  <Override PartName="/ppt/tags/tag7159.xml" ContentType="application/vnd.openxmlformats-officedocument.presentationml.tags+xml"/>
  <Override PartName="/ppt/tags/tag716.xml" ContentType="application/vnd.openxmlformats-officedocument.presentationml.tags+xml"/>
  <Override PartName="/ppt/tags/tag7160.xml" ContentType="application/vnd.openxmlformats-officedocument.presentationml.tags+xml"/>
  <Override PartName="/ppt/tags/tag7161.xml" ContentType="application/vnd.openxmlformats-officedocument.presentationml.tags+xml"/>
  <Override PartName="/ppt/tags/tag7162.xml" ContentType="application/vnd.openxmlformats-officedocument.presentationml.tags+xml"/>
  <Override PartName="/ppt/tags/tag7163.xml" ContentType="application/vnd.openxmlformats-officedocument.presentationml.tags+xml"/>
  <Override PartName="/ppt/tags/tag7164.xml" ContentType="application/vnd.openxmlformats-officedocument.presentationml.tags+xml"/>
  <Override PartName="/ppt/tags/tag7165.xml" ContentType="application/vnd.openxmlformats-officedocument.presentationml.tags+xml"/>
  <Override PartName="/ppt/tags/tag7166.xml" ContentType="application/vnd.openxmlformats-officedocument.presentationml.tags+xml"/>
  <Override PartName="/ppt/tags/tag7167.xml" ContentType="application/vnd.openxmlformats-officedocument.presentationml.tags+xml"/>
  <Override PartName="/ppt/tags/tag7168.xml" ContentType="application/vnd.openxmlformats-officedocument.presentationml.tags+xml"/>
  <Override PartName="/ppt/tags/tag7169.xml" ContentType="application/vnd.openxmlformats-officedocument.presentationml.tags+xml"/>
  <Override PartName="/ppt/tags/tag717.xml" ContentType="application/vnd.openxmlformats-officedocument.presentationml.tags+xml"/>
  <Override PartName="/ppt/tags/tag7170.xml" ContentType="application/vnd.openxmlformats-officedocument.presentationml.tags+xml"/>
  <Override PartName="/ppt/tags/tag7171.xml" ContentType="application/vnd.openxmlformats-officedocument.presentationml.tags+xml"/>
  <Override PartName="/ppt/tags/tag7172.xml" ContentType="application/vnd.openxmlformats-officedocument.presentationml.tags+xml"/>
  <Override PartName="/ppt/tags/tag7173.xml" ContentType="application/vnd.openxmlformats-officedocument.presentationml.tags+xml"/>
  <Override PartName="/ppt/tags/tag7174.xml" ContentType="application/vnd.openxmlformats-officedocument.presentationml.tags+xml"/>
  <Override PartName="/ppt/tags/tag7175.xml" ContentType="application/vnd.openxmlformats-officedocument.presentationml.tags+xml"/>
  <Override PartName="/ppt/tags/tag7176.xml" ContentType="application/vnd.openxmlformats-officedocument.presentationml.tags+xml"/>
  <Override PartName="/ppt/tags/tag7177.xml" ContentType="application/vnd.openxmlformats-officedocument.presentationml.tags+xml"/>
  <Override PartName="/ppt/tags/tag7178.xml" ContentType="application/vnd.openxmlformats-officedocument.presentationml.tags+xml"/>
  <Override PartName="/ppt/tags/tag7179.xml" ContentType="application/vnd.openxmlformats-officedocument.presentationml.tags+xml"/>
  <Override PartName="/ppt/tags/tag718.xml" ContentType="application/vnd.openxmlformats-officedocument.presentationml.tags+xml"/>
  <Override PartName="/ppt/tags/tag7180.xml" ContentType="application/vnd.openxmlformats-officedocument.presentationml.tags+xml"/>
  <Override PartName="/ppt/tags/tag7181.xml" ContentType="application/vnd.openxmlformats-officedocument.presentationml.tags+xml"/>
  <Override PartName="/ppt/tags/tag7182.xml" ContentType="application/vnd.openxmlformats-officedocument.presentationml.tags+xml"/>
  <Override PartName="/ppt/tags/tag7183.xml" ContentType="application/vnd.openxmlformats-officedocument.presentationml.tags+xml"/>
  <Override PartName="/ppt/tags/tag7184.xml" ContentType="application/vnd.openxmlformats-officedocument.presentationml.tags+xml"/>
  <Override PartName="/ppt/tags/tag7185.xml" ContentType="application/vnd.openxmlformats-officedocument.presentationml.tags+xml"/>
  <Override PartName="/ppt/tags/tag7186.xml" ContentType="application/vnd.openxmlformats-officedocument.presentationml.tags+xml"/>
  <Override PartName="/ppt/tags/tag7187.xml" ContentType="application/vnd.openxmlformats-officedocument.presentationml.tags+xml"/>
  <Override PartName="/ppt/tags/tag7188.xml" ContentType="application/vnd.openxmlformats-officedocument.presentationml.tags+xml"/>
  <Override PartName="/ppt/tags/tag7189.xml" ContentType="application/vnd.openxmlformats-officedocument.presentationml.tags+xml"/>
  <Override PartName="/ppt/tags/tag719.xml" ContentType="application/vnd.openxmlformats-officedocument.presentationml.tags+xml"/>
  <Override PartName="/ppt/tags/tag7190.xml" ContentType="application/vnd.openxmlformats-officedocument.presentationml.tags+xml"/>
  <Override PartName="/ppt/tags/tag7191.xml" ContentType="application/vnd.openxmlformats-officedocument.presentationml.tags+xml"/>
  <Override PartName="/ppt/tags/tag7192.xml" ContentType="application/vnd.openxmlformats-officedocument.presentationml.tags+xml"/>
  <Override PartName="/ppt/tags/tag7193.xml" ContentType="application/vnd.openxmlformats-officedocument.presentationml.tags+xml"/>
  <Override PartName="/ppt/tags/tag7194.xml" ContentType="application/vnd.openxmlformats-officedocument.presentationml.tags+xml"/>
  <Override PartName="/ppt/tags/tag7195.xml" ContentType="application/vnd.openxmlformats-officedocument.presentationml.tags+xml"/>
  <Override PartName="/ppt/tags/tag7196.xml" ContentType="application/vnd.openxmlformats-officedocument.presentationml.tags+xml"/>
  <Override PartName="/ppt/tags/tag7197.xml" ContentType="application/vnd.openxmlformats-officedocument.presentationml.tags+xml"/>
  <Override PartName="/ppt/tags/tag7198.xml" ContentType="application/vnd.openxmlformats-officedocument.presentationml.tags+xml"/>
  <Override PartName="/ppt/tags/tag7199.xml" ContentType="application/vnd.openxmlformats-officedocument.presentationml.tags+xml"/>
  <Override PartName="/ppt/tags/tag72.xml" ContentType="application/vnd.openxmlformats-officedocument.presentationml.tags+xml"/>
  <Override PartName="/ppt/tags/tag720.xml" ContentType="application/vnd.openxmlformats-officedocument.presentationml.tags+xml"/>
  <Override PartName="/ppt/tags/tag7200.xml" ContentType="application/vnd.openxmlformats-officedocument.presentationml.tags+xml"/>
  <Override PartName="/ppt/tags/tag7201.xml" ContentType="application/vnd.openxmlformats-officedocument.presentationml.tags+xml"/>
  <Override PartName="/ppt/tags/tag7202.xml" ContentType="application/vnd.openxmlformats-officedocument.presentationml.tags+xml"/>
  <Override PartName="/ppt/tags/tag7203.xml" ContentType="application/vnd.openxmlformats-officedocument.presentationml.tags+xml"/>
  <Override PartName="/ppt/tags/tag7204.xml" ContentType="application/vnd.openxmlformats-officedocument.presentationml.tags+xml"/>
  <Override PartName="/ppt/tags/tag7205.xml" ContentType="application/vnd.openxmlformats-officedocument.presentationml.tags+xml"/>
  <Override PartName="/ppt/tags/tag7206.xml" ContentType="application/vnd.openxmlformats-officedocument.presentationml.tags+xml"/>
  <Override PartName="/ppt/tags/tag7207.xml" ContentType="application/vnd.openxmlformats-officedocument.presentationml.tags+xml"/>
  <Override PartName="/ppt/tags/tag7208.xml" ContentType="application/vnd.openxmlformats-officedocument.presentationml.tags+xml"/>
  <Override PartName="/ppt/tags/tag7209.xml" ContentType="application/vnd.openxmlformats-officedocument.presentationml.tags+xml"/>
  <Override PartName="/ppt/tags/tag721.xml" ContentType="application/vnd.openxmlformats-officedocument.presentationml.tags+xml"/>
  <Override PartName="/ppt/tags/tag7210.xml" ContentType="application/vnd.openxmlformats-officedocument.presentationml.tags+xml"/>
  <Override PartName="/ppt/tags/tag7211.xml" ContentType="application/vnd.openxmlformats-officedocument.presentationml.tags+xml"/>
  <Override PartName="/ppt/tags/tag7212.xml" ContentType="application/vnd.openxmlformats-officedocument.presentationml.tags+xml"/>
  <Override PartName="/ppt/tags/tag7213.xml" ContentType="application/vnd.openxmlformats-officedocument.presentationml.tags+xml"/>
  <Override PartName="/ppt/tags/tag7214.xml" ContentType="application/vnd.openxmlformats-officedocument.presentationml.tags+xml"/>
  <Override PartName="/ppt/tags/tag7215.xml" ContentType="application/vnd.openxmlformats-officedocument.presentationml.tags+xml"/>
  <Override PartName="/ppt/tags/tag7216.xml" ContentType="application/vnd.openxmlformats-officedocument.presentationml.tags+xml"/>
  <Override PartName="/ppt/tags/tag7217.xml" ContentType="application/vnd.openxmlformats-officedocument.presentationml.tags+xml"/>
  <Override PartName="/ppt/tags/tag7218.xml" ContentType="application/vnd.openxmlformats-officedocument.presentationml.tags+xml"/>
  <Override PartName="/ppt/tags/tag7219.xml" ContentType="application/vnd.openxmlformats-officedocument.presentationml.tags+xml"/>
  <Override PartName="/ppt/tags/tag722.xml" ContentType="application/vnd.openxmlformats-officedocument.presentationml.tags+xml"/>
  <Override PartName="/ppt/tags/tag7220.xml" ContentType="application/vnd.openxmlformats-officedocument.presentationml.tags+xml"/>
  <Override PartName="/ppt/tags/tag7221.xml" ContentType="application/vnd.openxmlformats-officedocument.presentationml.tags+xml"/>
  <Override PartName="/ppt/tags/tag7222.xml" ContentType="application/vnd.openxmlformats-officedocument.presentationml.tags+xml"/>
  <Override PartName="/ppt/tags/tag7223.xml" ContentType="application/vnd.openxmlformats-officedocument.presentationml.tags+xml"/>
  <Override PartName="/ppt/tags/tag7224.xml" ContentType="application/vnd.openxmlformats-officedocument.presentationml.tags+xml"/>
  <Override PartName="/ppt/tags/tag7225.xml" ContentType="application/vnd.openxmlformats-officedocument.presentationml.tags+xml"/>
  <Override PartName="/ppt/tags/tag7226.xml" ContentType="application/vnd.openxmlformats-officedocument.presentationml.tags+xml"/>
  <Override PartName="/ppt/tags/tag7227.xml" ContentType="application/vnd.openxmlformats-officedocument.presentationml.tags+xml"/>
  <Override PartName="/ppt/tags/tag7228.xml" ContentType="application/vnd.openxmlformats-officedocument.presentationml.tags+xml"/>
  <Override PartName="/ppt/tags/tag7229.xml" ContentType="application/vnd.openxmlformats-officedocument.presentationml.tags+xml"/>
  <Override PartName="/ppt/tags/tag723.xml" ContentType="application/vnd.openxmlformats-officedocument.presentationml.tags+xml"/>
  <Override PartName="/ppt/tags/tag7230.xml" ContentType="application/vnd.openxmlformats-officedocument.presentationml.tags+xml"/>
  <Override PartName="/ppt/tags/tag7231.xml" ContentType="application/vnd.openxmlformats-officedocument.presentationml.tags+xml"/>
  <Override PartName="/ppt/tags/tag7232.xml" ContentType="application/vnd.openxmlformats-officedocument.presentationml.tags+xml"/>
  <Override PartName="/ppt/tags/tag7233.xml" ContentType="application/vnd.openxmlformats-officedocument.presentationml.tags+xml"/>
  <Override PartName="/ppt/tags/tag7234.xml" ContentType="application/vnd.openxmlformats-officedocument.presentationml.tags+xml"/>
  <Override PartName="/ppt/tags/tag7235.xml" ContentType="application/vnd.openxmlformats-officedocument.presentationml.tags+xml"/>
  <Override PartName="/ppt/tags/tag7236.xml" ContentType="application/vnd.openxmlformats-officedocument.presentationml.tags+xml"/>
  <Override PartName="/ppt/tags/tag7237.xml" ContentType="application/vnd.openxmlformats-officedocument.presentationml.tags+xml"/>
  <Override PartName="/ppt/tags/tag7238.xml" ContentType="application/vnd.openxmlformats-officedocument.presentationml.tags+xml"/>
  <Override PartName="/ppt/tags/tag7239.xml" ContentType="application/vnd.openxmlformats-officedocument.presentationml.tags+xml"/>
  <Override PartName="/ppt/tags/tag724.xml" ContentType="application/vnd.openxmlformats-officedocument.presentationml.tags+xml"/>
  <Override PartName="/ppt/tags/tag7240.xml" ContentType="application/vnd.openxmlformats-officedocument.presentationml.tags+xml"/>
  <Override PartName="/ppt/tags/tag7241.xml" ContentType="application/vnd.openxmlformats-officedocument.presentationml.tags+xml"/>
  <Override PartName="/ppt/tags/tag7242.xml" ContentType="application/vnd.openxmlformats-officedocument.presentationml.tags+xml"/>
  <Override PartName="/ppt/tags/tag7243.xml" ContentType="application/vnd.openxmlformats-officedocument.presentationml.tags+xml"/>
  <Override PartName="/ppt/tags/tag7244.xml" ContentType="application/vnd.openxmlformats-officedocument.presentationml.tags+xml"/>
  <Override PartName="/ppt/tags/tag7245.xml" ContentType="application/vnd.openxmlformats-officedocument.presentationml.tags+xml"/>
  <Override PartName="/ppt/tags/tag7246.xml" ContentType="application/vnd.openxmlformats-officedocument.presentationml.tags+xml"/>
  <Override PartName="/ppt/tags/tag7247.xml" ContentType="application/vnd.openxmlformats-officedocument.presentationml.tags+xml"/>
  <Override PartName="/ppt/tags/tag7248.xml" ContentType="application/vnd.openxmlformats-officedocument.presentationml.tags+xml"/>
  <Override PartName="/ppt/tags/tag7249.xml" ContentType="application/vnd.openxmlformats-officedocument.presentationml.tags+xml"/>
  <Override PartName="/ppt/tags/tag725.xml" ContentType="application/vnd.openxmlformats-officedocument.presentationml.tags+xml"/>
  <Override PartName="/ppt/tags/tag7250.xml" ContentType="application/vnd.openxmlformats-officedocument.presentationml.tags+xml"/>
  <Override PartName="/ppt/tags/tag7251.xml" ContentType="application/vnd.openxmlformats-officedocument.presentationml.tags+xml"/>
  <Override PartName="/ppt/tags/tag7252.xml" ContentType="application/vnd.openxmlformats-officedocument.presentationml.tags+xml"/>
  <Override PartName="/ppt/tags/tag7253.xml" ContentType="application/vnd.openxmlformats-officedocument.presentationml.tags+xml"/>
  <Override PartName="/ppt/tags/tag7254.xml" ContentType="application/vnd.openxmlformats-officedocument.presentationml.tags+xml"/>
  <Override PartName="/ppt/tags/tag7255.xml" ContentType="application/vnd.openxmlformats-officedocument.presentationml.tags+xml"/>
  <Override PartName="/ppt/tags/tag7256.xml" ContentType="application/vnd.openxmlformats-officedocument.presentationml.tags+xml"/>
  <Override PartName="/ppt/tags/tag7257.xml" ContentType="application/vnd.openxmlformats-officedocument.presentationml.tags+xml"/>
  <Override PartName="/ppt/tags/tag7258.xml" ContentType="application/vnd.openxmlformats-officedocument.presentationml.tags+xml"/>
  <Override PartName="/ppt/tags/tag7259.xml" ContentType="application/vnd.openxmlformats-officedocument.presentationml.tags+xml"/>
  <Override PartName="/ppt/tags/tag726.xml" ContentType="application/vnd.openxmlformats-officedocument.presentationml.tags+xml"/>
  <Override PartName="/ppt/tags/tag7260.xml" ContentType="application/vnd.openxmlformats-officedocument.presentationml.tags+xml"/>
  <Override PartName="/ppt/tags/tag7261.xml" ContentType="application/vnd.openxmlformats-officedocument.presentationml.tags+xml"/>
  <Override PartName="/ppt/tags/tag7262.xml" ContentType="application/vnd.openxmlformats-officedocument.presentationml.tags+xml"/>
  <Override PartName="/ppt/tags/tag7263.xml" ContentType="application/vnd.openxmlformats-officedocument.presentationml.tags+xml"/>
  <Override PartName="/ppt/tags/tag7264.xml" ContentType="application/vnd.openxmlformats-officedocument.presentationml.tags+xml"/>
  <Override PartName="/ppt/tags/tag7265.xml" ContentType="application/vnd.openxmlformats-officedocument.presentationml.tags+xml"/>
  <Override PartName="/ppt/tags/tag7266.xml" ContentType="application/vnd.openxmlformats-officedocument.presentationml.tags+xml"/>
  <Override PartName="/ppt/tags/tag7267.xml" ContentType="application/vnd.openxmlformats-officedocument.presentationml.tags+xml"/>
  <Override PartName="/ppt/tags/tag7268.xml" ContentType="application/vnd.openxmlformats-officedocument.presentationml.tags+xml"/>
  <Override PartName="/ppt/tags/tag7269.xml" ContentType="application/vnd.openxmlformats-officedocument.presentationml.tags+xml"/>
  <Override PartName="/ppt/tags/tag727.xml" ContentType="application/vnd.openxmlformats-officedocument.presentationml.tags+xml"/>
  <Override PartName="/ppt/tags/tag7270.xml" ContentType="application/vnd.openxmlformats-officedocument.presentationml.tags+xml"/>
  <Override PartName="/ppt/tags/tag7271.xml" ContentType="application/vnd.openxmlformats-officedocument.presentationml.tags+xml"/>
  <Override PartName="/ppt/tags/tag7272.xml" ContentType="application/vnd.openxmlformats-officedocument.presentationml.tags+xml"/>
  <Override PartName="/ppt/tags/tag7273.xml" ContentType="application/vnd.openxmlformats-officedocument.presentationml.tags+xml"/>
  <Override PartName="/ppt/tags/tag7274.xml" ContentType="application/vnd.openxmlformats-officedocument.presentationml.tags+xml"/>
  <Override PartName="/ppt/tags/tag7275.xml" ContentType="application/vnd.openxmlformats-officedocument.presentationml.tags+xml"/>
  <Override PartName="/ppt/tags/tag7276.xml" ContentType="application/vnd.openxmlformats-officedocument.presentationml.tags+xml"/>
  <Override PartName="/ppt/tags/tag7277.xml" ContentType="application/vnd.openxmlformats-officedocument.presentationml.tags+xml"/>
  <Override PartName="/ppt/tags/tag7278.xml" ContentType="application/vnd.openxmlformats-officedocument.presentationml.tags+xml"/>
  <Override PartName="/ppt/tags/tag7279.xml" ContentType="application/vnd.openxmlformats-officedocument.presentationml.tags+xml"/>
  <Override PartName="/ppt/tags/tag728.xml" ContentType="application/vnd.openxmlformats-officedocument.presentationml.tags+xml"/>
  <Override PartName="/ppt/tags/tag7280.xml" ContentType="application/vnd.openxmlformats-officedocument.presentationml.tags+xml"/>
  <Override PartName="/ppt/tags/tag7281.xml" ContentType="application/vnd.openxmlformats-officedocument.presentationml.tags+xml"/>
  <Override PartName="/ppt/tags/tag7282.xml" ContentType="application/vnd.openxmlformats-officedocument.presentationml.tags+xml"/>
  <Override PartName="/ppt/tags/tag7283.xml" ContentType="application/vnd.openxmlformats-officedocument.presentationml.tags+xml"/>
  <Override PartName="/ppt/tags/tag7284.xml" ContentType="application/vnd.openxmlformats-officedocument.presentationml.tags+xml"/>
  <Override PartName="/ppt/tags/tag7285.xml" ContentType="application/vnd.openxmlformats-officedocument.presentationml.tags+xml"/>
  <Override PartName="/ppt/tags/tag7286.xml" ContentType="application/vnd.openxmlformats-officedocument.presentationml.tags+xml"/>
  <Override PartName="/ppt/tags/tag7287.xml" ContentType="application/vnd.openxmlformats-officedocument.presentationml.tags+xml"/>
  <Override PartName="/ppt/tags/tag7288.xml" ContentType="application/vnd.openxmlformats-officedocument.presentationml.tags+xml"/>
  <Override PartName="/ppt/tags/tag7289.xml" ContentType="application/vnd.openxmlformats-officedocument.presentationml.tags+xml"/>
  <Override PartName="/ppt/tags/tag729.xml" ContentType="application/vnd.openxmlformats-officedocument.presentationml.tags+xml"/>
  <Override PartName="/ppt/tags/tag7290.xml" ContentType="application/vnd.openxmlformats-officedocument.presentationml.tags+xml"/>
  <Override PartName="/ppt/tags/tag7291.xml" ContentType="application/vnd.openxmlformats-officedocument.presentationml.tags+xml"/>
  <Override PartName="/ppt/tags/tag7292.xml" ContentType="application/vnd.openxmlformats-officedocument.presentationml.tags+xml"/>
  <Override PartName="/ppt/tags/tag7293.xml" ContentType="application/vnd.openxmlformats-officedocument.presentationml.tags+xml"/>
  <Override PartName="/ppt/tags/tag7294.xml" ContentType="application/vnd.openxmlformats-officedocument.presentationml.tags+xml"/>
  <Override PartName="/ppt/tags/tag7295.xml" ContentType="application/vnd.openxmlformats-officedocument.presentationml.tags+xml"/>
  <Override PartName="/ppt/tags/tag7296.xml" ContentType="application/vnd.openxmlformats-officedocument.presentationml.tags+xml"/>
  <Override PartName="/ppt/tags/tag7297.xml" ContentType="application/vnd.openxmlformats-officedocument.presentationml.tags+xml"/>
  <Override PartName="/ppt/tags/tag7298.xml" ContentType="application/vnd.openxmlformats-officedocument.presentationml.tags+xml"/>
  <Override PartName="/ppt/tags/tag7299.xml" ContentType="application/vnd.openxmlformats-officedocument.presentationml.tags+xml"/>
  <Override PartName="/ppt/tags/tag73.xml" ContentType="application/vnd.openxmlformats-officedocument.presentationml.tags+xml"/>
  <Override PartName="/ppt/tags/tag730.xml" ContentType="application/vnd.openxmlformats-officedocument.presentationml.tags+xml"/>
  <Override PartName="/ppt/tags/tag7300.xml" ContentType="application/vnd.openxmlformats-officedocument.presentationml.tags+xml"/>
  <Override PartName="/ppt/tags/tag7301.xml" ContentType="application/vnd.openxmlformats-officedocument.presentationml.tags+xml"/>
  <Override PartName="/ppt/tags/tag7302.xml" ContentType="application/vnd.openxmlformats-officedocument.presentationml.tags+xml"/>
  <Override PartName="/ppt/tags/tag7303.xml" ContentType="application/vnd.openxmlformats-officedocument.presentationml.tags+xml"/>
  <Override PartName="/ppt/tags/tag7304.xml" ContentType="application/vnd.openxmlformats-officedocument.presentationml.tags+xml"/>
  <Override PartName="/ppt/tags/tag7305.xml" ContentType="application/vnd.openxmlformats-officedocument.presentationml.tags+xml"/>
  <Override PartName="/ppt/tags/tag7306.xml" ContentType="application/vnd.openxmlformats-officedocument.presentationml.tags+xml"/>
  <Override PartName="/ppt/tags/tag7307.xml" ContentType="application/vnd.openxmlformats-officedocument.presentationml.tags+xml"/>
  <Override PartName="/ppt/tags/tag7308.xml" ContentType="application/vnd.openxmlformats-officedocument.presentationml.tags+xml"/>
  <Override PartName="/ppt/tags/tag7309.xml" ContentType="application/vnd.openxmlformats-officedocument.presentationml.tags+xml"/>
  <Override PartName="/ppt/tags/tag731.xml" ContentType="application/vnd.openxmlformats-officedocument.presentationml.tags+xml"/>
  <Override PartName="/ppt/tags/tag7310.xml" ContentType="application/vnd.openxmlformats-officedocument.presentationml.tags+xml"/>
  <Override PartName="/ppt/tags/tag7311.xml" ContentType="application/vnd.openxmlformats-officedocument.presentationml.tags+xml"/>
  <Override PartName="/ppt/tags/tag7312.xml" ContentType="application/vnd.openxmlformats-officedocument.presentationml.tags+xml"/>
  <Override PartName="/ppt/tags/tag7313.xml" ContentType="application/vnd.openxmlformats-officedocument.presentationml.tags+xml"/>
  <Override PartName="/ppt/tags/tag7314.xml" ContentType="application/vnd.openxmlformats-officedocument.presentationml.tags+xml"/>
  <Override PartName="/ppt/tags/tag7315.xml" ContentType="application/vnd.openxmlformats-officedocument.presentationml.tags+xml"/>
  <Override PartName="/ppt/tags/tag7316.xml" ContentType="application/vnd.openxmlformats-officedocument.presentationml.tags+xml"/>
  <Override PartName="/ppt/tags/tag7317.xml" ContentType="application/vnd.openxmlformats-officedocument.presentationml.tags+xml"/>
  <Override PartName="/ppt/tags/tag7318.xml" ContentType="application/vnd.openxmlformats-officedocument.presentationml.tags+xml"/>
  <Override PartName="/ppt/tags/tag7319.xml" ContentType="application/vnd.openxmlformats-officedocument.presentationml.tags+xml"/>
  <Override PartName="/ppt/tags/tag732.xml" ContentType="application/vnd.openxmlformats-officedocument.presentationml.tags+xml"/>
  <Override PartName="/ppt/tags/tag7320.xml" ContentType="application/vnd.openxmlformats-officedocument.presentationml.tags+xml"/>
  <Override PartName="/ppt/tags/tag7321.xml" ContentType="application/vnd.openxmlformats-officedocument.presentationml.tags+xml"/>
  <Override PartName="/ppt/tags/tag7322.xml" ContentType="application/vnd.openxmlformats-officedocument.presentationml.tags+xml"/>
  <Override PartName="/ppt/tags/tag7323.xml" ContentType="application/vnd.openxmlformats-officedocument.presentationml.tags+xml"/>
  <Override PartName="/ppt/tags/tag7324.xml" ContentType="application/vnd.openxmlformats-officedocument.presentationml.tags+xml"/>
  <Override PartName="/ppt/tags/tag7325.xml" ContentType="application/vnd.openxmlformats-officedocument.presentationml.tags+xml"/>
  <Override PartName="/ppt/tags/tag7326.xml" ContentType="application/vnd.openxmlformats-officedocument.presentationml.tags+xml"/>
  <Override PartName="/ppt/tags/tag7327.xml" ContentType="application/vnd.openxmlformats-officedocument.presentationml.tags+xml"/>
  <Override PartName="/ppt/tags/tag7328.xml" ContentType="application/vnd.openxmlformats-officedocument.presentationml.tags+xml"/>
  <Override PartName="/ppt/tags/tag7329.xml" ContentType="application/vnd.openxmlformats-officedocument.presentationml.tags+xml"/>
  <Override PartName="/ppt/tags/tag733.xml" ContentType="application/vnd.openxmlformats-officedocument.presentationml.tags+xml"/>
  <Override PartName="/ppt/tags/tag7330.xml" ContentType="application/vnd.openxmlformats-officedocument.presentationml.tags+xml"/>
  <Override PartName="/ppt/tags/tag7331.xml" ContentType="application/vnd.openxmlformats-officedocument.presentationml.tags+xml"/>
  <Override PartName="/ppt/tags/tag7332.xml" ContentType="application/vnd.openxmlformats-officedocument.presentationml.tags+xml"/>
  <Override PartName="/ppt/tags/tag7333.xml" ContentType="application/vnd.openxmlformats-officedocument.presentationml.tags+xml"/>
  <Override PartName="/ppt/tags/tag7334.xml" ContentType="application/vnd.openxmlformats-officedocument.presentationml.tags+xml"/>
  <Override PartName="/ppt/tags/tag7335.xml" ContentType="application/vnd.openxmlformats-officedocument.presentationml.tags+xml"/>
  <Override PartName="/ppt/tags/tag7336.xml" ContentType="application/vnd.openxmlformats-officedocument.presentationml.tags+xml"/>
  <Override PartName="/ppt/tags/tag7337.xml" ContentType="application/vnd.openxmlformats-officedocument.presentationml.tags+xml"/>
  <Override PartName="/ppt/tags/tag7338.xml" ContentType="application/vnd.openxmlformats-officedocument.presentationml.tags+xml"/>
  <Override PartName="/ppt/tags/tag7339.xml" ContentType="application/vnd.openxmlformats-officedocument.presentationml.tags+xml"/>
  <Override PartName="/ppt/tags/tag734.xml" ContentType="application/vnd.openxmlformats-officedocument.presentationml.tags+xml"/>
  <Override PartName="/ppt/tags/tag7340.xml" ContentType="application/vnd.openxmlformats-officedocument.presentationml.tags+xml"/>
  <Override PartName="/ppt/tags/tag7341.xml" ContentType="application/vnd.openxmlformats-officedocument.presentationml.tags+xml"/>
  <Override PartName="/ppt/tags/tag7342.xml" ContentType="application/vnd.openxmlformats-officedocument.presentationml.tags+xml"/>
  <Override PartName="/ppt/tags/tag7343.xml" ContentType="application/vnd.openxmlformats-officedocument.presentationml.tags+xml"/>
  <Override PartName="/ppt/tags/tag7344.xml" ContentType="application/vnd.openxmlformats-officedocument.presentationml.tags+xml"/>
  <Override PartName="/ppt/tags/tag7345.xml" ContentType="application/vnd.openxmlformats-officedocument.presentationml.tags+xml"/>
  <Override PartName="/ppt/tags/tag7346.xml" ContentType="application/vnd.openxmlformats-officedocument.presentationml.tags+xml"/>
  <Override PartName="/ppt/tags/tag7347.xml" ContentType="application/vnd.openxmlformats-officedocument.presentationml.tags+xml"/>
  <Override PartName="/ppt/tags/tag7348.xml" ContentType="application/vnd.openxmlformats-officedocument.presentationml.tags+xml"/>
  <Override PartName="/ppt/tags/tag7349.xml" ContentType="application/vnd.openxmlformats-officedocument.presentationml.tags+xml"/>
  <Override PartName="/ppt/tags/tag735.xml" ContentType="application/vnd.openxmlformats-officedocument.presentationml.tags+xml"/>
  <Override PartName="/ppt/tags/tag7350.xml" ContentType="application/vnd.openxmlformats-officedocument.presentationml.tags+xml"/>
  <Override PartName="/ppt/tags/tag7351.xml" ContentType="application/vnd.openxmlformats-officedocument.presentationml.tags+xml"/>
  <Override PartName="/ppt/tags/tag7352.xml" ContentType="application/vnd.openxmlformats-officedocument.presentationml.tags+xml"/>
  <Override PartName="/ppt/tags/tag7353.xml" ContentType="application/vnd.openxmlformats-officedocument.presentationml.tags+xml"/>
  <Override PartName="/ppt/tags/tag7354.xml" ContentType="application/vnd.openxmlformats-officedocument.presentationml.tags+xml"/>
  <Override PartName="/ppt/tags/tag7355.xml" ContentType="application/vnd.openxmlformats-officedocument.presentationml.tags+xml"/>
  <Override PartName="/ppt/tags/tag7356.xml" ContentType="application/vnd.openxmlformats-officedocument.presentationml.tags+xml"/>
  <Override PartName="/ppt/tags/tag7357.xml" ContentType="application/vnd.openxmlformats-officedocument.presentationml.tags+xml"/>
  <Override PartName="/ppt/tags/tag7358.xml" ContentType="application/vnd.openxmlformats-officedocument.presentationml.tags+xml"/>
  <Override PartName="/ppt/tags/tag7359.xml" ContentType="application/vnd.openxmlformats-officedocument.presentationml.tags+xml"/>
  <Override PartName="/ppt/tags/tag736.xml" ContentType="application/vnd.openxmlformats-officedocument.presentationml.tags+xml"/>
  <Override PartName="/ppt/tags/tag7360.xml" ContentType="application/vnd.openxmlformats-officedocument.presentationml.tags+xml"/>
  <Override PartName="/ppt/tags/tag7361.xml" ContentType="application/vnd.openxmlformats-officedocument.presentationml.tags+xml"/>
  <Override PartName="/ppt/tags/tag7362.xml" ContentType="application/vnd.openxmlformats-officedocument.presentationml.tags+xml"/>
  <Override PartName="/ppt/tags/tag7363.xml" ContentType="application/vnd.openxmlformats-officedocument.presentationml.tags+xml"/>
  <Override PartName="/ppt/tags/tag7364.xml" ContentType="application/vnd.openxmlformats-officedocument.presentationml.tags+xml"/>
  <Override PartName="/ppt/tags/tag7365.xml" ContentType="application/vnd.openxmlformats-officedocument.presentationml.tags+xml"/>
  <Override PartName="/ppt/tags/tag7366.xml" ContentType="application/vnd.openxmlformats-officedocument.presentationml.tags+xml"/>
  <Override PartName="/ppt/tags/tag7367.xml" ContentType="application/vnd.openxmlformats-officedocument.presentationml.tags+xml"/>
  <Override PartName="/ppt/tags/tag7368.xml" ContentType="application/vnd.openxmlformats-officedocument.presentationml.tags+xml"/>
  <Override PartName="/ppt/tags/tag7369.xml" ContentType="application/vnd.openxmlformats-officedocument.presentationml.tags+xml"/>
  <Override PartName="/ppt/tags/tag737.xml" ContentType="application/vnd.openxmlformats-officedocument.presentationml.tags+xml"/>
  <Override PartName="/ppt/tags/tag7370.xml" ContentType="application/vnd.openxmlformats-officedocument.presentationml.tags+xml"/>
  <Override PartName="/ppt/tags/tag7371.xml" ContentType="application/vnd.openxmlformats-officedocument.presentationml.tags+xml"/>
  <Override PartName="/ppt/tags/tag7372.xml" ContentType="application/vnd.openxmlformats-officedocument.presentationml.tags+xml"/>
  <Override PartName="/ppt/tags/tag7373.xml" ContentType="application/vnd.openxmlformats-officedocument.presentationml.tags+xml"/>
  <Override PartName="/ppt/tags/tag7374.xml" ContentType="application/vnd.openxmlformats-officedocument.presentationml.tags+xml"/>
  <Override PartName="/ppt/tags/tag7375.xml" ContentType="application/vnd.openxmlformats-officedocument.presentationml.tags+xml"/>
  <Override PartName="/ppt/tags/tag7376.xml" ContentType="application/vnd.openxmlformats-officedocument.presentationml.tags+xml"/>
  <Override PartName="/ppt/tags/tag7377.xml" ContentType="application/vnd.openxmlformats-officedocument.presentationml.tags+xml"/>
  <Override PartName="/ppt/tags/tag7378.xml" ContentType="application/vnd.openxmlformats-officedocument.presentationml.tags+xml"/>
  <Override PartName="/ppt/tags/tag7379.xml" ContentType="application/vnd.openxmlformats-officedocument.presentationml.tags+xml"/>
  <Override PartName="/ppt/tags/tag738.xml" ContentType="application/vnd.openxmlformats-officedocument.presentationml.tags+xml"/>
  <Override PartName="/ppt/tags/tag7380.xml" ContentType="application/vnd.openxmlformats-officedocument.presentationml.tags+xml"/>
  <Override PartName="/ppt/tags/tag7381.xml" ContentType="application/vnd.openxmlformats-officedocument.presentationml.tags+xml"/>
  <Override PartName="/ppt/tags/tag7382.xml" ContentType="application/vnd.openxmlformats-officedocument.presentationml.tags+xml"/>
  <Override PartName="/ppt/tags/tag7383.xml" ContentType="application/vnd.openxmlformats-officedocument.presentationml.tags+xml"/>
  <Override PartName="/ppt/tags/tag7384.xml" ContentType="application/vnd.openxmlformats-officedocument.presentationml.tags+xml"/>
  <Override PartName="/ppt/tags/tag7385.xml" ContentType="application/vnd.openxmlformats-officedocument.presentationml.tags+xml"/>
  <Override PartName="/ppt/tags/tag7386.xml" ContentType="application/vnd.openxmlformats-officedocument.presentationml.tags+xml"/>
  <Override PartName="/ppt/tags/tag7387.xml" ContentType="application/vnd.openxmlformats-officedocument.presentationml.tags+xml"/>
  <Override PartName="/ppt/tags/tag7388.xml" ContentType="application/vnd.openxmlformats-officedocument.presentationml.tags+xml"/>
  <Override PartName="/ppt/tags/tag7389.xml" ContentType="application/vnd.openxmlformats-officedocument.presentationml.tags+xml"/>
  <Override PartName="/ppt/tags/tag739.xml" ContentType="application/vnd.openxmlformats-officedocument.presentationml.tags+xml"/>
  <Override PartName="/ppt/tags/tag7390.xml" ContentType="application/vnd.openxmlformats-officedocument.presentationml.tags+xml"/>
  <Override PartName="/ppt/tags/tag7391.xml" ContentType="application/vnd.openxmlformats-officedocument.presentationml.tags+xml"/>
  <Override PartName="/ppt/tags/tag7392.xml" ContentType="application/vnd.openxmlformats-officedocument.presentationml.tags+xml"/>
  <Override PartName="/ppt/tags/tag7393.xml" ContentType="application/vnd.openxmlformats-officedocument.presentationml.tags+xml"/>
  <Override PartName="/ppt/tags/tag7394.xml" ContentType="application/vnd.openxmlformats-officedocument.presentationml.tags+xml"/>
  <Override PartName="/ppt/tags/tag7395.xml" ContentType="application/vnd.openxmlformats-officedocument.presentationml.tags+xml"/>
  <Override PartName="/ppt/tags/tag7396.xml" ContentType="application/vnd.openxmlformats-officedocument.presentationml.tags+xml"/>
  <Override PartName="/ppt/tags/tag7397.xml" ContentType="application/vnd.openxmlformats-officedocument.presentationml.tags+xml"/>
  <Override PartName="/ppt/tags/tag7398.xml" ContentType="application/vnd.openxmlformats-officedocument.presentationml.tags+xml"/>
  <Override PartName="/ppt/tags/tag7399.xml" ContentType="application/vnd.openxmlformats-officedocument.presentationml.tags+xml"/>
  <Override PartName="/ppt/tags/tag74.xml" ContentType="application/vnd.openxmlformats-officedocument.presentationml.tags+xml"/>
  <Override PartName="/ppt/tags/tag740.xml" ContentType="application/vnd.openxmlformats-officedocument.presentationml.tags+xml"/>
  <Override PartName="/ppt/tags/tag7400.xml" ContentType="application/vnd.openxmlformats-officedocument.presentationml.tags+xml"/>
  <Override PartName="/ppt/tags/tag7401.xml" ContentType="application/vnd.openxmlformats-officedocument.presentationml.tags+xml"/>
  <Override PartName="/ppt/tags/tag7402.xml" ContentType="application/vnd.openxmlformats-officedocument.presentationml.tags+xml"/>
  <Override PartName="/ppt/tags/tag7403.xml" ContentType="application/vnd.openxmlformats-officedocument.presentationml.tags+xml"/>
  <Override PartName="/ppt/tags/tag7404.xml" ContentType="application/vnd.openxmlformats-officedocument.presentationml.tags+xml"/>
  <Override PartName="/ppt/tags/tag7405.xml" ContentType="application/vnd.openxmlformats-officedocument.presentationml.tags+xml"/>
  <Override PartName="/ppt/tags/tag7406.xml" ContentType="application/vnd.openxmlformats-officedocument.presentationml.tags+xml"/>
  <Override PartName="/ppt/tags/tag7407.xml" ContentType="application/vnd.openxmlformats-officedocument.presentationml.tags+xml"/>
  <Override PartName="/ppt/tags/tag7408.xml" ContentType="application/vnd.openxmlformats-officedocument.presentationml.tags+xml"/>
  <Override PartName="/ppt/tags/tag7409.xml" ContentType="application/vnd.openxmlformats-officedocument.presentationml.tags+xml"/>
  <Override PartName="/ppt/tags/tag741.xml" ContentType="application/vnd.openxmlformats-officedocument.presentationml.tags+xml"/>
  <Override PartName="/ppt/tags/tag7410.xml" ContentType="application/vnd.openxmlformats-officedocument.presentationml.tags+xml"/>
  <Override PartName="/ppt/tags/tag7411.xml" ContentType="application/vnd.openxmlformats-officedocument.presentationml.tags+xml"/>
  <Override PartName="/ppt/tags/tag7412.xml" ContentType="application/vnd.openxmlformats-officedocument.presentationml.tags+xml"/>
  <Override PartName="/ppt/tags/tag7413.xml" ContentType="application/vnd.openxmlformats-officedocument.presentationml.tags+xml"/>
  <Override PartName="/ppt/tags/tag7414.xml" ContentType="application/vnd.openxmlformats-officedocument.presentationml.tags+xml"/>
  <Override PartName="/ppt/tags/tag7415.xml" ContentType="application/vnd.openxmlformats-officedocument.presentationml.tags+xml"/>
  <Override PartName="/ppt/tags/tag7416.xml" ContentType="application/vnd.openxmlformats-officedocument.presentationml.tags+xml"/>
  <Override PartName="/ppt/tags/tag7417.xml" ContentType="application/vnd.openxmlformats-officedocument.presentationml.tags+xml"/>
  <Override PartName="/ppt/tags/tag7418.xml" ContentType="application/vnd.openxmlformats-officedocument.presentationml.tags+xml"/>
  <Override PartName="/ppt/tags/tag7419.xml" ContentType="application/vnd.openxmlformats-officedocument.presentationml.tags+xml"/>
  <Override PartName="/ppt/tags/tag742.xml" ContentType="application/vnd.openxmlformats-officedocument.presentationml.tags+xml"/>
  <Override PartName="/ppt/tags/tag7420.xml" ContentType="application/vnd.openxmlformats-officedocument.presentationml.tags+xml"/>
  <Override PartName="/ppt/tags/tag7421.xml" ContentType="application/vnd.openxmlformats-officedocument.presentationml.tags+xml"/>
  <Override PartName="/ppt/tags/tag7422.xml" ContentType="application/vnd.openxmlformats-officedocument.presentationml.tags+xml"/>
  <Override PartName="/ppt/tags/tag7423.xml" ContentType="application/vnd.openxmlformats-officedocument.presentationml.tags+xml"/>
  <Override PartName="/ppt/tags/tag7424.xml" ContentType="application/vnd.openxmlformats-officedocument.presentationml.tags+xml"/>
  <Override PartName="/ppt/tags/tag7425.xml" ContentType="application/vnd.openxmlformats-officedocument.presentationml.tags+xml"/>
  <Override PartName="/ppt/tags/tag7426.xml" ContentType="application/vnd.openxmlformats-officedocument.presentationml.tags+xml"/>
  <Override PartName="/ppt/tags/tag7427.xml" ContentType="application/vnd.openxmlformats-officedocument.presentationml.tags+xml"/>
  <Override PartName="/ppt/tags/tag7428.xml" ContentType="application/vnd.openxmlformats-officedocument.presentationml.tags+xml"/>
  <Override PartName="/ppt/tags/tag7429.xml" ContentType="application/vnd.openxmlformats-officedocument.presentationml.tags+xml"/>
  <Override PartName="/ppt/tags/tag743.xml" ContentType="application/vnd.openxmlformats-officedocument.presentationml.tags+xml"/>
  <Override PartName="/ppt/tags/tag7430.xml" ContentType="application/vnd.openxmlformats-officedocument.presentationml.tags+xml"/>
  <Override PartName="/ppt/tags/tag7431.xml" ContentType="application/vnd.openxmlformats-officedocument.presentationml.tags+xml"/>
  <Override PartName="/ppt/tags/tag7432.xml" ContentType="application/vnd.openxmlformats-officedocument.presentationml.tags+xml"/>
  <Override PartName="/ppt/tags/tag7433.xml" ContentType="application/vnd.openxmlformats-officedocument.presentationml.tags+xml"/>
  <Override PartName="/ppt/tags/tag7434.xml" ContentType="application/vnd.openxmlformats-officedocument.presentationml.tags+xml"/>
  <Override PartName="/ppt/tags/tag7435.xml" ContentType="application/vnd.openxmlformats-officedocument.presentationml.tags+xml"/>
  <Override PartName="/ppt/tags/tag7436.xml" ContentType="application/vnd.openxmlformats-officedocument.presentationml.tags+xml"/>
  <Override PartName="/ppt/tags/tag7437.xml" ContentType="application/vnd.openxmlformats-officedocument.presentationml.tags+xml"/>
  <Override PartName="/ppt/tags/tag7438.xml" ContentType="application/vnd.openxmlformats-officedocument.presentationml.tags+xml"/>
  <Override PartName="/ppt/tags/tag7439.xml" ContentType="application/vnd.openxmlformats-officedocument.presentationml.tags+xml"/>
  <Override PartName="/ppt/tags/tag744.xml" ContentType="application/vnd.openxmlformats-officedocument.presentationml.tags+xml"/>
  <Override PartName="/ppt/tags/tag7440.xml" ContentType="application/vnd.openxmlformats-officedocument.presentationml.tags+xml"/>
  <Override PartName="/ppt/tags/tag7441.xml" ContentType="application/vnd.openxmlformats-officedocument.presentationml.tags+xml"/>
  <Override PartName="/ppt/tags/tag7442.xml" ContentType="application/vnd.openxmlformats-officedocument.presentationml.tags+xml"/>
  <Override PartName="/ppt/tags/tag7443.xml" ContentType="application/vnd.openxmlformats-officedocument.presentationml.tags+xml"/>
  <Override PartName="/ppt/tags/tag7444.xml" ContentType="application/vnd.openxmlformats-officedocument.presentationml.tags+xml"/>
  <Override PartName="/ppt/tags/tag7445.xml" ContentType="application/vnd.openxmlformats-officedocument.presentationml.tags+xml"/>
  <Override PartName="/ppt/tags/tag7446.xml" ContentType="application/vnd.openxmlformats-officedocument.presentationml.tags+xml"/>
  <Override PartName="/ppt/tags/tag7447.xml" ContentType="application/vnd.openxmlformats-officedocument.presentationml.tags+xml"/>
  <Override PartName="/ppt/tags/tag7448.xml" ContentType="application/vnd.openxmlformats-officedocument.presentationml.tags+xml"/>
  <Override PartName="/ppt/tags/tag7449.xml" ContentType="application/vnd.openxmlformats-officedocument.presentationml.tags+xml"/>
  <Override PartName="/ppt/tags/tag745.xml" ContentType="application/vnd.openxmlformats-officedocument.presentationml.tags+xml"/>
  <Override PartName="/ppt/tags/tag7450.xml" ContentType="application/vnd.openxmlformats-officedocument.presentationml.tags+xml"/>
  <Override PartName="/ppt/tags/tag7451.xml" ContentType="application/vnd.openxmlformats-officedocument.presentationml.tags+xml"/>
  <Override PartName="/ppt/tags/tag7452.xml" ContentType="application/vnd.openxmlformats-officedocument.presentationml.tags+xml"/>
  <Override PartName="/ppt/tags/tag7453.xml" ContentType="application/vnd.openxmlformats-officedocument.presentationml.tags+xml"/>
  <Override PartName="/ppt/tags/tag7454.xml" ContentType="application/vnd.openxmlformats-officedocument.presentationml.tags+xml"/>
  <Override PartName="/ppt/tags/tag7455.xml" ContentType="application/vnd.openxmlformats-officedocument.presentationml.tags+xml"/>
  <Override PartName="/ppt/tags/tag7456.xml" ContentType="application/vnd.openxmlformats-officedocument.presentationml.tags+xml"/>
  <Override PartName="/ppt/tags/tag7457.xml" ContentType="application/vnd.openxmlformats-officedocument.presentationml.tags+xml"/>
  <Override PartName="/ppt/tags/tag7458.xml" ContentType="application/vnd.openxmlformats-officedocument.presentationml.tags+xml"/>
  <Override PartName="/ppt/tags/tag7459.xml" ContentType="application/vnd.openxmlformats-officedocument.presentationml.tags+xml"/>
  <Override PartName="/ppt/tags/tag746.xml" ContentType="application/vnd.openxmlformats-officedocument.presentationml.tags+xml"/>
  <Override PartName="/ppt/tags/tag7460.xml" ContentType="application/vnd.openxmlformats-officedocument.presentationml.tags+xml"/>
  <Override PartName="/ppt/tags/tag7461.xml" ContentType="application/vnd.openxmlformats-officedocument.presentationml.tags+xml"/>
  <Override PartName="/ppt/tags/tag7462.xml" ContentType="application/vnd.openxmlformats-officedocument.presentationml.tags+xml"/>
  <Override PartName="/ppt/tags/tag7463.xml" ContentType="application/vnd.openxmlformats-officedocument.presentationml.tags+xml"/>
  <Override PartName="/ppt/tags/tag7464.xml" ContentType="application/vnd.openxmlformats-officedocument.presentationml.tags+xml"/>
  <Override PartName="/ppt/tags/tag7465.xml" ContentType="application/vnd.openxmlformats-officedocument.presentationml.tags+xml"/>
  <Override PartName="/ppt/tags/tag7466.xml" ContentType="application/vnd.openxmlformats-officedocument.presentationml.tags+xml"/>
  <Override PartName="/ppt/tags/tag7467.xml" ContentType="application/vnd.openxmlformats-officedocument.presentationml.tags+xml"/>
  <Override PartName="/ppt/tags/tag7468.xml" ContentType="application/vnd.openxmlformats-officedocument.presentationml.tags+xml"/>
  <Override PartName="/ppt/tags/tag7469.xml" ContentType="application/vnd.openxmlformats-officedocument.presentationml.tags+xml"/>
  <Override PartName="/ppt/tags/tag747.xml" ContentType="application/vnd.openxmlformats-officedocument.presentationml.tags+xml"/>
  <Override PartName="/ppt/tags/tag7470.xml" ContentType="application/vnd.openxmlformats-officedocument.presentationml.tags+xml"/>
  <Override PartName="/ppt/tags/tag7471.xml" ContentType="application/vnd.openxmlformats-officedocument.presentationml.tags+xml"/>
  <Override PartName="/ppt/tags/tag7472.xml" ContentType="application/vnd.openxmlformats-officedocument.presentationml.tags+xml"/>
  <Override PartName="/ppt/tags/tag7473.xml" ContentType="application/vnd.openxmlformats-officedocument.presentationml.tags+xml"/>
  <Override PartName="/ppt/tags/tag7474.xml" ContentType="application/vnd.openxmlformats-officedocument.presentationml.tags+xml"/>
  <Override PartName="/ppt/tags/tag7475.xml" ContentType="application/vnd.openxmlformats-officedocument.presentationml.tags+xml"/>
  <Override PartName="/ppt/tags/tag7476.xml" ContentType="application/vnd.openxmlformats-officedocument.presentationml.tags+xml"/>
  <Override PartName="/ppt/tags/tag7477.xml" ContentType="application/vnd.openxmlformats-officedocument.presentationml.tags+xml"/>
  <Override PartName="/ppt/tags/tag7478.xml" ContentType="application/vnd.openxmlformats-officedocument.presentationml.tags+xml"/>
  <Override PartName="/ppt/tags/tag7479.xml" ContentType="application/vnd.openxmlformats-officedocument.presentationml.tags+xml"/>
  <Override PartName="/ppt/tags/tag748.xml" ContentType="application/vnd.openxmlformats-officedocument.presentationml.tags+xml"/>
  <Override PartName="/ppt/tags/tag7480.xml" ContentType="application/vnd.openxmlformats-officedocument.presentationml.tags+xml"/>
  <Override PartName="/ppt/tags/tag7481.xml" ContentType="application/vnd.openxmlformats-officedocument.presentationml.tags+xml"/>
  <Override PartName="/ppt/tags/tag7482.xml" ContentType="application/vnd.openxmlformats-officedocument.presentationml.tags+xml"/>
  <Override PartName="/ppt/tags/tag7483.xml" ContentType="application/vnd.openxmlformats-officedocument.presentationml.tags+xml"/>
  <Override PartName="/ppt/tags/tag7484.xml" ContentType="application/vnd.openxmlformats-officedocument.presentationml.tags+xml"/>
  <Override PartName="/ppt/tags/tag7485.xml" ContentType="application/vnd.openxmlformats-officedocument.presentationml.tags+xml"/>
  <Override PartName="/ppt/tags/tag7486.xml" ContentType="application/vnd.openxmlformats-officedocument.presentationml.tags+xml"/>
  <Override PartName="/ppt/tags/tag7487.xml" ContentType="application/vnd.openxmlformats-officedocument.presentationml.tags+xml"/>
  <Override PartName="/ppt/tags/tag7488.xml" ContentType="application/vnd.openxmlformats-officedocument.presentationml.tags+xml"/>
  <Override PartName="/ppt/tags/tag7489.xml" ContentType="application/vnd.openxmlformats-officedocument.presentationml.tags+xml"/>
  <Override PartName="/ppt/tags/tag749.xml" ContentType="application/vnd.openxmlformats-officedocument.presentationml.tags+xml"/>
  <Override PartName="/ppt/tags/tag7490.xml" ContentType="application/vnd.openxmlformats-officedocument.presentationml.tags+xml"/>
  <Override PartName="/ppt/tags/tag7491.xml" ContentType="application/vnd.openxmlformats-officedocument.presentationml.tags+xml"/>
  <Override PartName="/ppt/tags/tag7492.xml" ContentType="application/vnd.openxmlformats-officedocument.presentationml.tags+xml"/>
  <Override PartName="/ppt/tags/tag7493.xml" ContentType="application/vnd.openxmlformats-officedocument.presentationml.tags+xml"/>
  <Override PartName="/ppt/tags/tag7494.xml" ContentType="application/vnd.openxmlformats-officedocument.presentationml.tags+xml"/>
  <Override PartName="/ppt/tags/tag7495.xml" ContentType="application/vnd.openxmlformats-officedocument.presentationml.tags+xml"/>
  <Override PartName="/ppt/tags/tag7496.xml" ContentType="application/vnd.openxmlformats-officedocument.presentationml.tags+xml"/>
  <Override PartName="/ppt/tags/tag7497.xml" ContentType="application/vnd.openxmlformats-officedocument.presentationml.tags+xml"/>
  <Override PartName="/ppt/tags/tag7498.xml" ContentType="application/vnd.openxmlformats-officedocument.presentationml.tags+xml"/>
  <Override PartName="/ppt/tags/tag7499.xml" ContentType="application/vnd.openxmlformats-officedocument.presentationml.tags+xml"/>
  <Override PartName="/ppt/tags/tag75.xml" ContentType="application/vnd.openxmlformats-officedocument.presentationml.tags+xml"/>
  <Override PartName="/ppt/tags/tag750.xml" ContentType="application/vnd.openxmlformats-officedocument.presentationml.tags+xml"/>
  <Override PartName="/ppt/tags/tag7500.xml" ContentType="application/vnd.openxmlformats-officedocument.presentationml.tags+xml"/>
  <Override PartName="/ppt/tags/tag7501.xml" ContentType="application/vnd.openxmlformats-officedocument.presentationml.tags+xml"/>
  <Override PartName="/ppt/tags/tag7502.xml" ContentType="application/vnd.openxmlformats-officedocument.presentationml.tags+xml"/>
  <Override PartName="/ppt/tags/tag7503.xml" ContentType="application/vnd.openxmlformats-officedocument.presentationml.tags+xml"/>
  <Override PartName="/ppt/tags/tag7504.xml" ContentType="application/vnd.openxmlformats-officedocument.presentationml.tags+xml"/>
  <Override PartName="/ppt/tags/tag7505.xml" ContentType="application/vnd.openxmlformats-officedocument.presentationml.tags+xml"/>
  <Override PartName="/ppt/tags/tag7506.xml" ContentType="application/vnd.openxmlformats-officedocument.presentationml.tags+xml"/>
  <Override PartName="/ppt/tags/tag7507.xml" ContentType="application/vnd.openxmlformats-officedocument.presentationml.tags+xml"/>
  <Override PartName="/ppt/tags/tag7508.xml" ContentType="application/vnd.openxmlformats-officedocument.presentationml.tags+xml"/>
  <Override PartName="/ppt/tags/tag7509.xml" ContentType="application/vnd.openxmlformats-officedocument.presentationml.tags+xml"/>
  <Override PartName="/ppt/tags/tag751.xml" ContentType="application/vnd.openxmlformats-officedocument.presentationml.tags+xml"/>
  <Override PartName="/ppt/tags/tag7510.xml" ContentType="application/vnd.openxmlformats-officedocument.presentationml.tags+xml"/>
  <Override PartName="/ppt/tags/tag7511.xml" ContentType="application/vnd.openxmlformats-officedocument.presentationml.tags+xml"/>
  <Override PartName="/ppt/tags/tag7512.xml" ContentType="application/vnd.openxmlformats-officedocument.presentationml.tags+xml"/>
  <Override PartName="/ppt/tags/tag7513.xml" ContentType="application/vnd.openxmlformats-officedocument.presentationml.tags+xml"/>
  <Override PartName="/ppt/tags/tag7514.xml" ContentType="application/vnd.openxmlformats-officedocument.presentationml.tags+xml"/>
  <Override PartName="/ppt/tags/tag7515.xml" ContentType="application/vnd.openxmlformats-officedocument.presentationml.tags+xml"/>
  <Override PartName="/ppt/tags/tag7516.xml" ContentType="application/vnd.openxmlformats-officedocument.presentationml.tags+xml"/>
  <Override PartName="/ppt/tags/tag7517.xml" ContentType="application/vnd.openxmlformats-officedocument.presentationml.tags+xml"/>
  <Override PartName="/ppt/tags/tag7518.xml" ContentType="application/vnd.openxmlformats-officedocument.presentationml.tags+xml"/>
  <Override PartName="/ppt/tags/tag7519.xml" ContentType="application/vnd.openxmlformats-officedocument.presentationml.tags+xml"/>
  <Override PartName="/ppt/tags/tag752.xml" ContentType="application/vnd.openxmlformats-officedocument.presentationml.tags+xml"/>
  <Override PartName="/ppt/tags/tag7520.xml" ContentType="application/vnd.openxmlformats-officedocument.presentationml.tags+xml"/>
  <Override PartName="/ppt/tags/tag7521.xml" ContentType="application/vnd.openxmlformats-officedocument.presentationml.tags+xml"/>
  <Override PartName="/ppt/tags/tag7522.xml" ContentType="application/vnd.openxmlformats-officedocument.presentationml.tags+xml"/>
  <Override PartName="/ppt/tags/tag7523.xml" ContentType="application/vnd.openxmlformats-officedocument.presentationml.tags+xml"/>
  <Override PartName="/ppt/tags/tag7524.xml" ContentType="application/vnd.openxmlformats-officedocument.presentationml.tags+xml"/>
  <Override PartName="/ppt/tags/tag7525.xml" ContentType="application/vnd.openxmlformats-officedocument.presentationml.tags+xml"/>
  <Override PartName="/ppt/tags/tag7526.xml" ContentType="application/vnd.openxmlformats-officedocument.presentationml.tags+xml"/>
  <Override PartName="/ppt/tags/tag7527.xml" ContentType="application/vnd.openxmlformats-officedocument.presentationml.tags+xml"/>
  <Override PartName="/ppt/tags/tag7528.xml" ContentType="application/vnd.openxmlformats-officedocument.presentationml.tags+xml"/>
  <Override PartName="/ppt/tags/tag7529.xml" ContentType="application/vnd.openxmlformats-officedocument.presentationml.tags+xml"/>
  <Override PartName="/ppt/tags/tag753.xml" ContentType="application/vnd.openxmlformats-officedocument.presentationml.tags+xml"/>
  <Override PartName="/ppt/tags/tag7530.xml" ContentType="application/vnd.openxmlformats-officedocument.presentationml.tags+xml"/>
  <Override PartName="/ppt/tags/tag7531.xml" ContentType="application/vnd.openxmlformats-officedocument.presentationml.tags+xml"/>
  <Override PartName="/ppt/tags/tag7532.xml" ContentType="application/vnd.openxmlformats-officedocument.presentationml.tags+xml"/>
  <Override PartName="/ppt/tags/tag7533.xml" ContentType="application/vnd.openxmlformats-officedocument.presentationml.tags+xml"/>
  <Override PartName="/ppt/tags/tag7534.xml" ContentType="application/vnd.openxmlformats-officedocument.presentationml.tags+xml"/>
  <Override PartName="/ppt/tags/tag7535.xml" ContentType="application/vnd.openxmlformats-officedocument.presentationml.tags+xml"/>
  <Override PartName="/ppt/tags/tag7536.xml" ContentType="application/vnd.openxmlformats-officedocument.presentationml.tags+xml"/>
  <Override PartName="/ppt/tags/tag7537.xml" ContentType="application/vnd.openxmlformats-officedocument.presentationml.tags+xml"/>
  <Override PartName="/ppt/tags/tag7538.xml" ContentType="application/vnd.openxmlformats-officedocument.presentationml.tags+xml"/>
  <Override PartName="/ppt/tags/tag7539.xml" ContentType="application/vnd.openxmlformats-officedocument.presentationml.tags+xml"/>
  <Override PartName="/ppt/tags/tag754.xml" ContentType="application/vnd.openxmlformats-officedocument.presentationml.tags+xml"/>
  <Override PartName="/ppt/tags/tag7540.xml" ContentType="application/vnd.openxmlformats-officedocument.presentationml.tags+xml"/>
  <Override PartName="/ppt/tags/tag7541.xml" ContentType="application/vnd.openxmlformats-officedocument.presentationml.tags+xml"/>
  <Override PartName="/ppt/tags/tag7542.xml" ContentType="application/vnd.openxmlformats-officedocument.presentationml.tags+xml"/>
  <Override PartName="/ppt/tags/tag7543.xml" ContentType="application/vnd.openxmlformats-officedocument.presentationml.tags+xml"/>
  <Override PartName="/ppt/tags/tag7544.xml" ContentType="application/vnd.openxmlformats-officedocument.presentationml.tags+xml"/>
  <Override PartName="/ppt/tags/tag7545.xml" ContentType="application/vnd.openxmlformats-officedocument.presentationml.tags+xml"/>
  <Override PartName="/ppt/tags/tag7546.xml" ContentType="application/vnd.openxmlformats-officedocument.presentationml.tags+xml"/>
  <Override PartName="/ppt/tags/tag7547.xml" ContentType="application/vnd.openxmlformats-officedocument.presentationml.tags+xml"/>
  <Override PartName="/ppt/tags/tag7548.xml" ContentType="application/vnd.openxmlformats-officedocument.presentationml.tags+xml"/>
  <Override PartName="/ppt/tags/tag7549.xml" ContentType="application/vnd.openxmlformats-officedocument.presentationml.tags+xml"/>
  <Override PartName="/ppt/tags/tag755.xml" ContentType="application/vnd.openxmlformats-officedocument.presentationml.tags+xml"/>
  <Override PartName="/ppt/tags/tag7550.xml" ContentType="application/vnd.openxmlformats-officedocument.presentationml.tags+xml"/>
  <Override PartName="/ppt/tags/tag7551.xml" ContentType="application/vnd.openxmlformats-officedocument.presentationml.tags+xml"/>
  <Override PartName="/ppt/tags/tag7552.xml" ContentType="application/vnd.openxmlformats-officedocument.presentationml.tags+xml"/>
  <Override PartName="/ppt/tags/tag7553.xml" ContentType="application/vnd.openxmlformats-officedocument.presentationml.tags+xml"/>
  <Override PartName="/ppt/tags/tag7554.xml" ContentType="application/vnd.openxmlformats-officedocument.presentationml.tags+xml"/>
  <Override PartName="/ppt/tags/tag7555.xml" ContentType="application/vnd.openxmlformats-officedocument.presentationml.tags+xml"/>
  <Override PartName="/ppt/tags/tag7556.xml" ContentType="application/vnd.openxmlformats-officedocument.presentationml.tags+xml"/>
  <Override PartName="/ppt/tags/tag7557.xml" ContentType="application/vnd.openxmlformats-officedocument.presentationml.tags+xml"/>
  <Override PartName="/ppt/tags/tag7558.xml" ContentType="application/vnd.openxmlformats-officedocument.presentationml.tags+xml"/>
  <Override PartName="/ppt/tags/tag7559.xml" ContentType="application/vnd.openxmlformats-officedocument.presentationml.tags+xml"/>
  <Override PartName="/ppt/tags/tag756.xml" ContentType="application/vnd.openxmlformats-officedocument.presentationml.tags+xml"/>
  <Override PartName="/ppt/tags/tag7560.xml" ContentType="application/vnd.openxmlformats-officedocument.presentationml.tags+xml"/>
  <Override PartName="/ppt/tags/tag7561.xml" ContentType="application/vnd.openxmlformats-officedocument.presentationml.tags+xml"/>
  <Override PartName="/ppt/tags/tag7562.xml" ContentType="application/vnd.openxmlformats-officedocument.presentationml.tags+xml"/>
  <Override PartName="/ppt/tags/tag7563.xml" ContentType="application/vnd.openxmlformats-officedocument.presentationml.tags+xml"/>
  <Override PartName="/ppt/tags/tag7564.xml" ContentType="application/vnd.openxmlformats-officedocument.presentationml.tags+xml"/>
  <Override PartName="/ppt/tags/tag7565.xml" ContentType="application/vnd.openxmlformats-officedocument.presentationml.tags+xml"/>
  <Override PartName="/ppt/tags/tag7566.xml" ContentType="application/vnd.openxmlformats-officedocument.presentationml.tags+xml"/>
  <Override PartName="/ppt/tags/tag7567.xml" ContentType="application/vnd.openxmlformats-officedocument.presentationml.tags+xml"/>
  <Override PartName="/ppt/tags/tag7568.xml" ContentType="application/vnd.openxmlformats-officedocument.presentationml.tags+xml"/>
  <Override PartName="/ppt/tags/tag7569.xml" ContentType="application/vnd.openxmlformats-officedocument.presentationml.tags+xml"/>
  <Override PartName="/ppt/tags/tag757.xml" ContentType="application/vnd.openxmlformats-officedocument.presentationml.tags+xml"/>
  <Override PartName="/ppt/tags/tag7570.xml" ContentType="application/vnd.openxmlformats-officedocument.presentationml.tags+xml"/>
  <Override PartName="/ppt/tags/tag7571.xml" ContentType="application/vnd.openxmlformats-officedocument.presentationml.tags+xml"/>
  <Override PartName="/ppt/tags/tag7572.xml" ContentType="application/vnd.openxmlformats-officedocument.presentationml.tags+xml"/>
  <Override PartName="/ppt/tags/tag7573.xml" ContentType="application/vnd.openxmlformats-officedocument.presentationml.tags+xml"/>
  <Override PartName="/ppt/tags/tag7574.xml" ContentType="application/vnd.openxmlformats-officedocument.presentationml.tags+xml"/>
  <Override PartName="/ppt/tags/tag7575.xml" ContentType="application/vnd.openxmlformats-officedocument.presentationml.tags+xml"/>
  <Override PartName="/ppt/tags/tag7576.xml" ContentType="application/vnd.openxmlformats-officedocument.presentationml.tags+xml"/>
  <Override PartName="/ppt/tags/tag7577.xml" ContentType="application/vnd.openxmlformats-officedocument.presentationml.tags+xml"/>
  <Override PartName="/ppt/tags/tag7578.xml" ContentType="application/vnd.openxmlformats-officedocument.presentationml.tags+xml"/>
  <Override PartName="/ppt/tags/tag7579.xml" ContentType="application/vnd.openxmlformats-officedocument.presentationml.tags+xml"/>
  <Override PartName="/ppt/tags/tag758.xml" ContentType="application/vnd.openxmlformats-officedocument.presentationml.tags+xml"/>
  <Override PartName="/ppt/tags/tag7580.xml" ContentType="application/vnd.openxmlformats-officedocument.presentationml.tags+xml"/>
  <Override PartName="/ppt/tags/tag7581.xml" ContentType="application/vnd.openxmlformats-officedocument.presentationml.tags+xml"/>
  <Override PartName="/ppt/tags/tag7582.xml" ContentType="application/vnd.openxmlformats-officedocument.presentationml.tags+xml"/>
  <Override PartName="/ppt/tags/tag7583.xml" ContentType="application/vnd.openxmlformats-officedocument.presentationml.tags+xml"/>
  <Override PartName="/ppt/tags/tag7584.xml" ContentType="application/vnd.openxmlformats-officedocument.presentationml.tags+xml"/>
  <Override PartName="/ppt/tags/tag7585.xml" ContentType="application/vnd.openxmlformats-officedocument.presentationml.tags+xml"/>
  <Override PartName="/ppt/tags/tag7586.xml" ContentType="application/vnd.openxmlformats-officedocument.presentationml.tags+xml"/>
  <Override PartName="/ppt/tags/tag7587.xml" ContentType="application/vnd.openxmlformats-officedocument.presentationml.tags+xml"/>
  <Override PartName="/ppt/tags/tag7588.xml" ContentType="application/vnd.openxmlformats-officedocument.presentationml.tags+xml"/>
  <Override PartName="/ppt/tags/tag7589.xml" ContentType="application/vnd.openxmlformats-officedocument.presentationml.tags+xml"/>
  <Override PartName="/ppt/tags/tag759.xml" ContentType="application/vnd.openxmlformats-officedocument.presentationml.tags+xml"/>
  <Override PartName="/ppt/tags/tag7590.xml" ContentType="application/vnd.openxmlformats-officedocument.presentationml.tags+xml"/>
  <Override PartName="/ppt/tags/tag7591.xml" ContentType="application/vnd.openxmlformats-officedocument.presentationml.tags+xml"/>
  <Override PartName="/ppt/tags/tag7592.xml" ContentType="application/vnd.openxmlformats-officedocument.presentationml.tags+xml"/>
  <Override PartName="/ppt/tags/tag7593.xml" ContentType="application/vnd.openxmlformats-officedocument.presentationml.tags+xml"/>
  <Override PartName="/ppt/tags/tag7594.xml" ContentType="application/vnd.openxmlformats-officedocument.presentationml.tags+xml"/>
  <Override PartName="/ppt/tags/tag7595.xml" ContentType="application/vnd.openxmlformats-officedocument.presentationml.tags+xml"/>
  <Override PartName="/ppt/tags/tag7596.xml" ContentType="application/vnd.openxmlformats-officedocument.presentationml.tags+xml"/>
  <Override PartName="/ppt/tags/tag7597.xml" ContentType="application/vnd.openxmlformats-officedocument.presentationml.tags+xml"/>
  <Override PartName="/ppt/tags/tag7598.xml" ContentType="application/vnd.openxmlformats-officedocument.presentationml.tags+xml"/>
  <Override PartName="/ppt/tags/tag7599.xml" ContentType="application/vnd.openxmlformats-officedocument.presentationml.tags+xml"/>
  <Override PartName="/ppt/tags/tag76.xml" ContentType="application/vnd.openxmlformats-officedocument.presentationml.tags+xml"/>
  <Override PartName="/ppt/tags/tag760.xml" ContentType="application/vnd.openxmlformats-officedocument.presentationml.tags+xml"/>
  <Override PartName="/ppt/tags/tag7600.xml" ContentType="application/vnd.openxmlformats-officedocument.presentationml.tags+xml"/>
  <Override PartName="/ppt/tags/tag7601.xml" ContentType="application/vnd.openxmlformats-officedocument.presentationml.tags+xml"/>
  <Override PartName="/ppt/tags/tag7602.xml" ContentType="application/vnd.openxmlformats-officedocument.presentationml.tags+xml"/>
  <Override PartName="/ppt/tags/tag7603.xml" ContentType="application/vnd.openxmlformats-officedocument.presentationml.tags+xml"/>
  <Override PartName="/ppt/tags/tag7604.xml" ContentType="application/vnd.openxmlformats-officedocument.presentationml.tags+xml"/>
  <Override PartName="/ppt/tags/tag7605.xml" ContentType="application/vnd.openxmlformats-officedocument.presentationml.tags+xml"/>
  <Override PartName="/ppt/tags/tag7606.xml" ContentType="application/vnd.openxmlformats-officedocument.presentationml.tags+xml"/>
  <Override PartName="/ppt/tags/tag7607.xml" ContentType="application/vnd.openxmlformats-officedocument.presentationml.tags+xml"/>
  <Override PartName="/ppt/tags/tag7608.xml" ContentType="application/vnd.openxmlformats-officedocument.presentationml.tags+xml"/>
  <Override PartName="/ppt/tags/tag7609.xml" ContentType="application/vnd.openxmlformats-officedocument.presentationml.tags+xml"/>
  <Override PartName="/ppt/tags/tag761.xml" ContentType="application/vnd.openxmlformats-officedocument.presentationml.tags+xml"/>
  <Override PartName="/ppt/tags/tag7610.xml" ContentType="application/vnd.openxmlformats-officedocument.presentationml.tags+xml"/>
  <Override PartName="/ppt/tags/tag7611.xml" ContentType="application/vnd.openxmlformats-officedocument.presentationml.tags+xml"/>
  <Override PartName="/ppt/tags/tag7612.xml" ContentType="application/vnd.openxmlformats-officedocument.presentationml.tags+xml"/>
  <Override PartName="/ppt/tags/tag7613.xml" ContentType="application/vnd.openxmlformats-officedocument.presentationml.tags+xml"/>
  <Override PartName="/ppt/tags/tag7614.xml" ContentType="application/vnd.openxmlformats-officedocument.presentationml.tags+xml"/>
  <Override PartName="/ppt/tags/tag7615.xml" ContentType="application/vnd.openxmlformats-officedocument.presentationml.tags+xml"/>
  <Override PartName="/ppt/tags/tag7616.xml" ContentType="application/vnd.openxmlformats-officedocument.presentationml.tags+xml"/>
  <Override PartName="/ppt/tags/tag7617.xml" ContentType="application/vnd.openxmlformats-officedocument.presentationml.tags+xml"/>
  <Override PartName="/ppt/tags/tag7618.xml" ContentType="application/vnd.openxmlformats-officedocument.presentationml.tags+xml"/>
  <Override PartName="/ppt/tags/tag7619.xml" ContentType="application/vnd.openxmlformats-officedocument.presentationml.tags+xml"/>
  <Override PartName="/ppt/tags/tag762.xml" ContentType="application/vnd.openxmlformats-officedocument.presentationml.tags+xml"/>
  <Override PartName="/ppt/tags/tag7620.xml" ContentType="application/vnd.openxmlformats-officedocument.presentationml.tags+xml"/>
  <Override PartName="/ppt/tags/tag7621.xml" ContentType="application/vnd.openxmlformats-officedocument.presentationml.tags+xml"/>
  <Override PartName="/ppt/tags/tag7622.xml" ContentType="application/vnd.openxmlformats-officedocument.presentationml.tags+xml"/>
  <Override PartName="/ppt/tags/tag7623.xml" ContentType="application/vnd.openxmlformats-officedocument.presentationml.tags+xml"/>
  <Override PartName="/ppt/tags/tag7624.xml" ContentType="application/vnd.openxmlformats-officedocument.presentationml.tags+xml"/>
  <Override PartName="/ppt/tags/tag7625.xml" ContentType="application/vnd.openxmlformats-officedocument.presentationml.tags+xml"/>
  <Override PartName="/ppt/tags/tag7626.xml" ContentType="application/vnd.openxmlformats-officedocument.presentationml.tags+xml"/>
  <Override PartName="/ppt/tags/tag7627.xml" ContentType="application/vnd.openxmlformats-officedocument.presentationml.tags+xml"/>
  <Override PartName="/ppt/tags/tag7628.xml" ContentType="application/vnd.openxmlformats-officedocument.presentationml.tags+xml"/>
  <Override PartName="/ppt/tags/tag7629.xml" ContentType="application/vnd.openxmlformats-officedocument.presentationml.tags+xml"/>
  <Override PartName="/ppt/tags/tag763.xml" ContentType="application/vnd.openxmlformats-officedocument.presentationml.tags+xml"/>
  <Override PartName="/ppt/tags/tag7630.xml" ContentType="application/vnd.openxmlformats-officedocument.presentationml.tags+xml"/>
  <Override PartName="/ppt/tags/tag7631.xml" ContentType="application/vnd.openxmlformats-officedocument.presentationml.tags+xml"/>
  <Override PartName="/ppt/tags/tag7632.xml" ContentType="application/vnd.openxmlformats-officedocument.presentationml.tags+xml"/>
  <Override PartName="/ppt/tags/tag7633.xml" ContentType="application/vnd.openxmlformats-officedocument.presentationml.tags+xml"/>
  <Override PartName="/ppt/tags/tag7634.xml" ContentType="application/vnd.openxmlformats-officedocument.presentationml.tags+xml"/>
  <Override PartName="/ppt/tags/tag7635.xml" ContentType="application/vnd.openxmlformats-officedocument.presentationml.tags+xml"/>
  <Override PartName="/ppt/tags/tag7636.xml" ContentType="application/vnd.openxmlformats-officedocument.presentationml.tags+xml"/>
  <Override PartName="/ppt/tags/tag7637.xml" ContentType="application/vnd.openxmlformats-officedocument.presentationml.tags+xml"/>
  <Override PartName="/ppt/tags/tag7638.xml" ContentType="application/vnd.openxmlformats-officedocument.presentationml.tags+xml"/>
  <Override PartName="/ppt/tags/tag7639.xml" ContentType="application/vnd.openxmlformats-officedocument.presentationml.tags+xml"/>
  <Override PartName="/ppt/tags/tag764.xml" ContentType="application/vnd.openxmlformats-officedocument.presentationml.tags+xml"/>
  <Override PartName="/ppt/tags/tag7640.xml" ContentType="application/vnd.openxmlformats-officedocument.presentationml.tags+xml"/>
  <Override PartName="/ppt/tags/tag7641.xml" ContentType="application/vnd.openxmlformats-officedocument.presentationml.tags+xml"/>
  <Override PartName="/ppt/tags/tag7642.xml" ContentType="application/vnd.openxmlformats-officedocument.presentationml.tags+xml"/>
  <Override PartName="/ppt/tags/tag7643.xml" ContentType="application/vnd.openxmlformats-officedocument.presentationml.tags+xml"/>
  <Override PartName="/ppt/tags/tag7644.xml" ContentType="application/vnd.openxmlformats-officedocument.presentationml.tags+xml"/>
  <Override PartName="/ppt/tags/tag7645.xml" ContentType="application/vnd.openxmlformats-officedocument.presentationml.tags+xml"/>
  <Override PartName="/ppt/tags/tag7646.xml" ContentType="application/vnd.openxmlformats-officedocument.presentationml.tags+xml"/>
  <Override PartName="/ppt/tags/tag7647.xml" ContentType="application/vnd.openxmlformats-officedocument.presentationml.tags+xml"/>
  <Override PartName="/ppt/tags/tag7648.xml" ContentType="application/vnd.openxmlformats-officedocument.presentationml.tags+xml"/>
  <Override PartName="/ppt/tags/tag7649.xml" ContentType="application/vnd.openxmlformats-officedocument.presentationml.tags+xml"/>
  <Override PartName="/ppt/tags/tag765.xml" ContentType="application/vnd.openxmlformats-officedocument.presentationml.tags+xml"/>
  <Override PartName="/ppt/tags/tag7650.xml" ContentType="application/vnd.openxmlformats-officedocument.presentationml.tags+xml"/>
  <Override PartName="/ppt/tags/tag7651.xml" ContentType="application/vnd.openxmlformats-officedocument.presentationml.tags+xml"/>
  <Override PartName="/ppt/tags/tag7652.xml" ContentType="application/vnd.openxmlformats-officedocument.presentationml.tags+xml"/>
  <Override PartName="/ppt/tags/tag7653.xml" ContentType="application/vnd.openxmlformats-officedocument.presentationml.tags+xml"/>
  <Override PartName="/ppt/tags/tag7654.xml" ContentType="application/vnd.openxmlformats-officedocument.presentationml.tags+xml"/>
  <Override PartName="/ppt/tags/tag7655.xml" ContentType="application/vnd.openxmlformats-officedocument.presentationml.tags+xml"/>
  <Override PartName="/ppt/tags/tag7656.xml" ContentType="application/vnd.openxmlformats-officedocument.presentationml.tags+xml"/>
  <Override PartName="/ppt/tags/tag7657.xml" ContentType="application/vnd.openxmlformats-officedocument.presentationml.tags+xml"/>
  <Override PartName="/ppt/tags/tag7658.xml" ContentType="application/vnd.openxmlformats-officedocument.presentationml.tags+xml"/>
  <Override PartName="/ppt/tags/tag7659.xml" ContentType="application/vnd.openxmlformats-officedocument.presentationml.tags+xml"/>
  <Override PartName="/ppt/tags/tag766.xml" ContentType="application/vnd.openxmlformats-officedocument.presentationml.tags+xml"/>
  <Override PartName="/ppt/tags/tag7660.xml" ContentType="application/vnd.openxmlformats-officedocument.presentationml.tags+xml"/>
  <Override PartName="/ppt/tags/tag7661.xml" ContentType="application/vnd.openxmlformats-officedocument.presentationml.tags+xml"/>
  <Override PartName="/ppt/tags/tag7662.xml" ContentType="application/vnd.openxmlformats-officedocument.presentationml.tags+xml"/>
  <Override PartName="/ppt/tags/tag7663.xml" ContentType="application/vnd.openxmlformats-officedocument.presentationml.tags+xml"/>
  <Override PartName="/ppt/tags/tag7664.xml" ContentType="application/vnd.openxmlformats-officedocument.presentationml.tags+xml"/>
  <Override PartName="/ppt/tags/tag7665.xml" ContentType="application/vnd.openxmlformats-officedocument.presentationml.tags+xml"/>
  <Override PartName="/ppt/tags/tag7666.xml" ContentType="application/vnd.openxmlformats-officedocument.presentationml.tags+xml"/>
  <Override PartName="/ppt/tags/tag7667.xml" ContentType="application/vnd.openxmlformats-officedocument.presentationml.tags+xml"/>
  <Override PartName="/ppt/tags/tag7668.xml" ContentType="application/vnd.openxmlformats-officedocument.presentationml.tags+xml"/>
  <Override PartName="/ppt/tags/tag7669.xml" ContentType="application/vnd.openxmlformats-officedocument.presentationml.tags+xml"/>
  <Override PartName="/ppt/tags/tag767.xml" ContentType="application/vnd.openxmlformats-officedocument.presentationml.tags+xml"/>
  <Override PartName="/ppt/tags/tag7670.xml" ContentType="application/vnd.openxmlformats-officedocument.presentationml.tags+xml"/>
  <Override PartName="/ppt/tags/tag7671.xml" ContentType="application/vnd.openxmlformats-officedocument.presentationml.tags+xml"/>
  <Override PartName="/ppt/tags/tag7672.xml" ContentType="application/vnd.openxmlformats-officedocument.presentationml.tags+xml"/>
  <Override PartName="/ppt/tags/tag7673.xml" ContentType="application/vnd.openxmlformats-officedocument.presentationml.tags+xml"/>
  <Override PartName="/ppt/tags/tag7674.xml" ContentType="application/vnd.openxmlformats-officedocument.presentationml.tags+xml"/>
  <Override PartName="/ppt/tags/tag7675.xml" ContentType="application/vnd.openxmlformats-officedocument.presentationml.tags+xml"/>
  <Override PartName="/ppt/tags/tag7676.xml" ContentType="application/vnd.openxmlformats-officedocument.presentationml.tags+xml"/>
  <Override PartName="/ppt/tags/tag7677.xml" ContentType="application/vnd.openxmlformats-officedocument.presentationml.tags+xml"/>
  <Override PartName="/ppt/tags/tag7678.xml" ContentType="application/vnd.openxmlformats-officedocument.presentationml.tags+xml"/>
  <Override PartName="/ppt/tags/tag7679.xml" ContentType="application/vnd.openxmlformats-officedocument.presentationml.tags+xml"/>
  <Override PartName="/ppt/tags/tag768.xml" ContentType="application/vnd.openxmlformats-officedocument.presentationml.tags+xml"/>
  <Override PartName="/ppt/tags/tag7680.xml" ContentType="application/vnd.openxmlformats-officedocument.presentationml.tags+xml"/>
  <Override PartName="/ppt/tags/tag7681.xml" ContentType="application/vnd.openxmlformats-officedocument.presentationml.tags+xml"/>
  <Override PartName="/ppt/tags/tag7682.xml" ContentType="application/vnd.openxmlformats-officedocument.presentationml.tags+xml"/>
  <Override PartName="/ppt/tags/tag7683.xml" ContentType="application/vnd.openxmlformats-officedocument.presentationml.tags+xml"/>
  <Override PartName="/ppt/tags/tag7684.xml" ContentType="application/vnd.openxmlformats-officedocument.presentationml.tags+xml"/>
  <Override PartName="/ppt/tags/tag7685.xml" ContentType="application/vnd.openxmlformats-officedocument.presentationml.tags+xml"/>
  <Override PartName="/ppt/tags/tag7686.xml" ContentType="application/vnd.openxmlformats-officedocument.presentationml.tags+xml"/>
  <Override PartName="/ppt/tags/tag7687.xml" ContentType="application/vnd.openxmlformats-officedocument.presentationml.tags+xml"/>
  <Override PartName="/ppt/tags/tag7688.xml" ContentType="application/vnd.openxmlformats-officedocument.presentationml.tags+xml"/>
  <Override PartName="/ppt/tags/tag7689.xml" ContentType="application/vnd.openxmlformats-officedocument.presentationml.tags+xml"/>
  <Override PartName="/ppt/tags/tag769.xml" ContentType="application/vnd.openxmlformats-officedocument.presentationml.tags+xml"/>
  <Override PartName="/ppt/tags/tag7690.xml" ContentType="application/vnd.openxmlformats-officedocument.presentationml.tags+xml"/>
  <Override PartName="/ppt/tags/tag7691.xml" ContentType="application/vnd.openxmlformats-officedocument.presentationml.tags+xml"/>
  <Override PartName="/ppt/tags/tag7692.xml" ContentType="application/vnd.openxmlformats-officedocument.presentationml.tags+xml"/>
  <Override PartName="/ppt/tags/tag7693.xml" ContentType="application/vnd.openxmlformats-officedocument.presentationml.tags+xml"/>
  <Override PartName="/ppt/tags/tag7694.xml" ContentType="application/vnd.openxmlformats-officedocument.presentationml.tags+xml"/>
  <Override PartName="/ppt/tags/tag7695.xml" ContentType="application/vnd.openxmlformats-officedocument.presentationml.tags+xml"/>
  <Override PartName="/ppt/tags/tag7696.xml" ContentType="application/vnd.openxmlformats-officedocument.presentationml.tags+xml"/>
  <Override PartName="/ppt/tags/tag7697.xml" ContentType="application/vnd.openxmlformats-officedocument.presentationml.tags+xml"/>
  <Override PartName="/ppt/tags/tag7698.xml" ContentType="application/vnd.openxmlformats-officedocument.presentationml.tags+xml"/>
  <Override PartName="/ppt/tags/tag7699.xml" ContentType="application/vnd.openxmlformats-officedocument.presentationml.tags+xml"/>
  <Override PartName="/ppt/tags/tag77.xml" ContentType="application/vnd.openxmlformats-officedocument.presentationml.tags+xml"/>
  <Override PartName="/ppt/tags/tag770.xml" ContentType="application/vnd.openxmlformats-officedocument.presentationml.tags+xml"/>
  <Override PartName="/ppt/tags/tag7700.xml" ContentType="application/vnd.openxmlformats-officedocument.presentationml.tags+xml"/>
  <Override PartName="/ppt/tags/tag7701.xml" ContentType="application/vnd.openxmlformats-officedocument.presentationml.tags+xml"/>
  <Override PartName="/ppt/tags/tag7702.xml" ContentType="application/vnd.openxmlformats-officedocument.presentationml.tags+xml"/>
  <Override PartName="/ppt/tags/tag7703.xml" ContentType="application/vnd.openxmlformats-officedocument.presentationml.tags+xml"/>
  <Override PartName="/ppt/tags/tag7704.xml" ContentType="application/vnd.openxmlformats-officedocument.presentationml.tags+xml"/>
  <Override PartName="/ppt/tags/tag7705.xml" ContentType="application/vnd.openxmlformats-officedocument.presentationml.tags+xml"/>
  <Override PartName="/ppt/tags/tag7706.xml" ContentType="application/vnd.openxmlformats-officedocument.presentationml.tags+xml"/>
  <Override PartName="/ppt/tags/tag7707.xml" ContentType="application/vnd.openxmlformats-officedocument.presentationml.tags+xml"/>
  <Override PartName="/ppt/tags/tag7708.xml" ContentType="application/vnd.openxmlformats-officedocument.presentationml.tags+xml"/>
  <Override PartName="/ppt/tags/tag7709.xml" ContentType="application/vnd.openxmlformats-officedocument.presentationml.tags+xml"/>
  <Override PartName="/ppt/tags/tag771.xml" ContentType="application/vnd.openxmlformats-officedocument.presentationml.tags+xml"/>
  <Override PartName="/ppt/tags/tag7710.xml" ContentType="application/vnd.openxmlformats-officedocument.presentationml.tags+xml"/>
  <Override PartName="/ppt/tags/tag7711.xml" ContentType="application/vnd.openxmlformats-officedocument.presentationml.tags+xml"/>
  <Override PartName="/ppt/tags/tag7712.xml" ContentType="application/vnd.openxmlformats-officedocument.presentationml.tags+xml"/>
  <Override PartName="/ppt/tags/tag7713.xml" ContentType="application/vnd.openxmlformats-officedocument.presentationml.tags+xml"/>
  <Override PartName="/ppt/tags/tag7714.xml" ContentType="application/vnd.openxmlformats-officedocument.presentationml.tags+xml"/>
  <Override PartName="/ppt/tags/tag7715.xml" ContentType="application/vnd.openxmlformats-officedocument.presentationml.tags+xml"/>
  <Override PartName="/ppt/tags/tag7716.xml" ContentType="application/vnd.openxmlformats-officedocument.presentationml.tags+xml"/>
  <Override PartName="/ppt/tags/tag7717.xml" ContentType="application/vnd.openxmlformats-officedocument.presentationml.tags+xml"/>
  <Override PartName="/ppt/tags/tag7718.xml" ContentType="application/vnd.openxmlformats-officedocument.presentationml.tags+xml"/>
  <Override PartName="/ppt/tags/tag7719.xml" ContentType="application/vnd.openxmlformats-officedocument.presentationml.tags+xml"/>
  <Override PartName="/ppt/tags/tag772.xml" ContentType="application/vnd.openxmlformats-officedocument.presentationml.tags+xml"/>
  <Override PartName="/ppt/tags/tag7720.xml" ContentType="application/vnd.openxmlformats-officedocument.presentationml.tags+xml"/>
  <Override PartName="/ppt/tags/tag7721.xml" ContentType="application/vnd.openxmlformats-officedocument.presentationml.tags+xml"/>
  <Override PartName="/ppt/tags/tag7722.xml" ContentType="application/vnd.openxmlformats-officedocument.presentationml.tags+xml"/>
  <Override PartName="/ppt/tags/tag7723.xml" ContentType="application/vnd.openxmlformats-officedocument.presentationml.tags+xml"/>
  <Override PartName="/ppt/tags/tag7724.xml" ContentType="application/vnd.openxmlformats-officedocument.presentationml.tags+xml"/>
  <Override PartName="/ppt/tags/tag7725.xml" ContentType="application/vnd.openxmlformats-officedocument.presentationml.tags+xml"/>
  <Override PartName="/ppt/tags/tag7726.xml" ContentType="application/vnd.openxmlformats-officedocument.presentationml.tags+xml"/>
  <Override PartName="/ppt/tags/tag7727.xml" ContentType="application/vnd.openxmlformats-officedocument.presentationml.tags+xml"/>
  <Override PartName="/ppt/tags/tag7728.xml" ContentType="application/vnd.openxmlformats-officedocument.presentationml.tags+xml"/>
  <Override PartName="/ppt/tags/tag7729.xml" ContentType="application/vnd.openxmlformats-officedocument.presentationml.tags+xml"/>
  <Override PartName="/ppt/tags/tag773.xml" ContentType="application/vnd.openxmlformats-officedocument.presentationml.tags+xml"/>
  <Override PartName="/ppt/tags/tag7730.xml" ContentType="application/vnd.openxmlformats-officedocument.presentationml.tags+xml"/>
  <Override PartName="/ppt/tags/tag7731.xml" ContentType="application/vnd.openxmlformats-officedocument.presentationml.tags+xml"/>
  <Override PartName="/ppt/tags/tag7732.xml" ContentType="application/vnd.openxmlformats-officedocument.presentationml.tags+xml"/>
  <Override PartName="/ppt/tags/tag7733.xml" ContentType="application/vnd.openxmlformats-officedocument.presentationml.tags+xml"/>
  <Override PartName="/ppt/tags/tag7734.xml" ContentType="application/vnd.openxmlformats-officedocument.presentationml.tags+xml"/>
  <Override PartName="/ppt/tags/tag7735.xml" ContentType="application/vnd.openxmlformats-officedocument.presentationml.tags+xml"/>
  <Override PartName="/ppt/tags/tag7736.xml" ContentType="application/vnd.openxmlformats-officedocument.presentationml.tags+xml"/>
  <Override PartName="/ppt/tags/tag7737.xml" ContentType="application/vnd.openxmlformats-officedocument.presentationml.tags+xml"/>
  <Override PartName="/ppt/tags/tag7738.xml" ContentType="application/vnd.openxmlformats-officedocument.presentationml.tags+xml"/>
  <Override PartName="/ppt/tags/tag7739.xml" ContentType="application/vnd.openxmlformats-officedocument.presentationml.tags+xml"/>
  <Override PartName="/ppt/tags/tag774.xml" ContentType="application/vnd.openxmlformats-officedocument.presentationml.tags+xml"/>
  <Override PartName="/ppt/tags/tag7740.xml" ContentType="application/vnd.openxmlformats-officedocument.presentationml.tags+xml"/>
  <Override PartName="/ppt/tags/tag7741.xml" ContentType="application/vnd.openxmlformats-officedocument.presentationml.tags+xml"/>
  <Override PartName="/ppt/tags/tag7742.xml" ContentType="application/vnd.openxmlformats-officedocument.presentationml.tags+xml"/>
  <Override PartName="/ppt/tags/tag7743.xml" ContentType="application/vnd.openxmlformats-officedocument.presentationml.tags+xml"/>
  <Override PartName="/ppt/tags/tag7744.xml" ContentType="application/vnd.openxmlformats-officedocument.presentationml.tags+xml"/>
  <Override PartName="/ppt/tags/tag7745.xml" ContentType="application/vnd.openxmlformats-officedocument.presentationml.tags+xml"/>
  <Override PartName="/ppt/tags/tag7746.xml" ContentType="application/vnd.openxmlformats-officedocument.presentationml.tags+xml"/>
  <Override PartName="/ppt/tags/tag7747.xml" ContentType="application/vnd.openxmlformats-officedocument.presentationml.tags+xml"/>
  <Override PartName="/ppt/tags/tag7748.xml" ContentType="application/vnd.openxmlformats-officedocument.presentationml.tags+xml"/>
  <Override PartName="/ppt/tags/tag7749.xml" ContentType="application/vnd.openxmlformats-officedocument.presentationml.tags+xml"/>
  <Override PartName="/ppt/tags/tag775.xml" ContentType="application/vnd.openxmlformats-officedocument.presentationml.tags+xml"/>
  <Override PartName="/ppt/tags/tag7750.xml" ContentType="application/vnd.openxmlformats-officedocument.presentationml.tags+xml"/>
  <Override PartName="/ppt/tags/tag7751.xml" ContentType="application/vnd.openxmlformats-officedocument.presentationml.tags+xml"/>
  <Override PartName="/ppt/tags/tag7752.xml" ContentType="application/vnd.openxmlformats-officedocument.presentationml.tags+xml"/>
  <Override PartName="/ppt/tags/tag7753.xml" ContentType="application/vnd.openxmlformats-officedocument.presentationml.tags+xml"/>
  <Override PartName="/ppt/tags/tag7754.xml" ContentType="application/vnd.openxmlformats-officedocument.presentationml.tags+xml"/>
  <Override PartName="/ppt/tags/tag7755.xml" ContentType="application/vnd.openxmlformats-officedocument.presentationml.tags+xml"/>
  <Override PartName="/ppt/tags/tag7756.xml" ContentType="application/vnd.openxmlformats-officedocument.presentationml.tags+xml"/>
  <Override PartName="/ppt/tags/tag7757.xml" ContentType="application/vnd.openxmlformats-officedocument.presentationml.tags+xml"/>
  <Override PartName="/ppt/tags/tag7758.xml" ContentType="application/vnd.openxmlformats-officedocument.presentationml.tags+xml"/>
  <Override PartName="/ppt/tags/tag7759.xml" ContentType="application/vnd.openxmlformats-officedocument.presentationml.tags+xml"/>
  <Override PartName="/ppt/tags/tag776.xml" ContentType="application/vnd.openxmlformats-officedocument.presentationml.tags+xml"/>
  <Override PartName="/ppt/tags/tag7760.xml" ContentType="application/vnd.openxmlformats-officedocument.presentationml.tags+xml"/>
  <Override PartName="/ppt/tags/tag7761.xml" ContentType="application/vnd.openxmlformats-officedocument.presentationml.tags+xml"/>
  <Override PartName="/ppt/tags/tag7762.xml" ContentType="application/vnd.openxmlformats-officedocument.presentationml.tags+xml"/>
  <Override PartName="/ppt/tags/tag7763.xml" ContentType="application/vnd.openxmlformats-officedocument.presentationml.tags+xml"/>
  <Override PartName="/ppt/tags/tag7764.xml" ContentType="application/vnd.openxmlformats-officedocument.presentationml.tags+xml"/>
  <Override PartName="/ppt/tags/tag7765.xml" ContentType="application/vnd.openxmlformats-officedocument.presentationml.tags+xml"/>
  <Override PartName="/ppt/tags/tag7766.xml" ContentType="application/vnd.openxmlformats-officedocument.presentationml.tags+xml"/>
  <Override PartName="/ppt/tags/tag7767.xml" ContentType="application/vnd.openxmlformats-officedocument.presentationml.tags+xml"/>
  <Override PartName="/ppt/tags/tag7768.xml" ContentType="application/vnd.openxmlformats-officedocument.presentationml.tags+xml"/>
  <Override PartName="/ppt/tags/tag7769.xml" ContentType="application/vnd.openxmlformats-officedocument.presentationml.tags+xml"/>
  <Override PartName="/ppt/tags/tag777.xml" ContentType="application/vnd.openxmlformats-officedocument.presentationml.tags+xml"/>
  <Override PartName="/ppt/tags/tag7770.xml" ContentType="application/vnd.openxmlformats-officedocument.presentationml.tags+xml"/>
  <Override PartName="/ppt/tags/tag7771.xml" ContentType="application/vnd.openxmlformats-officedocument.presentationml.tags+xml"/>
  <Override PartName="/ppt/tags/tag7772.xml" ContentType="application/vnd.openxmlformats-officedocument.presentationml.tags+xml"/>
  <Override PartName="/ppt/tags/tag7773.xml" ContentType="application/vnd.openxmlformats-officedocument.presentationml.tags+xml"/>
  <Override PartName="/ppt/tags/tag7774.xml" ContentType="application/vnd.openxmlformats-officedocument.presentationml.tags+xml"/>
  <Override PartName="/ppt/tags/tag7775.xml" ContentType="application/vnd.openxmlformats-officedocument.presentationml.tags+xml"/>
  <Override PartName="/ppt/tags/tag7776.xml" ContentType="application/vnd.openxmlformats-officedocument.presentationml.tags+xml"/>
  <Override PartName="/ppt/tags/tag7777.xml" ContentType="application/vnd.openxmlformats-officedocument.presentationml.tags+xml"/>
  <Override PartName="/ppt/tags/tag7778.xml" ContentType="application/vnd.openxmlformats-officedocument.presentationml.tags+xml"/>
  <Override PartName="/ppt/tags/tag7779.xml" ContentType="application/vnd.openxmlformats-officedocument.presentationml.tags+xml"/>
  <Override PartName="/ppt/tags/tag778.xml" ContentType="application/vnd.openxmlformats-officedocument.presentationml.tags+xml"/>
  <Override PartName="/ppt/tags/tag7780.xml" ContentType="application/vnd.openxmlformats-officedocument.presentationml.tags+xml"/>
  <Override PartName="/ppt/tags/tag7781.xml" ContentType="application/vnd.openxmlformats-officedocument.presentationml.tags+xml"/>
  <Override PartName="/ppt/tags/tag7782.xml" ContentType="application/vnd.openxmlformats-officedocument.presentationml.tags+xml"/>
  <Override PartName="/ppt/tags/tag7783.xml" ContentType="application/vnd.openxmlformats-officedocument.presentationml.tags+xml"/>
  <Override PartName="/ppt/tags/tag7784.xml" ContentType="application/vnd.openxmlformats-officedocument.presentationml.tags+xml"/>
  <Override PartName="/ppt/tags/tag7785.xml" ContentType="application/vnd.openxmlformats-officedocument.presentationml.tags+xml"/>
  <Override PartName="/ppt/tags/tag7786.xml" ContentType="application/vnd.openxmlformats-officedocument.presentationml.tags+xml"/>
  <Override PartName="/ppt/tags/tag7787.xml" ContentType="application/vnd.openxmlformats-officedocument.presentationml.tags+xml"/>
  <Override PartName="/ppt/tags/tag7788.xml" ContentType="application/vnd.openxmlformats-officedocument.presentationml.tags+xml"/>
  <Override PartName="/ppt/tags/tag7789.xml" ContentType="application/vnd.openxmlformats-officedocument.presentationml.tags+xml"/>
  <Override PartName="/ppt/tags/tag779.xml" ContentType="application/vnd.openxmlformats-officedocument.presentationml.tags+xml"/>
  <Override PartName="/ppt/tags/tag7790.xml" ContentType="application/vnd.openxmlformats-officedocument.presentationml.tags+xml"/>
  <Override PartName="/ppt/tags/tag7791.xml" ContentType="application/vnd.openxmlformats-officedocument.presentationml.tags+xml"/>
  <Override PartName="/ppt/tags/tag7792.xml" ContentType="application/vnd.openxmlformats-officedocument.presentationml.tags+xml"/>
  <Override PartName="/ppt/tags/tag7793.xml" ContentType="application/vnd.openxmlformats-officedocument.presentationml.tags+xml"/>
  <Override PartName="/ppt/tags/tag7794.xml" ContentType="application/vnd.openxmlformats-officedocument.presentationml.tags+xml"/>
  <Override PartName="/ppt/tags/tag7795.xml" ContentType="application/vnd.openxmlformats-officedocument.presentationml.tags+xml"/>
  <Override PartName="/ppt/tags/tag7796.xml" ContentType="application/vnd.openxmlformats-officedocument.presentationml.tags+xml"/>
  <Override PartName="/ppt/tags/tag7797.xml" ContentType="application/vnd.openxmlformats-officedocument.presentationml.tags+xml"/>
  <Override PartName="/ppt/tags/tag7798.xml" ContentType="application/vnd.openxmlformats-officedocument.presentationml.tags+xml"/>
  <Override PartName="/ppt/tags/tag7799.xml" ContentType="application/vnd.openxmlformats-officedocument.presentationml.tags+xml"/>
  <Override PartName="/ppt/tags/tag78.xml" ContentType="application/vnd.openxmlformats-officedocument.presentationml.tags+xml"/>
  <Override PartName="/ppt/tags/tag780.xml" ContentType="application/vnd.openxmlformats-officedocument.presentationml.tags+xml"/>
  <Override PartName="/ppt/tags/tag7800.xml" ContentType="application/vnd.openxmlformats-officedocument.presentationml.tags+xml"/>
  <Override PartName="/ppt/tags/tag7801.xml" ContentType="application/vnd.openxmlformats-officedocument.presentationml.tags+xml"/>
  <Override PartName="/ppt/tags/tag7802.xml" ContentType="application/vnd.openxmlformats-officedocument.presentationml.tags+xml"/>
  <Override PartName="/ppt/tags/tag7803.xml" ContentType="application/vnd.openxmlformats-officedocument.presentationml.tags+xml"/>
  <Override PartName="/ppt/tags/tag7804.xml" ContentType="application/vnd.openxmlformats-officedocument.presentationml.tags+xml"/>
  <Override PartName="/ppt/tags/tag7805.xml" ContentType="application/vnd.openxmlformats-officedocument.presentationml.tags+xml"/>
  <Override PartName="/ppt/tags/tag7806.xml" ContentType="application/vnd.openxmlformats-officedocument.presentationml.tags+xml"/>
  <Override PartName="/ppt/tags/tag7807.xml" ContentType="application/vnd.openxmlformats-officedocument.presentationml.tags+xml"/>
  <Override PartName="/ppt/tags/tag7808.xml" ContentType="application/vnd.openxmlformats-officedocument.presentationml.tags+xml"/>
  <Override PartName="/ppt/tags/tag7809.xml" ContentType="application/vnd.openxmlformats-officedocument.presentationml.tags+xml"/>
  <Override PartName="/ppt/tags/tag781.xml" ContentType="application/vnd.openxmlformats-officedocument.presentationml.tags+xml"/>
  <Override PartName="/ppt/tags/tag7810.xml" ContentType="application/vnd.openxmlformats-officedocument.presentationml.tags+xml"/>
  <Override PartName="/ppt/tags/tag7811.xml" ContentType="application/vnd.openxmlformats-officedocument.presentationml.tags+xml"/>
  <Override PartName="/ppt/tags/tag7812.xml" ContentType="application/vnd.openxmlformats-officedocument.presentationml.tags+xml"/>
  <Override PartName="/ppt/tags/tag7813.xml" ContentType="application/vnd.openxmlformats-officedocument.presentationml.tags+xml"/>
  <Override PartName="/ppt/tags/tag7814.xml" ContentType="application/vnd.openxmlformats-officedocument.presentationml.tags+xml"/>
  <Override PartName="/ppt/tags/tag7815.xml" ContentType="application/vnd.openxmlformats-officedocument.presentationml.tags+xml"/>
  <Override PartName="/ppt/tags/tag7816.xml" ContentType="application/vnd.openxmlformats-officedocument.presentationml.tags+xml"/>
  <Override PartName="/ppt/tags/tag7817.xml" ContentType="application/vnd.openxmlformats-officedocument.presentationml.tags+xml"/>
  <Override PartName="/ppt/tags/tag7818.xml" ContentType="application/vnd.openxmlformats-officedocument.presentationml.tags+xml"/>
  <Override PartName="/ppt/tags/tag7819.xml" ContentType="application/vnd.openxmlformats-officedocument.presentationml.tags+xml"/>
  <Override PartName="/ppt/tags/tag782.xml" ContentType="application/vnd.openxmlformats-officedocument.presentationml.tags+xml"/>
  <Override PartName="/ppt/tags/tag7820.xml" ContentType="application/vnd.openxmlformats-officedocument.presentationml.tags+xml"/>
  <Override PartName="/ppt/tags/tag7821.xml" ContentType="application/vnd.openxmlformats-officedocument.presentationml.tags+xml"/>
  <Override PartName="/ppt/tags/tag7822.xml" ContentType="application/vnd.openxmlformats-officedocument.presentationml.tags+xml"/>
  <Override PartName="/ppt/tags/tag7823.xml" ContentType="application/vnd.openxmlformats-officedocument.presentationml.tags+xml"/>
  <Override PartName="/ppt/tags/tag7824.xml" ContentType="application/vnd.openxmlformats-officedocument.presentationml.tags+xml"/>
  <Override PartName="/ppt/tags/tag7825.xml" ContentType="application/vnd.openxmlformats-officedocument.presentationml.tags+xml"/>
  <Override PartName="/ppt/tags/tag7826.xml" ContentType="application/vnd.openxmlformats-officedocument.presentationml.tags+xml"/>
  <Override PartName="/ppt/tags/tag7827.xml" ContentType="application/vnd.openxmlformats-officedocument.presentationml.tags+xml"/>
  <Override PartName="/ppt/tags/tag7828.xml" ContentType="application/vnd.openxmlformats-officedocument.presentationml.tags+xml"/>
  <Override PartName="/ppt/tags/tag7829.xml" ContentType="application/vnd.openxmlformats-officedocument.presentationml.tags+xml"/>
  <Override PartName="/ppt/tags/tag783.xml" ContentType="application/vnd.openxmlformats-officedocument.presentationml.tags+xml"/>
  <Override PartName="/ppt/tags/tag7830.xml" ContentType="application/vnd.openxmlformats-officedocument.presentationml.tags+xml"/>
  <Override PartName="/ppt/tags/tag7831.xml" ContentType="application/vnd.openxmlformats-officedocument.presentationml.tags+xml"/>
  <Override PartName="/ppt/tags/tag7832.xml" ContentType="application/vnd.openxmlformats-officedocument.presentationml.tags+xml"/>
  <Override PartName="/ppt/tags/tag7833.xml" ContentType="application/vnd.openxmlformats-officedocument.presentationml.tags+xml"/>
  <Override PartName="/ppt/tags/tag7834.xml" ContentType="application/vnd.openxmlformats-officedocument.presentationml.tags+xml"/>
  <Override PartName="/ppt/tags/tag7835.xml" ContentType="application/vnd.openxmlformats-officedocument.presentationml.tags+xml"/>
  <Override PartName="/ppt/tags/tag7836.xml" ContentType="application/vnd.openxmlformats-officedocument.presentationml.tags+xml"/>
  <Override PartName="/ppt/tags/tag7837.xml" ContentType="application/vnd.openxmlformats-officedocument.presentationml.tags+xml"/>
  <Override PartName="/ppt/tags/tag7838.xml" ContentType="application/vnd.openxmlformats-officedocument.presentationml.tags+xml"/>
  <Override PartName="/ppt/tags/tag7839.xml" ContentType="application/vnd.openxmlformats-officedocument.presentationml.tags+xml"/>
  <Override PartName="/ppt/tags/tag784.xml" ContentType="application/vnd.openxmlformats-officedocument.presentationml.tags+xml"/>
  <Override PartName="/ppt/tags/tag7840.xml" ContentType="application/vnd.openxmlformats-officedocument.presentationml.tags+xml"/>
  <Override PartName="/ppt/tags/tag7841.xml" ContentType="application/vnd.openxmlformats-officedocument.presentationml.tags+xml"/>
  <Override PartName="/ppt/tags/tag7842.xml" ContentType="application/vnd.openxmlformats-officedocument.presentationml.tags+xml"/>
  <Override PartName="/ppt/tags/tag7843.xml" ContentType="application/vnd.openxmlformats-officedocument.presentationml.tags+xml"/>
  <Override PartName="/ppt/tags/tag7844.xml" ContentType="application/vnd.openxmlformats-officedocument.presentationml.tags+xml"/>
  <Override PartName="/ppt/tags/tag7845.xml" ContentType="application/vnd.openxmlformats-officedocument.presentationml.tags+xml"/>
  <Override PartName="/ppt/tags/tag7846.xml" ContentType="application/vnd.openxmlformats-officedocument.presentationml.tags+xml"/>
  <Override PartName="/ppt/tags/tag7847.xml" ContentType="application/vnd.openxmlformats-officedocument.presentationml.tags+xml"/>
  <Override PartName="/ppt/tags/tag7848.xml" ContentType="application/vnd.openxmlformats-officedocument.presentationml.tags+xml"/>
  <Override PartName="/ppt/tags/tag7849.xml" ContentType="application/vnd.openxmlformats-officedocument.presentationml.tags+xml"/>
  <Override PartName="/ppt/tags/tag785.xml" ContentType="application/vnd.openxmlformats-officedocument.presentationml.tags+xml"/>
  <Override PartName="/ppt/tags/tag7850.xml" ContentType="application/vnd.openxmlformats-officedocument.presentationml.tags+xml"/>
  <Override PartName="/ppt/tags/tag7851.xml" ContentType="application/vnd.openxmlformats-officedocument.presentationml.tags+xml"/>
  <Override PartName="/ppt/tags/tag7852.xml" ContentType="application/vnd.openxmlformats-officedocument.presentationml.tags+xml"/>
  <Override PartName="/ppt/tags/tag7853.xml" ContentType="application/vnd.openxmlformats-officedocument.presentationml.tags+xml"/>
  <Override PartName="/ppt/tags/tag7854.xml" ContentType="application/vnd.openxmlformats-officedocument.presentationml.tags+xml"/>
  <Override PartName="/ppt/tags/tag7855.xml" ContentType="application/vnd.openxmlformats-officedocument.presentationml.tags+xml"/>
  <Override PartName="/ppt/tags/tag7856.xml" ContentType="application/vnd.openxmlformats-officedocument.presentationml.tags+xml"/>
  <Override PartName="/ppt/tags/tag7857.xml" ContentType="application/vnd.openxmlformats-officedocument.presentationml.tags+xml"/>
  <Override PartName="/ppt/tags/tag7858.xml" ContentType="application/vnd.openxmlformats-officedocument.presentationml.tags+xml"/>
  <Override PartName="/ppt/tags/tag7859.xml" ContentType="application/vnd.openxmlformats-officedocument.presentationml.tags+xml"/>
  <Override PartName="/ppt/tags/tag786.xml" ContentType="application/vnd.openxmlformats-officedocument.presentationml.tags+xml"/>
  <Override PartName="/ppt/tags/tag7860.xml" ContentType="application/vnd.openxmlformats-officedocument.presentationml.tags+xml"/>
  <Override PartName="/ppt/tags/tag7861.xml" ContentType="application/vnd.openxmlformats-officedocument.presentationml.tags+xml"/>
  <Override PartName="/ppt/tags/tag7862.xml" ContentType="application/vnd.openxmlformats-officedocument.presentationml.tags+xml"/>
  <Override PartName="/ppt/tags/tag7863.xml" ContentType="application/vnd.openxmlformats-officedocument.presentationml.tags+xml"/>
  <Override PartName="/ppt/tags/tag7864.xml" ContentType="application/vnd.openxmlformats-officedocument.presentationml.tags+xml"/>
  <Override PartName="/ppt/tags/tag7865.xml" ContentType="application/vnd.openxmlformats-officedocument.presentationml.tags+xml"/>
  <Override PartName="/ppt/tags/tag7866.xml" ContentType="application/vnd.openxmlformats-officedocument.presentationml.tags+xml"/>
  <Override PartName="/ppt/tags/tag7867.xml" ContentType="application/vnd.openxmlformats-officedocument.presentationml.tags+xml"/>
  <Override PartName="/ppt/tags/tag7868.xml" ContentType="application/vnd.openxmlformats-officedocument.presentationml.tags+xml"/>
  <Override PartName="/ppt/tags/tag7869.xml" ContentType="application/vnd.openxmlformats-officedocument.presentationml.tags+xml"/>
  <Override PartName="/ppt/tags/tag787.xml" ContentType="application/vnd.openxmlformats-officedocument.presentationml.tags+xml"/>
  <Override PartName="/ppt/tags/tag7870.xml" ContentType="application/vnd.openxmlformats-officedocument.presentationml.tags+xml"/>
  <Override PartName="/ppt/tags/tag7871.xml" ContentType="application/vnd.openxmlformats-officedocument.presentationml.tags+xml"/>
  <Override PartName="/ppt/tags/tag7872.xml" ContentType="application/vnd.openxmlformats-officedocument.presentationml.tags+xml"/>
  <Override PartName="/ppt/tags/tag7873.xml" ContentType="application/vnd.openxmlformats-officedocument.presentationml.tags+xml"/>
  <Override PartName="/ppt/tags/tag7874.xml" ContentType="application/vnd.openxmlformats-officedocument.presentationml.tags+xml"/>
  <Override PartName="/ppt/tags/tag7875.xml" ContentType="application/vnd.openxmlformats-officedocument.presentationml.tags+xml"/>
  <Override PartName="/ppt/tags/tag7876.xml" ContentType="application/vnd.openxmlformats-officedocument.presentationml.tags+xml"/>
  <Override PartName="/ppt/tags/tag7877.xml" ContentType="application/vnd.openxmlformats-officedocument.presentationml.tags+xml"/>
  <Override PartName="/ppt/tags/tag7878.xml" ContentType="application/vnd.openxmlformats-officedocument.presentationml.tags+xml"/>
  <Override PartName="/ppt/tags/tag7879.xml" ContentType="application/vnd.openxmlformats-officedocument.presentationml.tags+xml"/>
  <Override PartName="/ppt/tags/tag788.xml" ContentType="application/vnd.openxmlformats-officedocument.presentationml.tags+xml"/>
  <Override PartName="/ppt/tags/tag7880.xml" ContentType="application/vnd.openxmlformats-officedocument.presentationml.tags+xml"/>
  <Override PartName="/ppt/tags/tag7881.xml" ContentType="application/vnd.openxmlformats-officedocument.presentationml.tags+xml"/>
  <Override PartName="/ppt/tags/tag7882.xml" ContentType="application/vnd.openxmlformats-officedocument.presentationml.tags+xml"/>
  <Override PartName="/ppt/tags/tag7883.xml" ContentType="application/vnd.openxmlformats-officedocument.presentationml.tags+xml"/>
  <Override PartName="/ppt/tags/tag7884.xml" ContentType="application/vnd.openxmlformats-officedocument.presentationml.tags+xml"/>
  <Override PartName="/ppt/tags/tag7885.xml" ContentType="application/vnd.openxmlformats-officedocument.presentationml.tags+xml"/>
  <Override PartName="/ppt/tags/tag7886.xml" ContentType="application/vnd.openxmlformats-officedocument.presentationml.tags+xml"/>
  <Override PartName="/ppt/tags/tag7887.xml" ContentType="application/vnd.openxmlformats-officedocument.presentationml.tags+xml"/>
  <Override PartName="/ppt/tags/tag7888.xml" ContentType="application/vnd.openxmlformats-officedocument.presentationml.tags+xml"/>
  <Override PartName="/ppt/tags/tag7889.xml" ContentType="application/vnd.openxmlformats-officedocument.presentationml.tags+xml"/>
  <Override PartName="/ppt/tags/tag789.xml" ContentType="application/vnd.openxmlformats-officedocument.presentationml.tags+xml"/>
  <Override PartName="/ppt/tags/tag7890.xml" ContentType="application/vnd.openxmlformats-officedocument.presentationml.tags+xml"/>
  <Override PartName="/ppt/tags/tag7891.xml" ContentType="application/vnd.openxmlformats-officedocument.presentationml.tags+xml"/>
  <Override PartName="/ppt/tags/tag7892.xml" ContentType="application/vnd.openxmlformats-officedocument.presentationml.tags+xml"/>
  <Override PartName="/ppt/tags/tag7893.xml" ContentType="application/vnd.openxmlformats-officedocument.presentationml.tags+xml"/>
  <Override PartName="/ppt/tags/tag7894.xml" ContentType="application/vnd.openxmlformats-officedocument.presentationml.tags+xml"/>
  <Override PartName="/ppt/tags/tag7895.xml" ContentType="application/vnd.openxmlformats-officedocument.presentationml.tags+xml"/>
  <Override PartName="/ppt/tags/tag7896.xml" ContentType="application/vnd.openxmlformats-officedocument.presentationml.tags+xml"/>
  <Override PartName="/ppt/tags/tag7897.xml" ContentType="application/vnd.openxmlformats-officedocument.presentationml.tags+xml"/>
  <Override PartName="/ppt/tags/tag7898.xml" ContentType="application/vnd.openxmlformats-officedocument.presentationml.tags+xml"/>
  <Override PartName="/ppt/tags/tag7899.xml" ContentType="application/vnd.openxmlformats-officedocument.presentationml.tags+xml"/>
  <Override PartName="/ppt/tags/tag79.xml" ContentType="application/vnd.openxmlformats-officedocument.presentationml.tags+xml"/>
  <Override PartName="/ppt/tags/tag790.xml" ContentType="application/vnd.openxmlformats-officedocument.presentationml.tags+xml"/>
  <Override PartName="/ppt/tags/tag7900.xml" ContentType="application/vnd.openxmlformats-officedocument.presentationml.tags+xml"/>
  <Override PartName="/ppt/tags/tag7901.xml" ContentType="application/vnd.openxmlformats-officedocument.presentationml.tags+xml"/>
  <Override PartName="/ppt/tags/tag7902.xml" ContentType="application/vnd.openxmlformats-officedocument.presentationml.tags+xml"/>
  <Override PartName="/ppt/tags/tag7903.xml" ContentType="application/vnd.openxmlformats-officedocument.presentationml.tags+xml"/>
  <Override PartName="/ppt/tags/tag7904.xml" ContentType="application/vnd.openxmlformats-officedocument.presentationml.tags+xml"/>
  <Override PartName="/ppt/tags/tag7905.xml" ContentType="application/vnd.openxmlformats-officedocument.presentationml.tags+xml"/>
  <Override PartName="/ppt/tags/tag7906.xml" ContentType="application/vnd.openxmlformats-officedocument.presentationml.tags+xml"/>
  <Override PartName="/ppt/tags/tag7907.xml" ContentType="application/vnd.openxmlformats-officedocument.presentationml.tags+xml"/>
  <Override PartName="/ppt/tags/tag7908.xml" ContentType="application/vnd.openxmlformats-officedocument.presentationml.tags+xml"/>
  <Override PartName="/ppt/tags/tag7909.xml" ContentType="application/vnd.openxmlformats-officedocument.presentationml.tags+xml"/>
  <Override PartName="/ppt/tags/tag791.xml" ContentType="application/vnd.openxmlformats-officedocument.presentationml.tags+xml"/>
  <Override PartName="/ppt/tags/tag7910.xml" ContentType="application/vnd.openxmlformats-officedocument.presentationml.tags+xml"/>
  <Override PartName="/ppt/tags/tag7911.xml" ContentType="application/vnd.openxmlformats-officedocument.presentationml.tags+xml"/>
  <Override PartName="/ppt/tags/tag7912.xml" ContentType="application/vnd.openxmlformats-officedocument.presentationml.tags+xml"/>
  <Override PartName="/ppt/tags/tag7913.xml" ContentType="application/vnd.openxmlformats-officedocument.presentationml.tags+xml"/>
  <Override PartName="/ppt/tags/tag7914.xml" ContentType="application/vnd.openxmlformats-officedocument.presentationml.tags+xml"/>
  <Override PartName="/ppt/tags/tag7915.xml" ContentType="application/vnd.openxmlformats-officedocument.presentationml.tags+xml"/>
  <Override PartName="/ppt/tags/tag7916.xml" ContentType="application/vnd.openxmlformats-officedocument.presentationml.tags+xml"/>
  <Override PartName="/ppt/tags/tag7917.xml" ContentType="application/vnd.openxmlformats-officedocument.presentationml.tags+xml"/>
  <Override PartName="/ppt/tags/tag7918.xml" ContentType="application/vnd.openxmlformats-officedocument.presentationml.tags+xml"/>
  <Override PartName="/ppt/tags/tag7919.xml" ContentType="application/vnd.openxmlformats-officedocument.presentationml.tags+xml"/>
  <Override PartName="/ppt/tags/tag792.xml" ContentType="application/vnd.openxmlformats-officedocument.presentationml.tags+xml"/>
  <Override PartName="/ppt/tags/tag7920.xml" ContentType="application/vnd.openxmlformats-officedocument.presentationml.tags+xml"/>
  <Override PartName="/ppt/tags/tag7921.xml" ContentType="application/vnd.openxmlformats-officedocument.presentationml.tags+xml"/>
  <Override PartName="/ppt/tags/tag7922.xml" ContentType="application/vnd.openxmlformats-officedocument.presentationml.tags+xml"/>
  <Override PartName="/ppt/tags/tag7923.xml" ContentType="application/vnd.openxmlformats-officedocument.presentationml.tags+xml"/>
  <Override PartName="/ppt/tags/tag7924.xml" ContentType="application/vnd.openxmlformats-officedocument.presentationml.tags+xml"/>
  <Override PartName="/ppt/tags/tag7925.xml" ContentType="application/vnd.openxmlformats-officedocument.presentationml.tags+xml"/>
  <Override PartName="/ppt/tags/tag7926.xml" ContentType="application/vnd.openxmlformats-officedocument.presentationml.tags+xml"/>
  <Override PartName="/ppt/tags/tag7927.xml" ContentType="application/vnd.openxmlformats-officedocument.presentationml.tags+xml"/>
  <Override PartName="/ppt/tags/tag7928.xml" ContentType="application/vnd.openxmlformats-officedocument.presentationml.tags+xml"/>
  <Override PartName="/ppt/tags/tag7929.xml" ContentType="application/vnd.openxmlformats-officedocument.presentationml.tags+xml"/>
  <Override PartName="/ppt/tags/tag793.xml" ContentType="application/vnd.openxmlformats-officedocument.presentationml.tags+xml"/>
  <Override PartName="/ppt/tags/tag7930.xml" ContentType="application/vnd.openxmlformats-officedocument.presentationml.tags+xml"/>
  <Override PartName="/ppt/tags/tag7931.xml" ContentType="application/vnd.openxmlformats-officedocument.presentationml.tags+xml"/>
  <Override PartName="/ppt/tags/tag7932.xml" ContentType="application/vnd.openxmlformats-officedocument.presentationml.tags+xml"/>
  <Override PartName="/ppt/tags/tag7933.xml" ContentType="application/vnd.openxmlformats-officedocument.presentationml.tags+xml"/>
  <Override PartName="/ppt/tags/tag7934.xml" ContentType="application/vnd.openxmlformats-officedocument.presentationml.tags+xml"/>
  <Override PartName="/ppt/tags/tag7935.xml" ContentType="application/vnd.openxmlformats-officedocument.presentationml.tags+xml"/>
  <Override PartName="/ppt/tags/tag7936.xml" ContentType="application/vnd.openxmlformats-officedocument.presentationml.tags+xml"/>
  <Override PartName="/ppt/tags/tag7937.xml" ContentType="application/vnd.openxmlformats-officedocument.presentationml.tags+xml"/>
  <Override PartName="/ppt/tags/tag7938.xml" ContentType="application/vnd.openxmlformats-officedocument.presentationml.tags+xml"/>
  <Override PartName="/ppt/tags/tag7939.xml" ContentType="application/vnd.openxmlformats-officedocument.presentationml.tags+xml"/>
  <Override PartName="/ppt/tags/tag794.xml" ContentType="application/vnd.openxmlformats-officedocument.presentationml.tags+xml"/>
  <Override PartName="/ppt/tags/tag7940.xml" ContentType="application/vnd.openxmlformats-officedocument.presentationml.tags+xml"/>
  <Override PartName="/ppt/tags/tag7941.xml" ContentType="application/vnd.openxmlformats-officedocument.presentationml.tags+xml"/>
  <Override PartName="/ppt/tags/tag7942.xml" ContentType="application/vnd.openxmlformats-officedocument.presentationml.tags+xml"/>
  <Override PartName="/ppt/tags/tag7943.xml" ContentType="application/vnd.openxmlformats-officedocument.presentationml.tags+xml"/>
  <Override PartName="/ppt/tags/tag7944.xml" ContentType="application/vnd.openxmlformats-officedocument.presentationml.tags+xml"/>
  <Override PartName="/ppt/tags/tag7945.xml" ContentType="application/vnd.openxmlformats-officedocument.presentationml.tags+xml"/>
  <Override PartName="/ppt/tags/tag7946.xml" ContentType="application/vnd.openxmlformats-officedocument.presentationml.tags+xml"/>
  <Override PartName="/ppt/tags/tag7947.xml" ContentType="application/vnd.openxmlformats-officedocument.presentationml.tags+xml"/>
  <Override PartName="/ppt/tags/tag7948.xml" ContentType="application/vnd.openxmlformats-officedocument.presentationml.tags+xml"/>
  <Override PartName="/ppt/tags/tag7949.xml" ContentType="application/vnd.openxmlformats-officedocument.presentationml.tags+xml"/>
  <Override PartName="/ppt/tags/tag795.xml" ContentType="application/vnd.openxmlformats-officedocument.presentationml.tags+xml"/>
  <Override PartName="/ppt/tags/tag7950.xml" ContentType="application/vnd.openxmlformats-officedocument.presentationml.tags+xml"/>
  <Override PartName="/ppt/tags/tag7951.xml" ContentType="application/vnd.openxmlformats-officedocument.presentationml.tags+xml"/>
  <Override PartName="/ppt/tags/tag7952.xml" ContentType="application/vnd.openxmlformats-officedocument.presentationml.tags+xml"/>
  <Override PartName="/ppt/tags/tag7953.xml" ContentType="application/vnd.openxmlformats-officedocument.presentationml.tags+xml"/>
  <Override PartName="/ppt/tags/tag7954.xml" ContentType="application/vnd.openxmlformats-officedocument.presentationml.tags+xml"/>
  <Override PartName="/ppt/tags/tag7955.xml" ContentType="application/vnd.openxmlformats-officedocument.presentationml.tags+xml"/>
  <Override PartName="/ppt/tags/tag7956.xml" ContentType="application/vnd.openxmlformats-officedocument.presentationml.tags+xml"/>
  <Override PartName="/ppt/tags/tag7957.xml" ContentType="application/vnd.openxmlformats-officedocument.presentationml.tags+xml"/>
  <Override PartName="/ppt/tags/tag7958.xml" ContentType="application/vnd.openxmlformats-officedocument.presentationml.tags+xml"/>
  <Override PartName="/ppt/tags/tag7959.xml" ContentType="application/vnd.openxmlformats-officedocument.presentationml.tags+xml"/>
  <Override PartName="/ppt/tags/tag796.xml" ContentType="application/vnd.openxmlformats-officedocument.presentationml.tags+xml"/>
  <Override PartName="/ppt/tags/tag7960.xml" ContentType="application/vnd.openxmlformats-officedocument.presentationml.tags+xml"/>
  <Override PartName="/ppt/tags/tag7961.xml" ContentType="application/vnd.openxmlformats-officedocument.presentationml.tags+xml"/>
  <Override PartName="/ppt/tags/tag7962.xml" ContentType="application/vnd.openxmlformats-officedocument.presentationml.tags+xml"/>
  <Override PartName="/ppt/tags/tag7963.xml" ContentType="application/vnd.openxmlformats-officedocument.presentationml.tags+xml"/>
  <Override PartName="/ppt/tags/tag7964.xml" ContentType="application/vnd.openxmlformats-officedocument.presentationml.tags+xml"/>
  <Override PartName="/ppt/tags/tag7965.xml" ContentType="application/vnd.openxmlformats-officedocument.presentationml.tags+xml"/>
  <Override PartName="/ppt/tags/tag7966.xml" ContentType="application/vnd.openxmlformats-officedocument.presentationml.tags+xml"/>
  <Override PartName="/ppt/tags/tag7967.xml" ContentType="application/vnd.openxmlformats-officedocument.presentationml.tags+xml"/>
  <Override PartName="/ppt/tags/tag7968.xml" ContentType="application/vnd.openxmlformats-officedocument.presentationml.tags+xml"/>
  <Override PartName="/ppt/tags/tag7969.xml" ContentType="application/vnd.openxmlformats-officedocument.presentationml.tags+xml"/>
  <Override PartName="/ppt/tags/tag797.xml" ContentType="application/vnd.openxmlformats-officedocument.presentationml.tags+xml"/>
  <Override PartName="/ppt/tags/tag7970.xml" ContentType="application/vnd.openxmlformats-officedocument.presentationml.tags+xml"/>
  <Override PartName="/ppt/tags/tag7971.xml" ContentType="application/vnd.openxmlformats-officedocument.presentationml.tags+xml"/>
  <Override PartName="/ppt/tags/tag7972.xml" ContentType="application/vnd.openxmlformats-officedocument.presentationml.tags+xml"/>
  <Override PartName="/ppt/tags/tag7973.xml" ContentType="application/vnd.openxmlformats-officedocument.presentationml.tags+xml"/>
  <Override PartName="/ppt/tags/tag7974.xml" ContentType="application/vnd.openxmlformats-officedocument.presentationml.tags+xml"/>
  <Override PartName="/ppt/tags/tag7975.xml" ContentType="application/vnd.openxmlformats-officedocument.presentationml.tags+xml"/>
  <Override PartName="/ppt/tags/tag7976.xml" ContentType="application/vnd.openxmlformats-officedocument.presentationml.tags+xml"/>
  <Override PartName="/ppt/tags/tag7977.xml" ContentType="application/vnd.openxmlformats-officedocument.presentationml.tags+xml"/>
  <Override PartName="/ppt/tags/tag7978.xml" ContentType="application/vnd.openxmlformats-officedocument.presentationml.tags+xml"/>
  <Override PartName="/ppt/tags/tag7979.xml" ContentType="application/vnd.openxmlformats-officedocument.presentationml.tags+xml"/>
  <Override PartName="/ppt/tags/tag798.xml" ContentType="application/vnd.openxmlformats-officedocument.presentationml.tags+xml"/>
  <Override PartName="/ppt/tags/tag7980.xml" ContentType="application/vnd.openxmlformats-officedocument.presentationml.tags+xml"/>
  <Override PartName="/ppt/tags/tag7981.xml" ContentType="application/vnd.openxmlformats-officedocument.presentationml.tags+xml"/>
  <Override PartName="/ppt/tags/tag7982.xml" ContentType="application/vnd.openxmlformats-officedocument.presentationml.tags+xml"/>
  <Override PartName="/ppt/tags/tag7983.xml" ContentType="application/vnd.openxmlformats-officedocument.presentationml.tags+xml"/>
  <Override PartName="/ppt/tags/tag7984.xml" ContentType="application/vnd.openxmlformats-officedocument.presentationml.tags+xml"/>
  <Override PartName="/ppt/tags/tag7985.xml" ContentType="application/vnd.openxmlformats-officedocument.presentationml.tags+xml"/>
  <Override PartName="/ppt/tags/tag7986.xml" ContentType="application/vnd.openxmlformats-officedocument.presentationml.tags+xml"/>
  <Override PartName="/ppt/tags/tag7987.xml" ContentType="application/vnd.openxmlformats-officedocument.presentationml.tags+xml"/>
  <Override PartName="/ppt/tags/tag7988.xml" ContentType="application/vnd.openxmlformats-officedocument.presentationml.tags+xml"/>
  <Override PartName="/ppt/tags/tag7989.xml" ContentType="application/vnd.openxmlformats-officedocument.presentationml.tags+xml"/>
  <Override PartName="/ppt/tags/tag799.xml" ContentType="application/vnd.openxmlformats-officedocument.presentationml.tags+xml"/>
  <Override PartName="/ppt/tags/tag7990.xml" ContentType="application/vnd.openxmlformats-officedocument.presentationml.tags+xml"/>
  <Override PartName="/ppt/tags/tag7991.xml" ContentType="application/vnd.openxmlformats-officedocument.presentationml.tags+xml"/>
  <Override PartName="/ppt/tags/tag7992.xml" ContentType="application/vnd.openxmlformats-officedocument.presentationml.tags+xml"/>
  <Override PartName="/ppt/tags/tag7993.xml" ContentType="application/vnd.openxmlformats-officedocument.presentationml.tags+xml"/>
  <Override PartName="/ppt/tags/tag7994.xml" ContentType="application/vnd.openxmlformats-officedocument.presentationml.tags+xml"/>
  <Override PartName="/ppt/tags/tag7995.xml" ContentType="application/vnd.openxmlformats-officedocument.presentationml.tags+xml"/>
  <Override PartName="/ppt/tags/tag7996.xml" ContentType="application/vnd.openxmlformats-officedocument.presentationml.tags+xml"/>
  <Override PartName="/ppt/tags/tag7997.xml" ContentType="application/vnd.openxmlformats-officedocument.presentationml.tags+xml"/>
  <Override PartName="/ppt/tags/tag7998.xml" ContentType="application/vnd.openxmlformats-officedocument.presentationml.tags+xml"/>
  <Override PartName="/ppt/tags/tag7999.xml" ContentType="application/vnd.openxmlformats-officedocument.presentationml.tags+xml"/>
  <Override PartName="/ppt/tags/tag8.xml" ContentType="application/vnd.openxmlformats-officedocument.presentationml.tags+xml"/>
  <Override PartName="/ppt/tags/tag80.xml" ContentType="application/vnd.openxmlformats-officedocument.presentationml.tags+xml"/>
  <Override PartName="/ppt/tags/tag800.xml" ContentType="application/vnd.openxmlformats-officedocument.presentationml.tags+xml"/>
  <Override PartName="/ppt/tags/tag8000.xml" ContentType="application/vnd.openxmlformats-officedocument.presentationml.tags+xml"/>
  <Override PartName="/ppt/tags/tag8001.xml" ContentType="application/vnd.openxmlformats-officedocument.presentationml.tags+xml"/>
  <Override PartName="/ppt/tags/tag8002.xml" ContentType="application/vnd.openxmlformats-officedocument.presentationml.tags+xml"/>
  <Override PartName="/ppt/tags/tag8003.xml" ContentType="application/vnd.openxmlformats-officedocument.presentationml.tags+xml"/>
  <Override PartName="/ppt/tags/tag8004.xml" ContentType="application/vnd.openxmlformats-officedocument.presentationml.tags+xml"/>
  <Override PartName="/ppt/tags/tag8005.xml" ContentType="application/vnd.openxmlformats-officedocument.presentationml.tags+xml"/>
  <Override PartName="/ppt/tags/tag8006.xml" ContentType="application/vnd.openxmlformats-officedocument.presentationml.tags+xml"/>
  <Override PartName="/ppt/tags/tag8007.xml" ContentType="application/vnd.openxmlformats-officedocument.presentationml.tags+xml"/>
  <Override PartName="/ppt/tags/tag8008.xml" ContentType="application/vnd.openxmlformats-officedocument.presentationml.tags+xml"/>
  <Override PartName="/ppt/tags/tag8009.xml" ContentType="application/vnd.openxmlformats-officedocument.presentationml.tags+xml"/>
  <Override PartName="/ppt/tags/tag801.xml" ContentType="application/vnd.openxmlformats-officedocument.presentationml.tags+xml"/>
  <Override PartName="/ppt/tags/tag8010.xml" ContentType="application/vnd.openxmlformats-officedocument.presentationml.tags+xml"/>
  <Override PartName="/ppt/tags/tag8011.xml" ContentType="application/vnd.openxmlformats-officedocument.presentationml.tags+xml"/>
  <Override PartName="/ppt/tags/tag8012.xml" ContentType="application/vnd.openxmlformats-officedocument.presentationml.tags+xml"/>
  <Override PartName="/ppt/tags/tag8013.xml" ContentType="application/vnd.openxmlformats-officedocument.presentationml.tags+xml"/>
  <Override PartName="/ppt/tags/tag8014.xml" ContentType="application/vnd.openxmlformats-officedocument.presentationml.tags+xml"/>
  <Override PartName="/ppt/tags/tag8015.xml" ContentType="application/vnd.openxmlformats-officedocument.presentationml.tags+xml"/>
  <Override PartName="/ppt/tags/tag8016.xml" ContentType="application/vnd.openxmlformats-officedocument.presentationml.tags+xml"/>
  <Override PartName="/ppt/tags/tag8017.xml" ContentType="application/vnd.openxmlformats-officedocument.presentationml.tags+xml"/>
  <Override PartName="/ppt/tags/tag8018.xml" ContentType="application/vnd.openxmlformats-officedocument.presentationml.tags+xml"/>
  <Override PartName="/ppt/tags/tag8019.xml" ContentType="application/vnd.openxmlformats-officedocument.presentationml.tags+xml"/>
  <Override PartName="/ppt/tags/tag802.xml" ContentType="application/vnd.openxmlformats-officedocument.presentationml.tags+xml"/>
  <Override PartName="/ppt/tags/tag8020.xml" ContentType="application/vnd.openxmlformats-officedocument.presentationml.tags+xml"/>
  <Override PartName="/ppt/tags/tag8021.xml" ContentType="application/vnd.openxmlformats-officedocument.presentationml.tags+xml"/>
  <Override PartName="/ppt/tags/tag8022.xml" ContentType="application/vnd.openxmlformats-officedocument.presentationml.tags+xml"/>
  <Override PartName="/ppt/tags/tag8023.xml" ContentType="application/vnd.openxmlformats-officedocument.presentationml.tags+xml"/>
  <Override PartName="/ppt/tags/tag8024.xml" ContentType="application/vnd.openxmlformats-officedocument.presentationml.tags+xml"/>
  <Override PartName="/ppt/tags/tag8025.xml" ContentType="application/vnd.openxmlformats-officedocument.presentationml.tags+xml"/>
  <Override PartName="/ppt/tags/tag8026.xml" ContentType="application/vnd.openxmlformats-officedocument.presentationml.tags+xml"/>
  <Override PartName="/ppt/tags/tag8027.xml" ContentType="application/vnd.openxmlformats-officedocument.presentationml.tags+xml"/>
  <Override PartName="/ppt/tags/tag8028.xml" ContentType="application/vnd.openxmlformats-officedocument.presentationml.tags+xml"/>
  <Override PartName="/ppt/tags/tag8029.xml" ContentType="application/vnd.openxmlformats-officedocument.presentationml.tags+xml"/>
  <Override PartName="/ppt/tags/tag803.xml" ContentType="application/vnd.openxmlformats-officedocument.presentationml.tags+xml"/>
  <Override PartName="/ppt/tags/tag8030.xml" ContentType="application/vnd.openxmlformats-officedocument.presentationml.tags+xml"/>
  <Override PartName="/ppt/tags/tag8031.xml" ContentType="application/vnd.openxmlformats-officedocument.presentationml.tags+xml"/>
  <Override PartName="/ppt/tags/tag8032.xml" ContentType="application/vnd.openxmlformats-officedocument.presentationml.tags+xml"/>
  <Override PartName="/ppt/tags/tag8033.xml" ContentType="application/vnd.openxmlformats-officedocument.presentationml.tags+xml"/>
  <Override PartName="/ppt/tags/tag8034.xml" ContentType="application/vnd.openxmlformats-officedocument.presentationml.tags+xml"/>
  <Override PartName="/ppt/tags/tag8035.xml" ContentType="application/vnd.openxmlformats-officedocument.presentationml.tags+xml"/>
  <Override PartName="/ppt/tags/tag8036.xml" ContentType="application/vnd.openxmlformats-officedocument.presentationml.tags+xml"/>
  <Override PartName="/ppt/tags/tag8037.xml" ContentType="application/vnd.openxmlformats-officedocument.presentationml.tags+xml"/>
  <Override PartName="/ppt/tags/tag8038.xml" ContentType="application/vnd.openxmlformats-officedocument.presentationml.tags+xml"/>
  <Override PartName="/ppt/tags/tag8039.xml" ContentType="application/vnd.openxmlformats-officedocument.presentationml.tags+xml"/>
  <Override PartName="/ppt/tags/tag804.xml" ContentType="application/vnd.openxmlformats-officedocument.presentationml.tags+xml"/>
  <Override PartName="/ppt/tags/tag8040.xml" ContentType="application/vnd.openxmlformats-officedocument.presentationml.tags+xml"/>
  <Override PartName="/ppt/tags/tag8041.xml" ContentType="application/vnd.openxmlformats-officedocument.presentationml.tags+xml"/>
  <Override PartName="/ppt/tags/tag8042.xml" ContentType="application/vnd.openxmlformats-officedocument.presentationml.tags+xml"/>
  <Override PartName="/ppt/tags/tag8043.xml" ContentType="application/vnd.openxmlformats-officedocument.presentationml.tags+xml"/>
  <Override PartName="/ppt/tags/tag8044.xml" ContentType="application/vnd.openxmlformats-officedocument.presentationml.tags+xml"/>
  <Override PartName="/ppt/tags/tag8045.xml" ContentType="application/vnd.openxmlformats-officedocument.presentationml.tags+xml"/>
  <Override PartName="/ppt/tags/tag8046.xml" ContentType="application/vnd.openxmlformats-officedocument.presentationml.tags+xml"/>
  <Override PartName="/ppt/tags/tag8047.xml" ContentType="application/vnd.openxmlformats-officedocument.presentationml.tags+xml"/>
  <Override PartName="/ppt/tags/tag8048.xml" ContentType="application/vnd.openxmlformats-officedocument.presentationml.tags+xml"/>
  <Override PartName="/ppt/tags/tag8049.xml" ContentType="application/vnd.openxmlformats-officedocument.presentationml.tags+xml"/>
  <Override PartName="/ppt/tags/tag805.xml" ContentType="application/vnd.openxmlformats-officedocument.presentationml.tags+xml"/>
  <Override PartName="/ppt/tags/tag8050.xml" ContentType="application/vnd.openxmlformats-officedocument.presentationml.tags+xml"/>
  <Override PartName="/ppt/tags/tag8051.xml" ContentType="application/vnd.openxmlformats-officedocument.presentationml.tags+xml"/>
  <Override PartName="/ppt/tags/tag8052.xml" ContentType="application/vnd.openxmlformats-officedocument.presentationml.tags+xml"/>
  <Override PartName="/ppt/tags/tag8053.xml" ContentType="application/vnd.openxmlformats-officedocument.presentationml.tags+xml"/>
  <Override PartName="/ppt/tags/tag8054.xml" ContentType="application/vnd.openxmlformats-officedocument.presentationml.tags+xml"/>
  <Override PartName="/ppt/tags/tag8055.xml" ContentType="application/vnd.openxmlformats-officedocument.presentationml.tags+xml"/>
  <Override PartName="/ppt/tags/tag8056.xml" ContentType="application/vnd.openxmlformats-officedocument.presentationml.tags+xml"/>
  <Override PartName="/ppt/tags/tag8057.xml" ContentType="application/vnd.openxmlformats-officedocument.presentationml.tags+xml"/>
  <Override PartName="/ppt/tags/tag8058.xml" ContentType="application/vnd.openxmlformats-officedocument.presentationml.tags+xml"/>
  <Override PartName="/ppt/tags/tag8059.xml" ContentType="application/vnd.openxmlformats-officedocument.presentationml.tags+xml"/>
  <Override PartName="/ppt/tags/tag806.xml" ContentType="application/vnd.openxmlformats-officedocument.presentationml.tags+xml"/>
  <Override PartName="/ppt/tags/tag8060.xml" ContentType="application/vnd.openxmlformats-officedocument.presentationml.tags+xml"/>
  <Override PartName="/ppt/tags/tag8061.xml" ContentType="application/vnd.openxmlformats-officedocument.presentationml.tags+xml"/>
  <Override PartName="/ppt/tags/tag8062.xml" ContentType="application/vnd.openxmlformats-officedocument.presentationml.tags+xml"/>
  <Override PartName="/ppt/tags/tag8063.xml" ContentType="application/vnd.openxmlformats-officedocument.presentationml.tags+xml"/>
  <Override PartName="/ppt/tags/tag8064.xml" ContentType="application/vnd.openxmlformats-officedocument.presentationml.tags+xml"/>
  <Override PartName="/ppt/tags/tag8065.xml" ContentType="application/vnd.openxmlformats-officedocument.presentationml.tags+xml"/>
  <Override PartName="/ppt/tags/tag8066.xml" ContentType="application/vnd.openxmlformats-officedocument.presentationml.tags+xml"/>
  <Override PartName="/ppt/tags/tag8067.xml" ContentType="application/vnd.openxmlformats-officedocument.presentationml.tags+xml"/>
  <Override PartName="/ppt/tags/tag8068.xml" ContentType="application/vnd.openxmlformats-officedocument.presentationml.tags+xml"/>
  <Override PartName="/ppt/tags/tag8069.xml" ContentType="application/vnd.openxmlformats-officedocument.presentationml.tags+xml"/>
  <Override PartName="/ppt/tags/tag807.xml" ContentType="application/vnd.openxmlformats-officedocument.presentationml.tags+xml"/>
  <Override PartName="/ppt/tags/tag8070.xml" ContentType="application/vnd.openxmlformats-officedocument.presentationml.tags+xml"/>
  <Override PartName="/ppt/tags/tag8071.xml" ContentType="application/vnd.openxmlformats-officedocument.presentationml.tags+xml"/>
  <Override PartName="/ppt/tags/tag8072.xml" ContentType="application/vnd.openxmlformats-officedocument.presentationml.tags+xml"/>
  <Override PartName="/ppt/tags/tag8073.xml" ContentType="application/vnd.openxmlformats-officedocument.presentationml.tags+xml"/>
  <Override PartName="/ppt/tags/tag8074.xml" ContentType="application/vnd.openxmlformats-officedocument.presentationml.tags+xml"/>
  <Override PartName="/ppt/tags/tag8075.xml" ContentType="application/vnd.openxmlformats-officedocument.presentationml.tags+xml"/>
  <Override PartName="/ppt/tags/tag8076.xml" ContentType="application/vnd.openxmlformats-officedocument.presentationml.tags+xml"/>
  <Override PartName="/ppt/tags/tag8077.xml" ContentType="application/vnd.openxmlformats-officedocument.presentationml.tags+xml"/>
  <Override PartName="/ppt/tags/tag8078.xml" ContentType="application/vnd.openxmlformats-officedocument.presentationml.tags+xml"/>
  <Override PartName="/ppt/tags/tag8079.xml" ContentType="application/vnd.openxmlformats-officedocument.presentationml.tags+xml"/>
  <Override PartName="/ppt/tags/tag808.xml" ContentType="application/vnd.openxmlformats-officedocument.presentationml.tags+xml"/>
  <Override PartName="/ppt/tags/tag8080.xml" ContentType="application/vnd.openxmlformats-officedocument.presentationml.tags+xml"/>
  <Override PartName="/ppt/tags/tag8081.xml" ContentType="application/vnd.openxmlformats-officedocument.presentationml.tags+xml"/>
  <Override PartName="/ppt/tags/tag8082.xml" ContentType="application/vnd.openxmlformats-officedocument.presentationml.tags+xml"/>
  <Override PartName="/ppt/tags/tag8083.xml" ContentType="application/vnd.openxmlformats-officedocument.presentationml.tags+xml"/>
  <Override PartName="/ppt/tags/tag8084.xml" ContentType="application/vnd.openxmlformats-officedocument.presentationml.tags+xml"/>
  <Override PartName="/ppt/tags/tag8085.xml" ContentType="application/vnd.openxmlformats-officedocument.presentationml.tags+xml"/>
  <Override PartName="/ppt/tags/tag8086.xml" ContentType="application/vnd.openxmlformats-officedocument.presentationml.tags+xml"/>
  <Override PartName="/ppt/tags/tag8087.xml" ContentType="application/vnd.openxmlformats-officedocument.presentationml.tags+xml"/>
  <Override PartName="/ppt/tags/tag8088.xml" ContentType="application/vnd.openxmlformats-officedocument.presentationml.tags+xml"/>
  <Override PartName="/ppt/tags/tag8089.xml" ContentType="application/vnd.openxmlformats-officedocument.presentationml.tags+xml"/>
  <Override PartName="/ppt/tags/tag809.xml" ContentType="application/vnd.openxmlformats-officedocument.presentationml.tags+xml"/>
  <Override PartName="/ppt/tags/tag8090.xml" ContentType="application/vnd.openxmlformats-officedocument.presentationml.tags+xml"/>
  <Override PartName="/ppt/tags/tag8091.xml" ContentType="application/vnd.openxmlformats-officedocument.presentationml.tags+xml"/>
  <Override PartName="/ppt/tags/tag8092.xml" ContentType="application/vnd.openxmlformats-officedocument.presentationml.tags+xml"/>
  <Override PartName="/ppt/tags/tag8093.xml" ContentType="application/vnd.openxmlformats-officedocument.presentationml.tags+xml"/>
  <Override PartName="/ppt/tags/tag8094.xml" ContentType="application/vnd.openxmlformats-officedocument.presentationml.tags+xml"/>
  <Override PartName="/ppt/tags/tag8095.xml" ContentType="application/vnd.openxmlformats-officedocument.presentationml.tags+xml"/>
  <Override PartName="/ppt/tags/tag8096.xml" ContentType="application/vnd.openxmlformats-officedocument.presentationml.tags+xml"/>
  <Override PartName="/ppt/tags/tag8097.xml" ContentType="application/vnd.openxmlformats-officedocument.presentationml.tags+xml"/>
  <Override PartName="/ppt/tags/tag8098.xml" ContentType="application/vnd.openxmlformats-officedocument.presentationml.tags+xml"/>
  <Override PartName="/ppt/tags/tag8099.xml" ContentType="application/vnd.openxmlformats-officedocument.presentationml.tags+xml"/>
  <Override PartName="/ppt/tags/tag81.xml" ContentType="application/vnd.openxmlformats-officedocument.presentationml.tags+xml"/>
  <Override PartName="/ppt/tags/tag810.xml" ContentType="application/vnd.openxmlformats-officedocument.presentationml.tags+xml"/>
  <Override PartName="/ppt/tags/tag8100.xml" ContentType="application/vnd.openxmlformats-officedocument.presentationml.tags+xml"/>
  <Override PartName="/ppt/tags/tag8101.xml" ContentType="application/vnd.openxmlformats-officedocument.presentationml.tags+xml"/>
  <Override PartName="/ppt/tags/tag8102.xml" ContentType="application/vnd.openxmlformats-officedocument.presentationml.tags+xml"/>
  <Override PartName="/ppt/tags/tag8103.xml" ContentType="application/vnd.openxmlformats-officedocument.presentationml.tags+xml"/>
  <Override PartName="/ppt/tags/tag8104.xml" ContentType="application/vnd.openxmlformats-officedocument.presentationml.tags+xml"/>
  <Override PartName="/ppt/tags/tag8105.xml" ContentType="application/vnd.openxmlformats-officedocument.presentationml.tags+xml"/>
  <Override PartName="/ppt/tags/tag8106.xml" ContentType="application/vnd.openxmlformats-officedocument.presentationml.tags+xml"/>
  <Override PartName="/ppt/tags/tag8107.xml" ContentType="application/vnd.openxmlformats-officedocument.presentationml.tags+xml"/>
  <Override PartName="/ppt/tags/tag8108.xml" ContentType="application/vnd.openxmlformats-officedocument.presentationml.tags+xml"/>
  <Override PartName="/ppt/tags/tag8109.xml" ContentType="application/vnd.openxmlformats-officedocument.presentationml.tags+xml"/>
  <Override PartName="/ppt/tags/tag811.xml" ContentType="application/vnd.openxmlformats-officedocument.presentationml.tags+xml"/>
  <Override PartName="/ppt/tags/tag8110.xml" ContentType="application/vnd.openxmlformats-officedocument.presentationml.tags+xml"/>
  <Override PartName="/ppt/tags/tag8111.xml" ContentType="application/vnd.openxmlformats-officedocument.presentationml.tags+xml"/>
  <Override PartName="/ppt/tags/tag8112.xml" ContentType="application/vnd.openxmlformats-officedocument.presentationml.tags+xml"/>
  <Override PartName="/ppt/tags/tag8113.xml" ContentType="application/vnd.openxmlformats-officedocument.presentationml.tags+xml"/>
  <Override PartName="/ppt/tags/tag8114.xml" ContentType="application/vnd.openxmlformats-officedocument.presentationml.tags+xml"/>
  <Override PartName="/ppt/tags/tag8115.xml" ContentType="application/vnd.openxmlformats-officedocument.presentationml.tags+xml"/>
  <Override PartName="/ppt/tags/tag8116.xml" ContentType="application/vnd.openxmlformats-officedocument.presentationml.tags+xml"/>
  <Override PartName="/ppt/tags/tag8117.xml" ContentType="application/vnd.openxmlformats-officedocument.presentationml.tags+xml"/>
  <Override PartName="/ppt/tags/tag8118.xml" ContentType="application/vnd.openxmlformats-officedocument.presentationml.tags+xml"/>
  <Override PartName="/ppt/tags/tag8119.xml" ContentType="application/vnd.openxmlformats-officedocument.presentationml.tags+xml"/>
  <Override PartName="/ppt/tags/tag812.xml" ContentType="application/vnd.openxmlformats-officedocument.presentationml.tags+xml"/>
  <Override PartName="/ppt/tags/tag8120.xml" ContentType="application/vnd.openxmlformats-officedocument.presentationml.tags+xml"/>
  <Override PartName="/ppt/tags/tag8121.xml" ContentType="application/vnd.openxmlformats-officedocument.presentationml.tags+xml"/>
  <Override PartName="/ppt/tags/tag8122.xml" ContentType="application/vnd.openxmlformats-officedocument.presentationml.tags+xml"/>
  <Override PartName="/ppt/tags/tag8123.xml" ContentType="application/vnd.openxmlformats-officedocument.presentationml.tags+xml"/>
  <Override PartName="/ppt/tags/tag8124.xml" ContentType="application/vnd.openxmlformats-officedocument.presentationml.tags+xml"/>
  <Override PartName="/ppt/tags/tag8125.xml" ContentType="application/vnd.openxmlformats-officedocument.presentationml.tags+xml"/>
  <Override PartName="/ppt/tags/tag8126.xml" ContentType="application/vnd.openxmlformats-officedocument.presentationml.tags+xml"/>
  <Override PartName="/ppt/tags/tag8127.xml" ContentType="application/vnd.openxmlformats-officedocument.presentationml.tags+xml"/>
  <Override PartName="/ppt/tags/tag8128.xml" ContentType="application/vnd.openxmlformats-officedocument.presentationml.tags+xml"/>
  <Override PartName="/ppt/tags/tag8129.xml" ContentType="application/vnd.openxmlformats-officedocument.presentationml.tags+xml"/>
  <Override PartName="/ppt/tags/tag813.xml" ContentType="application/vnd.openxmlformats-officedocument.presentationml.tags+xml"/>
  <Override PartName="/ppt/tags/tag8130.xml" ContentType="application/vnd.openxmlformats-officedocument.presentationml.tags+xml"/>
  <Override PartName="/ppt/tags/tag8131.xml" ContentType="application/vnd.openxmlformats-officedocument.presentationml.tags+xml"/>
  <Override PartName="/ppt/tags/tag8132.xml" ContentType="application/vnd.openxmlformats-officedocument.presentationml.tags+xml"/>
  <Override PartName="/ppt/tags/tag8133.xml" ContentType="application/vnd.openxmlformats-officedocument.presentationml.tags+xml"/>
  <Override PartName="/ppt/tags/tag8134.xml" ContentType="application/vnd.openxmlformats-officedocument.presentationml.tags+xml"/>
  <Override PartName="/ppt/tags/tag8135.xml" ContentType="application/vnd.openxmlformats-officedocument.presentationml.tags+xml"/>
  <Override PartName="/ppt/tags/tag8136.xml" ContentType="application/vnd.openxmlformats-officedocument.presentationml.tags+xml"/>
  <Override PartName="/ppt/tags/tag8137.xml" ContentType="application/vnd.openxmlformats-officedocument.presentationml.tags+xml"/>
  <Override PartName="/ppt/tags/tag8138.xml" ContentType="application/vnd.openxmlformats-officedocument.presentationml.tags+xml"/>
  <Override PartName="/ppt/tags/tag8139.xml" ContentType="application/vnd.openxmlformats-officedocument.presentationml.tags+xml"/>
  <Override PartName="/ppt/tags/tag814.xml" ContentType="application/vnd.openxmlformats-officedocument.presentationml.tags+xml"/>
  <Override PartName="/ppt/tags/tag8140.xml" ContentType="application/vnd.openxmlformats-officedocument.presentationml.tags+xml"/>
  <Override PartName="/ppt/tags/tag8141.xml" ContentType="application/vnd.openxmlformats-officedocument.presentationml.tags+xml"/>
  <Override PartName="/ppt/tags/tag8142.xml" ContentType="application/vnd.openxmlformats-officedocument.presentationml.tags+xml"/>
  <Override PartName="/ppt/tags/tag8143.xml" ContentType="application/vnd.openxmlformats-officedocument.presentationml.tags+xml"/>
  <Override PartName="/ppt/tags/tag8144.xml" ContentType="application/vnd.openxmlformats-officedocument.presentationml.tags+xml"/>
  <Override PartName="/ppt/tags/tag8145.xml" ContentType="application/vnd.openxmlformats-officedocument.presentationml.tags+xml"/>
  <Override PartName="/ppt/tags/tag8146.xml" ContentType="application/vnd.openxmlformats-officedocument.presentationml.tags+xml"/>
  <Override PartName="/ppt/tags/tag8147.xml" ContentType="application/vnd.openxmlformats-officedocument.presentationml.tags+xml"/>
  <Override PartName="/ppt/tags/tag8148.xml" ContentType="application/vnd.openxmlformats-officedocument.presentationml.tags+xml"/>
  <Override PartName="/ppt/tags/tag8149.xml" ContentType="application/vnd.openxmlformats-officedocument.presentationml.tags+xml"/>
  <Override PartName="/ppt/tags/tag815.xml" ContentType="application/vnd.openxmlformats-officedocument.presentationml.tags+xml"/>
  <Override PartName="/ppt/tags/tag8150.xml" ContentType="application/vnd.openxmlformats-officedocument.presentationml.tags+xml"/>
  <Override PartName="/ppt/tags/tag8151.xml" ContentType="application/vnd.openxmlformats-officedocument.presentationml.tags+xml"/>
  <Override PartName="/ppt/tags/tag8152.xml" ContentType="application/vnd.openxmlformats-officedocument.presentationml.tags+xml"/>
  <Override PartName="/ppt/tags/tag8153.xml" ContentType="application/vnd.openxmlformats-officedocument.presentationml.tags+xml"/>
  <Override PartName="/ppt/tags/tag8154.xml" ContentType="application/vnd.openxmlformats-officedocument.presentationml.tags+xml"/>
  <Override PartName="/ppt/tags/tag8155.xml" ContentType="application/vnd.openxmlformats-officedocument.presentationml.tags+xml"/>
  <Override PartName="/ppt/tags/tag8156.xml" ContentType="application/vnd.openxmlformats-officedocument.presentationml.tags+xml"/>
  <Override PartName="/ppt/tags/tag8157.xml" ContentType="application/vnd.openxmlformats-officedocument.presentationml.tags+xml"/>
  <Override PartName="/ppt/tags/tag8158.xml" ContentType="application/vnd.openxmlformats-officedocument.presentationml.tags+xml"/>
  <Override PartName="/ppt/tags/tag8159.xml" ContentType="application/vnd.openxmlformats-officedocument.presentationml.tags+xml"/>
  <Override PartName="/ppt/tags/tag816.xml" ContentType="application/vnd.openxmlformats-officedocument.presentationml.tags+xml"/>
  <Override PartName="/ppt/tags/tag8160.xml" ContentType="application/vnd.openxmlformats-officedocument.presentationml.tags+xml"/>
  <Override PartName="/ppt/tags/tag8161.xml" ContentType="application/vnd.openxmlformats-officedocument.presentationml.tags+xml"/>
  <Override PartName="/ppt/tags/tag8162.xml" ContentType="application/vnd.openxmlformats-officedocument.presentationml.tags+xml"/>
  <Override PartName="/ppt/tags/tag8163.xml" ContentType="application/vnd.openxmlformats-officedocument.presentationml.tags+xml"/>
  <Override PartName="/ppt/tags/tag8164.xml" ContentType="application/vnd.openxmlformats-officedocument.presentationml.tags+xml"/>
  <Override PartName="/ppt/tags/tag8165.xml" ContentType="application/vnd.openxmlformats-officedocument.presentationml.tags+xml"/>
  <Override PartName="/ppt/tags/tag8166.xml" ContentType="application/vnd.openxmlformats-officedocument.presentationml.tags+xml"/>
  <Override PartName="/ppt/tags/tag8167.xml" ContentType="application/vnd.openxmlformats-officedocument.presentationml.tags+xml"/>
  <Override PartName="/ppt/tags/tag8168.xml" ContentType="application/vnd.openxmlformats-officedocument.presentationml.tags+xml"/>
  <Override PartName="/ppt/tags/tag8169.xml" ContentType="application/vnd.openxmlformats-officedocument.presentationml.tags+xml"/>
  <Override PartName="/ppt/tags/tag817.xml" ContentType="application/vnd.openxmlformats-officedocument.presentationml.tags+xml"/>
  <Override PartName="/ppt/tags/tag8170.xml" ContentType="application/vnd.openxmlformats-officedocument.presentationml.tags+xml"/>
  <Override PartName="/ppt/tags/tag8171.xml" ContentType="application/vnd.openxmlformats-officedocument.presentationml.tags+xml"/>
  <Override PartName="/ppt/tags/tag8172.xml" ContentType="application/vnd.openxmlformats-officedocument.presentationml.tags+xml"/>
  <Override PartName="/ppt/tags/tag8173.xml" ContentType="application/vnd.openxmlformats-officedocument.presentationml.tags+xml"/>
  <Override PartName="/ppt/tags/tag8174.xml" ContentType="application/vnd.openxmlformats-officedocument.presentationml.tags+xml"/>
  <Override PartName="/ppt/tags/tag8175.xml" ContentType="application/vnd.openxmlformats-officedocument.presentationml.tags+xml"/>
  <Override PartName="/ppt/tags/tag8176.xml" ContentType="application/vnd.openxmlformats-officedocument.presentationml.tags+xml"/>
  <Override PartName="/ppt/tags/tag8177.xml" ContentType="application/vnd.openxmlformats-officedocument.presentationml.tags+xml"/>
  <Override PartName="/ppt/tags/tag8178.xml" ContentType="application/vnd.openxmlformats-officedocument.presentationml.tags+xml"/>
  <Override PartName="/ppt/tags/tag8179.xml" ContentType="application/vnd.openxmlformats-officedocument.presentationml.tags+xml"/>
  <Override PartName="/ppt/tags/tag818.xml" ContentType="application/vnd.openxmlformats-officedocument.presentationml.tags+xml"/>
  <Override PartName="/ppt/tags/tag8180.xml" ContentType="application/vnd.openxmlformats-officedocument.presentationml.tags+xml"/>
  <Override PartName="/ppt/tags/tag8181.xml" ContentType="application/vnd.openxmlformats-officedocument.presentationml.tags+xml"/>
  <Override PartName="/ppt/tags/tag8182.xml" ContentType="application/vnd.openxmlformats-officedocument.presentationml.tags+xml"/>
  <Override PartName="/ppt/tags/tag8183.xml" ContentType="application/vnd.openxmlformats-officedocument.presentationml.tags+xml"/>
  <Override PartName="/ppt/tags/tag8184.xml" ContentType="application/vnd.openxmlformats-officedocument.presentationml.tags+xml"/>
  <Override PartName="/ppt/tags/tag8185.xml" ContentType="application/vnd.openxmlformats-officedocument.presentationml.tags+xml"/>
  <Override PartName="/ppt/tags/tag8186.xml" ContentType="application/vnd.openxmlformats-officedocument.presentationml.tags+xml"/>
  <Override PartName="/ppt/tags/tag8187.xml" ContentType="application/vnd.openxmlformats-officedocument.presentationml.tags+xml"/>
  <Override PartName="/ppt/tags/tag8188.xml" ContentType="application/vnd.openxmlformats-officedocument.presentationml.tags+xml"/>
  <Override PartName="/ppt/tags/tag8189.xml" ContentType="application/vnd.openxmlformats-officedocument.presentationml.tags+xml"/>
  <Override PartName="/ppt/tags/tag819.xml" ContentType="application/vnd.openxmlformats-officedocument.presentationml.tags+xml"/>
  <Override PartName="/ppt/tags/tag8190.xml" ContentType="application/vnd.openxmlformats-officedocument.presentationml.tags+xml"/>
  <Override PartName="/ppt/tags/tag8191.xml" ContentType="application/vnd.openxmlformats-officedocument.presentationml.tags+xml"/>
  <Override PartName="/ppt/tags/tag8192.xml" ContentType="application/vnd.openxmlformats-officedocument.presentationml.tags+xml"/>
  <Override PartName="/ppt/tags/tag8193.xml" ContentType="application/vnd.openxmlformats-officedocument.presentationml.tags+xml"/>
  <Override PartName="/ppt/tags/tag8194.xml" ContentType="application/vnd.openxmlformats-officedocument.presentationml.tags+xml"/>
  <Override PartName="/ppt/tags/tag8195.xml" ContentType="application/vnd.openxmlformats-officedocument.presentationml.tags+xml"/>
  <Override PartName="/ppt/tags/tag8196.xml" ContentType="application/vnd.openxmlformats-officedocument.presentationml.tags+xml"/>
  <Override PartName="/ppt/tags/tag8197.xml" ContentType="application/vnd.openxmlformats-officedocument.presentationml.tags+xml"/>
  <Override PartName="/ppt/tags/tag8198.xml" ContentType="application/vnd.openxmlformats-officedocument.presentationml.tags+xml"/>
  <Override PartName="/ppt/tags/tag8199.xml" ContentType="application/vnd.openxmlformats-officedocument.presentationml.tags+xml"/>
  <Override PartName="/ppt/tags/tag82.xml" ContentType="application/vnd.openxmlformats-officedocument.presentationml.tags+xml"/>
  <Override PartName="/ppt/tags/tag820.xml" ContentType="application/vnd.openxmlformats-officedocument.presentationml.tags+xml"/>
  <Override PartName="/ppt/tags/tag8200.xml" ContentType="application/vnd.openxmlformats-officedocument.presentationml.tags+xml"/>
  <Override PartName="/ppt/tags/tag8201.xml" ContentType="application/vnd.openxmlformats-officedocument.presentationml.tags+xml"/>
  <Override PartName="/ppt/tags/tag8202.xml" ContentType="application/vnd.openxmlformats-officedocument.presentationml.tags+xml"/>
  <Override PartName="/ppt/tags/tag8203.xml" ContentType="application/vnd.openxmlformats-officedocument.presentationml.tags+xml"/>
  <Override PartName="/ppt/tags/tag8204.xml" ContentType="application/vnd.openxmlformats-officedocument.presentationml.tags+xml"/>
  <Override PartName="/ppt/tags/tag8205.xml" ContentType="application/vnd.openxmlformats-officedocument.presentationml.tags+xml"/>
  <Override PartName="/ppt/tags/tag8206.xml" ContentType="application/vnd.openxmlformats-officedocument.presentationml.tags+xml"/>
  <Override PartName="/ppt/tags/tag8207.xml" ContentType="application/vnd.openxmlformats-officedocument.presentationml.tags+xml"/>
  <Override PartName="/ppt/tags/tag8208.xml" ContentType="application/vnd.openxmlformats-officedocument.presentationml.tags+xml"/>
  <Override PartName="/ppt/tags/tag8209.xml" ContentType="application/vnd.openxmlformats-officedocument.presentationml.tags+xml"/>
  <Override PartName="/ppt/tags/tag821.xml" ContentType="application/vnd.openxmlformats-officedocument.presentationml.tags+xml"/>
  <Override PartName="/ppt/tags/tag8210.xml" ContentType="application/vnd.openxmlformats-officedocument.presentationml.tags+xml"/>
  <Override PartName="/ppt/tags/tag8211.xml" ContentType="application/vnd.openxmlformats-officedocument.presentationml.tags+xml"/>
  <Override PartName="/ppt/tags/tag8212.xml" ContentType="application/vnd.openxmlformats-officedocument.presentationml.tags+xml"/>
  <Override PartName="/ppt/tags/tag8213.xml" ContentType="application/vnd.openxmlformats-officedocument.presentationml.tags+xml"/>
  <Override PartName="/ppt/tags/tag8214.xml" ContentType="application/vnd.openxmlformats-officedocument.presentationml.tags+xml"/>
  <Override PartName="/ppt/tags/tag8215.xml" ContentType="application/vnd.openxmlformats-officedocument.presentationml.tags+xml"/>
  <Override PartName="/ppt/tags/tag8216.xml" ContentType="application/vnd.openxmlformats-officedocument.presentationml.tags+xml"/>
  <Override PartName="/ppt/tags/tag8217.xml" ContentType="application/vnd.openxmlformats-officedocument.presentationml.tags+xml"/>
  <Override PartName="/ppt/tags/tag8218.xml" ContentType="application/vnd.openxmlformats-officedocument.presentationml.tags+xml"/>
  <Override PartName="/ppt/tags/tag8219.xml" ContentType="application/vnd.openxmlformats-officedocument.presentationml.tags+xml"/>
  <Override PartName="/ppt/tags/tag822.xml" ContentType="application/vnd.openxmlformats-officedocument.presentationml.tags+xml"/>
  <Override PartName="/ppt/tags/tag8220.xml" ContentType="application/vnd.openxmlformats-officedocument.presentationml.tags+xml"/>
  <Override PartName="/ppt/tags/tag8221.xml" ContentType="application/vnd.openxmlformats-officedocument.presentationml.tags+xml"/>
  <Override PartName="/ppt/tags/tag8222.xml" ContentType="application/vnd.openxmlformats-officedocument.presentationml.tags+xml"/>
  <Override PartName="/ppt/tags/tag8223.xml" ContentType="application/vnd.openxmlformats-officedocument.presentationml.tags+xml"/>
  <Override PartName="/ppt/tags/tag8224.xml" ContentType="application/vnd.openxmlformats-officedocument.presentationml.tags+xml"/>
  <Override PartName="/ppt/tags/tag8225.xml" ContentType="application/vnd.openxmlformats-officedocument.presentationml.tags+xml"/>
  <Override PartName="/ppt/tags/tag8226.xml" ContentType="application/vnd.openxmlformats-officedocument.presentationml.tags+xml"/>
  <Override PartName="/ppt/tags/tag8227.xml" ContentType="application/vnd.openxmlformats-officedocument.presentationml.tags+xml"/>
  <Override PartName="/ppt/tags/tag8228.xml" ContentType="application/vnd.openxmlformats-officedocument.presentationml.tags+xml"/>
  <Override PartName="/ppt/tags/tag8229.xml" ContentType="application/vnd.openxmlformats-officedocument.presentationml.tags+xml"/>
  <Override PartName="/ppt/tags/tag823.xml" ContentType="application/vnd.openxmlformats-officedocument.presentationml.tags+xml"/>
  <Override PartName="/ppt/tags/tag8230.xml" ContentType="application/vnd.openxmlformats-officedocument.presentationml.tags+xml"/>
  <Override PartName="/ppt/tags/tag8231.xml" ContentType="application/vnd.openxmlformats-officedocument.presentationml.tags+xml"/>
  <Override PartName="/ppt/tags/tag8232.xml" ContentType="application/vnd.openxmlformats-officedocument.presentationml.tags+xml"/>
  <Override PartName="/ppt/tags/tag8233.xml" ContentType="application/vnd.openxmlformats-officedocument.presentationml.tags+xml"/>
  <Override PartName="/ppt/tags/tag8234.xml" ContentType="application/vnd.openxmlformats-officedocument.presentationml.tags+xml"/>
  <Override PartName="/ppt/tags/tag8235.xml" ContentType="application/vnd.openxmlformats-officedocument.presentationml.tags+xml"/>
  <Override PartName="/ppt/tags/tag8236.xml" ContentType="application/vnd.openxmlformats-officedocument.presentationml.tags+xml"/>
  <Override PartName="/ppt/tags/tag8237.xml" ContentType="application/vnd.openxmlformats-officedocument.presentationml.tags+xml"/>
  <Override PartName="/ppt/tags/tag8238.xml" ContentType="application/vnd.openxmlformats-officedocument.presentationml.tags+xml"/>
  <Override PartName="/ppt/tags/tag8239.xml" ContentType="application/vnd.openxmlformats-officedocument.presentationml.tags+xml"/>
  <Override PartName="/ppt/tags/tag824.xml" ContentType="application/vnd.openxmlformats-officedocument.presentationml.tags+xml"/>
  <Override PartName="/ppt/tags/tag8240.xml" ContentType="application/vnd.openxmlformats-officedocument.presentationml.tags+xml"/>
  <Override PartName="/ppt/tags/tag8241.xml" ContentType="application/vnd.openxmlformats-officedocument.presentationml.tags+xml"/>
  <Override PartName="/ppt/tags/tag8242.xml" ContentType="application/vnd.openxmlformats-officedocument.presentationml.tags+xml"/>
  <Override PartName="/ppt/tags/tag8243.xml" ContentType="application/vnd.openxmlformats-officedocument.presentationml.tags+xml"/>
  <Override PartName="/ppt/tags/tag8244.xml" ContentType="application/vnd.openxmlformats-officedocument.presentationml.tags+xml"/>
  <Override PartName="/ppt/tags/tag8245.xml" ContentType="application/vnd.openxmlformats-officedocument.presentationml.tags+xml"/>
  <Override PartName="/ppt/tags/tag8246.xml" ContentType="application/vnd.openxmlformats-officedocument.presentationml.tags+xml"/>
  <Override PartName="/ppt/tags/tag8247.xml" ContentType="application/vnd.openxmlformats-officedocument.presentationml.tags+xml"/>
  <Override PartName="/ppt/tags/tag8248.xml" ContentType="application/vnd.openxmlformats-officedocument.presentationml.tags+xml"/>
  <Override PartName="/ppt/tags/tag8249.xml" ContentType="application/vnd.openxmlformats-officedocument.presentationml.tags+xml"/>
  <Override PartName="/ppt/tags/tag825.xml" ContentType="application/vnd.openxmlformats-officedocument.presentationml.tags+xml"/>
  <Override PartName="/ppt/tags/tag8250.xml" ContentType="application/vnd.openxmlformats-officedocument.presentationml.tags+xml"/>
  <Override PartName="/ppt/tags/tag8251.xml" ContentType="application/vnd.openxmlformats-officedocument.presentationml.tags+xml"/>
  <Override PartName="/ppt/tags/tag8252.xml" ContentType="application/vnd.openxmlformats-officedocument.presentationml.tags+xml"/>
  <Override PartName="/ppt/tags/tag8253.xml" ContentType="application/vnd.openxmlformats-officedocument.presentationml.tags+xml"/>
  <Override PartName="/ppt/tags/tag8254.xml" ContentType="application/vnd.openxmlformats-officedocument.presentationml.tags+xml"/>
  <Override PartName="/ppt/tags/tag8255.xml" ContentType="application/vnd.openxmlformats-officedocument.presentationml.tags+xml"/>
  <Override PartName="/ppt/tags/tag8256.xml" ContentType="application/vnd.openxmlformats-officedocument.presentationml.tags+xml"/>
  <Override PartName="/ppt/tags/tag8257.xml" ContentType="application/vnd.openxmlformats-officedocument.presentationml.tags+xml"/>
  <Override PartName="/ppt/tags/tag8258.xml" ContentType="application/vnd.openxmlformats-officedocument.presentationml.tags+xml"/>
  <Override PartName="/ppt/tags/tag8259.xml" ContentType="application/vnd.openxmlformats-officedocument.presentationml.tags+xml"/>
  <Override PartName="/ppt/tags/tag826.xml" ContentType="application/vnd.openxmlformats-officedocument.presentationml.tags+xml"/>
  <Override PartName="/ppt/tags/tag8260.xml" ContentType="application/vnd.openxmlformats-officedocument.presentationml.tags+xml"/>
  <Override PartName="/ppt/tags/tag8261.xml" ContentType="application/vnd.openxmlformats-officedocument.presentationml.tags+xml"/>
  <Override PartName="/ppt/tags/tag8262.xml" ContentType="application/vnd.openxmlformats-officedocument.presentationml.tags+xml"/>
  <Override PartName="/ppt/tags/tag8263.xml" ContentType="application/vnd.openxmlformats-officedocument.presentationml.tags+xml"/>
  <Override PartName="/ppt/tags/tag8264.xml" ContentType="application/vnd.openxmlformats-officedocument.presentationml.tags+xml"/>
  <Override PartName="/ppt/tags/tag8265.xml" ContentType="application/vnd.openxmlformats-officedocument.presentationml.tags+xml"/>
  <Override PartName="/ppt/tags/tag8266.xml" ContentType="application/vnd.openxmlformats-officedocument.presentationml.tags+xml"/>
  <Override PartName="/ppt/tags/tag8267.xml" ContentType="application/vnd.openxmlformats-officedocument.presentationml.tags+xml"/>
  <Override PartName="/ppt/tags/tag8268.xml" ContentType="application/vnd.openxmlformats-officedocument.presentationml.tags+xml"/>
  <Override PartName="/ppt/tags/tag8269.xml" ContentType="application/vnd.openxmlformats-officedocument.presentationml.tags+xml"/>
  <Override PartName="/ppt/tags/tag827.xml" ContentType="application/vnd.openxmlformats-officedocument.presentationml.tags+xml"/>
  <Override PartName="/ppt/tags/tag8270.xml" ContentType="application/vnd.openxmlformats-officedocument.presentationml.tags+xml"/>
  <Override PartName="/ppt/tags/tag8271.xml" ContentType="application/vnd.openxmlformats-officedocument.presentationml.tags+xml"/>
  <Override PartName="/ppt/tags/tag8272.xml" ContentType="application/vnd.openxmlformats-officedocument.presentationml.tags+xml"/>
  <Override PartName="/ppt/tags/tag8273.xml" ContentType="application/vnd.openxmlformats-officedocument.presentationml.tags+xml"/>
  <Override PartName="/ppt/tags/tag8274.xml" ContentType="application/vnd.openxmlformats-officedocument.presentationml.tags+xml"/>
  <Override PartName="/ppt/tags/tag8275.xml" ContentType="application/vnd.openxmlformats-officedocument.presentationml.tags+xml"/>
  <Override PartName="/ppt/tags/tag8276.xml" ContentType="application/vnd.openxmlformats-officedocument.presentationml.tags+xml"/>
  <Override PartName="/ppt/tags/tag8277.xml" ContentType="application/vnd.openxmlformats-officedocument.presentationml.tags+xml"/>
  <Override PartName="/ppt/tags/tag8278.xml" ContentType="application/vnd.openxmlformats-officedocument.presentationml.tags+xml"/>
  <Override PartName="/ppt/tags/tag8279.xml" ContentType="application/vnd.openxmlformats-officedocument.presentationml.tags+xml"/>
  <Override PartName="/ppt/tags/tag828.xml" ContentType="application/vnd.openxmlformats-officedocument.presentationml.tags+xml"/>
  <Override PartName="/ppt/tags/tag8280.xml" ContentType="application/vnd.openxmlformats-officedocument.presentationml.tags+xml"/>
  <Override PartName="/ppt/tags/tag8281.xml" ContentType="application/vnd.openxmlformats-officedocument.presentationml.tags+xml"/>
  <Override PartName="/ppt/tags/tag829.xml" ContentType="application/vnd.openxmlformats-officedocument.presentationml.tags+xml"/>
  <Override PartName="/ppt/tags/tag83.xml" ContentType="application/vnd.openxmlformats-officedocument.presentationml.tags+xml"/>
  <Override PartName="/ppt/tags/tag830.xml" ContentType="application/vnd.openxmlformats-officedocument.presentationml.tags+xml"/>
  <Override PartName="/ppt/tags/tag831.xml" ContentType="application/vnd.openxmlformats-officedocument.presentationml.tags+xml"/>
  <Override PartName="/ppt/tags/tag832.xml" ContentType="application/vnd.openxmlformats-officedocument.presentationml.tags+xml"/>
  <Override PartName="/ppt/tags/tag833.xml" ContentType="application/vnd.openxmlformats-officedocument.presentationml.tags+xml"/>
  <Override PartName="/ppt/tags/tag834.xml" ContentType="application/vnd.openxmlformats-officedocument.presentationml.tags+xml"/>
  <Override PartName="/ppt/tags/tag835.xml" ContentType="application/vnd.openxmlformats-officedocument.presentationml.tags+xml"/>
  <Override PartName="/ppt/tags/tag836.xml" ContentType="application/vnd.openxmlformats-officedocument.presentationml.tags+xml"/>
  <Override PartName="/ppt/tags/tag837.xml" ContentType="application/vnd.openxmlformats-officedocument.presentationml.tags+xml"/>
  <Override PartName="/ppt/tags/tag838.xml" ContentType="application/vnd.openxmlformats-officedocument.presentationml.tags+xml"/>
  <Override PartName="/ppt/tags/tag839.xml" ContentType="application/vnd.openxmlformats-officedocument.presentationml.tags+xml"/>
  <Override PartName="/ppt/tags/tag84.xml" ContentType="application/vnd.openxmlformats-officedocument.presentationml.tags+xml"/>
  <Override PartName="/ppt/tags/tag840.xml" ContentType="application/vnd.openxmlformats-officedocument.presentationml.tags+xml"/>
  <Override PartName="/ppt/tags/tag841.xml" ContentType="application/vnd.openxmlformats-officedocument.presentationml.tags+xml"/>
  <Override PartName="/ppt/tags/tag842.xml" ContentType="application/vnd.openxmlformats-officedocument.presentationml.tags+xml"/>
  <Override PartName="/ppt/tags/tag843.xml" ContentType="application/vnd.openxmlformats-officedocument.presentationml.tags+xml"/>
  <Override PartName="/ppt/tags/tag844.xml" ContentType="application/vnd.openxmlformats-officedocument.presentationml.tags+xml"/>
  <Override PartName="/ppt/tags/tag845.xml" ContentType="application/vnd.openxmlformats-officedocument.presentationml.tags+xml"/>
  <Override PartName="/ppt/tags/tag846.xml" ContentType="application/vnd.openxmlformats-officedocument.presentationml.tags+xml"/>
  <Override PartName="/ppt/tags/tag847.xml" ContentType="application/vnd.openxmlformats-officedocument.presentationml.tags+xml"/>
  <Override PartName="/ppt/tags/tag848.xml" ContentType="application/vnd.openxmlformats-officedocument.presentationml.tags+xml"/>
  <Override PartName="/ppt/tags/tag849.xml" ContentType="application/vnd.openxmlformats-officedocument.presentationml.tags+xml"/>
  <Override PartName="/ppt/tags/tag85.xml" ContentType="application/vnd.openxmlformats-officedocument.presentationml.tags+xml"/>
  <Override PartName="/ppt/tags/tag850.xml" ContentType="application/vnd.openxmlformats-officedocument.presentationml.tags+xml"/>
  <Override PartName="/ppt/tags/tag851.xml" ContentType="application/vnd.openxmlformats-officedocument.presentationml.tags+xml"/>
  <Override PartName="/ppt/tags/tag852.xml" ContentType="application/vnd.openxmlformats-officedocument.presentationml.tags+xml"/>
  <Override PartName="/ppt/tags/tag853.xml" ContentType="application/vnd.openxmlformats-officedocument.presentationml.tags+xml"/>
  <Override PartName="/ppt/tags/tag854.xml" ContentType="application/vnd.openxmlformats-officedocument.presentationml.tags+xml"/>
  <Override PartName="/ppt/tags/tag855.xml" ContentType="application/vnd.openxmlformats-officedocument.presentationml.tags+xml"/>
  <Override PartName="/ppt/tags/tag856.xml" ContentType="application/vnd.openxmlformats-officedocument.presentationml.tags+xml"/>
  <Override PartName="/ppt/tags/tag857.xml" ContentType="application/vnd.openxmlformats-officedocument.presentationml.tags+xml"/>
  <Override PartName="/ppt/tags/tag858.xml" ContentType="application/vnd.openxmlformats-officedocument.presentationml.tags+xml"/>
  <Override PartName="/ppt/tags/tag859.xml" ContentType="application/vnd.openxmlformats-officedocument.presentationml.tags+xml"/>
  <Override PartName="/ppt/tags/tag86.xml" ContentType="application/vnd.openxmlformats-officedocument.presentationml.tags+xml"/>
  <Override PartName="/ppt/tags/tag860.xml" ContentType="application/vnd.openxmlformats-officedocument.presentationml.tags+xml"/>
  <Override PartName="/ppt/tags/tag861.xml" ContentType="application/vnd.openxmlformats-officedocument.presentationml.tags+xml"/>
  <Override PartName="/ppt/tags/tag862.xml" ContentType="application/vnd.openxmlformats-officedocument.presentationml.tags+xml"/>
  <Override PartName="/ppt/tags/tag863.xml" ContentType="application/vnd.openxmlformats-officedocument.presentationml.tags+xml"/>
  <Override PartName="/ppt/tags/tag864.xml" ContentType="application/vnd.openxmlformats-officedocument.presentationml.tags+xml"/>
  <Override PartName="/ppt/tags/tag865.xml" ContentType="application/vnd.openxmlformats-officedocument.presentationml.tags+xml"/>
  <Override PartName="/ppt/tags/tag866.xml" ContentType="application/vnd.openxmlformats-officedocument.presentationml.tags+xml"/>
  <Override PartName="/ppt/tags/tag867.xml" ContentType="application/vnd.openxmlformats-officedocument.presentationml.tags+xml"/>
  <Override PartName="/ppt/tags/tag868.xml" ContentType="application/vnd.openxmlformats-officedocument.presentationml.tags+xml"/>
  <Override PartName="/ppt/tags/tag869.xml" ContentType="application/vnd.openxmlformats-officedocument.presentationml.tags+xml"/>
  <Override PartName="/ppt/tags/tag87.xml" ContentType="application/vnd.openxmlformats-officedocument.presentationml.tags+xml"/>
  <Override PartName="/ppt/tags/tag870.xml" ContentType="application/vnd.openxmlformats-officedocument.presentationml.tags+xml"/>
  <Override PartName="/ppt/tags/tag871.xml" ContentType="application/vnd.openxmlformats-officedocument.presentationml.tags+xml"/>
  <Override PartName="/ppt/tags/tag872.xml" ContentType="application/vnd.openxmlformats-officedocument.presentationml.tags+xml"/>
  <Override PartName="/ppt/tags/tag873.xml" ContentType="application/vnd.openxmlformats-officedocument.presentationml.tags+xml"/>
  <Override PartName="/ppt/tags/tag874.xml" ContentType="application/vnd.openxmlformats-officedocument.presentationml.tags+xml"/>
  <Override PartName="/ppt/tags/tag875.xml" ContentType="application/vnd.openxmlformats-officedocument.presentationml.tags+xml"/>
  <Override PartName="/ppt/tags/tag876.xml" ContentType="application/vnd.openxmlformats-officedocument.presentationml.tags+xml"/>
  <Override PartName="/ppt/tags/tag877.xml" ContentType="application/vnd.openxmlformats-officedocument.presentationml.tags+xml"/>
  <Override PartName="/ppt/tags/tag878.xml" ContentType="application/vnd.openxmlformats-officedocument.presentationml.tags+xml"/>
  <Override PartName="/ppt/tags/tag879.xml" ContentType="application/vnd.openxmlformats-officedocument.presentationml.tags+xml"/>
  <Override PartName="/ppt/tags/tag88.xml" ContentType="application/vnd.openxmlformats-officedocument.presentationml.tags+xml"/>
  <Override PartName="/ppt/tags/tag880.xml" ContentType="application/vnd.openxmlformats-officedocument.presentationml.tags+xml"/>
  <Override PartName="/ppt/tags/tag881.xml" ContentType="application/vnd.openxmlformats-officedocument.presentationml.tags+xml"/>
  <Override PartName="/ppt/tags/tag882.xml" ContentType="application/vnd.openxmlformats-officedocument.presentationml.tags+xml"/>
  <Override PartName="/ppt/tags/tag883.xml" ContentType="application/vnd.openxmlformats-officedocument.presentationml.tags+xml"/>
  <Override PartName="/ppt/tags/tag884.xml" ContentType="application/vnd.openxmlformats-officedocument.presentationml.tags+xml"/>
  <Override PartName="/ppt/tags/tag885.xml" ContentType="application/vnd.openxmlformats-officedocument.presentationml.tags+xml"/>
  <Override PartName="/ppt/tags/tag886.xml" ContentType="application/vnd.openxmlformats-officedocument.presentationml.tags+xml"/>
  <Override PartName="/ppt/tags/tag887.xml" ContentType="application/vnd.openxmlformats-officedocument.presentationml.tags+xml"/>
  <Override PartName="/ppt/tags/tag888.xml" ContentType="application/vnd.openxmlformats-officedocument.presentationml.tags+xml"/>
  <Override PartName="/ppt/tags/tag889.xml" ContentType="application/vnd.openxmlformats-officedocument.presentationml.tags+xml"/>
  <Override PartName="/ppt/tags/tag89.xml" ContentType="application/vnd.openxmlformats-officedocument.presentationml.tags+xml"/>
  <Override PartName="/ppt/tags/tag890.xml" ContentType="application/vnd.openxmlformats-officedocument.presentationml.tags+xml"/>
  <Override PartName="/ppt/tags/tag891.xml" ContentType="application/vnd.openxmlformats-officedocument.presentationml.tags+xml"/>
  <Override PartName="/ppt/tags/tag892.xml" ContentType="application/vnd.openxmlformats-officedocument.presentationml.tags+xml"/>
  <Override PartName="/ppt/tags/tag893.xml" ContentType="application/vnd.openxmlformats-officedocument.presentationml.tags+xml"/>
  <Override PartName="/ppt/tags/tag894.xml" ContentType="application/vnd.openxmlformats-officedocument.presentationml.tags+xml"/>
  <Override PartName="/ppt/tags/tag895.xml" ContentType="application/vnd.openxmlformats-officedocument.presentationml.tags+xml"/>
  <Override PartName="/ppt/tags/tag896.xml" ContentType="application/vnd.openxmlformats-officedocument.presentationml.tags+xml"/>
  <Override PartName="/ppt/tags/tag897.xml" ContentType="application/vnd.openxmlformats-officedocument.presentationml.tags+xml"/>
  <Override PartName="/ppt/tags/tag898.xml" ContentType="application/vnd.openxmlformats-officedocument.presentationml.tags+xml"/>
  <Override PartName="/ppt/tags/tag899.xml" ContentType="application/vnd.openxmlformats-officedocument.presentationml.tags+xml"/>
  <Override PartName="/ppt/tags/tag9.xml" ContentType="application/vnd.openxmlformats-officedocument.presentationml.tags+xml"/>
  <Override PartName="/ppt/tags/tag90.xml" ContentType="application/vnd.openxmlformats-officedocument.presentationml.tags+xml"/>
  <Override PartName="/ppt/tags/tag900.xml" ContentType="application/vnd.openxmlformats-officedocument.presentationml.tags+xml"/>
  <Override PartName="/ppt/tags/tag901.xml" ContentType="application/vnd.openxmlformats-officedocument.presentationml.tags+xml"/>
  <Override PartName="/ppt/tags/tag902.xml" ContentType="application/vnd.openxmlformats-officedocument.presentationml.tags+xml"/>
  <Override PartName="/ppt/tags/tag903.xml" ContentType="application/vnd.openxmlformats-officedocument.presentationml.tags+xml"/>
  <Override PartName="/ppt/tags/tag904.xml" ContentType="application/vnd.openxmlformats-officedocument.presentationml.tags+xml"/>
  <Override PartName="/ppt/tags/tag905.xml" ContentType="application/vnd.openxmlformats-officedocument.presentationml.tags+xml"/>
  <Override PartName="/ppt/tags/tag906.xml" ContentType="application/vnd.openxmlformats-officedocument.presentationml.tags+xml"/>
  <Override PartName="/ppt/tags/tag907.xml" ContentType="application/vnd.openxmlformats-officedocument.presentationml.tags+xml"/>
  <Override PartName="/ppt/tags/tag908.xml" ContentType="application/vnd.openxmlformats-officedocument.presentationml.tags+xml"/>
  <Override PartName="/ppt/tags/tag909.xml" ContentType="application/vnd.openxmlformats-officedocument.presentationml.tags+xml"/>
  <Override PartName="/ppt/tags/tag91.xml" ContentType="application/vnd.openxmlformats-officedocument.presentationml.tags+xml"/>
  <Override PartName="/ppt/tags/tag910.xml" ContentType="application/vnd.openxmlformats-officedocument.presentationml.tags+xml"/>
  <Override PartName="/ppt/tags/tag911.xml" ContentType="application/vnd.openxmlformats-officedocument.presentationml.tags+xml"/>
  <Override PartName="/ppt/tags/tag912.xml" ContentType="application/vnd.openxmlformats-officedocument.presentationml.tags+xml"/>
  <Override PartName="/ppt/tags/tag913.xml" ContentType="application/vnd.openxmlformats-officedocument.presentationml.tags+xml"/>
  <Override PartName="/ppt/tags/tag914.xml" ContentType="application/vnd.openxmlformats-officedocument.presentationml.tags+xml"/>
  <Override PartName="/ppt/tags/tag915.xml" ContentType="application/vnd.openxmlformats-officedocument.presentationml.tags+xml"/>
  <Override PartName="/ppt/tags/tag916.xml" ContentType="application/vnd.openxmlformats-officedocument.presentationml.tags+xml"/>
  <Override PartName="/ppt/tags/tag917.xml" ContentType="application/vnd.openxmlformats-officedocument.presentationml.tags+xml"/>
  <Override PartName="/ppt/tags/tag918.xml" ContentType="application/vnd.openxmlformats-officedocument.presentationml.tags+xml"/>
  <Override PartName="/ppt/tags/tag919.xml" ContentType="application/vnd.openxmlformats-officedocument.presentationml.tags+xml"/>
  <Override PartName="/ppt/tags/tag92.xml" ContentType="application/vnd.openxmlformats-officedocument.presentationml.tags+xml"/>
  <Override PartName="/ppt/tags/tag920.xml" ContentType="application/vnd.openxmlformats-officedocument.presentationml.tags+xml"/>
  <Override PartName="/ppt/tags/tag921.xml" ContentType="application/vnd.openxmlformats-officedocument.presentationml.tags+xml"/>
  <Override PartName="/ppt/tags/tag922.xml" ContentType="application/vnd.openxmlformats-officedocument.presentationml.tags+xml"/>
  <Override PartName="/ppt/tags/tag923.xml" ContentType="application/vnd.openxmlformats-officedocument.presentationml.tags+xml"/>
  <Override PartName="/ppt/tags/tag924.xml" ContentType="application/vnd.openxmlformats-officedocument.presentationml.tags+xml"/>
  <Override PartName="/ppt/tags/tag925.xml" ContentType="application/vnd.openxmlformats-officedocument.presentationml.tags+xml"/>
  <Override PartName="/ppt/tags/tag926.xml" ContentType="application/vnd.openxmlformats-officedocument.presentationml.tags+xml"/>
  <Override PartName="/ppt/tags/tag927.xml" ContentType="application/vnd.openxmlformats-officedocument.presentationml.tags+xml"/>
  <Override PartName="/ppt/tags/tag928.xml" ContentType="application/vnd.openxmlformats-officedocument.presentationml.tags+xml"/>
  <Override PartName="/ppt/tags/tag929.xml" ContentType="application/vnd.openxmlformats-officedocument.presentationml.tags+xml"/>
  <Override PartName="/ppt/tags/tag93.xml" ContentType="application/vnd.openxmlformats-officedocument.presentationml.tags+xml"/>
  <Override PartName="/ppt/tags/tag930.xml" ContentType="application/vnd.openxmlformats-officedocument.presentationml.tags+xml"/>
  <Override PartName="/ppt/tags/tag931.xml" ContentType="application/vnd.openxmlformats-officedocument.presentationml.tags+xml"/>
  <Override PartName="/ppt/tags/tag932.xml" ContentType="application/vnd.openxmlformats-officedocument.presentationml.tags+xml"/>
  <Override PartName="/ppt/tags/tag933.xml" ContentType="application/vnd.openxmlformats-officedocument.presentationml.tags+xml"/>
  <Override PartName="/ppt/tags/tag934.xml" ContentType="application/vnd.openxmlformats-officedocument.presentationml.tags+xml"/>
  <Override PartName="/ppt/tags/tag935.xml" ContentType="application/vnd.openxmlformats-officedocument.presentationml.tags+xml"/>
  <Override PartName="/ppt/tags/tag936.xml" ContentType="application/vnd.openxmlformats-officedocument.presentationml.tags+xml"/>
  <Override PartName="/ppt/tags/tag937.xml" ContentType="application/vnd.openxmlformats-officedocument.presentationml.tags+xml"/>
  <Override PartName="/ppt/tags/tag938.xml" ContentType="application/vnd.openxmlformats-officedocument.presentationml.tags+xml"/>
  <Override PartName="/ppt/tags/tag939.xml" ContentType="application/vnd.openxmlformats-officedocument.presentationml.tags+xml"/>
  <Override PartName="/ppt/tags/tag94.xml" ContentType="application/vnd.openxmlformats-officedocument.presentationml.tags+xml"/>
  <Override PartName="/ppt/tags/tag940.xml" ContentType="application/vnd.openxmlformats-officedocument.presentationml.tags+xml"/>
  <Override PartName="/ppt/tags/tag941.xml" ContentType="application/vnd.openxmlformats-officedocument.presentationml.tags+xml"/>
  <Override PartName="/ppt/tags/tag942.xml" ContentType="application/vnd.openxmlformats-officedocument.presentationml.tags+xml"/>
  <Override PartName="/ppt/tags/tag943.xml" ContentType="application/vnd.openxmlformats-officedocument.presentationml.tags+xml"/>
  <Override PartName="/ppt/tags/tag944.xml" ContentType="application/vnd.openxmlformats-officedocument.presentationml.tags+xml"/>
  <Override PartName="/ppt/tags/tag945.xml" ContentType="application/vnd.openxmlformats-officedocument.presentationml.tags+xml"/>
  <Override PartName="/ppt/tags/tag946.xml" ContentType="application/vnd.openxmlformats-officedocument.presentationml.tags+xml"/>
  <Override PartName="/ppt/tags/tag947.xml" ContentType="application/vnd.openxmlformats-officedocument.presentationml.tags+xml"/>
  <Override PartName="/ppt/tags/tag948.xml" ContentType="application/vnd.openxmlformats-officedocument.presentationml.tags+xml"/>
  <Override PartName="/ppt/tags/tag949.xml" ContentType="application/vnd.openxmlformats-officedocument.presentationml.tags+xml"/>
  <Override PartName="/ppt/tags/tag95.xml" ContentType="application/vnd.openxmlformats-officedocument.presentationml.tags+xml"/>
  <Override PartName="/ppt/tags/tag950.xml" ContentType="application/vnd.openxmlformats-officedocument.presentationml.tags+xml"/>
  <Override PartName="/ppt/tags/tag951.xml" ContentType="application/vnd.openxmlformats-officedocument.presentationml.tags+xml"/>
  <Override PartName="/ppt/tags/tag952.xml" ContentType="application/vnd.openxmlformats-officedocument.presentationml.tags+xml"/>
  <Override PartName="/ppt/tags/tag953.xml" ContentType="application/vnd.openxmlformats-officedocument.presentationml.tags+xml"/>
  <Override PartName="/ppt/tags/tag954.xml" ContentType="application/vnd.openxmlformats-officedocument.presentationml.tags+xml"/>
  <Override PartName="/ppt/tags/tag955.xml" ContentType="application/vnd.openxmlformats-officedocument.presentationml.tags+xml"/>
  <Override PartName="/ppt/tags/tag956.xml" ContentType="application/vnd.openxmlformats-officedocument.presentationml.tags+xml"/>
  <Override PartName="/ppt/tags/tag957.xml" ContentType="application/vnd.openxmlformats-officedocument.presentationml.tags+xml"/>
  <Override PartName="/ppt/tags/tag958.xml" ContentType="application/vnd.openxmlformats-officedocument.presentationml.tags+xml"/>
  <Override PartName="/ppt/tags/tag959.xml" ContentType="application/vnd.openxmlformats-officedocument.presentationml.tags+xml"/>
  <Override PartName="/ppt/tags/tag96.xml" ContentType="application/vnd.openxmlformats-officedocument.presentationml.tags+xml"/>
  <Override PartName="/ppt/tags/tag960.xml" ContentType="application/vnd.openxmlformats-officedocument.presentationml.tags+xml"/>
  <Override PartName="/ppt/tags/tag961.xml" ContentType="application/vnd.openxmlformats-officedocument.presentationml.tags+xml"/>
  <Override PartName="/ppt/tags/tag962.xml" ContentType="application/vnd.openxmlformats-officedocument.presentationml.tags+xml"/>
  <Override PartName="/ppt/tags/tag963.xml" ContentType="application/vnd.openxmlformats-officedocument.presentationml.tags+xml"/>
  <Override PartName="/ppt/tags/tag964.xml" ContentType="application/vnd.openxmlformats-officedocument.presentationml.tags+xml"/>
  <Override PartName="/ppt/tags/tag965.xml" ContentType="application/vnd.openxmlformats-officedocument.presentationml.tags+xml"/>
  <Override PartName="/ppt/tags/tag966.xml" ContentType="application/vnd.openxmlformats-officedocument.presentationml.tags+xml"/>
  <Override PartName="/ppt/tags/tag967.xml" ContentType="application/vnd.openxmlformats-officedocument.presentationml.tags+xml"/>
  <Override PartName="/ppt/tags/tag968.xml" ContentType="application/vnd.openxmlformats-officedocument.presentationml.tags+xml"/>
  <Override PartName="/ppt/tags/tag969.xml" ContentType="application/vnd.openxmlformats-officedocument.presentationml.tags+xml"/>
  <Override PartName="/ppt/tags/tag97.xml" ContentType="application/vnd.openxmlformats-officedocument.presentationml.tags+xml"/>
  <Override PartName="/ppt/tags/tag970.xml" ContentType="application/vnd.openxmlformats-officedocument.presentationml.tags+xml"/>
  <Override PartName="/ppt/tags/tag971.xml" ContentType="application/vnd.openxmlformats-officedocument.presentationml.tags+xml"/>
  <Override PartName="/ppt/tags/tag972.xml" ContentType="application/vnd.openxmlformats-officedocument.presentationml.tags+xml"/>
  <Override PartName="/ppt/tags/tag973.xml" ContentType="application/vnd.openxmlformats-officedocument.presentationml.tags+xml"/>
  <Override PartName="/ppt/tags/tag974.xml" ContentType="application/vnd.openxmlformats-officedocument.presentationml.tags+xml"/>
  <Override PartName="/ppt/tags/tag975.xml" ContentType="application/vnd.openxmlformats-officedocument.presentationml.tags+xml"/>
  <Override PartName="/ppt/tags/tag976.xml" ContentType="application/vnd.openxmlformats-officedocument.presentationml.tags+xml"/>
  <Override PartName="/ppt/tags/tag977.xml" ContentType="application/vnd.openxmlformats-officedocument.presentationml.tags+xml"/>
  <Override PartName="/ppt/tags/tag978.xml" ContentType="application/vnd.openxmlformats-officedocument.presentationml.tags+xml"/>
  <Override PartName="/ppt/tags/tag979.xml" ContentType="application/vnd.openxmlformats-officedocument.presentationml.tags+xml"/>
  <Override PartName="/ppt/tags/tag98.xml" ContentType="application/vnd.openxmlformats-officedocument.presentationml.tags+xml"/>
  <Override PartName="/ppt/tags/tag980.xml" ContentType="application/vnd.openxmlformats-officedocument.presentationml.tags+xml"/>
  <Override PartName="/ppt/tags/tag981.xml" ContentType="application/vnd.openxmlformats-officedocument.presentationml.tags+xml"/>
  <Override PartName="/ppt/tags/tag982.xml" ContentType="application/vnd.openxmlformats-officedocument.presentationml.tags+xml"/>
  <Override PartName="/ppt/tags/tag983.xml" ContentType="application/vnd.openxmlformats-officedocument.presentationml.tags+xml"/>
  <Override PartName="/ppt/tags/tag984.xml" ContentType="application/vnd.openxmlformats-officedocument.presentationml.tags+xml"/>
  <Override PartName="/ppt/tags/tag985.xml" ContentType="application/vnd.openxmlformats-officedocument.presentationml.tags+xml"/>
  <Override PartName="/ppt/tags/tag986.xml" ContentType="application/vnd.openxmlformats-officedocument.presentationml.tags+xml"/>
  <Override PartName="/ppt/tags/tag987.xml" ContentType="application/vnd.openxmlformats-officedocument.presentationml.tags+xml"/>
  <Override PartName="/ppt/tags/tag988.xml" ContentType="application/vnd.openxmlformats-officedocument.presentationml.tags+xml"/>
  <Override PartName="/ppt/tags/tag989.xml" ContentType="application/vnd.openxmlformats-officedocument.presentationml.tags+xml"/>
  <Override PartName="/ppt/tags/tag99.xml" ContentType="application/vnd.openxmlformats-officedocument.presentationml.tags+xml"/>
  <Override PartName="/ppt/tags/tag990.xml" ContentType="application/vnd.openxmlformats-officedocument.presentationml.tags+xml"/>
  <Override PartName="/ppt/tags/tag991.xml" ContentType="application/vnd.openxmlformats-officedocument.presentationml.tags+xml"/>
  <Override PartName="/ppt/tags/tag992.xml" ContentType="application/vnd.openxmlformats-officedocument.presentationml.tags+xml"/>
  <Override PartName="/ppt/tags/tag993.xml" ContentType="application/vnd.openxmlformats-officedocument.presentationml.tags+xml"/>
  <Override PartName="/ppt/tags/tag994.xml" ContentType="application/vnd.openxmlformats-officedocument.presentationml.tags+xml"/>
  <Override PartName="/ppt/tags/tag995.xml" ContentType="application/vnd.openxmlformats-officedocument.presentationml.tags+xml"/>
  <Override PartName="/ppt/tags/tag996.xml" ContentType="application/vnd.openxmlformats-officedocument.presentationml.tags+xml"/>
  <Override PartName="/ppt/tags/tag997.xml" ContentType="application/vnd.openxmlformats-officedocument.presentationml.tags+xml"/>
  <Override PartName="/ppt/tags/tag998.xml" ContentType="application/vnd.openxmlformats-officedocument.presentationml.tags+xml"/>
  <Override PartName="/ppt/tags/tag999.xml" ContentType="application/vnd.openxmlformats-officedocument.presentationml.tags+xml"/>
  <Override PartName="/ppt/theme/theme1.xml" ContentType="application/vnd.openxmlformats-officedocument.theme+xml"/>
  <Override PartName="/ppt/theme/theme10.xml" ContentType="application/vnd.openxmlformats-officedocument.theme+xml"/>
  <Override PartName="/ppt/theme/theme1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theme/theme4.xml" ContentType="application/vnd.openxmlformats-officedocument.theme+xml"/>
  <Override PartName="/ppt/theme/theme5.xml" ContentType="application/vnd.openxmlformats-officedocument.theme+xml"/>
  <Override PartName="/ppt/theme/theme6.xml" ContentType="application/vnd.openxmlformats-officedocument.theme+xml"/>
  <Override PartName="/ppt/theme/theme7.xml" ContentType="application/vnd.openxmlformats-officedocument.theme+xml"/>
  <Override PartName="/ppt/theme/theme8.xml" ContentType="application/vnd.openxmlformats-officedocument.theme+xml"/>
  <Override PartName="/ppt/theme/theme9.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3" Type="http://schemas.openxmlformats.org/package/2006/relationships/metadata/core-properties" Target="docProps/core.xml"/><Relationship Id="rId2" Type="http://schemas.openxmlformats.org/officeDocument/2006/relationships/extended-properties" Target="docProps/app.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 id="2147483670" r:id="rId3"/>
    <p:sldMasterId id="2147483692" r:id="rId4"/>
    <p:sldMasterId id="2147483713" r:id="rId5"/>
    <p:sldMasterId id="2147483734" r:id="rId6"/>
    <p:sldMasterId id="2147483755" r:id="rId7"/>
    <p:sldMasterId id="2147483777" r:id="rId8"/>
    <p:sldMasterId id="2147483798" r:id="rId9"/>
    <p:sldMasterId id="2147483820" r:id="rId10"/>
  </p:sldMasterIdLst>
  <p:notesMasterIdLst>
    <p:notesMasterId r:id="rId12"/>
  </p:notesMasterIdLst>
  <p:handoutMasterIdLst>
    <p:handoutMasterId r:id="rId35"/>
  </p:handoutMasterIdLst>
  <p:sldIdLst>
    <p:sldId id="523" r:id="rId11"/>
    <p:sldId id="585" r:id="rId13"/>
    <p:sldId id="526" r:id="rId14"/>
    <p:sldId id="613" r:id="rId15"/>
    <p:sldId id="665" r:id="rId16"/>
    <p:sldId id="628" r:id="rId17"/>
    <p:sldId id="614" r:id="rId18"/>
    <p:sldId id="527" r:id="rId19"/>
    <p:sldId id="612" r:id="rId20"/>
    <p:sldId id="616" r:id="rId21"/>
    <p:sldId id="649" r:id="rId22"/>
    <p:sldId id="650" r:id="rId23"/>
    <p:sldId id="504" r:id="rId24"/>
    <p:sldId id="620" r:id="rId25"/>
    <p:sldId id="621" r:id="rId26"/>
    <p:sldId id="622" r:id="rId27"/>
    <p:sldId id="623" r:id="rId28"/>
    <p:sldId id="630" r:id="rId29"/>
    <p:sldId id="624" r:id="rId30"/>
    <p:sldId id="625" r:id="rId31"/>
    <p:sldId id="543" r:id="rId32"/>
    <p:sldId id="626" r:id="rId33"/>
    <p:sldId id="627" r:id="rId34"/>
  </p:sldIdLst>
  <p:sldSz cx="12192000" cy="6858000"/>
  <p:notesSz cx="6858000" cy="9144000"/>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3884" userDrawn="1">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杨 伟洲" initials="杨" lastIdx="1" clrIdx="0"/>
  <p:cmAuthor id="2" name="Fish Zheng" initials="FZ" lastIdx="1" clrIdx="1"/>
  <p:cmAuthor id="3" name="djx" initials="d" lastIdx="1" clrIdx="2"/>
</p:cmAuthorLst>
</file>

<file path=ppt/presProps.xml><?xml version="1.0" encoding="utf-8"?>
<p:presentationPr xmlns:a="http://schemas.openxmlformats.org/drawingml/2006/main" xmlns:r="http://schemas.openxmlformats.org/officeDocument/2006/relationships" xmlns:p="http://schemas.openxmlformats.org/presentationml/2006/main">
  <p:clrMru>
    <a:srgbClr val="9DC3E6"/>
    <a:srgbClr val="FFFFFF"/>
    <a:srgbClr val="F0F0F0"/>
    <a:srgbClr val="DCDCDC"/>
    <a:srgbClr val="E6E6E6"/>
    <a:srgbClr val="C8C8C8"/>
    <a:srgbClr val="FAFAFA"/>
    <a:srgbClr val="BEBEBE"/>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3824" autoAdjust="0"/>
    <p:restoredTop sz="94694"/>
  </p:normalViewPr>
  <p:slideViewPr>
    <p:cSldViewPr snapToGrid="0" showGuides="1">
      <p:cViewPr varScale="1">
        <p:scale>
          <a:sx n="121" d="100"/>
          <a:sy n="121" d="100"/>
        </p:scale>
        <p:origin x="856" y="176"/>
      </p:cViewPr>
      <p:guideLst>
        <p:guide orient="horz" pos="2160"/>
        <p:guide pos="3884"/>
      </p:guideLst>
    </p:cSldViewPr>
  </p:slideViewPr>
  <p:notesTextViewPr>
    <p:cViewPr>
      <p:scale>
        <a:sx n="3" d="2"/>
        <a:sy n="3" d="2"/>
      </p:scale>
      <p:origin x="0" y="0"/>
    </p:cViewPr>
  </p:notesTextViewPr>
  <p:gridSpacing cx="72008" cy="72008"/>
</p:viewPr>
</file>

<file path=ppt/_rels/presentation.xml.rels><?xml version="1.0" encoding="UTF-8" standalone="yes"?>
<Relationships xmlns="http://schemas.openxmlformats.org/package/2006/relationships"><Relationship Id="rId9" Type="http://schemas.openxmlformats.org/officeDocument/2006/relationships/slideMaster" Target="slideMasters/slideMaster8.xml"/><Relationship Id="rId8" Type="http://schemas.openxmlformats.org/officeDocument/2006/relationships/slideMaster" Target="slideMasters/slideMaster7.xml"/><Relationship Id="rId7" Type="http://schemas.openxmlformats.org/officeDocument/2006/relationships/slideMaster" Target="slideMasters/slideMaster6.xml"/><Relationship Id="rId6" Type="http://schemas.openxmlformats.org/officeDocument/2006/relationships/slideMaster" Target="slideMasters/slideMaster5.xml"/><Relationship Id="rId5" Type="http://schemas.openxmlformats.org/officeDocument/2006/relationships/slideMaster" Target="slideMasters/slideMaster4.xml"/><Relationship Id="rId4" Type="http://schemas.openxmlformats.org/officeDocument/2006/relationships/slideMaster" Target="slideMasters/slideMaster3.xml"/><Relationship Id="rId39" Type="http://schemas.openxmlformats.org/officeDocument/2006/relationships/commentAuthors" Target="commentAuthors.xml"/><Relationship Id="rId38" Type="http://schemas.openxmlformats.org/officeDocument/2006/relationships/tableStyles" Target="tableStyles.xml"/><Relationship Id="rId37" Type="http://schemas.openxmlformats.org/officeDocument/2006/relationships/viewProps" Target="viewProps.xml"/><Relationship Id="rId36" Type="http://schemas.openxmlformats.org/officeDocument/2006/relationships/presProps" Target="presProps.xml"/><Relationship Id="rId35" Type="http://schemas.openxmlformats.org/officeDocument/2006/relationships/handoutMaster" Target="handoutMasters/handoutMaster1.xml"/><Relationship Id="rId34" Type="http://schemas.openxmlformats.org/officeDocument/2006/relationships/slide" Target="slides/slide23.xml"/><Relationship Id="rId33" Type="http://schemas.openxmlformats.org/officeDocument/2006/relationships/slide" Target="slides/slide22.xml"/><Relationship Id="rId32" Type="http://schemas.openxmlformats.org/officeDocument/2006/relationships/slide" Target="slides/slide21.xml"/><Relationship Id="rId31" Type="http://schemas.openxmlformats.org/officeDocument/2006/relationships/slide" Target="slides/slide20.xml"/><Relationship Id="rId30" Type="http://schemas.openxmlformats.org/officeDocument/2006/relationships/slide" Target="slides/slide19.xml"/><Relationship Id="rId3" Type="http://schemas.openxmlformats.org/officeDocument/2006/relationships/slideMaster" Target="slideMasters/slideMaster2.xml"/><Relationship Id="rId29" Type="http://schemas.openxmlformats.org/officeDocument/2006/relationships/slide" Target="slides/slide18.xml"/><Relationship Id="rId28" Type="http://schemas.openxmlformats.org/officeDocument/2006/relationships/slide" Target="slides/slide17.xml"/><Relationship Id="rId27" Type="http://schemas.openxmlformats.org/officeDocument/2006/relationships/slide" Target="slides/slide16.xml"/><Relationship Id="rId26" Type="http://schemas.openxmlformats.org/officeDocument/2006/relationships/slide" Target="slides/slide15.xml"/><Relationship Id="rId25" Type="http://schemas.openxmlformats.org/officeDocument/2006/relationships/slide" Target="slides/slide14.xml"/><Relationship Id="rId24" Type="http://schemas.openxmlformats.org/officeDocument/2006/relationships/slide" Target="slides/slide13.xml"/><Relationship Id="rId23" Type="http://schemas.openxmlformats.org/officeDocument/2006/relationships/slide" Target="slides/slide12.xml"/><Relationship Id="rId22" Type="http://schemas.openxmlformats.org/officeDocument/2006/relationships/slide" Target="slides/slide11.xml"/><Relationship Id="rId21" Type="http://schemas.openxmlformats.org/officeDocument/2006/relationships/slide" Target="slides/slide10.xml"/><Relationship Id="rId20" Type="http://schemas.openxmlformats.org/officeDocument/2006/relationships/slide" Target="slides/slide9.xml"/><Relationship Id="rId2" Type="http://schemas.openxmlformats.org/officeDocument/2006/relationships/theme" Target="theme/theme1.xml"/><Relationship Id="rId19" Type="http://schemas.openxmlformats.org/officeDocument/2006/relationships/slide" Target="slides/slide8.xml"/><Relationship Id="rId18" Type="http://schemas.openxmlformats.org/officeDocument/2006/relationships/slide" Target="slides/slide7.xml"/><Relationship Id="rId17" Type="http://schemas.openxmlformats.org/officeDocument/2006/relationships/slide" Target="slides/slide6.xml"/><Relationship Id="rId16" Type="http://schemas.openxmlformats.org/officeDocument/2006/relationships/slide" Target="slides/slide5.xml"/><Relationship Id="rId15" Type="http://schemas.openxmlformats.org/officeDocument/2006/relationships/slide" Target="slides/slide4.xml"/><Relationship Id="rId14" Type="http://schemas.openxmlformats.org/officeDocument/2006/relationships/slide" Target="slides/slide3.xml"/><Relationship Id="rId13" Type="http://schemas.openxmlformats.org/officeDocument/2006/relationships/slide" Target="slides/slide2.xml"/><Relationship Id="rId12" Type="http://schemas.openxmlformats.org/officeDocument/2006/relationships/notesMaster" Target="notesMasters/notesMaster1.xml"/><Relationship Id="rId11" Type="http://schemas.openxmlformats.org/officeDocument/2006/relationships/slide" Target="slides/slide1.xml"/><Relationship Id="rId10" Type="http://schemas.openxmlformats.org/officeDocument/2006/relationships/slideMaster" Target="slideMasters/slideMaster9.xml"/><Relationship Id="rId1" Type="http://schemas.openxmlformats.org/officeDocument/2006/relationships/slideMaster" Target="slideMasters/slideMaster1.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11.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latin typeface="微软雅黑" panose="020B0503020204020204" charset="-122"/>
              <a:ea typeface="微软雅黑" panose="020B0503020204020204" charset="-122"/>
            </a:endParaRPr>
          </a:p>
        </p:txBody>
      </p:sp>
      <p:sp>
        <p:nvSpPr>
          <p:cNvPr id="3" name="日期占位符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0F9B84EA-7D68-4D60-9CB1-D50884785D1C}" type="datetimeFigureOut">
              <a:rPr lang="zh-CN" altLang="en-US" smtClean="0">
                <a:latin typeface="微软雅黑" panose="020B0503020204020204" charset="-122"/>
                <a:ea typeface="微软雅黑" panose="020B0503020204020204" charset="-122"/>
              </a:rPr>
            </a:fld>
            <a:endParaRPr lang="zh-CN" altLang="en-US">
              <a:latin typeface="微软雅黑" panose="020B0503020204020204" charset="-122"/>
              <a:ea typeface="微软雅黑" panose="020B0503020204020204" charset="-122"/>
            </a:endParaRPr>
          </a:p>
        </p:txBody>
      </p:sp>
      <p:sp>
        <p:nvSpPr>
          <p:cNvPr id="4" name="页脚占位符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latin typeface="微软雅黑" panose="020B0503020204020204" charset="-122"/>
              <a:ea typeface="微软雅黑" panose="020B0503020204020204" charset="-122"/>
            </a:endParaRPr>
          </a:p>
        </p:txBody>
      </p:sp>
      <p:sp>
        <p:nvSpPr>
          <p:cNvPr id="5" name="灯片编号占位符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8D4E0FC9-F1F8-4FAE-9988-3BA365CFD46F}" type="slidenum">
              <a:rPr lang="zh-CN" altLang="en-US" smtClean="0">
                <a:latin typeface="微软雅黑" panose="020B0503020204020204" charset="-122"/>
                <a:ea typeface="微软雅黑" panose="020B0503020204020204" charset="-122"/>
              </a:rPr>
            </a:fld>
            <a:endParaRPr lang="zh-CN" altLang="en-US">
              <a:latin typeface="微软雅黑" panose="020B0503020204020204" charset="-122"/>
              <a:ea typeface="微软雅黑" panose="020B0503020204020204" charset="-122"/>
            </a:endParaRPr>
          </a:p>
        </p:txBody>
      </p:sp>
    </p:spTree>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10.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atin typeface="微软雅黑" panose="020B0503020204020204" charset="-122"/>
                <a:ea typeface="微软雅黑" panose="020B0503020204020204" charset="-122"/>
              </a:defRPr>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atin typeface="微软雅黑" panose="020B0503020204020204" charset="-122"/>
                <a:ea typeface="微软雅黑" panose="020B0503020204020204" charset="-122"/>
              </a:defRPr>
            </a:lvl1pPr>
          </a:lstStyle>
          <a:p>
            <a:fld id="{1AC49D05-6128-4D0D-A32A-06A5E73B386C}" type="datetimeFigureOut">
              <a:rPr lang="zh-CN" altLang="en-US" smtClean="0"/>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单击此处编辑母版文本样式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atin typeface="微软雅黑" panose="020B0503020204020204" charset="-122"/>
                <a:ea typeface="微软雅黑" panose="020B0503020204020204" charset="-122"/>
              </a:defRPr>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atin typeface="微软雅黑" panose="020B0503020204020204" charset="-122"/>
                <a:ea typeface="微软雅黑" panose="020B0503020204020204" charset="-122"/>
              </a:defRPr>
            </a:lvl1pPr>
          </a:lstStyle>
          <a:p>
            <a:fld id="{5849F42C-2DAE-424C-A4B8-3140182C3E9F}" type="slidenum">
              <a:rPr lang="zh-CN" altLang="en-US" smtClean="0"/>
            </a:fld>
            <a:endParaRPr lang="zh-CN" altLang="en-US"/>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600" kern="1200">
        <a:solidFill>
          <a:schemeClr val="tx1"/>
        </a:solidFill>
        <a:latin typeface="微软雅黑" panose="020B0503020204020204" charset="-122"/>
        <a:ea typeface="微软雅黑" panose="020B0503020204020204" charset="-122"/>
        <a:cs typeface="+mn-cs"/>
      </a:defRPr>
    </a:lvl1pPr>
    <a:lvl2pPr marL="457200" algn="l" defTabSz="914400" rtl="0" eaLnBrk="1" latinLnBrk="0" hangingPunct="1">
      <a:defRPr sz="1200" kern="1200">
        <a:solidFill>
          <a:schemeClr val="tx1"/>
        </a:solidFill>
        <a:latin typeface="微软雅黑" panose="020B0503020204020204" charset="-122"/>
        <a:ea typeface="微软雅黑" panose="020B0503020204020204" charset="-122"/>
        <a:cs typeface="+mn-cs"/>
      </a:defRPr>
    </a:lvl2pPr>
    <a:lvl3pPr marL="914400" algn="l" defTabSz="914400" rtl="0" eaLnBrk="1" latinLnBrk="0" hangingPunct="1">
      <a:defRPr sz="1200" kern="1200">
        <a:solidFill>
          <a:schemeClr val="tx1"/>
        </a:solidFill>
        <a:latin typeface="微软雅黑" panose="020B0503020204020204" charset="-122"/>
        <a:ea typeface="微软雅黑" panose="020B0503020204020204" charset="-122"/>
        <a:cs typeface="+mn-cs"/>
      </a:defRPr>
    </a:lvl3pPr>
    <a:lvl4pPr marL="1371600" algn="l" defTabSz="914400" rtl="0" eaLnBrk="1" latinLnBrk="0" hangingPunct="1">
      <a:defRPr sz="1200" kern="1200">
        <a:solidFill>
          <a:schemeClr val="tx1"/>
        </a:solidFill>
        <a:latin typeface="微软雅黑" panose="020B0503020204020204" charset="-122"/>
        <a:ea typeface="微软雅黑" panose="020B0503020204020204" charset="-122"/>
        <a:cs typeface="+mn-cs"/>
      </a:defRPr>
    </a:lvl4pPr>
    <a:lvl5pPr marL="1828800" algn="l" defTabSz="914400" rtl="0" eaLnBrk="1" latinLnBrk="0" hangingPunct="1">
      <a:defRPr sz="1200" kern="1200">
        <a:solidFill>
          <a:schemeClr val="tx1"/>
        </a:solidFill>
        <a:latin typeface="微软雅黑" panose="020B0503020204020204" charset="-122"/>
        <a:ea typeface="微软雅黑" panose="020B0503020204020204" charset="-122"/>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xml"/></Relationships>
</file>

<file path=ppt/notesSlides/_rels/notesSlide1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xml"/></Relationships>
</file>

<file path=ppt/notesSlides/_rels/notesSlide1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1.xml"/></Relationships>
</file>

<file path=ppt/notesSlides/_rels/notesSlide1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2.xml"/></Relationships>
</file>

<file path=ppt/notesSlides/_rels/notesSlide1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3.xml"/></Relationships>
</file>

<file path=ppt/notesSlides/_rels/notesSlide1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4.xml"/></Relationships>
</file>

<file path=ppt/notesSlides/_rels/notesSlide1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5.xml"/></Relationships>
</file>

<file path=ppt/notesSlides/_rels/notesSlide1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6.xml"/></Relationships>
</file>

<file path=ppt/notesSlides/_rels/notesSlide1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7.xml"/></Relationships>
</file>

<file path=ppt/notesSlides/_rels/notesSlide1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8.xml"/></Relationships>
</file>

<file path=ppt/notesSlides/_rels/notesSlide1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9.xml"/></Relationships>
</file>

<file path=ppt/notesSlides/_rels/notesSlide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xml"/></Relationships>
</file>

<file path=ppt/notesSlides/_rels/notesSlide20.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0.xml"/></Relationships>
</file>

<file path=ppt/notesSlides/_rels/notesSlide2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1.xml"/></Relationships>
</file>

<file path=ppt/notesSlides/_rels/notesSlide2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2.xml"/></Relationships>
</file>

<file path=ppt/notesSlides/_rels/notesSlide2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23.xml"/></Relationships>
</file>

<file path=ppt/notesSlides/_rels/notesSlide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3.xml"/></Relationships>
</file>

<file path=ppt/notesSlides/_rels/notesSlide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4.xml"/></Relationships>
</file>

<file path=ppt/notesSlides/_rels/notesSlide5.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5.xml"/></Relationships>
</file>

<file path=ppt/notesSlides/_rels/notesSlide6.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6.xml"/></Relationships>
</file>

<file path=ppt/notesSlides/_rels/notesSlide7.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7.xml"/></Relationships>
</file>

<file path=ppt/notesSlides/_rels/notesSlide8.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xml"/></Relationships>
</file>

<file path=ppt/notesSlides/_rels/notesSlide9.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9.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zh-CN" altLang="en-US" dirty="0"/>
              <a:t>Good afternoon everyone, please allow me to introduce you our work - ITERATE AUTOREGRESSIVE GENERATION FOR ABSTRACTIVE SUMMARIZATION.</a:t>
            </a:r>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kumimoji="1" lang="en-US" altLang="zh-CN" dirty="0" smtClean="0"/>
              <a:t>The model adopts a double-encoder Transformer backbone, in which the first and the second encoder intake</a:t>
            </a:r>
            <a:r>
              <a:rPr kumimoji="1" lang="en-US" altLang="zh-CN" dirty="0" smtClean="0"/>
              <a:t>s documents and candidate summaries, respectively, and the second encoder suspends at the generation phase.</a:t>
            </a:r>
            <a:endParaRPr kumimoji="1" lang="en-US" altLang="zh-CN" dirty="0" smtClean="0"/>
          </a:p>
        </p:txBody>
      </p:sp>
      <p:sp>
        <p:nvSpPr>
          <p:cNvPr id="4" name="幻灯片编号占位符 3"/>
          <p:cNvSpPr>
            <a:spLocks noGrp="1"/>
          </p:cNvSpPr>
          <p:nvPr>
            <p:ph type="sldNum" sz="quarter" idx="10"/>
          </p:nvPr>
        </p:nvSpPr>
        <p:spPr/>
        <p:txBody>
          <a:bodyPr/>
          <a:lstStyle/>
          <a:p>
            <a:fld id="{216D852C-59EE-DB4D-AFE8-D3F2184EB8F8}" type="slidenum">
              <a:rPr kumimoji="1" lang="zh-CN" altLang="en-US" smtClean="0"/>
            </a:fld>
            <a:endParaRPr kumimoji="1" lang="zh-CN" altLang="en-US"/>
          </a:p>
        </p:txBody>
      </p:sp>
    </p:spTree>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kumimoji="1" lang="en-US" altLang="zh-CN" dirty="0" smtClean="0"/>
              <a:t>We follow the standard MLE and take the reference summary as the target at each revision iteration. Besides, a label smoothing mechanism is used to improve learning efficacy.</a:t>
            </a:r>
            <a:endParaRPr kumimoji="1" lang="en-US" altLang="zh-CN" dirty="0" smtClean="0"/>
          </a:p>
        </p:txBody>
      </p:sp>
      <p:sp>
        <p:nvSpPr>
          <p:cNvPr id="4" name="幻灯片编号占位符 3"/>
          <p:cNvSpPr>
            <a:spLocks noGrp="1"/>
          </p:cNvSpPr>
          <p:nvPr>
            <p:ph type="sldNum" sz="quarter" idx="10"/>
          </p:nvPr>
        </p:nvSpPr>
        <p:spPr/>
        <p:txBody>
          <a:bodyPr/>
          <a:lstStyle/>
          <a:p>
            <a:fld id="{216D852C-59EE-DB4D-AFE8-D3F2184EB8F8}" type="slidenum">
              <a:rPr kumimoji="1" lang="zh-CN" altLang="en-US" smtClean="0"/>
            </a:fld>
            <a:endParaRPr kumimoji="1" lang="zh-CN" altLang="en-US"/>
          </a:p>
        </p:txBody>
      </p:sp>
    </p:spTree>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kumimoji="1" lang="en-US" altLang="zh-CN" dirty="0" smtClean="0"/>
              <a:t>We also propose two hypotheses to ensure effective summary revisions. First, given a model-generated candidate summary, its revised version should be closer to the reference on the semantic or lexical aspect. Besides, after revising, a candidate summary should contain more expressions that appeared in the reference. We design individual reward function for the two hypotheses and learn the model to maximize the total rewards through a mini-risk training framework.</a:t>
            </a:r>
            <a:endParaRPr kumimoji="1" lang="en-US" altLang="zh-CN" dirty="0" smtClean="0"/>
          </a:p>
        </p:txBody>
      </p:sp>
      <p:sp>
        <p:nvSpPr>
          <p:cNvPr id="4" name="幻灯片编号占位符 3"/>
          <p:cNvSpPr>
            <a:spLocks noGrp="1"/>
          </p:cNvSpPr>
          <p:nvPr>
            <p:ph type="sldNum" sz="quarter" idx="10"/>
          </p:nvPr>
        </p:nvSpPr>
        <p:spPr/>
        <p:txBody>
          <a:bodyPr/>
          <a:lstStyle/>
          <a:p>
            <a:fld id="{216D852C-59EE-DB4D-AFE8-D3F2184EB8F8}" type="slidenum">
              <a:rPr kumimoji="1" lang="zh-CN" altLang="en-US" smtClean="0"/>
            </a:fld>
            <a:endParaRPr kumimoji="1" lang="zh-CN" altLang="en-US"/>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kumimoji="1" lang="en-US" altLang="zh-CN" dirty="0" smtClean="0"/>
              <a:t>We conducted experiments on CNN/DM and XSum. </a:t>
            </a:r>
            <a:endParaRPr kumimoji="1" lang="en-US" altLang="zh-CN" dirty="0" smtClean="0"/>
          </a:p>
        </p:txBody>
      </p:sp>
      <p:sp>
        <p:nvSpPr>
          <p:cNvPr id="4" name="幻灯片编号占位符 3"/>
          <p:cNvSpPr>
            <a:spLocks noGrp="1"/>
          </p:cNvSpPr>
          <p:nvPr>
            <p:ph type="sldNum" sz="quarter" idx="10"/>
          </p:nvPr>
        </p:nvSpPr>
        <p:spPr/>
        <p:txBody>
          <a:bodyPr/>
          <a:lstStyle/>
          <a:p>
            <a:fld id="{216D852C-59EE-DB4D-AFE8-D3F2184EB8F8}" type="slidenum">
              <a:rPr kumimoji="1" lang="zh-CN" altLang="en-US" smtClean="0"/>
            </a:fld>
            <a:endParaRPr kumimoji="1" lang="zh-CN" altLang="en-US"/>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kumimoji="1" lang="en-US" altLang="zh-CN" dirty="0" smtClean="0"/>
              <a:t>And we compared our method with eight recent representative methods.</a:t>
            </a:r>
            <a:endParaRPr kumimoji="1" lang="en-US" altLang="zh-CN" dirty="0" smtClean="0"/>
          </a:p>
        </p:txBody>
      </p:sp>
      <p:sp>
        <p:nvSpPr>
          <p:cNvPr id="4" name="幻灯片编号占位符 3"/>
          <p:cNvSpPr>
            <a:spLocks noGrp="1"/>
          </p:cNvSpPr>
          <p:nvPr>
            <p:ph type="sldNum" sz="quarter" idx="10"/>
          </p:nvPr>
        </p:nvSpPr>
        <p:spPr/>
        <p:txBody>
          <a:bodyPr/>
          <a:lstStyle/>
          <a:p>
            <a:fld id="{216D852C-59EE-DB4D-AFE8-D3F2184EB8F8}" type="slidenum">
              <a:rPr kumimoji="1" lang="zh-CN" altLang="en-US" smtClean="0"/>
            </a:fld>
            <a:endParaRPr kumimoji="1" lang="zh-CN" altLang="en-US"/>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kumimoji="1" lang="en-US" altLang="zh-CN" dirty="0" smtClean="0"/>
              <a:t>We use ROUGE scores to evaluate the summary lexical quality, use BERTScore and BARTScore to evaluate semantic quality, and use Normalized Levenshtein Distance to measure the effectiveness of revision performed by IARSum.</a:t>
            </a:r>
            <a:endParaRPr kumimoji="1" lang="en-US" altLang="zh-CN" dirty="0" smtClean="0"/>
          </a:p>
        </p:txBody>
      </p:sp>
      <p:sp>
        <p:nvSpPr>
          <p:cNvPr id="4" name="幻灯片编号占位符 3"/>
          <p:cNvSpPr>
            <a:spLocks noGrp="1"/>
          </p:cNvSpPr>
          <p:nvPr>
            <p:ph type="sldNum" sz="quarter" idx="10"/>
          </p:nvPr>
        </p:nvSpPr>
        <p:spPr/>
        <p:txBody>
          <a:bodyPr/>
          <a:lstStyle/>
          <a:p>
            <a:fld id="{216D852C-59EE-DB4D-AFE8-D3F2184EB8F8}" type="slidenum">
              <a:rPr kumimoji="1" lang="zh-CN" altLang="en-US" smtClean="0"/>
            </a:fld>
            <a:endParaRPr kumimoji="1" lang="zh-CN" altLang="en-US"/>
          </a:p>
        </p:txBody>
      </p:sp>
    </p:spTree>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kumimoji="1" lang="en-US" altLang="zh-CN" dirty="0" smtClean="0"/>
              <a:t>In our automatic evaluation, IARSum achieves the overall best performance on both datasets.</a:t>
            </a:r>
            <a:endParaRPr kumimoji="1" lang="en-US" altLang="zh-CN" dirty="0" smtClean="0"/>
          </a:p>
        </p:txBody>
      </p:sp>
      <p:sp>
        <p:nvSpPr>
          <p:cNvPr id="4" name="幻灯片编号占位符 3"/>
          <p:cNvSpPr>
            <a:spLocks noGrp="1"/>
          </p:cNvSpPr>
          <p:nvPr>
            <p:ph type="sldNum" sz="quarter" idx="10"/>
          </p:nvPr>
        </p:nvSpPr>
        <p:spPr/>
        <p:txBody>
          <a:bodyPr/>
          <a:lstStyle/>
          <a:p>
            <a:fld id="{216D852C-59EE-DB4D-AFE8-D3F2184EB8F8}" type="slidenum">
              <a:rPr kumimoji="1" lang="zh-CN" altLang="en-US" smtClean="0"/>
            </a:fld>
            <a:endParaRPr kumimoji="1" lang="zh-CN" altLang="en-US"/>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pPr marL="342265" lvl="1" indent="0" defTabSz="914400">
              <a:lnSpc>
                <a:spcPct val="150000"/>
              </a:lnSpc>
              <a:spcBef>
                <a:spcPts val="1200"/>
              </a:spcBef>
              <a:spcAft>
                <a:spcPts val="0"/>
              </a:spcAft>
              <a:buClr>
                <a:schemeClr val="tx1">
                  <a:lumMod val="65000"/>
                  <a:lumOff val="35000"/>
                </a:schemeClr>
              </a:buClr>
              <a:buFont typeface="Arial" panose="020B0604020202090204" pitchFamily="34" charset="0"/>
              <a:buNone/>
              <a:tabLst>
                <a:tab pos="1609725" algn="l"/>
                <a:tab pos="1609725" algn="l"/>
              </a:tabLst>
            </a:pPr>
            <a:r>
              <a:rPr lang="en-US" sz="1600" dirty="0">
                <a:solidFill>
                  <a:schemeClr val="tx1">
                    <a:lumMod val="65000"/>
                    <a:lumOff val="35000"/>
                  </a:schemeClr>
                </a:solidFill>
                <a:latin typeface="+mj-ea"/>
                <a:ea typeface="+mj-ea"/>
                <a:sym typeface="Arial" panose="020B0604020202090204" pitchFamily="34" charset="0"/>
              </a:rPr>
              <a:t>Case study shows that IARSum is good at rephrase source document with novel words but sometime make unfaithful expressions.</a:t>
            </a:r>
            <a:endParaRPr lang="en-US" sz="1600" dirty="0">
              <a:solidFill>
                <a:schemeClr val="tx1">
                  <a:lumMod val="65000"/>
                  <a:lumOff val="35000"/>
                </a:schemeClr>
              </a:solidFill>
              <a:latin typeface="+mj-ea"/>
              <a:ea typeface="+mj-ea"/>
              <a:sym typeface="Arial" panose="020B0604020202090204" pitchFamily="34" charset="0"/>
            </a:endParaRPr>
          </a:p>
        </p:txBody>
      </p:sp>
      <p:sp>
        <p:nvSpPr>
          <p:cNvPr id="4" name="幻灯片编号占位符 3"/>
          <p:cNvSpPr>
            <a:spLocks noGrp="1"/>
          </p:cNvSpPr>
          <p:nvPr>
            <p:ph type="sldNum" sz="quarter" idx="10"/>
          </p:nvPr>
        </p:nvSpPr>
        <p:spPr/>
        <p:txBody>
          <a:bodyPr/>
          <a:lstStyle/>
          <a:p>
            <a:fld id="{216D852C-59EE-DB4D-AFE8-D3F2184EB8F8}" type="slidenum">
              <a:rPr kumimoji="1" lang="zh-CN" altLang="en-US" smtClean="0"/>
            </a:fld>
            <a:endParaRPr kumimoji="1" lang="zh-CN" altLang="en-US"/>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kumimoji="1" lang="en-US" altLang="zh-CN" dirty="0" smtClean="0"/>
              <a:t>Ablation study proves the effectiveness of our proposed revision mechanism and mini-risk training strategy.</a:t>
            </a:r>
            <a:endParaRPr kumimoji="1" lang="en-US" altLang="zh-CN" dirty="0" smtClean="0"/>
          </a:p>
        </p:txBody>
      </p:sp>
      <p:sp>
        <p:nvSpPr>
          <p:cNvPr id="4" name="幻灯片编号占位符 3"/>
          <p:cNvSpPr>
            <a:spLocks noGrp="1"/>
          </p:cNvSpPr>
          <p:nvPr>
            <p:ph type="sldNum" sz="quarter" idx="10"/>
          </p:nvPr>
        </p:nvSpPr>
        <p:spPr/>
        <p:txBody>
          <a:bodyPr/>
          <a:lstStyle/>
          <a:p>
            <a:fld id="{216D852C-59EE-DB4D-AFE8-D3F2184EB8F8}" type="slidenum">
              <a:rPr kumimoji="1" lang="zh-CN" altLang="en-US" smtClean="0"/>
            </a:fld>
            <a:endParaRPr kumimoji="1" lang="zh-CN" alt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effectLst/>
              <a:sym typeface="+mn-ea"/>
            </a:endParaRPr>
          </a:p>
        </p:txBody>
      </p:sp>
      <p:sp>
        <p:nvSpPr>
          <p:cNvPr id="4" name="灯片编号占位符 3"/>
          <p:cNvSpPr>
            <a:spLocks noGrp="1"/>
          </p:cNvSpPr>
          <p:nvPr>
            <p:ph type="sldNum" sz="quarter" idx="5"/>
          </p:nvPr>
        </p:nvSpPr>
        <p:spPr/>
        <p:txBody>
          <a:bodyPr/>
          <a:lstStyle/>
          <a:p>
            <a:fld id="{5849F42C-2DAE-424C-A4B8-3140182C3E9F}" type="slidenum">
              <a:rPr lang="zh-CN" altLang="en-US" smtClean="0"/>
            </a:fld>
            <a:endParaRPr lang="zh-CN" altLang="en-US"/>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kumimoji="1" lang="en-US" altLang="zh-CN" dirty="0" smtClean="0"/>
              <a:t>Furthermore, we compare IARSum with the previous SOTA method BRIO and evidence our advance in few-shot scenarios.</a:t>
            </a:r>
            <a:endParaRPr kumimoji="1" lang="en-US" altLang="zh-CN" dirty="0" smtClean="0"/>
          </a:p>
        </p:txBody>
      </p:sp>
      <p:sp>
        <p:nvSpPr>
          <p:cNvPr id="4" name="幻灯片编号占位符 3"/>
          <p:cNvSpPr>
            <a:spLocks noGrp="1"/>
          </p:cNvSpPr>
          <p:nvPr>
            <p:ph type="sldNum" sz="quarter" idx="10"/>
          </p:nvPr>
        </p:nvSpPr>
        <p:spPr/>
        <p:txBody>
          <a:bodyPr/>
          <a:lstStyle/>
          <a:p>
            <a:fld id="{216D852C-59EE-DB4D-AFE8-D3F2184EB8F8}" type="slidenum">
              <a:rPr kumimoji="1" lang="zh-CN" altLang="en-US" smtClean="0"/>
            </a:fld>
            <a:endParaRPr kumimoji="1" lang="zh-CN" altLang="en-US"/>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kumimoji="1" lang="en-US" altLang="zh-CN" dirty="0" smtClean="0"/>
              <a:t>According to the experimental results, we will explore the further potentials of the IARSum model in faithfulness and factuality aspects in the future.</a:t>
            </a:r>
            <a:endParaRPr kumimoji="1" lang="en-US" altLang="zh-CN" dirty="0" smtClean="0"/>
          </a:p>
        </p:txBody>
      </p:sp>
      <p:sp>
        <p:nvSpPr>
          <p:cNvPr id="4" name="幻灯片编号占位符 3"/>
          <p:cNvSpPr>
            <a:spLocks noGrp="1"/>
          </p:cNvSpPr>
          <p:nvPr>
            <p:ph type="sldNum" sz="quarter" idx="10"/>
          </p:nvPr>
        </p:nvSpPr>
        <p:spPr/>
        <p:txBody>
          <a:bodyPr/>
          <a:lstStyle/>
          <a:p>
            <a:fld id="{216D852C-59EE-DB4D-AFE8-D3F2184EB8F8}" type="slidenum">
              <a:rPr kumimoji="1" lang="zh-CN" altLang="en-US" smtClean="0"/>
            </a:fld>
            <a:endParaRPr kumimoji="1" lang="zh-CN" altLang="en-US"/>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lang="en-US" altLang="zh-CN" dirty="0"/>
              <a:t>That</a:t>
            </a:r>
            <a:r>
              <a:rPr lang="zh-CN" altLang="en-US" dirty="0"/>
              <a:t>’</a:t>
            </a:r>
            <a:r>
              <a:rPr lang="en-US" altLang="zh-CN" dirty="0"/>
              <a:t>s all of our report. </a:t>
            </a:r>
            <a:r>
              <a:rPr lang="zh-CN" altLang="en-US" dirty="0"/>
              <a:t>Thanks for your attention.</a:t>
            </a:r>
            <a:endParaRPr lang="zh-CN" altLang="en-US" dirty="0"/>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kumimoji="1" lang="en-US" altLang="zh-CN" dirty="0" smtClean="0"/>
              <a:t>The theme of </a:t>
            </a:r>
            <a:r>
              <a:rPr kumimoji="1" lang="en-US" altLang="zh-CN" dirty="0" smtClean="0"/>
              <a:t>this study is to improve abstractive summarization, the task that condenses a lengthy document into a shorter version while retaining only the most salient information. The recent mainstream technology is to build systems based on language models pre-trained on large-scale corpora. It involves formulating the summarization task as a sequence-to-sequence (Seq2Seq) language modeling problem to facilitate fine-tuning the used model with a maximum likelihood estimation (MLE) objective.</a:t>
            </a:r>
            <a:endParaRPr kumimoji="1" lang="en-US" altLang="zh-CN" dirty="0" smtClean="0"/>
          </a:p>
        </p:txBody>
      </p:sp>
      <p:sp>
        <p:nvSpPr>
          <p:cNvPr id="4" name="幻灯片编号占位符 3"/>
          <p:cNvSpPr>
            <a:spLocks noGrp="1"/>
          </p:cNvSpPr>
          <p:nvPr>
            <p:ph type="sldNum" sz="quarter" idx="10"/>
          </p:nvPr>
        </p:nvSpPr>
        <p:spPr/>
        <p:txBody>
          <a:bodyPr/>
          <a:lstStyle/>
          <a:p>
            <a:fld id="{216D852C-59EE-DB4D-AFE8-D3F2184EB8F8}" type="slidenum">
              <a:rPr kumimoji="1" lang="zh-CN" altLang="en-US" smtClean="0"/>
            </a:fld>
            <a:endParaRPr kumimoji="1" lang="zh-CN" altLang="en-US"/>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kumimoji="1" lang="en-US" altLang="zh-CN" dirty="0" smtClean="0"/>
              <a:t>Despite being simple and versatile, the language model adopted in such a system is commonly trained with the teacher-forcing algorithm to ensure stability, which has long been notorious for causing exposure bias.</a:t>
            </a:r>
            <a:endParaRPr kumimoji="1" lang="en-US" altLang="zh-CN" dirty="0" smtClean="0"/>
          </a:p>
        </p:txBody>
      </p:sp>
      <p:sp>
        <p:nvSpPr>
          <p:cNvPr id="4" name="幻灯片编号占位符 3"/>
          <p:cNvSpPr>
            <a:spLocks noGrp="1"/>
          </p:cNvSpPr>
          <p:nvPr>
            <p:ph type="sldNum" sz="quarter" idx="10"/>
          </p:nvPr>
        </p:nvSpPr>
        <p:spPr/>
        <p:txBody>
          <a:bodyPr/>
          <a:lstStyle/>
          <a:p>
            <a:fld id="{216D852C-59EE-DB4D-AFE8-D3F2184EB8F8}" type="slidenum">
              <a:rPr kumimoji="1" lang="zh-CN" altLang="en-US" smtClean="0"/>
            </a:fld>
            <a:endParaRPr kumimoji="1" lang="zh-CN" altLang="en-US"/>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kumimoji="1" lang="zh-CN" altLang="en-US" dirty="0" smtClean="0"/>
              <a:t>The model suffering from exposure bias tends to yield inaccurate tokens that disagree with human intuition, and such tokens accumulate with the generation processes. As a result, model-generated summaries appear abnormal by contrast with human-written ones. </a:t>
            </a:r>
            <a:endParaRPr kumimoji="1" lang="zh-CN" altLang="en-US" dirty="0" smtClean="0"/>
          </a:p>
          <a:p>
            <a:r>
              <a:rPr kumimoji="1" lang="zh-CN" altLang="en-US" dirty="0" smtClean="0"/>
              <a:t>Many previous studies argue that exposure bias happens at the token level, and so that can be fixed through a sequence-level learning scheme. However, we believe that exposure bias is inevitable due to the unidirectional feature of the auto-regressive language model, and sequence-level learning makes no effort to change this nature. On the contrary, endowing the existing auto-regressive paradigm with a bidirectional view essentially alleviates exposure bias.</a:t>
            </a:r>
            <a:endParaRPr kumimoji="1" lang="zh-CN" altLang="en-US" dirty="0" smtClean="0"/>
          </a:p>
          <a:p>
            <a:endParaRPr kumimoji="1" lang="zh-CN" altLang="en-US" dirty="0" smtClean="0"/>
          </a:p>
          <a:p>
            <a:r>
              <a:rPr kumimoji="1" lang="zh-CN" altLang="en-US" dirty="0" smtClean="0">
                <a:sym typeface="+mn-ea"/>
              </a:rPr>
              <a:t>模型容易生成和人类评价不一致的</a:t>
            </a:r>
            <a:r>
              <a:rPr kumimoji="1" lang="en-US" altLang="zh-CN" dirty="0" smtClean="0">
                <a:sym typeface="+mn-ea"/>
              </a:rPr>
              <a:t>tokens</a:t>
            </a:r>
            <a:r>
              <a:rPr kumimoji="1" lang="zh-CN" altLang="en-US" dirty="0" smtClean="0">
                <a:sym typeface="+mn-ea"/>
              </a:rPr>
              <a:t>，这是站在</a:t>
            </a:r>
            <a:r>
              <a:rPr kumimoji="1" lang="en-US" altLang="zh-CN" dirty="0" smtClean="0">
                <a:sym typeface="+mn-ea"/>
              </a:rPr>
              <a:t>token level</a:t>
            </a:r>
            <a:r>
              <a:rPr kumimoji="1" lang="zh-CN" altLang="en-US" dirty="0" smtClean="0">
                <a:sym typeface="+mn-ea"/>
              </a:rPr>
              <a:t>来看的；如果站在</a:t>
            </a:r>
            <a:r>
              <a:rPr kumimoji="1" lang="en-US" altLang="zh-CN" dirty="0" smtClean="0">
                <a:sym typeface="+mn-ea"/>
              </a:rPr>
              <a:t>sequence level</a:t>
            </a:r>
            <a:r>
              <a:rPr kumimoji="1" lang="zh-CN" altLang="en-US" dirty="0" smtClean="0">
                <a:sym typeface="+mn-ea"/>
              </a:rPr>
              <a:t>的话，就是生成的摘要各种质量不行！</a:t>
            </a:r>
            <a:endParaRPr kumimoji="1" lang="zh-CN" altLang="en-US" dirty="0" smtClean="0"/>
          </a:p>
        </p:txBody>
      </p:sp>
      <p:sp>
        <p:nvSpPr>
          <p:cNvPr id="4" name="幻灯片编号占位符 3"/>
          <p:cNvSpPr>
            <a:spLocks noGrp="1"/>
          </p:cNvSpPr>
          <p:nvPr>
            <p:ph type="sldNum" sz="quarter" idx="10"/>
          </p:nvPr>
        </p:nvSpPr>
        <p:spPr/>
        <p:txBody>
          <a:bodyPr/>
          <a:lstStyle/>
          <a:p>
            <a:fld id="{216D852C-59EE-DB4D-AFE8-D3F2184EB8F8}" type="slidenum">
              <a:rPr kumimoji="1" lang="zh-CN" altLang="en-US" smtClean="0"/>
            </a:fld>
            <a:endParaRPr kumimoji="1" lang="zh-CN" altLang="en-US"/>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kumimoji="1" lang="en-US" altLang="zh-CN" dirty="0" smtClean="0"/>
              <a:t>Based on the above insights, we make the following contributions in this work: </a:t>
            </a:r>
            <a:endParaRPr kumimoji="1" lang="en-US" altLang="zh-CN" dirty="0" smtClean="0"/>
          </a:p>
          <a:p>
            <a:r>
              <a:rPr kumimoji="1" lang="en-US" altLang="zh-CN" dirty="0" smtClean="0"/>
              <a:t>First, we propose to perform multiple bidirectional revisions after generating a summary with an unidirectional language modeling scheme.</a:t>
            </a:r>
            <a:endParaRPr kumimoji="1" lang="en-US" altLang="zh-CN" dirty="0" smtClean="0"/>
          </a:p>
          <a:p>
            <a:r>
              <a:rPr kumimoji="1" lang="en-US" altLang="zh-CN" dirty="0" smtClean="0"/>
              <a:t>Second, we implement our idea in a novel Iterat</a:t>
            </a:r>
            <a:r>
              <a:rPr kumimoji="1" lang="en-US" altLang="zh-CN" dirty="0" smtClean="0"/>
              <a:t>e Auto-Regressive Summarization (IARSum) framework.</a:t>
            </a:r>
            <a:endParaRPr kumimoji="1" lang="en-US" altLang="zh-CN" dirty="0" smtClean="0"/>
          </a:p>
          <a:p>
            <a:r>
              <a:rPr kumimoji="1" lang="en-US" altLang="zh-CN" dirty="0" smtClean="0"/>
              <a:t>Third, we build the IARSum model with a two-stream Transformer and learn it towards the objective of maximizing expected revision rewards in addition to MLE.</a:t>
            </a:r>
            <a:endParaRPr kumimoji="1" lang="en-US" altLang="zh-CN" dirty="0" smtClean="0"/>
          </a:p>
          <a:p>
            <a:r>
              <a:rPr kumimoji="1" lang="en-US" altLang="zh-CN" dirty="0" smtClean="0"/>
              <a:t>Finally, we conduct extensive experiments on two well-known datasets and demonstrate the matched or new SOTA of our method.</a:t>
            </a:r>
            <a:endParaRPr kumimoji="1" lang="en-US" altLang="zh-CN" dirty="0" smtClean="0"/>
          </a:p>
        </p:txBody>
      </p:sp>
      <p:sp>
        <p:nvSpPr>
          <p:cNvPr id="4" name="幻灯片编号占位符 3"/>
          <p:cNvSpPr>
            <a:spLocks noGrp="1"/>
          </p:cNvSpPr>
          <p:nvPr>
            <p:ph type="sldNum" sz="quarter" idx="10"/>
          </p:nvPr>
        </p:nvSpPr>
        <p:spPr/>
        <p:txBody>
          <a:bodyPr/>
          <a:lstStyle/>
          <a:p>
            <a:fld id="{216D852C-59EE-DB4D-AFE8-D3F2184EB8F8}" type="slidenum">
              <a:rPr kumimoji="1" lang="zh-CN" altLang="en-US" smtClean="0"/>
            </a:fld>
            <a:endParaRPr kumimoji="1" lang="zh-CN" altLang="en-US"/>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5"/>
          </p:nvPr>
        </p:nvSpPr>
        <p:spPr/>
        <p:txBody>
          <a:bodyPr/>
          <a:lstStyle/>
          <a:p>
            <a:fld id="{C2A75D99-2AE7-49F1-BB03-59E2BF5579C1}" type="slidenum">
              <a:rPr lang="zh-CN" altLang="en-US" smtClean="0"/>
            </a:fld>
            <a:endParaRPr lang="zh-CN" altLang="en-US"/>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r>
              <a:rPr kumimoji="1" lang="en-US" altLang="zh-CN" dirty="0" smtClean="0"/>
              <a:t>Unlike previous approaches that focus on modeling the probability of generating the target summary conditioned on a given document in a sequence-to-sequence manner, IARSum produces a summary through continuous generation and revision phases. During revision, it takes an already generated candidate summary as the condition and models the probability of a revised version.</a:t>
            </a:r>
            <a:endParaRPr kumimoji="1" lang="en-US" altLang="zh-CN" dirty="0" smtClean="0"/>
          </a:p>
        </p:txBody>
      </p:sp>
      <p:sp>
        <p:nvSpPr>
          <p:cNvPr id="4" name="幻灯片编号占位符 3"/>
          <p:cNvSpPr>
            <a:spLocks noGrp="1"/>
          </p:cNvSpPr>
          <p:nvPr>
            <p:ph type="sldNum" sz="quarter" idx="10"/>
          </p:nvPr>
        </p:nvSpPr>
        <p:spPr/>
        <p:txBody>
          <a:bodyPr/>
          <a:lstStyle/>
          <a:p>
            <a:fld id="{216D852C-59EE-DB4D-AFE8-D3F2184EB8F8}" type="slidenum">
              <a:rPr kumimoji="1" lang="zh-CN" altLang="en-US" smtClean="0"/>
            </a:fld>
            <a:endParaRPr kumimoji="1" lang="zh-CN" altLang="en-US"/>
          </a:p>
        </p:txBody>
      </p:sp>
    </p:spTree>
  </p:cSld>
  <p:clrMapOvr>
    <a:masterClrMapping/>
  </p:clrMapOvr>
</p:notes>
</file>

<file path=ppt/slideLayouts/_rels/slideLayout1.xml.rels><?xml version="1.0" encoding="UTF-8" standalone="yes"?>
<Relationships xmlns="http://schemas.openxmlformats.org/package/2006/relationships"><Relationship Id="rId9" Type="http://schemas.openxmlformats.org/officeDocument/2006/relationships/tags" Target="../tags/tag7.xml"/><Relationship Id="rId8" Type="http://schemas.openxmlformats.org/officeDocument/2006/relationships/tags" Target="../tags/tag6.xml"/><Relationship Id="rId7" Type="http://schemas.openxmlformats.org/officeDocument/2006/relationships/tags" Target="../tags/tag5.xml"/><Relationship Id="rId6" Type="http://schemas.openxmlformats.org/officeDocument/2006/relationships/tags" Target="../tags/tag4.xml"/><Relationship Id="rId5" Type="http://schemas.openxmlformats.org/officeDocument/2006/relationships/tags" Target="../tags/tag3.xml"/><Relationship Id="rId4" Type="http://schemas.openxmlformats.org/officeDocument/2006/relationships/tags" Target="../tags/tag2.xml"/><Relationship Id="rId32" Type="http://schemas.openxmlformats.org/officeDocument/2006/relationships/tags" Target="../tags/tag30.xml"/><Relationship Id="rId31" Type="http://schemas.openxmlformats.org/officeDocument/2006/relationships/tags" Target="../tags/tag29.xml"/><Relationship Id="rId30" Type="http://schemas.openxmlformats.org/officeDocument/2006/relationships/tags" Target="../tags/tag28.xml"/><Relationship Id="rId3" Type="http://schemas.openxmlformats.org/officeDocument/2006/relationships/image" Target="../media/image1.png"/><Relationship Id="rId29" Type="http://schemas.openxmlformats.org/officeDocument/2006/relationships/tags" Target="../tags/tag27.xml"/><Relationship Id="rId28" Type="http://schemas.openxmlformats.org/officeDocument/2006/relationships/tags" Target="../tags/tag26.xml"/><Relationship Id="rId27" Type="http://schemas.openxmlformats.org/officeDocument/2006/relationships/tags" Target="../tags/tag25.xml"/><Relationship Id="rId26" Type="http://schemas.openxmlformats.org/officeDocument/2006/relationships/tags" Target="../tags/tag24.xml"/><Relationship Id="rId25" Type="http://schemas.openxmlformats.org/officeDocument/2006/relationships/tags" Target="../tags/tag23.xml"/><Relationship Id="rId24" Type="http://schemas.openxmlformats.org/officeDocument/2006/relationships/tags" Target="../tags/tag22.xml"/><Relationship Id="rId23" Type="http://schemas.openxmlformats.org/officeDocument/2006/relationships/tags" Target="../tags/tag21.xml"/><Relationship Id="rId22" Type="http://schemas.openxmlformats.org/officeDocument/2006/relationships/tags" Target="../tags/tag20.xml"/><Relationship Id="rId21" Type="http://schemas.openxmlformats.org/officeDocument/2006/relationships/tags" Target="../tags/tag19.xml"/><Relationship Id="rId20" Type="http://schemas.openxmlformats.org/officeDocument/2006/relationships/tags" Target="../tags/tag18.xml"/><Relationship Id="rId2" Type="http://schemas.openxmlformats.org/officeDocument/2006/relationships/tags" Target="../tags/tag1.xml"/><Relationship Id="rId19" Type="http://schemas.openxmlformats.org/officeDocument/2006/relationships/tags" Target="../tags/tag17.xml"/><Relationship Id="rId18" Type="http://schemas.openxmlformats.org/officeDocument/2006/relationships/tags" Target="../tags/tag16.xml"/><Relationship Id="rId17" Type="http://schemas.openxmlformats.org/officeDocument/2006/relationships/tags" Target="../tags/tag15.xml"/><Relationship Id="rId16" Type="http://schemas.openxmlformats.org/officeDocument/2006/relationships/tags" Target="../tags/tag14.xml"/><Relationship Id="rId15" Type="http://schemas.openxmlformats.org/officeDocument/2006/relationships/tags" Target="../tags/tag13.xml"/><Relationship Id="rId14" Type="http://schemas.openxmlformats.org/officeDocument/2006/relationships/tags" Target="../tags/tag12.xml"/><Relationship Id="rId13" Type="http://schemas.openxmlformats.org/officeDocument/2006/relationships/tags" Target="../tags/tag11.xml"/><Relationship Id="rId12" Type="http://schemas.openxmlformats.org/officeDocument/2006/relationships/tags" Target="../tags/tag10.xml"/><Relationship Id="rId11" Type="http://schemas.openxmlformats.org/officeDocument/2006/relationships/tags" Target="../tags/tag9.xml"/><Relationship Id="rId10" Type="http://schemas.openxmlformats.org/officeDocument/2006/relationships/tags" Target="../tags/tag8.xml"/><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9" Type="http://schemas.openxmlformats.org/officeDocument/2006/relationships/tags" Target="../tags/tag406.xml"/><Relationship Id="rId8" Type="http://schemas.openxmlformats.org/officeDocument/2006/relationships/tags" Target="../tags/tag405.xml"/><Relationship Id="rId7" Type="http://schemas.openxmlformats.org/officeDocument/2006/relationships/tags" Target="../tags/tag404.xml"/><Relationship Id="rId6" Type="http://schemas.openxmlformats.org/officeDocument/2006/relationships/tags" Target="../tags/tag403.xml"/><Relationship Id="rId58" Type="http://schemas.openxmlformats.org/officeDocument/2006/relationships/tags" Target="../tags/tag455.xml"/><Relationship Id="rId57" Type="http://schemas.openxmlformats.org/officeDocument/2006/relationships/tags" Target="../tags/tag454.xml"/><Relationship Id="rId56" Type="http://schemas.openxmlformats.org/officeDocument/2006/relationships/tags" Target="../tags/tag453.xml"/><Relationship Id="rId55" Type="http://schemas.openxmlformats.org/officeDocument/2006/relationships/tags" Target="../tags/tag452.xml"/><Relationship Id="rId54" Type="http://schemas.openxmlformats.org/officeDocument/2006/relationships/tags" Target="../tags/tag451.xml"/><Relationship Id="rId53" Type="http://schemas.openxmlformats.org/officeDocument/2006/relationships/tags" Target="../tags/tag450.xml"/><Relationship Id="rId52" Type="http://schemas.openxmlformats.org/officeDocument/2006/relationships/tags" Target="../tags/tag449.xml"/><Relationship Id="rId51" Type="http://schemas.openxmlformats.org/officeDocument/2006/relationships/tags" Target="../tags/tag448.xml"/><Relationship Id="rId50" Type="http://schemas.openxmlformats.org/officeDocument/2006/relationships/tags" Target="../tags/tag447.xml"/><Relationship Id="rId5" Type="http://schemas.openxmlformats.org/officeDocument/2006/relationships/tags" Target="../tags/tag402.xml"/><Relationship Id="rId49" Type="http://schemas.openxmlformats.org/officeDocument/2006/relationships/tags" Target="../tags/tag446.xml"/><Relationship Id="rId48" Type="http://schemas.openxmlformats.org/officeDocument/2006/relationships/tags" Target="../tags/tag445.xml"/><Relationship Id="rId47" Type="http://schemas.openxmlformats.org/officeDocument/2006/relationships/tags" Target="../tags/tag444.xml"/><Relationship Id="rId46" Type="http://schemas.openxmlformats.org/officeDocument/2006/relationships/tags" Target="../tags/tag443.xml"/><Relationship Id="rId45" Type="http://schemas.openxmlformats.org/officeDocument/2006/relationships/tags" Target="../tags/tag442.xml"/><Relationship Id="rId44" Type="http://schemas.openxmlformats.org/officeDocument/2006/relationships/tags" Target="../tags/tag441.xml"/><Relationship Id="rId43" Type="http://schemas.openxmlformats.org/officeDocument/2006/relationships/tags" Target="../tags/tag440.xml"/><Relationship Id="rId42" Type="http://schemas.openxmlformats.org/officeDocument/2006/relationships/tags" Target="../tags/tag439.xml"/><Relationship Id="rId41" Type="http://schemas.openxmlformats.org/officeDocument/2006/relationships/tags" Target="../tags/tag438.xml"/><Relationship Id="rId40" Type="http://schemas.openxmlformats.org/officeDocument/2006/relationships/tags" Target="../tags/tag437.xml"/><Relationship Id="rId4" Type="http://schemas.openxmlformats.org/officeDocument/2006/relationships/tags" Target="../tags/tag401.xml"/><Relationship Id="rId39" Type="http://schemas.openxmlformats.org/officeDocument/2006/relationships/tags" Target="../tags/tag436.xml"/><Relationship Id="rId38" Type="http://schemas.openxmlformats.org/officeDocument/2006/relationships/tags" Target="../tags/tag435.xml"/><Relationship Id="rId37" Type="http://schemas.openxmlformats.org/officeDocument/2006/relationships/tags" Target="../tags/tag434.xml"/><Relationship Id="rId36" Type="http://schemas.openxmlformats.org/officeDocument/2006/relationships/tags" Target="../tags/tag433.xml"/><Relationship Id="rId35" Type="http://schemas.openxmlformats.org/officeDocument/2006/relationships/tags" Target="../tags/tag432.xml"/><Relationship Id="rId34" Type="http://schemas.openxmlformats.org/officeDocument/2006/relationships/tags" Target="../tags/tag431.xml"/><Relationship Id="rId33" Type="http://schemas.openxmlformats.org/officeDocument/2006/relationships/tags" Target="../tags/tag430.xml"/><Relationship Id="rId32" Type="http://schemas.openxmlformats.org/officeDocument/2006/relationships/tags" Target="../tags/tag429.xml"/><Relationship Id="rId31" Type="http://schemas.openxmlformats.org/officeDocument/2006/relationships/tags" Target="../tags/tag428.xml"/><Relationship Id="rId30" Type="http://schemas.openxmlformats.org/officeDocument/2006/relationships/tags" Target="../tags/tag427.xml"/><Relationship Id="rId3" Type="http://schemas.openxmlformats.org/officeDocument/2006/relationships/tags" Target="../tags/tag400.xml"/><Relationship Id="rId29" Type="http://schemas.openxmlformats.org/officeDocument/2006/relationships/tags" Target="../tags/tag426.xml"/><Relationship Id="rId28" Type="http://schemas.openxmlformats.org/officeDocument/2006/relationships/tags" Target="../tags/tag425.xml"/><Relationship Id="rId27" Type="http://schemas.openxmlformats.org/officeDocument/2006/relationships/tags" Target="../tags/tag424.xml"/><Relationship Id="rId26" Type="http://schemas.openxmlformats.org/officeDocument/2006/relationships/tags" Target="../tags/tag423.xml"/><Relationship Id="rId25" Type="http://schemas.openxmlformats.org/officeDocument/2006/relationships/tags" Target="../tags/tag422.xml"/><Relationship Id="rId24" Type="http://schemas.openxmlformats.org/officeDocument/2006/relationships/tags" Target="../tags/tag421.xml"/><Relationship Id="rId23" Type="http://schemas.openxmlformats.org/officeDocument/2006/relationships/tags" Target="../tags/tag420.xml"/><Relationship Id="rId22" Type="http://schemas.openxmlformats.org/officeDocument/2006/relationships/tags" Target="../tags/tag419.xml"/><Relationship Id="rId21" Type="http://schemas.openxmlformats.org/officeDocument/2006/relationships/tags" Target="../tags/tag418.xml"/><Relationship Id="rId20" Type="http://schemas.openxmlformats.org/officeDocument/2006/relationships/tags" Target="../tags/tag417.xml"/><Relationship Id="rId2" Type="http://schemas.openxmlformats.org/officeDocument/2006/relationships/tags" Target="../tags/tag399.xml"/><Relationship Id="rId19" Type="http://schemas.openxmlformats.org/officeDocument/2006/relationships/tags" Target="../tags/tag416.xml"/><Relationship Id="rId18" Type="http://schemas.openxmlformats.org/officeDocument/2006/relationships/tags" Target="../tags/tag415.xml"/><Relationship Id="rId17" Type="http://schemas.openxmlformats.org/officeDocument/2006/relationships/tags" Target="../tags/tag414.xml"/><Relationship Id="rId16" Type="http://schemas.openxmlformats.org/officeDocument/2006/relationships/tags" Target="../tags/tag413.xml"/><Relationship Id="rId15" Type="http://schemas.openxmlformats.org/officeDocument/2006/relationships/tags" Target="../tags/tag412.xml"/><Relationship Id="rId14" Type="http://schemas.openxmlformats.org/officeDocument/2006/relationships/tags" Target="../tags/tag411.xml"/><Relationship Id="rId13" Type="http://schemas.openxmlformats.org/officeDocument/2006/relationships/tags" Target="../tags/tag410.xml"/><Relationship Id="rId12" Type="http://schemas.openxmlformats.org/officeDocument/2006/relationships/tags" Target="../tags/tag409.xml"/><Relationship Id="rId11" Type="http://schemas.openxmlformats.org/officeDocument/2006/relationships/tags" Target="../tags/tag408.xml"/><Relationship Id="rId10" Type="http://schemas.openxmlformats.org/officeDocument/2006/relationships/tags" Target="../tags/tag407.xml"/><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9" Type="http://schemas.openxmlformats.org/officeDocument/2006/relationships/tags" Target="../tags/tag4473.xml"/><Relationship Id="rId8" Type="http://schemas.openxmlformats.org/officeDocument/2006/relationships/tags" Target="../tags/tag4472.xml"/><Relationship Id="rId7" Type="http://schemas.openxmlformats.org/officeDocument/2006/relationships/tags" Target="../tags/tag4471.xml"/><Relationship Id="rId6" Type="http://schemas.openxmlformats.org/officeDocument/2006/relationships/tags" Target="../tags/tag4470.xml"/><Relationship Id="rId59" Type="http://schemas.openxmlformats.org/officeDocument/2006/relationships/tags" Target="../tags/tag4523.xml"/><Relationship Id="rId58" Type="http://schemas.openxmlformats.org/officeDocument/2006/relationships/tags" Target="../tags/tag4522.xml"/><Relationship Id="rId57" Type="http://schemas.openxmlformats.org/officeDocument/2006/relationships/tags" Target="../tags/tag4521.xml"/><Relationship Id="rId56" Type="http://schemas.openxmlformats.org/officeDocument/2006/relationships/tags" Target="../tags/tag4520.xml"/><Relationship Id="rId55" Type="http://schemas.openxmlformats.org/officeDocument/2006/relationships/tags" Target="../tags/tag4519.xml"/><Relationship Id="rId54" Type="http://schemas.openxmlformats.org/officeDocument/2006/relationships/tags" Target="../tags/tag4518.xml"/><Relationship Id="rId53" Type="http://schemas.openxmlformats.org/officeDocument/2006/relationships/tags" Target="../tags/tag4517.xml"/><Relationship Id="rId52" Type="http://schemas.openxmlformats.org/officeDocument/2006/relationships/tags" Target="../tags/tag4516.xml"/><Relationship Id="rId51" Type="http://schemas.openxmlformats.org/officeDocument/2006/relationships/tags" Target="../tags/tag4515.xml"/><Relationship Id="rId50" Type="http://schemas.openxmlformats.org/officeDocument/2006/relationships/tags" Target="../tags/tag4514.xml"/><Relationship Id="rId5" Type="http://schemas.openxmlformats.org/officeDocument/2006/relationships/tags" Target="../tags/tag4469.xml"/><Relationship Id="rId49" Type="http://schemas.openxmlformats.org/officeDocument/2006/relationships/tags" Target="../tags/tag4513.xml"/><Relationship Id="rId48" Type="http://schemas.openxmlformats.org/officeDocument/2006/relationships/tags" Target="../tags/tag4512.xml"/><Relationship Id="rId47" Type="http://schemas.openxmlformats.org/officeDocument/2006/relationships/tags" Target="../tags/tag4511.xml"/><Relationship Id="rId46" Type="http://schemas.openxmlformats.org/officeDocument/2006/relationships/tags" Target="../tags/tag4510.xml"/><Relationship Id="rId45" Type="http://schemas.openxmlformats.org/officeDocument/2006/relationships/tags" Target="../tags/tag4509.xml"/><Relationship Id="rId44" Type="http://schemas.openxmlformats.org/officeDocument/2006/relationships/tags" Target="../tags/tag4508.xml"/><Relationship Id="rId43" Type="http://schemas.openxmlformats.org/officeDocument/2006/relationships/tags" Target="../tags/tag4507.xml"/><Relationship Id="rId42" Type="http://schemas.openxmlformats.org/officeDocument/2006/relationships/tags" Target="../tags/tag4506.xml"/><Relationship Id="rId41" Type="http://schemas.openxmlformats.org/officeDocument/2006/relationships/tags" Target="../tags/tag4505.xml"/><Relationship Id="rId40" Type="http://schemas.openxmlformats.org/officeDocument/2006/relationships/tags" Target="../tags/tag4504.xml"/><Relationship Id="rId4" Type="http://schemas.openxmlformats.org/officeDocument/2006/relationships/tags" Target="../tags/tag4468.xml"/><Relationship Id="rId39" Type="http://schemas.openxmlformats.org/officeDocument/2006/relationships/tags" Target="../tags/tag4503.xml"/><Relationship Id="rId38" Type="http://schemas.openxmlformats.org/officeDocument/2006/relationships/tags" Target="../tags/tag4502.xml"/><Relationship Id="rId37" Type="http://schemas.openxmlformats.org/officeDocument/2006/relationships/tags" Target="../tags/tag4501.xml"/><Relationship Id="rId36" Type="http://schemas.openxmlformats.org/officeDocument/2006/relationships/tags" Target="../tags/tag4500.xml"/><Relationship Id="rId35" Type="http://schemas.openxmlformats.org/officeDocument/2006/relationships/tags" Target="../tags/tag4499.xml"/><Relationship Id="rId34" Type="http://schemas.openxmlformats.org/officeDocument/2006/relationships/tags" Target="../tags/tag4498.xml"/><Relationship Id="rId33" Type="http://schemas.openxmlformats.org/officeDocument/2006/relationships/tags" Target="../tags/tag4497.xml"/><Relationship Id="rId32" Type="http://schemas.openxmlformats.org/officeDocument/2006/relationships/tags" Target="../tags/tag4496.xml"/><Relationship Id="rId31" Type="http://schemas.openxmlformats.org/officeDocument/2006/relationships/tags" Target="../tags/tag4495.xml"/><Relationship Id="rId30" Type="http://schemas.openxmlformats.org/officeDocument/2006/relationships/tags" Target="../tags/tag4494.xml"/><Relationship Id="rId3" Type="http://schemas.openxmlformats.org/officeDocument/2006/relationships/tags" Target="../tags/tag4467.xml"/><Relationship Id="rId29" Type="http://schemas.openxmlformats.org/officeDocument/2006/relationships/tags" Target="../tags/tag4493.xml"/><Relationship Id="rId28" Type="http://schemas.openxmlformats.org/officeDocument/2006/relationships/tags" Target="../tags/tag4492.xml"/><Relationship Id="rId27" Type="http://schemas.openxmlformats.org/officeDocument/2006/relationships/tags" Target="../tags/tag4491.xml"/><Relationship Id="rId26" Type="http://schemas.openxmlformats.org/officeDocument/2006/relationships/tags" Target="../tags/tag4490.xml"/><Relationship Id="rId25" Type="http://schemas.openxmlformats.org/officeDocument/2006/relationships/tags" Target="../tags/tag4489.xml"/><Relationship Id="rId24" Type="http://schemas.openxmlformats.org/officeDocument/2006/relationships/tags" Target="../tags/tag4488.xml"/><Relationship Id="rId23" Type="http://schemas.openxmlformats.org/officeDocument/2006/relationships/tags" Target="../tags/tag4487.xml"/><Relationship Id="rId22" Type="http://schemas.openxmlformats.org/officeDocument/2006/relationships/tags" Target="../tags/tag4486.xml"/><Relationship Id="rId21" Type="http://schemas.openxmlformats.org/officeDocument/2006/relationships/tags" Target="../tags/tag4485.xml"/><Relationship Id="rId20" Type="http://schemas.openxmlformats.org/officeDocument/2006/relationships/tags" Target="../tags/tag4484.xml"/><Relationship Id="rId2" Type="http://schemas.openxmlformats.org/officeDocument/2006/relationships/tags" Target="../tags/tag4466.xml"/><Relationship Id="rId19" Type="http://schemas.openxmlformats.org/officeDocument/2006/relationships/tags" Target="../tags/tag4483.xml"/><Relationship Id="rId18" Type="http://schemas.openxmlformats.org/officeDocument/2006/relationships/tags" Target="../tags/tag4482.xml"/><Relationship Id="rId17" Type="http://schemas.openxmlformats.org/officeDocument/2006/relationships/tags" Target="../tags/tag4481.xml"/><Relationship Id="rId16" Type="http://schemas.openxmlformats.org/officeDocument/2006/relationships/tags" Target="../tags/tag4480.xml"/><Relationship Id="rId15" Type="http://schemas.openxmlformats.org/officeDocument/2006/relationships/tags" Target="../tags/tag4479.xml"/><Relationship Id="rId14" Type="http://schemas.openxmlformats.org/officeDocument/2006/relationships/tags" Target="../tags/tag4478.xml"/><Relationship Id="rId13" Type="http://schemas.openxmlformats.org/officeDocument/2006/relationships/tags" Target="../tags/tag4477.xml"/><Relationship Id="rId12" Type="http://schemas.openxmlformats.org/officeDocument/2006/relationships/tags" Target="../tags/tag4476.xml"/><Relationship Id="rId11" Type="http://schemas.openxmlformats.org/officeDocument/2006/relationships/tags" Target="../tags/tag4475.xml"/><Relationship Id="rId10" Type="http://schemas.openxmlformats.org/officeDocument/2006/relationships/tags" Target="../tags/tag4474.xml"/><Relationship Id="rId1" Type="http://schemas.openxmlformats.org/officeDocument/2006/relationships/slideMaster" Target="../slideMasters/slideMaster5.xml"/></Relationships>
</file>

<file path=ppt/slideLayouts/_rels/slideLayout101.xml.rels><?xml version="1.0" encoding="UTF-8" standalone="yes"?>
<Relationships xmlns="http://schemas.openxmlformats.org/package/2006/relationships"><Relationship Id="rId9" Type="http://schemas.openxmlformats.org/officeDocument/2006/relationships/tags" Target="../tags/tag4531.xml"/><Relationship Id="rId8" Type="http://schemas.openxmlformats.org/officeDocument/2006/relationships/tags" Target="../tags/tag4530.xml"/><Relationship Id="rId7" Type="http://schemas.openxmlformats.org/officeDocument/2006/relationships/tags" Target="../tags/tag4529.xml"/><Relationship Id="rId61" Type="http://schemas.openxmlformats.org/officeDocument/2006/relationships/tags" Target="../tags/tag4583.xml"/><Relationship Id="rId60" Type="http://schemas.openxmlformats.org/officeDocument/2006/relationships/tags" Target="../tags/tag4582.xml"/><Relationship Id="rId6" Type="http://schemas.openxmlformats.org/officeDocument/2006/relationships/tags" Target="../tags/tag4528.xml"/><Relationship Id="rId59" Type="http://schemas.openxmlformats.org/officeDocument/2006/relationships/tags" Target="../tags/tag4581.xml"/><Relationship Id="rId58" Type="http://schemas.openxmlformats.org/officeDocument/2006/relationships/tags" Target="../tags/tag4580.xml"/><Relationship Id="rId57" Type="http://schemas.openxmlformats.org/officeDocument/2006/relationships/tags" Target="../tags/tag4579.xml"/><Relationship Id="rId56" Type="http://schemas.openxmlformats.org/officeDocument/2006/relationships/tags" Target="../tags/tag4578.xml"/><Relationship Id="rId55" Type="http://schemas.openxmlformats.org/officeDocument/2006/relationships/tags" Target="../tags/tag4577.xml"/><Relationship Id="rId54" Type="http://schemas.openxmlformats.org/officeDocument/2006/relationships/tags" Target="../tags/tag4576.xml"/><Relationship Id="rId53" Type="http://schemas.openxmlformats.org/officeDocument/2006/relationships/tags" Target="../tags/tag4575.xml"/><Relationship Id="rId52" Type="http://schemas.openxmlformats.org/officeDocument/2006/relationships/tags" Target="../tags/tag4574.xml"/><Relationship Id="rId51" Type="http://schemas.openxmlformats.org/officeDocument/2006/relationships/tags" Target="../tags/tag4573.xml"/><Relationship Id="rId50" Type="http://schemas.openxmlformats.org/officeDocument/2006/relationships/tags" Target="../tags/tag4572.xml"/><Relationship Id="rId5" Type="http://schemas.openxmlformats.org/officeDocument/2006/relationships/tags" Target="../tags/tag4527.xml"/><Relationship Id="rId49" Type="http://schemas.openxmlformats.org/officeDocument/2006/relationships/tags" Target="../tags/tag4571.xml"/><Relationship Id="rId48" Type="http://schemas.openxmlformats.org/officeDocument/2006/relationships/tags" Target="../tags/tag4570.xml"/><Relationship Id="rId47" Type="http://schemas.openxmlformats.org/officeDocument/2006/relationships/tags" Target="../tags/tag4569.xml"/><Relationship Id="rId46" Type="http://schemas.openxmlformats.org/officeDocument/2006/relationships/tags" Target="../tags/tag4568.xml"/><Relationship Id="rId45" Type="http://schemas.openxmlformats.org/officeDocument/2006/relationships/tags" Target="../tags/tag4567.xml"/><Relationship Id="rId44" Type="http://schemas.openxmlformats.org/officeDocument/2006/relationships/tags" Target="../tags/tag4566.xml"/><Relationship Id="rId43" Type="http://schemas.openxmlformats.org/officeDocument/2006/relationships/tags" Target="../tags/tag4565.xml"/><Relationship Id="rId42" Type="http://schemas.openxmlformats.org/officeDocument/2006/relationships/tags" Target="../tags/tag4564.xml"/><Relationship Id="rId41" Type="http://schemas.openxmlformats.org/officeDocument/2006/relationships/tags" Target="../tags/tag4563.xml"/><Relationship Id="rId40" Type="http://schemas.openxmlformats.org/officeDocument/2006/relationships/tags" Target="../tags/tag4562.xml"/><Relationship Id="rId4" Type="http://schemas.openxmlformats.org/officeDocument/2006/relationships/tags" Target="../tags/tag4526.xml"/><Relationship Id="rId39" Type="http://schemas.openxmlformats.org/officeDocument/2006/relationships/tags" Target="../tags/tag4561.xml"/><Relationship Id="rId38" Type="http://schemas.openxmlformats.org/officeDocument/2006/relationships/tags" Target="../tags/tag4560.xml"/><Relationship Id="rId37" Type="http://schemas.openxmlformats.org/officeDocument/2006/relationships/tags" Target="../tags/tag4559.xml"/><Relationship Id="rId36" Type="http://schemas.openxmlformats.org/officeDocument/2006/relationships/tags" Target="../tags/tag4558.xml"/><Relationship Id="rId35" Type="http://schemas.openxmlformats.org/officeDocument/2006/relationships/tags" Target="../tags/tag4557.xml"/><Relationship Id="rId34" Type="http://schemas.openxmlformats.org/officeDocument/2006/relationships/tags" Target="../tags/tag4556.xml"/><Relationship Id="rId33" Type="http://schemas.openxmlformats.org/officeDocument/2006/relationships/tags" Target="../tags/tag4555.xml"/><Relationship Id="rId32" Type="http://schemas.openxmlformats.org/officeDocument/2006/relationships/tags" Target="../tags/tag4554.xml"/><Relationship Id="rId31" Type="http://schemas.openxmlformats.org/officeDocument/2006/relationships/tags" Target="../tags/tag4553.xml"/><Relationship Id="rId30" Type="http://schemas.openxmlformats.org/officeDocument/2006/relationships/tags" Target="../tags/tag4552.xml"/><Relationship Id="rId3" Type="http://schemas.openxmlformats.org/officeDocument/2006/relationships/tags" Target="../tags/tag4525.xml"/><Relationship Id="rId29" Type="http://schemas.openxmlformats.org/officeDocument/2006/relationships/tags" Target="../tags/tag4551.xml"/><Relationship Id="rId28" Type="http://schemas.openxmlformats.org/officeDocument/2006/relationships/tags" Target="../tags/tag4550.xml"/><Relationship Id="rId27" Type="http://schemas.openxmlformats.org/officeDocument/2006/relationships/tags" Target="../tags/tag4549.xml"/><Relationship Id="rId26" Type="http://schemas.openxmlformats.org/officeDocument/2006/relationships/tags" Target="../tags/tag4548.xml"/><Relationship Id="rId25" Type="http://schemas.openxmlformats.org/officeDocument/2006/relationships/tags" Target="../tags/tag4547.xml"/><Relationship Id="rId24" Type="http://schemas.openxmlformats.org/officeDocument/2006/relationships/tags" Target="../tags/tag4546.xml"/><Relationship Id="rId23" Type="http://schemas.openxmlformats.org/officeDocument/2006/relationships/tags" Target="../tags/tag4545.xml"/><Relationship Id="rId22" Type="http://schemas.openxmlformats.org/officeDocument/2006/relationships/tags" Target="../tags/tag4544.xml"/><Relationship Id="rId21" Type="http://schemas.openxmlformats.org/officeDocument/2006/relationships/tags" Target="../tags/tag4543.xml"/><Relationship Id="rId20" Type="http://schemas.openxmlformats.org/officeDocument/2006/relationships/tags" Target="../tags/tag4542.xml"/><Relationship Id="rId2" Type="http://schemas.openxmlformats.org/officeDocument/2006/relationships/tags" Target="../tags/tag4524.xml"/><Relationship Id="rId19" Type="http://schemas.openxmlformats.org/officeDocument/2006/relationships/tags" Target="../tags/tag4541.xml"/><Relationship Id="rId18" Type="http://schemas.openxmlformats.org/officeDocument/2006/relationships/tags" Target="../tags/tag4540.xml"/><Relationship Id="rId17" Type="http://schemas.openxmlformats.org/officeDocument/2006/relationships/tags" Target="../tags/tag4539.xml"/><Relationship Id="rId16" Type="http://schemas.openxmlformats.org/officeDocument/2006/relationships/tags" Target="../tags/tag4538.xml"/><Relationship Id="rId15" Type="http://schemas.openxmlformats.org/officeDocument/2006/relationships/tags" Target="../tags/tag4537.xml"/><Relationship Id="rId14" Type="http://schemas.openxmlformats.org/officeDocument/2006/relationships/tags" Target="../tags/tag4536.xml"/><Relationship Id="rId13" Type="http://schemas.openxmlformats.org/officeDocument/2006/relationships/tags" Target="../tags/tag4535.xml"/><Relationship Id="rId12" Type="http://schemas.openxmlformats.org/officeDocument/2006/relationships/tags" Target="../tags/tag4534.xml"/><Relationship Id="rId11" Type="http://schemas.openxmlformats.org/officeDocument/2006/relationships/tags" Target="../tags/tag4533.xml"/><Relationship Id="rId10" Type="http://schemas.openxmlformats.org/officeDocument/2006/relationships/tags" Target="../tags/tag4532.xml"/><Relationship Id="rId1" Type="http://schemas.openxmlformats.org/officeDocument/2006/relationships/slideMaster" Target="../slideMasters/slideMaster5.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03.xml.rels><?xml version="1.0" encoding="UTF-8" standalone="yes"?>
<Relationships xmlns="http://schemas.openxmlformats.org/package/2006/relationships"><Relationship Id="rId9" Type="http://schemas.openxmlformats.org/officeDocument/2006/relationships/tags" Target="../tags/tag4592.xml"/><Relationship Id="rId8" Type="http://schemas.openxmlformats.org/officeDocument/2006/relationships/tags" Target="../tags/tag4591.xml"/><Relationship Id="rId7" Type="http://schemas.openxmlformats.org/officeDocument/2006/relationships/tags" Target="../tags/tag4590.xml"/><Relationship Id="rId6" Type="http://schemas.openxmlformats.org/officeDocument/2006/relationships/tags" Target="../tags/tag4589.xml"/><Relationship Id="rId5" Type="http://schemas.openxmlformats.org/officeDocument/2006/relationships/tags" Target="../tags/tag4588.xml"/><Relationship Id="rId4" Type="http://schemas.openxmlformats.org/officeDocument/2006/relationships/tags" Target="../tags/tag4587.xml"/><Relationship Id="rId32" Type="http://schemas.openxmlformats.org/officeDocument/2006/relationships/tags" Target="../tags/tag4615.xml"/><Relationship Id="rId31" Type="http://schemas.openxmlformats.org/officeDocument/2006/relationships/tags" Target="../tags/tag4614.xml"/><Relationship Id="rId30" Type="http://schemas.openxmlformats.org/officeDocument/2006/relationships/tags" Target="../tags/tag4613.xml"/><Relationship Id="rId3" Type="http://schemas.openxmlformats.org/officeDocument/2006/relationships/image" Target="../media/image1.png"/><Relationship Id="rId29" Type="http://schemas.openxmlformats.org/officeDocument/2006/relationships/tags" Target="../tags/tag4612.xml"/><Relationship Id="rId28" Type="http://schemas.openxmlformats.org/officeDocument/2006/relationships/tags" Target="../tags/tag4611.xml"/><Relationship Id="rId27" Type="http://schemas.openxmlformats.org/officeDocument/2006/relationships/tags" Target="../tags/tag4610.xml"/><Relationship Id="rId26" Type="http://schemas.openxmlformats.org/officeDocument/2006/relationships/tags" Target="../tags/tag4609.xml"/><Relationship Id="rId25" Type="http://schemas.openxmlformats.org/officeDocument/2006/relationships/tags" Target="../tags/tag4608.xml"/><Relationship Id="rId24" Type="http://schemas.openxmlformats.org/officeDocument/2006/relationships/tags" Target="../tags/tag4607.xml"/><Relationship Id="rId23" Type="http://schemas.openxmlformats.org/officeDocument/2006/relationships/tags" Target="../tags/tag4606.xml"/><Relationship Id="rId22" Type="http://schemas.openxmlformats.org/officeDocument/2006/relationships/tags" Target="../tags/tag4605.xml"/><Relationship Id="rId21" Type="http://schemas.openxmlformats.org/officeDocument/2006/relationships/tags" Target="../tags/tag4604.xml"/><Relationship Id="rId20" Type="http://schemas.openxmlformats.org/officeDocument/2006/relationships/tags" Target="../tags/tag4603.xml"/><Relationship Id="rId2" Type="http://schemas.openxmlformats.org/officeDocument/2006/relationships/tags" Target="../tags/tag4586.xml"/><Relationship Id="rId19" Type="http://schemas.openxmlformats.org/officeDocument/2006/relationships/tags" Target="../tags/tag4602.xml"/><Relationship Id="rId18" Type="http://schemas.openxmlformats.org/officeDocument/2006/relationships/tags" Target="../tags/tag4601.xml"/><Relationship Id="rId17" Type="http://schemas.openxmlformats.org/officeDocument/2006/relationships/tags" Target="../tags/tag4600.xml"/><Relationship Id="rId16" Type="http://schemas.openxmlformats.org/officeDocument/2006/relationships/tags" Target="../tags/tag4599.xml"/><Relationship Id="rId15" Type="http://schemas.openxmlformats.org/officeDocument/2006/relationships/tags" Target="../tags/tag4598.xml"/><Relationship Id="rId14" Type="http://schemas.openxmlformats.org/officeDocument/2006/relationships/tags" Target="../tags/tag4597.xml"/><Relationship Id="rId13" Type="http://schemas.openxmlformats.org/officeDocument/2006/relationships/tags" Target="../tags/tag4596.xml"/><Relationship Id="rId12" Type="http://schemas.openxmlformats.org/officeDocument/2006/relationships/tags" Target="../tags/tag4595.xml"/><Relationship Id="rId11" Type="http://schemas.openxmlformats.org/officeDocument/2006/relationships/tags" Target="../tags/tag4594.xml"/><Relationship Id="rId10" Type="http://schemas.openxmlformats.org/officeDocument/2006/relationships/tags" Target="../tags/tag4593.xml"/><Relationship Id="rId1" Type="http://schemas.openxmlformats.org/officeDocument/2006/relationships/slideMaster" Target="../slideMasters/slideMaster6.xml"/></Relationships>
</file>

<file path=ppt/slideLayouts/_rels/slideLayout104.xml.rels><?xml version="1.0" encoding="UTF-8" standalone="yes"?>
<Relationships xmlns="http://schemas.openxmlformats.org/package/2006/relationships"><Relationship Id="rId9" Type="http://schemas.openxmlformats.org/officeDocument/2006/relationships/tags" Target="../tags/tag4621.xml"/><Relationship Id="rId8" Type="http://schemas.openxmlformats.org/officeDocument/2006/relationships/tags" Target="../tags/tag4620.xml"/><Relationship Id="rId7" Type="http://schemas.openxmlformats.org/officeDocument/2006/relationships/tags" Target="../tags/tag4619.xml"/><Relationship Id="rId6" Type="http://schemas.openxmlformats.org/officeDocument/2006/relationships/tags" Target="../tags/tag4618.xml"/><Relationship Id="rId5" Type="http://schemas.openxmlformats.org/officeDocument/2006/relationships/image" Target="../media/image3.svg"/><Relationship Id="rId4" Type="http://schemas.openxmlformats.org/officeDocument/2006/relationships/image" Target="../media/image2.png"/><Relationship Id="rId39" Type="http://schemas.openxmlformats.org/officeDocument/2006/relationships/tags" Target="../tags/tag4651.xml"/><Relationship Id="rId38" Type="http://schemas.openxmlformats.org/officeDocument/2006/relationships/tags" Target="../tags/tag4650.xml"/><Relationship Id="rId37" Type="http://schemas.openxmlformats.org/officeDocument/2006/relationships/tags" Target="../tags/tag4649.xml"/><Relationship Id="rId36" Type="http://schemas.openxmlformats.org/officeDocument/2006/relationships/tags" Target="../tags/tag4648.xml"/><Relationship Id="rId35" Type="http://schemas.openxmlformats.org/officeDocument/2006/relationships/tags" Target="../tags/tag4647.xml"/><Relationship Id="rId34" Type="http://schemas.openxmlformats.org/officeDocument/2006/relationships/tags" Target="../tags/tag4646.xml"/><Relationship Id="rId33" Type="http://schemas.openxmlformats.org/officeDocument/2006/relationships/tags" Target="../tags/tag4645.xml"/><Relationship Id="rId32" Type="http://schemas.openxmlformats.org/officeDocument/2006/relationships/tags" Target="../tags/tag4644.xml"/><Relationship Id="rId31" Type="http://schemas.openxmlformats.org/officeDocument/2006/relationships/tags" Target="../tags/tag4643.xml"/><Relationship Id="rId30" Type="http://schemas.openxmlformats.org/officeDocument/2006/relationships/tags" Target="../tags/tag4642.xml"/><Relationship Id="rId3" Type="http://schemas.openxmlformats.org/officeDocument/2006/relationships/tags" Target="../tags/tag4617.xml"/><Relationship Id="rId29" Type="http://schemas.openxmlformats.org/officeDocument/2006/relationships/tags" Target="../tags/tag4641.xml"/><Relationship Id="rId28" Type="http://schemas.openxmlformats.org/officeDocument/2006/relationships/tags" Target="../tags/tag4640.xml"/><Relationship Id="rId27" Type="http://schemas.openxmlformats.org/officeDocument/2006/relationships/tags" Target="../tags/tag4639.xml"/><Relationship Id="rId26" Type="http://schemas.openxmlformats.org/officeDocument/2006/relationships/tags" Target="../tags/tag4638.xml"/><Relationship Id="rId25" Type="http://schemas.openxmlformats.org/officeDocument/2006/relationships/tags" Target="../tags/tag4637.xml"/><Relationship Id="rId24" Type="http://schemas.openxmlformats.org/officeDocument/2006/relationships/tags" Target="../tags/tag4636.xml"/><Relationship Id="rId23" Type="http://schemas.openxmlformats.org/officeDocument/2006/relationships/tags" Target="../tags/tag4635.xml"/><Relationship Id="rId22" Type="http://schemas.openxmlformats.org/officeDocument/2006/relationships/tags" Target="../tags/tag4634.xml"/><Relationship Id="rId21" Type="http://schemas.openxmlformats.org/officeDocument/2006/relationships/tags" Target="../tags/tag4633.xml"/><Relationship Id="rId20" Type="http://schemas.openxmlformats.org/officeDocument/2006/relationships/tags" Target="../tags/tag4632.xml"/><Relationship Id="rId2" Type="http://schemas.openxmlformats.org/officeDocument/2006/relationships/tags" Target="../tags/tag4616.xml"/><Relationship Id="rId19" Type="http://schemas.openxmlformats.org/officeDocument/2006/relationships/tags" Target="../tags/tag4631.xml"/><Relationship Id="rId18" Type="http://schemas.openxmlformats.org/officeDocument/2006/relationships/tags" Target="../tags/tag4630.xml"/><Relationship Id="rId17" Type="http://schemas.openxmlformats.org/officeDocument/2006/relationships/tags" Target="../tags/tag4629.xml"/><Relationship Id="rId16" Type="http://schemas.openxmlformats.org/officeDocument/2006/relationships/tags" Target="../tags/tag4628.xml"/><Relationship Id="rId15" Type="http://schemas.openxmlformats.org/officeDocument/2006/relationships/tags" Target="../tags/tag4627.xml"/><Relationship Id="rId14" Type="http://schemas.openxmlformats.org/officeDocument/2006/relationships/tags" Target="../tags/tag4626.xml"/><Relationship Id="rId13" Type="http://schemas.openxmlformats.org/officeDocument/2006/relationships/tags" Target="../tags/tag4625.xml"/><Relationship Id="rId12" Type="http://schemas.openxmlformats.org/officeDocument/2006/relationships/tags" Target="../tags/tag4624.xml"/><Relationship Id="rId11" Type="http://schemas.openxmlformats.org/officeDocument/2006/relationships/tags" Target="../tags/tag4623.xml"/><Relationship Id="rId10" Type="http://schemas.openxmlformats.org/officeDocument/2006/relationships/tags" Target="../tags/tag4622.xml"/><Relationship Id="rId1" Type="http://schemas.openxmlformats.org/officeDocument/2006/relationships/slideMaster" Target="../slideMasters/slideMaster6.xml"/></Relationships>
</file>

<file path=ppt/slideLayouts/_rels/slideLayout105.xml.rels><?xml version="1.0" encoding="UTF-8" standalone="yes"?>
<Relationships xmlns="http://schemas.openxmlformats.org/package/2006/relationships"><Relationship Id="rId9" Type="http://schemas.openxmlformats.org/officeDocument/2006/relationships/tags" Target="../tags/tag4657.xml"/><Relationship Id="rId8" Type="http://schemas.openxmlformats.org/officeDocument/2006/relationships/tags" Target="../tags/tag4656.xml"/><Relationship Id="rId7" Type="http://schemas.openxmlformats.org/officeDocument/2006/relationships/tags" Target="../tags/tag4655.xml"/><Relationship Id="rId6" Type="http://schemas.openxmlformats.org/officeDocument/2006/relationships/image" Target="../media/image3.svg"/><Relationship Id="rId5" Type="http://schemas.openxmlformats.org/officeDocument/2006/relationships/image" Target="../media/image2.png"/><Relationship Id="rId41" Type="http://schemas.openxmlformats.org/officeDocument/2006/relationships/tags" Target="../tags/tag4689.xml"/><Relationship Id="rId40" Type="http://schemas.openxmlformats.org/officeDocument/2006/relationships/tags" Target="../tags/tag4688.xml"/><Relationship Id="rId4" Type="http://schemas.openxmlformats.org/officeDocument/2006/relationships/tags" Target="../tags/tag4654.xml"/><Relationship Id="rId39" Type="http://schemas.openxmlformats.org/officeDocument/2006/relationships/tags" Target="../tags/tag4687.xml"/><Relationship Id="rId38" Type="http://schemas.openxmlformats.org/officeDocument/2006/relationships/tags" Target="../tags/tag4686.xml"/><Relationship Id="rId37" Type="http://schemas.openxmlformats.org/officeDocument/2006/relationships/tags" Target="../tags/tag4685.xml"/><Relationship Id="rId36" Type="http://schemas.openxmlformats.org/officeDocument/2006/relationships/tags" Target="../tags/tag4684.xml"/><Relationship Id="rId35" Type="http://schemas.openxmlformats.org/officeDocument/2006/relationships/tags" Target="../tags/tag4683.xml"/><Relationship Id="rId34" Type="http://schemas.openxmlformats.org/officeDocument/2006/relationships/tags" Target="../tags/tag4682.xml"/><Relationship Id="rId33" Type="http://schemas.openxmlformats.org/officeDocument/2006/relationships/tags" Target="../tags/tag4681.xml"/><Relationship Id="rId32" Type="http://schemas.openxmlformats.org/officeDocument/2006/relationships/tags" Target="../tags/tag4680.xml"/><Relationship Id="rId31" Type="http://schemas.openxmlformats.org/officeDocument/2006/relationships/tags" Target="../tags/tag4679.xml"/><Relationship Id="rId30" Type="http://schemas.openxmlformats.org/officeDocument/2006/relationships/tags" Target="../tags/tag4678.xml"/><Relationship Id="rId3" Type="http://schemas.openxmlformats.org/officeDocument/2006/relationships/tags" Target="../tags/tag4653.xml"/><Relationship Id="rId29" Type="http://schemas.openxmlformats.org/officeDocument/2006/relationships/tags" Target="../tags/tag4677.xml"/><Relationship Id="rId28" Type="http://schemas.openxmlformats.org/officeDocument/2006/relationships/tags" Target="../tags/tag4676.xml"/><Relationship Id="rId27" Type="http://schemas.openxmlformats.org/officeDocument/2006/relationships/tags" Target="../tags/tag4675.xml"/><Relationship Id="rId26" Type="http://schemas.openxmlformats.org/officeDocument/2006/relationships/tags" Target="../tags/tag4674.xml"/><Relationship Id="rId25" Type="http://schemas.openxmlformats.org/officeDocument/2006/relationships/tags" Target="../tags/tag4673.xml"/><Relationship Id="rId24" Type="http://schemas.openxmlformats.org/officeDocument/2006/relationships/tags" Target="../tags/tag4672.xml"/><Relationship Id="rId23" Type="http://schemas.openxmlformats.org/officeDocument/2006/relationships/tags" Target="../tags/tag4671.xml"/><Relationship Id="rId22" Type="http://schemas.openxmlformats.org/officeDocument/2006/relationships/tags" Target="../tags/tag4670.xml"/><Relationship Id="rId21" Type="http://schemas.openxmlformats.org/officeDocument/2006/relationships/tags" Target="../tags/tag4669.xml"/><Relationship Id="rId20" Type="http://schemas.openxmlformats.org/officeDocument/2006/relationships/tags" Target="../tags/tag4668.xml"/><Relationship Id="rId2" Type="http://schemas.openxmlformats.org/officeDocument/2006/relationships/tags" Target="../tags/tag4652.xml"/><Relationship Id="rId19" Type="http://schemas.openxmlformats.org/officeDocument/2006/relationships/tags" Target="../tags/tag4667.xml"/><Relationship Id="rId18" Type="http://schemas.openxmlformats.org/officeDocument/2006/relationships/tags" Target="../tags/tag4666.xml"/><Relationship Id="rId17" Type="http://schemas.openxmlformats.org/officeDocument/2006/relationships/tags" Target="../tags/tag4665.xml"/><Relationship Id="rId16" Type="http://schemas.openxmlformats.org/officeDocument/2006/relationships/tags" Target="../tags/tag4664.xml"/><Relationship Id="rId15" Type="http://schemas.openxmlformats.org/officeDocument/2006/relationships/tags" Target="../tags/tag4663.xml"/><Relationship Id="rId14" Type="http://schemas.openxmlformats.org/officeDocument/2006/relationships/tags" Target="../tags/tag4662.xml"/><Relationship Id="rId13" Type="http://schemas.openxmlformats.org/officeDocument/2006/relationships/tags" Target="../tags/tag4661.xml"/><Relationship Id="rId12" Type="http://schemas.openxmlformats.org/officeDocument/2006/relationships/tags" Target="../tags/tag4660.xml"/><Relationship Id="rId11" Type="http://schemas.openxmlformats.org/officeDocument/2006/relationships/tags" Target="../tags/tag4659.xml"/><Relationship Id="rId10" Type="http://schemas.openxmlformats.org/officeDocument/2006/relationships/tags" Target="../tags/tag4658.xml"/><Relationship Id="rId1" Type="http://schemas.openxmlformats.org/officeDocument/2006/relationships/slideMaster" Target="../slideMasters/slideMaster6.xml"/></Relationships>
</file>

<file path=ppt/slideLayouts/_rels/slideLayout106.xml.rels><?xml version="1.0" encoding="UTF-8" standalone="yes"?>
<Relationships xmlns="http://schemas.openxmlformats.org/package/2006/relationships"><Relationship Id="rId9" Type="http://schemas.openxmlformats.org/officeDocument/2006/relationships/tags" Target="../tags/tag4695.xml"/><Relationship Id="rId8" Type="http://schemas.openxmlformats.org/officeDocument/2006/relationships/tags" Target="../tags/tag4694.xml"/><Relationship Id="rId7" Type="http://schemas.openxmlformats.org/officeDocument/2006/relationships/tags" Target="../tags/tag4693.xml"/><Relationship Id="rId6" Type="http://schemas.openxmlformats.org/officeDocument/2006/relationships/tags" Target="../tags/tag4692.xml"/><Relationship Id="rId5" Type="http://schemas.openxmlformats.org/officeDocument/2006/relationships/image" Target="../media/image3.svg"/><Relationship Id="rId43" Type="http://schemas.openxmlformats.org/officeDocument/2006/relationships/tags" Target="../tags/tag4729.xml"/><Relationship Id="rId42" Type="http://schemas.openxmlformats.org/officeDocument/2006/relationships/tags" Target="../tags/tag4728.xml"/><Relationship Id="rId41" Type="http://schemas.openxmlformats.org/officeDocument/2006/relationships/tags" Target="../tags/tag4727.xml"/><Relationship Id="rId40" Type="http://schemas.openxmlformats.org/officeDocument/2006/relationships/tags" Target="../tags/tag4726.xml"/><Relationship Id="rId4" Type="http://schemas.openxmlformats.org/officeDocument/2006/relationships/image" Target="../media/image2.png"/><Relationship Id="rId39" Type="http://schemas.openxmlformats.org/officeDocument/2006/relationships/tags" Target="../tags/tag4725.xml"/><Relationship Id="rId38" Type="http://schemas.openxmlformats.org/officeDocument/2006/relationships/tags" Target="../tags/tag4724.xml"/><Relationship Id="rId37" Type="http://schemas.openxmlformats.org/officeDocument/2006/relationships/tags" Target="../tags/tag4723.xml"/><Relationship Id="rId36" Type="http://schemas.openxmlformats.org/officeDocument/2006/relationships/tags" Target="../tags/tag4722.xml"/><Relationship Id="rId35" Type="http://schemas.openxmlformats.org/officeDocument/2006/relationships/tags" Target="../tags/tag4721.xml"/><Relationship Id="rId34" Type="http://schemas.openxmlformats.org/officeDocument/2006/relationships/tags" Target="../tags/tag4720.xml"/><Relationship Id="rId33" Type="http://schemas.openxmlformats.org/officeDocument/2006/relationships/tags" Target="../tags/tag4719.xml"/><Relationship Id="rId32" Type="http://schemas.openxmlformats.org/officeDocument/2006/relationships/tags" Target="../tags/tag4718.xml"/><Relationship Id="rId31" Type="http://schemas.openxmlformats.org/officeDocument/2006/relationships/tags" Target="../tags/tag4717.xml"/><Relationship Id="rId30" Type="http://schemas.openxmlformats.org/officeDocument/2006/relationships/tags" Target="../tags/tag4716.xml"/><Relationship Id="rId3" Type="http://schemas.openxmlformats.org/officeDocument/2006/relationships/tags" Target="../tags/tag4691.xml"/><Relationship Id="rId29" Type="http://schemas.openxmlformats.org/officeDocument/2006/relationships/tags" Target="../tags/tag4715.xml"/><Relationship Id="rId28" Type="http://schemas.openxmlformats.org/officeDocument/2006/relationships/tags" Target="../tags/tag4714.xml"/><Relationship Id="rId27" Type="http://schemas.openxmlformats.org/officeDocument/2006/relationships/tags" Target="../tags/tag4713.xml"/><Relationship Id="rId26" Type="http://schemas.openxmlformats.org/officeDocument/2006/relationships/tags" Target="../tags/tag4712.xml"/><Relationship Id="rId25" Type="http://schemas.openxmlformats.org/officeDocument/2006/relationships/tags" Target="../tags/tag4711.xml"/><Relationship Id="rId24" Type="http://schemas.openxmlformats.org/officeDocument/2006/relationships/tags" Target="../tags/tag4710.xml"/><Relationship Id="rId23" Type="http://schemas.openxmlformats.org/officeDocument/2006/relationships/tags" Target="../tags/tag4709.xml"/><Relationship Id="rId22" Type="http://schemas.openxmlformats.org/officeDocument/2006/relationships/tags" Target="../tags/tag4708.xml"/><Relationship Id="rId21" Type="http://schemas.openxmlformats.org/officeDocument/2006/relationships/tags" Target="../tags/tag4707.xml"/><Relationship Id="rId20" Type="http://schemas.openxmlformats.org/officeDocument/2006/relationships/tags" Target="../tags/tag4706.xml"/><Relationship Id="rId2" Type="http://schemas.openxmlformats.org/officeDocument/2006/relationships/tags" Target="../tags/tag4690.xml"/><Relationship Id="rId19" Type="http://schemas.openxmlformats.org/officeDocument/2006/relationships/tags" Target="../tags/tag4705.xml"/><Relationship Id="rId18" Type="http://schemas.openxmlformats.org/officeDocument/2006/relationships/tags" Target="../tags/tag4704.xml"/><Relationship Id="rId17" Type="http://schemas.openxmlformats.org/officeDocument/2006/relationships/tags" Target="../tags/tag4703.xml"/><Relationship Id="rId16" Type="http://schemas.openxmlformats.org/officeDocument/2006/relationships/tags" Target="../tags/tag4702.xml"/><Relationship Id="rId15" Type="http://schemas.openxmlformats.org/officeDocument/2006/relationships/tags" Target="../tags/tag4701.xml"/><Relationship Id="rId14" Type="http://schemas.openxmlformats.org/officeDocument/2006/relationships/tags" Target="../tags/tag4700.xml"/><Relationship Id="rId13" Type="http://schemas.openxmlformats.org/officeDocument/2006/relationships/tags" Target="../tags/tag4699.xml"/><Relationship Id="rId12" Type="http://schemas.openxmlformats.org/officeDocument/2006/relationships/tags" Target="../tags/tag4698.xml"/><Relationship Id="rId11" Type="http://schemas.openxmlformats.org/officeDocument/2006/relationships/tags" Target="../tags/tag4697.xml"/><Relationship Id="rId10" Type="http://schemas.openxmlformats.org/officeDocument/2006/relationships/tags" Target="../tags/tag4696.xml"/><Relationship Id="rId1" Type="http://schemas.openxmlformats.org/officeDocument/2006/relationships/slideMaster" Target="../slideMasters/slideMaster6.xml"/></Relationships>
</file>

<file path=ppt/slideLayouts/_rels/slideLayout107.xml.rels><?xml version="1.0" encoding="UTF-8" standalone="yes"?>
<Relationships xmlns="http://schemas.openxmlformats.org/package/2006/relationships"><Relationship Id="rId9" Type="http://schemas.openxmlformats.org/officeDocument/2006/relationships/tags" Target="../tags/tag4735.xml"/><Relationship Id="rId8" Type="http://schemas.openxmlformats.org/officeDocument/2006/relationships/image" Target="../media/image3.svg"/><Relationship Id="rId7" Type="http://schemas.openxmlformats.org/officeDocument/2006/relationships/image" Target="../media/image2.png"/><Relationship Id="rId60" Type="http://schemas.openxmlformats.org/officeDocument/2006/relationships/tags" Target="../tags/tag4786.xml"/><Relationship Id="rId6" Type="http://schemas.openxmlformats.org/officeDocument/2006/relationships/tags" Target="../tags/tag4734.xml"/><Relationship Id="rId59" Type="http://schemas.openxmlformats.org/officeDocument/2006/relationships/tags" Target="../tags/tag4785.xml"/><Relationship Id="rId58" Type="http://schemas.openxmlformats.org/officeDocument/2006/relationships/tags" Target="../tags/tag4784.xml"/><Relationship Id="rId57" Type="http://schemas.openxmlformats.org/officeDocument/2006/relationships/tags" Target="../tags/tag4783.xml"/><Relationship Id="rId56" Type="http://schemas.openxmlformats.org/officeDocument/2006/relationships/tags" Target="../tags/tag4782.xml"/><Relationship Id="rId55" Type="http://schemas.openxmlformats.org/officeDocument/2006/relationships/tags" Target="../tags/tag4781.xml"/><Relationship Id="rId54" Type="http://schemas.openxmlformats.org/officeDocument/2006/relationships/tags" Target="../tags/tag4780.xml"/><Relationship Id="rId53" Type="http://schemas.openxmlformats.org/officeDocument/2006/relationships/tags" Target="../tags/tag4779.xml"/><Relationship Id="rId52" Type="http://schemas.openxmlformats.org/officeDocument/2006/relationships/tags" Target="../tags/tag4778.xml"/><Relationship Id="rId51" Type="http://schemas.openxmlformats.org/officeDocument/2006/relationships/tags" Target="../tags/tag4777.xml"/><Relationship Id="rId50" Type="http://schemas.openxmlformats.org/officeDocument/2006/relationships/tags" Target="../tags/tag4776.xml"/><Relationship Id="rId5" Type="http://schemas.openxmlformats.org/officeDocument/2006/relationships/tags" Target="../tags/tag4733.xml"/><Relationship Id="rId49" Type="http://schemas.openxmlformats.org/officeDocument/2006/relationships/tags" Target="../tags/tag4775.xml"/><Relationship Id="rId48" Type="http://schemas.openxmlformats.org/officeDocument/2006/relationships/tags" Target="../tags/tag4774.xml"/><Relationship Id="rId47" Type="http://schemas.openxmlformats.org/officeDocument/2006/relationships/tags" Target="../tags/tag4773.xml"/><Relationship Id="rId46" Type="http://schemas.openxmlformats.org/officeDocument/2006/relationships/tags" Target="../tags/tag4772.xml"/><Relationship Id="rId45" Type="http://schemas.openxmlformats.org/officeDocument/2006/relationships/tags" Target="../tags/tag4771.xml"/><Relationship Id="rId44" Type="http://schemas.openxmlformats.org/officeDocument/2006/relationships/tags" Target="../tags/tag4770.xml"/><Relationship Id="rId43" Type="http://schemas.openxmlformats.org/officeDocument/2006/relationships/tags" Target="../tags/tag4769.xml"/><Relationship Id="rId42" Type="http://schemas.openxmlformats.org/officeDocument/2006/relationships/tags" Target="../tags/tag4768.xml"/><Relationship Id="rId41" Type="http://schemas.openxmlformats.org/officeDocument/2006/relationships/tags" Target="../tags/tag4767.xml"/><Relationship Id="rId40" Type="http://schemas.openxmlformats.org/officeDocument/2006/relationships/tags" Target="../tags/tag4766.xml"/><Relationship Id="rId4" Type="http://schemas.openxmlformats.org/officeDocument/2006/relationships/tags" Target="../tags/tag4732.xml"/><Relationship Id="rId39" Type="http://schemas.openxmlformats.org/officeDocument/2006/relationships/tags" Target="../tags/tag4765.xml"/><Relationship Id="rId38" Type="http://schemas.openxmlformats.org/officeDocument/2006/relationships/tags" Target="../tags/tag4764.xml"/><Relationship Id="rId37" Type="http://schemas.openxmlformats.org/officeDocument/2006/relationships/tags" Target="../tags/tag4763.xml"/><Relationship Id="rId36" Type="http://schemas.openxmlformats.org/officeDocument/2006/relationships/tags" Target="../tags/tag4762.xml"/><Relationship Id="rId35" Type="http://schemas.openxmlformats.org/officeDocument/2006/relationships/tags" Target="../tags/tag4761.xml"/><Relationship Id="rId34" Type="http://schemas.openxmlformats.org/officeDocument/2006/relationships/tags" Target="../tags/tag4760.xml"/><Relationship Id="rId33" Type="http://schemas.openxmlformats.org/officeDocument/2006/relationships/tags" Target="../tags/tag4759.xml"/><Relationship Id="rId32" Type="http://schemas.openxmlformats.org/officeDocument/2006/relationships/tags" Target="../tags/tag4758.xml"/><Relationship Id="rId31" Type="http://schemas.openxmlformats.org/officeDocument/2006/relationships/tags" Target="../tags/tag4757.xml"/><Relationship Id="rId30" Type="http://schemas.openxmlformats.org/officeDocument/2006/relationships/tags" Target="../tags/tag4756.xml"/><Relationship Id="rId3" Type="http://schemas.openxmlformats.org/officeDocument/2006/relationships/tags" Target="../tags/tag4731.xml"/><Relationship Id="rId29" Type="http://schemas.openxmlformats.org/officeDocument/2006/relationships/tags" Target="../tags/tag4755.xml"/><Relationship Id="rId28" Type="http://schemas.openxmlformats.org/officeDocument/2006/relationships/tags" Target="../tags/tag4754.xml"/><Relationship Id="rId27" Type="http://schemas.openxmlformats.org/officeDocument/2006/relationships/tags" Target="../tags/tag4753.xml"/><Relationship Id="rId26" Type="http://schemas.openxmlformats.org/officeDocument/2006/relationships/tags" Target="../tags/tag4752.xml"/><Relationship Id="rId25" Type="http://schemas.openxmlformats.org/officeDocument/2006/relationships/tags" Target="../tags/tag4751.xml"/><Relationship Id="rId24" Type="http://schemas.openxmlformats.org/officeDocument/2006/relationships/tags" Target="../tags/tag4750.xml"/><Relationship Id="rId23" Type="http://schemas.openxmlformats.org/officeDocument/2006/relationships/tags" Target="../tags/tag4749.xml"/><Relationship Id="rId22" Type="http://schemas.openxmlformats.org/officeDocument/2006/relationships/tags" Target="../tags/tag4748.xml"/><Relationship Id="rId21" Type="http://schemas.openxmlformats.org/officeDocument/2006/relationships/tags" Target="../tags/tag4747.xml"/><Relationship Id="rId20" Type="http://schemas.openxmlformats.org/officeDocument/2006/relationships/tags" Target="../tags/tag4746.xml"/><Relationship Id="rId2" Type="http://schemas.openxmlformats.org/officeDocument/2006/relationships/tags" Target="../tags/tag4730.xml"/><Relationship Id="rId19" Type="http://schemas.openxmlformats.org/officeDocument/2006/relationships/tags" Target="../tags/tag4745.xml"/><Relationship Id="rId18" Type="http://schemas.openxmlformats.org/officeDocument/2006/relationships/tags" Target="../tags/tag4744.xml"/><Relationship Id="rId17" Type="http://schemas.openxmlformats.org/officeDocument/2006/relationships/tags" Target="../tags/tag4743.xml"/><Relationship Id="rId16" Type="http://schemas.openxmlformats.org/officeDocument/2006/relationships/tags" Target="../tags/tag4742.xml"/><Relationship Id="rId15" Type="http://schemas.openxmlformats.org/officeDocument/2006/relationships/tags" Target="../tags/tag4741.xml"/><Relationship Id="rId14" Type="http://schemas.openxmlformats.org/officeDocument/2006/relationships/tags" Target="../tags/tag4740.xml"/><Relationship Id="rId13" Type="http://schemas.openxmlformats.org/officeDocument/2006/relationships/tags" Target="../tags/tag4739.xml"/><Relationship Id="rId12" Type="http://schemas.openxmlformats.org/officeDocument/2006/relationships/tags" Target="../tags/tag4738.xml"/><Relationship Id="rId11" Type="http://schemas.openxmlformats.org/officeDocument/2006/relationships/tags" Target="../tags/tag4737.xml"/><Relationship Id="rId10" Type="http://schemas.openxmlformats.org/officeDocument/2006/relationships/tags" Target="../tags/tag4736.xml"/><Relationship Id="rId1" Type="http://schemas.openxmlformats.org/officeDocument/2006/relationships/slideMaster" Target="../slideMasters/slideMaster6.xml"/></Relationships>
</file>

<file path=ppt/slideLayouts/_rels/slideLayout108.xml.rels><?xml version="1.0" encoding="UTF-8" standalone="yes"?>
<Relationships xmlns="http://schemas.openxmlformats.org/package/2006/relationships"><Relationship Id="rId9" Type="http://schemas.openxmlformats.org/officeDocument/2006/relationships/tags" Target="../tags/tag4794.xml"/><Relationship Id="rId8" Type="http://schemas.openxmlformats.org/officeDocument/2006/relationships/tags" Target="../tags/tag4793.xml"/><Relationship Id="rId7" Type="http://schemas.openxmlformats.org/officeDocument/2006/relationships/tags" Target="../tags/tag4792.xml"/><Relationship Id="rId6" Type="http://schemas.openxmlformats.org/officeDocument/2006/relationships/tags" Target="../tags/tag4791.xml"/><Relationship Id="rId5" Type="http://schemas.openxmlformats.org/officeDocument/2006/relationships/tags" Target="../tags/tag4790.xml"/><Relationship Id="rId4" Type="http://schemas.openxmlformats.org/officeDocument/2006/relationships/tags" Target="../tags/tag4789.xml"/><Relationship Id="rId3" Type="http://schemas.openxmlformats.org/officeDocument/2006/relationships/tags" Target="../tags/tag4788.xml"/><Relationship Id="rId28" Type="http://schemas.openxmlformats.org/officeDocument/2006/relationships/tags" Target="../tags/tag4813.xml"/><Relationship Id="rId27" Type="http://schemas.openxmlformats.org/officeDocument/2006/relationships/tags" Target="../tags/tag4812.xml"/><Relationship Id="rId26" Type="http://schemas.openxmlformats.org/officeDocument/2006/relationships/tags" Target="../tags/tag4811.xml"/><Relationship Id="rId25" Type="http://schemas.openxmlformats.org/officeDocument/2006/relationships/tags" Target="../tags/tag4810.xml"/><Relationship Id="rId24" Type="http://schemas.openxmlformats.org/officeDocument/2006/relationships/tags" Target="../tags/tag4809.xml"/><Relationship Id="rId23" Type="http://schemas.openxmlformats.org/officeDocument/2006/relationships/tags" Target="../tags/tag4808.xml"/><Relationship Id="rId22" Type="http://schemas.openxmlformats.org/officeDocument/2006/relationships/tags" Target="../tags/tag4807.xml"/><Relationship Id="rId21" Type="http://schemas.openxmlformats.org/officeDocument/2006/relationships/tags" Target="../tags/tag4806.xml"/><Relationship Id="rId20" Type="http://schemas.openxmlformats.org/officeDocument/2006/relationships/tags" Target="../tags/tag4805.xml"/><Relationship Id="rId2" Type="http://schemas.openxmlformats.org/officeDocument/2006/relationships/tags" Target="../tags/tag4787.xml"/><Relationship Id="rId19" Type="http://schemas.openxmlformats.org/officeDocument/2006/relationships/tags" Target="../tags/tag4804.xml"/><Relationship Id="rId18" Type="http://schemas.openxmlformats.org/officeDocument/2006/relationships/tags" Target="../tags/tag4803.xml"/><Relationship Id="rId17" Type="http://schemas.openxmlformats.org/officeDocument/2006/relationships/tags" Target="../tags/tag4802.xml"/><Relationship Id="rId16" Type="http://schemas.openxmlformats.org/officeDocument/2006/relationships/tags" Target="../tags/tag4801.xml"/><Relationship Id="rId15" Type="http://schemas.openxmlformats.org/officeDocument/2006/relationships/tags" Target="../tags/tag4800.xml"/><Relationship Id="rId14" Type="http://schemas.openxmlformats.org/officeDocument/2006/relationships/tags" Target="../tags/tag4799.xml"/><Relationship Id="rId13" Type="http://schemas.openxmlformats.org/officeDocument/2006/relationships/tags" Target="../tags/tag4798.xml"/><Relationship Id="rId12" Type="http://schemas.openxmlformats.org/officeDocument/2006/relationships/tags" Target="../tags/tag4797.xml"/><Relationship Id="rId11" Type="http://schemas.openxmlformats.org/officeDocument/2006/relationships/tags" Target="../tags/tag4796.xml"/><Relationship Id="rId10" Type="http://schemas.openxmlformats.org/officeDocument/2006/relationships/tags" Target="../tags/tag4795.xml"/><Relationship Id="rId1" Type="http://schemas.openxmlformats.org/officeDocument/2006/relationships/slideMaster" Target="../slideMasters/slideMaster6.xml"/></Relationships>
</file>

<file path=ppt/slideLayouts/_rels/slideLayout109.xml.rels><?xml version="1.0" encoding="UTF-8" standalone="yes"?>
<Relationships xmlns="http://schemas.openxmlformats.org/package/2006/relationships"><Relationship Id="rId9" Type="http://schemas.openxmlformats.org/officeDocument/2006/relationships/tags" Target="../tags/tag4821.xml"/><Relationship Id="rId8" Type="http://schemas.openxmlformats.org/officeDocument/2006/relationships/tags" Target="../tags/tag4820.xml"/><Relationship Id="rId7" Type="http://schemas.openxmlformats.org/officeDocument/2006/relationships/tags" Target="../tags/tag4819.xml"/><Relationship Id="rId6" Type="http://schemas.openxmlformats.org/officeDocument/2006/relationships/tags" Target="../tags/tag4818.xml"/><Relationship Id="rId57" Type="http://schemas.openxmlformats.org/officeDocument/2006/relationships/tags" Target="../tags/tag4869.xml"/><Relationship Id="rId56" Type="http://schemas.openxmlformats.org/officeDocument/2006/relationships/tags" Target="../tags/tag4868.xml"/><Relationship Id="rId55" Type="http://schemas.openxmlformats.org/officeDocument/2006/relationships/tags" Target="../tags/tag4867.xml"/><Relationship Id="rId54" Type="http://schemas.openxmlformats.org/officeDocument/2006/relationships/tags" Target="../tags/tag4866.xml"/><Relationship Id="rId53" Type="http://schemas.openxmlformats.org/officeDocument/2006/relationships/tags" Target="../tags/tag4865.xml"/><Relationship Id="rId52" Type="http://schemas.openxmlformats.org/officeDocument/2006/relationships/tags" Target="../tags/tag4864.xml"/><Relationship Id="rId51" Type="http://schemas.openxmlformats.org/officeDocument/2006/relationships/tags" Target="../tags/tag4863.xml"/><Relationship Id="rId50" Type="http://schemas.openxmlformats.org/officeDocument/2006/relationships/tags" Target="../tags/tag4862.xml"/><Relationship Id="rId5" Type="http://schemas.openxmlformats.org/officeDocument/2006/relationships/tags" Target="../tags/tag4817.xml"/><Relationship Id="rId49" Type="http://schemas.openxmlformats.org/officeDocument/2006/relationships/tags" Target="../tags/tag4861.xml"/><Relationship Id="rId48" Type="http://schemas.openxmlformats.org/officeDocument/2006/relationships/tags" Target="../tags/tag4860.xml"/><Relationship Id="rId47" Type="http://schemas.openxmlformats.org/officeDocument/2006/relationships/tags" Target="../tags/tag4859.xml"/><Relationship Id="rId46" Type="http://schemas.openxmlformats.org/officeDocument/2006/relationships/tags" Target="../tags/tag4858.xml"/><Relationship Id="rId45" Type="http://schemas.openxmlformats.org/officeDocument/2006/relationships/tags" Target="../tags/tag4857.xml"/><Relationship Id="rId44" Type="http://schemas.openxmlformats.org/officeDocument/2006/relationships/tags" Target="../tags/tag4856.xml"/><Relationship Id="rId43" Type="http://schemas.openxmlformats.org/officeDocument/2006/relationships/tags" Target="../tags/tag4855.xml"/><Relationship Id="rId42" Type="http://schemas.openxmlformats.org/officeDocument/2006/relationships/tags" Target="../tags/tag4854.xml"/><Relationship Id="rId41" Type="http://schemas.openxmlformats.org/officeDocument/2006/relationships/tags" Target="../tags/tag4853.xml"/><Relationship Id="rId40" Type="http://schemas.openxmlformats.org/officeDocument/2006/relationships/tags" Target="../tags/tag4852.xml"/><Relationship Id="rId4" Type="http://schemas.openxmlformats.org/officeDocument/2006/relationships/tags" Target="../tags/tag4816.xml"/><Relationship Id="rId39" Type="http://schemas.openxmlformats.org/officeDocument/2006/relationships/tags" Target="../tags/tag4851.xml"/><Relationship Id="rId38" Type="http://schemas.openxmlformats.org/officeDocument/2006/relationships/tags" Target="../tags/tag4850.xml"/><Relationship Id="rId37" Type="http://schemas.openxmlformats.org/officeDocument/2006/relationships/tags" Target="../tags/tag4849.xml"/><Relationship Id="rId36" Type="http://schemas.openxmlformats.org/officeDocument/2006/relationships/tags" Target="../tags/tag4848.xml"/><Relationship Id="rId35" Type="http://schemas.openxmlformats.org/officeDocument/2006/relationships/tags" Target="../tags/tag4847.xml"/><Relationship Id="rId34" Type="http://schemas.openxmlformats.org/officeDocument/2006/relationships/tags" Target="../tags/tag4846.xml"/><Relationship Id="rId33" Type="http://schemas.openxmlformats.org/officeDocument/2006/relationships/tags" Target="../tags/tag4845.xml"/><Relationship Id="rId32" Type="http://schemas.openxmlformats.org/officeDocument/2006/relationships/tags" Target="../tags/tag4844.xml"/><Relationship Id="rId31" Type="http://schemas.openxmlformats.org/officeDocument/2006/relationships/tags" Target="../tags/tag4843.xml"/><Relationship Id="rId30" Type="http://schemas.openxmlformats.org/officeDocument/2006/relationships/tags" Target="../tags/tag4842.xml"/><Relationship Id="rId3" Type="http://schemas.openxmlformats.org/officeDocument/2006/relationships/tags" Target="../tags/tag4815.xml"/><Relationship Id="rId29" Type="http://schemas.openxmlformats.org/officeDocument/2006/relationships/tags" Target="../tags/tag4841.xml"/><Relationship Id="rId28" Type="http://schemas.openxmlformats.org/officeDocument/2006/relationships/tags" Target="../tags/tag4840.xml"/><Relationship Id="rId27" Type="http://schemas.openxmlformats.org/officeDocument/2006/relationships/tags" Target="../tags/tag4839.xml"/><Relationship Id="rId26" Type="http://schemas.openxmlformats.org/officeDocument/2006/relationships/tags" Target="../tags/tag4838.xml"/><Relationship Id="rId25" Type="http://schemas.openxmlformats.org/officeDocument/2006/relationships/tags" Target="../tags/tag4837.xml"/><Relationship Id="rId24" Type="http://schemas.openxmlformats.org/officeDocument/2006/relationships/tags" Target="../tags/tag4836.xml"/><Relationship Id="rId23" Type="http://schemas.openxmlformats.org/officeDocument/2006/relationships/tags" Target="../tags/tag4835.xml"/><Relationship Id="rId22" Type="http://schemas.openxmlformats.org/officeDocument/2006/relationships/tags" Target="../tags/tag4834.xml"/><Relationship Id="rId21" Type="http://schemas.openxmlformats.org/officeDocument/2006/relationships/tags" Target="../tags/tag4833.xml"/><Relationship Id="rId20" Type="http://schemas.openxmlformats.org/officeDocument/2006/relationships/tags" Target="../tags/tag4832.xml"/><Relationship Id="rId2" Type="http://schemas.openxmlformats.org/officeDocument/2006/relationships/tags" Target="../tags/tag4814.xml"/><Relationship Id="rId19" Type="http://schemas.openxmlformats.org/officeDocument/2006/relationships/tags" Target="../tags/tag4831.xml"/><Relationship Id="rId18" Type="http://schemas.openxmlformats.org/officeDocument/2006/relationships/tags" Target="../tags/tag4830.xml"/><Relationship Id="rId17" Type="http://schemas.openxmlformats.org/officeDocument/2006/relationships/tags" Target="../tags/tag4829.xml"/><Relationship Id="rId16" Type="http://schemas.openxmlformats.org/officeDocument/2006/relationships/tags" Target="../tags/tag4828.xml"/><Relationship Id="rId15" Type="http://schemas.openxmlformats.org/officeDocument/2006/relationships/tags" Target="../tags/tag4827.xml"/><Relationship Id="rId14" Type="http://schemas.openxmlformats.org/officeDocument/2006/relationships/tags" Target="../tags/tag4826.xml"/><Relationship Id="rId13" Type="http://schemas.openxmlformats.org/officeDocument/2006/relationships/tags" Target="../tags/tag4825.xml"/><Relationship Id="rId12" Type="http://schemas.openxmlformats.org/officeDocument/2006/relationships/tags" Target="../tags/tag4824.xml"/><Relationship Id="rId11" Type="http://schemas.openxmlformats.org/officeDocument/2006/relationships/tags" Target="../tags/tag4823.xml"/><Relationship Id="rId10" Type="http://schemas.openxmlformats.org/officeDocument/2006/relationships/tags" Target="../tags/tag4822.xml"/><Relationship Id="rId1" Type="http://schemas.openxmlformats.org/officeDocument/2006/relationships/slideMaster" Target="../slideMasters/slideMaster6.xml"/></Relationships>
</file>

<file path=ppt/slideLayouts/_rels/slideLayout11.xml.rels><?xml version="1.0" encoding="UTF-8" standalone="yes"?>
<Relationships xmlns="http://schemas.openxmlformats.org/package/2006/relationships"><Relationship Id="rId9" Type="http://schemas.openxmlformats.org/officeDocument/2006/relationships/tags" Target="../tags/tag463.xml"/><Relationship Id="rId8" Type="http://schemas.openxmlformats.org/officeDocument/2006/relationships/tags" Target="../tags/tag462.xml"/><Relationship Id="rId7" Type="http://schemas.openxmlformats.org/officeDocument/2006/relationships/tags" Target="../tags/tag461.xml"/><Relationship Id="rId6" Type="http://schemas.openxmlformats.org/officeDocument/2006/relationships/tags" Target="../tags/tag460.xml"/><Relationship Id="rId53" Type="http://schemas.openxmlformats.org/officeDocument/2006/relationships/tags" Target="../tags/tag507.xml"/><Relationship Id="rId52" Type="http://schemas.openxmlformats.org/officeDocument/2006/relationships/tags" Target="../tags/tag506.xml"/><Relationship Id="rId51" Type="http://schemas.openxmlformats.org/officeDocument/2006/relationships/tags" Target="../tags/tag505.xml"/><Relationship Id="rId50" Type="http://schemas.openxmlformats.org/officeDocument/2006/relationships/tags" Target="../tags/tag504.xml"/><Relationship Id="rId5" Type="http://schemas.openxmlformats.org/officeDocument/2006/relationships/tags" Target="../tags/tag459.xml"/><Relationship Id="rId49" Type="http://schemas.openxmlformats.org/officeDocument/2006/relationships/tags" Target="../tags/tag503.xml"/><Relationship Id="rId48" Type="http://schemas.openxmlformats.org/officeDocument/2006/relationships/tags" Target="../tags/tag502.xml"/><Relationship Id="rId47" Type="http://schemas.openxmlformats.org/officeDocument/2006/relationships/tags" Target="../tags/tag501.xml"/><Relationship Id="rId46" Type="http://schemas.openxmlformats.org/officeDocument/2006/relationships/tags" Target="../tags/tag500.xml"/><Relationship Id="rId45" Type="http://schemas.openxmlformats.org/officeDocument/2006/relationships/tags" Target="../tags/tag499.xml"/><Relationship Id="rId44" Type="http://schemas.openxmlformats.org/officeDocument/2006/relationships/tags" Target="../tags/tag498.xml"/><Relationship Id="rId43" Type="http://schemas.openxmlformats.org/officeDocument/2006/relationships/tags" Target="../tags/tag497.xml"/><Relationship Id="rId42" Type="http://schemas.openxmlformats.org/officeDocument/2006/relationships/tags" Target="../tags/tag496.xml"/><Relationship Id="rId41" Type="http://schemas.openxmlformats.org/officeDocument/2006/relationships/tags" Target="../tags/tag495.xml"/><Relationship Id="rId40" Type="http://schemas.openxmlformats.org/officeDocument/2006/relationships/tags" Target="../tags/tag494.xml"/><Relationship Id="rId4" Type="http://schemas.openxmlformats.org/officeDocument/2006/relationships/tags" Target="../tags/tag458.xml"/><Relationship Id="rId39" Type="http://schemas.openxmlformats.org/officeDocument/2006/relationships/tags" Target="../tags/tag493.xml"/><Relationship Id="rId38" Type="http://schemas.openxmlformats.org/officeDocument/2006/relationships/tags" Target="../tags/tag492.xml"/><Relationship Id="rId37" Type="http://schemas.openxmlformats.org/officeDocument/2006/relationships/tags" Target="../tags/tag491.xml"/><Relationship Id="rId36" Type="http://schemas.openxmlformats.org/officeDocument/2006/relationships/tags" Target="../tags/tag490.xml"/><Relationship Id="rId35" Type="http://schemas.openxmlformats.org/officeDocument/2006/relationships/tags" Target="../tags/tag489.xml"/><Relationship Id="rId34" Type="http://schemas.openxmlformats.org/officeDocument/2006/relationships/tags" Target="../tags/tag488.xml"/><Relationship Id="rId33" Type="http://schemas.openxmlformats.org/officeDocument/2006/relationships/tags" Target="../tags/tag487.xml"/><Relationship Id="rId32" Type="http://schemas.openxmlformats.org/officeDocument/2006/relationships/tags" Target="../tags/tag486.xml"/><Relationship Id="rId31" Type="http://schemas.openxmlformats.org/officeDocument/2006/relationships/tags" Target="../tags/tag485.xml"/><Relationship Id="rId30" Type="http://schemas.openxmlformats.org/officeDocument/2006/relationships/tags" Target="../tags/tag484.xml"/><Relationship Id="rId3" Type="http://schemas.openxmlformats.org/officeDocument/2006/relationships/tags" Target="../tags/tag457.xml"/><Relationship Id="rId29" Type="http://schemas.openxmlformats.org/officeDocument/2006/relationships/tags" Target="../tags/tag483.xml"/><Relationship Id="rId28" Type="http://schemas.openxmlformats.org/officeDocument/2006/relationships/tags" Target="../tags/tag482.xml"/><Relationship Id="rId27" Type="http://schemas.openxmlformats.org/officeDocument/2006/relationships/tags" Target="../tags/tag481.xml"/><Relationship Id="rId26" Type="http://schemas.openxmlformats.org/officeDocument/2006/relationships/tags" Target="../tags/tag480.xml"/><Relationship Id="rId25" Type="http://schemas.openxmlformats.org/officeDocument/2006/relationships/tags" Target="../tags/tag479.xml"/><Relationship Id="rId24" Type="http://schemas.openxmlformats.org/officeDocument/2006/relationships/tags" Target="../tags/tag478.xml"/><Relationship Id="rId23" Type="http://schemas.openxmlformats.org/officeDocument/2006/relationships/tags" Target="../tags/tag477.xml"/><Relationship Id="rId22" Type="http://schemas.openxmlformats.org/officeDocument/2006/relationships/tags" Target="../tags/tag476.xml"/><Relationship Id="rId21" Type="http://schemas.openxmlformats.org/officeDocument/2006/relationships/tags" Target="../tags/tag475.xml"/><Relationship Id="rId20" Type="http://schemas.openxmlformats.org/officeDocument/2006/relationships/tags" Target="../tags/tag474.xml"/><Relationship Id="rId2" Type="http://schemas.openxmlformats.org/officeDocument/2006/relationships/tags" Target="../tags/tag456.xml"/><Relationship Id="rId19" Type="http://schemas.openxmlformats.org/officeDocument/2006/relationships/tags" Target="../tags/tag473.xml"/><Relationship Id="rId18" Type="http://schemas.openxmlformats.org/officeDocument/2006/relationships/tags" Target="../tags/tag472.xml"/><Relationship Id="rId17" Type="http://schemas.openxmlformats.org/officeDocument/2006/relationships/tags" Target="../tags/tag471.xml"/><Relationship Id="rId16" Type="http://schemas.openxmlformats.org/officeDocument/2006/relationships/tags" Target="../tags/tag470.xml"/><Relationship Id="rId15" Type="http://schemas.openxmlformats.org/officeDocument/2006/relationships/tags" Target="../tags/tag469.xml"/><Relationship Id="rId14" Type="http://schemas.openxmlformats.org/officeDocument/2006/relationships/tags" Target="../tags/tag468.xml"/><Relationship Id="rId13" Type="http://schemas.openxmlformats.org/officeDocument/2006/relationships/tags" Target="../tags/tag467.xml"/><Relationship Id="rId12" Type="http://schemas.openxmlformats.org/officeDocument/2006/relationships/tags" Target="../tags/tag466.xml"/><Relationship Id="rId11" Type="http://schemas.openxmlformats.org/officeDocument/2006/relationships/tags" Target="../tags/tag465.xml"/><Relationship Id="rId10" Type="http://schemas.openxmlformats.org/officeDocument/2006/relationships/tags" Target="../tags/tag464.xml"/><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9" Type="http://schemas.openxmlformats.org/officeDocument/2006/relationships/tags" Target="../tags/tag4877.xml"/><Relationship Id="rId8" Type="http://schemas.openxmlformats.org/officeDocument/2006/relationships/tags" Target="../tags/tag4876.xml"/><Relationship Id="rId7" Type="http://schemas.openxmlformats.org/officeDocument/2006/relationships/tags" Target="../tags/tag4875.xml"/><Relationship Id="rId6" Type="http://schemas.openxmlformats.org/officeDocument/2006/relationships/tags" Target="../tags/tag4874.xml"/><Relationship Id="rId58" Type="http://schemas.openxmlformats.org/officeDocument/2006/relationships/tags" Target="../tags/tag4926.xml"/><Relationship Id="rId57" Type="http://schemas.openxmlformats.org/officeDocument/2006/relationships/tags" Target="../tags/tag4925.xml"/><Relationship Id="rId56" Type="http://schemas.openxmlformats.org/officeDocument/2006/relationships/tags" Target="../tags/tag4924.xml"/><Relationship Id="rId55" Type="http://schemas.openxmlformats.org/officeDocument/2006/relationships/tags" Target="../tags/tag4923.xml"/><Relationship Id="rId54" Type="http://schemas.openxmlformats.org/officeDocument/2006/relationships/tags" Target="../tags/tag4922.xml"/><Relationship Id="rId53" Type="http://schemas.openxmlformats.org/officeDocument/2006/relationships/tags" Target="../tags/tag4921.xml"/><Relationship Id="rId52" Type="http://schemas.openxmlformats.org/officeDocument/2006/relationships/tags" Target="../tags/tag4920.xml"/><Relationship Id="rId51" Type="http://schemas.openxmlformats.org/officeDocument/2006/relationships/tags" Target="../tags/tag4919.xml"/><Relationship Id="rId50" Type="http://schemas.openxmlformats.org/officeDocument/2006/relationships/tags" Target="../tags/tag4918.xml"/><Relationship Id="rId5" Type="http://schemas.openxmlformats.org/officeDocument/2006/relationships/tags" Target="../tags/tag4873.xml"/><Relationship Id="rId49" Type="http://schemas.openxmlformats.org/officeDocument/2006/relationships/tags" Target="../tags/tag4917.xml"/><Relationship Id="rId48" Type="http://schemas.openxmlformats.org/officeDocument/2006/relationships/tags" Target="../tags/tag4916.xml"/><Relationship Id="rId47" Type="http://schemas.openxmlformats.org/officeDocument/2006/relationships/tags" Target="../tags/tag4915.xml"/><Relationship Id="rId46" Type="http://schemas.openxmlformats.org/officeDocument/2006/relationships/tags" Target="../tags/tag4914.xml"/><Relationship Id="rId45" Type="http://schemas.openxmlformats.org/officeDocument/2006/relationships/tags" Target="../tags/tag4913.xml"/><Relationship Id="rId44" Type="http://schemas.openxmlformats.org/officeDocument/2006/relationships/tags" Target="../tags/tag4912.xml"/><Relationship Id="rId43" Type="http://schemas.openxmlformats.org/officeDocument/2006/relationships/tags" Target="../tags/tag4911.xml"/><Relationship Id="rId42" Type="http://schemas.openxmlformats.org/officeDocument/2006/relationships/tags" Target="../tags/tag4910.xml"/><Relationship Id="rId41" Type="http://schemas.openxmlformats.org/officeDocument/2006/relationships/tags" Target="../tags/tag4909.xml"/><Relationship Id="rId40" Type="http://schemas.openxmlformats.org/officeDocument/2006/relationships/tags" Target="../tags/tag4908.xml"/><Relationship Id="rId4" Type="http://schemas.openxmlformats.org/officeDocument/2006/relationships/tags" Target="../tags/tag4872.xml"/><Relationship Id="rId39" Type="http://schemas.openxmlformats.org/officeDocument/2006/relationships/tags" Target="../tags/tag4907.xml"/><Relationship Id="rId38" Type="http://schemas.openxmlformats.org/officeDocument/2006/relationships/tags" Target="../tags/tag4906.xml"/><Relationship Id="rId37" Type="http://schemas.openxmlformats.org/officeDocument/2006/relationships/tags" Target="../tags/tag4905.xml"/><Relationship Id="rId36" Type="http://schemas.openxmlformats.org/officeDocument/2006/relationships/tags" Target="../tags/tag4904.xml"/><Relationship Id="rId35" Type="http://schemas.openxmlformats.org/officeDocument/2006/relationships/tags" Target="../tags/tag4903.xml"/><Relationship Id="rId34" Type="http://schemas.openxmlformats.org/officeDocument/2006/relationships/tags" Target="../tags/tag4902.xml"/><Relationship Id="rId33" Type="http://schemas.openxmlformats.org/officeDocument/2006/relationships/tags" Target="../tags/tag4901.xml"/><Relationship Id="rId32" Type="http://schemas.openxmlformats.org/officeDocument/2006/relationships/tags" Target="../tags/tag4900.xml"/><Relationship Id="rId31" Type="http://schemas.openxmlformats.org/officeDocument/2006/relationships/tags" Target="../tags/tag4899.xml"/><Relationship Id="rId30" Type="http://schemas.openxmlformats.org/officeDocument/2006/relationships/tags" Target="../tags/tag4898.xml"/><Relationship Id="rId3" Type="http://schemas.openxmlformats.org/officeDocument/2006/relationships/tags" Target="../tags/tag4871.xml"/><Relationship Id="rId29" Type="http://schemas.openxmlformats.org/officeDocument/2006/relationships/tags" Target="../tags/tag4897.xml"/><Relationship Id="rId28" Type="http://schemas.openxmlformats.org/officeDocument/2006/relationships/tags" Target="../tags/tag4896.xml"/><Relationship Id="rId27" Type="http://schemas.openxmlformats.org/officeDocument/2006/relationships/tags" Target="../tags/tag4895.xml"/><Relationship Id="rId26" Type="http://schemas.openxmlformats.org/officeDocument/2006/relationships/tags" Target="../tags/tag4894.xml"/><Relationship Id="rId25" Type="http://schemas.openxmlformats.org/officeDocument/2006/relationships/tags" Target="../tags/tag4893.xml"/><Relationship Id="rId24" Type="http://schemas.openxmlformats.org/officeDocument/2006/relationships/tags" Target="../tags/tag4892.xml"/><Relationship Id="rId23" Type="http://schemas.openxmlformats.org/officeDocument/2006/relationships/tags" Target="../tags/tag4891.xml"/><Relationship Id="rId22" Type="http://schemas.openxmlformats.org/officeDocument/2006/relationships/tags" Target="../tags/tag4890.xml"/><Relationship Id="rId21" Type="http://schemas.openxmlformats.org/officeDocument/2006/relationships/tags" Target="../tags/tag4889.xml"/><Relationship Id="rId20" Type="http://schemas.openxmlformats.org/officeDocument/2006/relationships/tags" Target="../tags/tag4888.xml"/><Relationship Id="rId2" Type="http://schemas.openxmlformats.org/officeDocument/2006/relationships/tags" Target="../tags/tag4870.xml"/><Relationship Id="rId19" Type="http://schemas.openxmlformats.org/officeDocument/2006/relationships/tags" Target="../tags/tag4887.xml"/><Relationship Id="rId18" Type="http://schemas.openxmlformats.org/officeDocument/2006/relationships/tags" Target="../tags/tag4886.xml"/><Relationship Id="rId17" Type="http://schemas.openxmlformats.org/officeDocument/2006/relationships/tags" Target="../tags/tag4885.xml"/><Relationship Id="rId16" Type="http://schemas.openxmlformats.org/officeDocument/2006/relationships/tags" Target="../tags/tag4884.xml"/><Relationship Id="rId15" Type="http://schemas.openxmlformats.org/officeDocument/2006/relationships/tags" Target="../tags/tag4883.xml"/><Relationship Id="rId14" Type="http://schemas.openxmlformats.org/officeDocument/2006/relationships/tags" Target="../tags/tag4882.xml"/><Relationship Id="rId13" Type="http://schemas.openxmlformats.org/officeDocument/2006/relationships/tags" Target="../tags/tag4881.xml"/><Relationship Id="rId12" Type="http://schemas.openxmlformats.org/officeDocument/2006/relationships/tags" Target="../tags/tag4880.xml"/><Relationship Id="rId11" Type="http://schemas.openxmlformats.org/officeDocument/2006/relationships/tags" Target="../tags/tag4879.xml"/><Relationship Id="rId10" Type="http://schemas.openxmlformats.org/officeDocument/2006/relationships/tags" Target="../tags/tag4878.xml"/><Relationship Id="rId1" Type="http://schemas.openxmlformats.org/officeDocument/2006/relationships/slideMaster" Target="../slideMasters/slideMaster6.xml"/></Relationships>
</file>

<file path=ppt/slideLayouts/_rels/slideLayout111.xml.rels><?xml version="1.0" encoding="UTF-8" standalone="yes"?>
<Relationships xmlns="http://schemas.openxmlformats.org/package/2006/relationships"><Relationship Id="rId9" Type="http://schemas.openxmlformats.org/officeDocument/2006/relationships/tags" Target="../tags/tag4934.xml"/><Relationship Id="rId8" Type="http://schemas.openxmlformats.org/officeDocument/2006/relationships/tags" Target="../tags/tag4933.xml"/><Relationship Id="rId7" Type="http://schemas.openxmlformats.org/officeDocument/2006/relationships/tags" Target="../tags/tag4932.xml"/><Relationship Id="rId6" Type="http://schemas.openxmlformats.org/officeDocument/2006/relationships/tags" Target="../tags/tag4931.xml"/><Relationship Id="rId58" Type="http://schemas.openxmlformats.org/officeDocument/2006/relationships/tags" Target="../tags/tag4983.xml"/><Relationship Id="rId57" Type="http://schemas.openxmlformats.org/officeDocument/2006/relationships/tags" Target="../tags/tag4982.xml"/><Relationship Id="rId56" Type="http://schemas.openxmlformats.org/officeDocument/2006/relationships/tags" Target="../tags/tag4981.xml"/><Relationship Id="rId55" Type="http://schemas.openxmlformats.org/officeDocument/2006/relationships/tags" Target="../tags/tag4980.xml"/><Relationship Id="rId54" Type="http://schemas.openxmlformats.org/officeDocument/2006/relationships/tags" Target="../tags/tag4979.xml"/><Relationship Id="rId53" Type="http://schemas.openxmlformats.org/officeDocument/2006/relationships/tags" Target="../tags/tag4978.xml"/><Relationship Id="rId52" Type="http://schemas.openxmlformats.org/officeDocument/2006/relationships/tags" Target="../tags/tag4977.xml"/><Relationship Id="rId51" Type="http://schemas.openxmlformats.org/officeDocument/2006/relationships/tags" Target="../tags/tag4976.xml"/><Relationship Id="rId50" Type="http://schemas.openxmlformats.org/officeDocument/2006/relationships/tags" Target="../tags/tag4975.xml"/><Relationship Id="rId5" Type="http://schemas.openxmlformats.org/officeDocument/2006/relationships/tags" Target="../tags/tag4930.xml"/><Relationship Id="rId49" Type="http://schemas.openxmlformats.org/officeDocument/2006/relationships/tags" Target="../tags/tag4974.xml"/><Relationship Id="rId48" Type="http://schemas.openxmlformats.org/officeDocument/2006/relationships/tags" Target="../tags/tag4973.xml"/><Relationship Id="rId47" Type="http://schemas.openxmlformats.org/officeDocument/2006/relationships/tags" Target="../tags/tag4972.xml"/><Relationship Id="rId46" Type="http://schemas.openxmlformats.org/officeDocument/2006/relationships/tags" Target="../tags/tag4971.xml"/><Relationship Id="rId45" Type="http://schemas.openxmlformats.org/officeDocument/2006/relationships/tags" Target="../tags/tag4970.xml"/><Relationship Id="rId44" Type="http://schemas.openxmlformats.org/officeDocument/2006/relationships/tags" Target="../tags/tag4969.xml"/><Relationship Id="rId43" Type="http://schemas.openxmlformats.org/officeDocument/2006/relationships/tags" Target="../tags/tag4968.xml"/><Relationship Id="rId42" Type="http://schemas.openxmlformats.org/officeDocument/2006/relationships/tags" Target="../tags/tag4967.xml"/><Relationship Id="rId41" Type="http://schemas.openxmlformats.org/officeDocument/2006/relationships/tags" Target="../tags/tag4966.xml"/><Relationship Id="rId40" Type="http://schemas.openxmlformats.org/officeDocument/2006/relationships/tags" Target="../tags/tag4965.xml"/><Relationship Id="rId4" Type="http://schemas.openxmlformats.org/officeDocument/2006/relationships/tags" Target="../tags/tag4929.xml"/><Relationship Id="rId39" Type="http://schemas.openxmlformats.org/officeDocument/2006/relationships/tags" Target="../tags/tag4964.xml"/><Relationship Id="rId38" Type="http://schemas.openxmlformats.org/officeDocument/2006/relationships/tags" Target="../tags/tag4963.xml"/><Relationship Id="rId37" Type="http://schemas.openxmlformats.org/officeDocument/2006/relationships/tags" Target="../tags/tag4962.xml"/><Relationship Id="rId36" Type="http://schemas.openxmlformats.org/officeDocument/2006/relationships/tags" Target="../tags/tag4961.xml"/><Relationship Id="rId35" Type="http://schemas.openxmlformats.org/officeDocument/2006/relationships/tags" Target="../tags/tag4960.xml"/><Relationship Id="rId34" Type="http://schemas.openxmlformats.org/officeDocument/2006/relationships/tags" Target="../tags/tag4959.xml"/><Relationship Id="rId33" Type="http://schemas.openxmlformats.org/officeDocument/2006/relationships/tags" Target="../tags/tag4958.xml"/><Relationship Id="rId32" Type="http://schemas.openxmlformats.org/officeDocument/2006/relationships/tags" Target="../tags/tag4957.xml"/><Relationship Id="rId31" Type="http://schemas.openxmlformats.org/officeDocument/2006/relationships/tags" Target="../tags/tag4956.xml"/><Relationship Id="rId30" Type="http://schemas.openxmlformats.org/officeDocument/2006/relationships/tags" Target="../tags/tag4955.xml"/><Relationship Id="rId3" Type="http://schemas.openxmlformats.org/officeDocument/2006/relationships/tags" Target="../tags/tag4928.xml"/><Relationship Id="rId29" Type="http://schemas.openxmlformats.org/officeDocument/2006/relationships/tags" Target="../tags/tag4954.xml"/><Relationship Id="rId28" Type="http://schemas.openxmlformats.org/officeDocument/2006/relationships/tags" Target="../tags/tag4953.xml"/><Relationship Id="rId27" Type="http://schemas.openxmlformats.org/officeDocument/2006/relationships/tags" Target="../tags/tag4952.xml"/><Relationship Id="rId26" Type="http://schemas.openxmlformats.org/officeDocument/2006/relationships/tags" Target="../tags/tag4951.xml"/><Relationship Id="rId25" Type="http://schemas.openxmlformats.org/officeDocument/2006/relationships/tags" Target="../tags/tag4950.xml"/><Relationship Id="rId24" Type="http://schemas.openxmlformats.org/officeDocument/2006/relationships/tags" Target="../tags/tag4949.xml"/><Relationship Id="rId23" Type="http://schemas.openxmlformats.org/officeDocument/2006/relationships/tags" Target="../tags/tag4948.xml"/><Relationship Id="rId22" Type="http://schemas.openxmlformats.org/officeDocument/2006/relationships/tags" Target="../tags/tag4947.xml"/><Relationship Id="rId21" Type="http://schemas.openxmlformats.org/officeDocument/2006/relationships/tags" Target="../tags/tag4946.xml"/><Relationship Id="rId20" Type="http://schemas.openxmlformats.org/officeDocument/2006/relationships/tags" Target="../tags/tag4945.xml"/><Relationship Id="rId2" Type="http://schemas.openxmlformats.org/officeDocument/2006/relationships/tags" Target="../tags/tag4927.xml"/><Relationship Id="rId19" Type="http://schemas.openxmlformats.org/officeDocument/2006/relationships/tags" Target="../tags/tag4944.xml"/><Relationship Id="rId18" Type="http://schemas.openxmlformats.org/officeDocument/2006/relationships/tags" Target="../tags/tag4943.xml"/><Relationship Id="rId17" Type="http://schemas.openxmlformats.org/officeDocument/2006/relationships/tags" Target="../tags/tag4942.xml"/><Relationship Id="rId16" Type="http://schemas.openxmlformats.org/officeDocument/2006/relationships/tags" Target="../tags/tag4941.xml"/><Relationship Id="rId15" Type="http://schemas.openxmlformats.org/officeDocument/2006/relationships/tags" Target="../tags/tag4940.xml"/><Relationship Id="rId14" Type="http://schemas.openxmlformats.org/officeDocument/2006/relationships/tags" Target="../tags/tag4939.xml"/><Relationship Id="rId13" Type="http://schemas.openxmlformats.org/officeDocument/2006/relationships/tags" Target="../tags/tag4938.xml"/><Relationship Id="rId12" Type="http://schemas.openxmlformats.org/officeDocument/2006/relationships/tags" Target="../tags/tag4937.xml"/><Relationship Id="rId11" Type="http://schemas.openxmlformats.org/officeDocument/2006/relationships/tags" Target="../tags/tag4936.xml"/><Relationship Id="rId10" Type="http://schemas.openxmlformats.org/officeDocument/2006/relationships/tags" Target="../tags/tag4935.xml"/><Relationship Id="rId1" Type="http://schemas.openxmlformats.org/officeDocument/2006/relationships/slideMaster" Target="../slideMasters/slideMaster6.xml"/></Relationships>
</file>

<file path=ppt/slideLayouts/_rels/slideLayout112.xml.rels><?xml version="1.0" encoding="UTF-8" standalone="yes"?>
<Relationships xmlns="http://schemas.openxmlformats.org/package/2006/relationships"><Relationship Id="rId9" Type="http://schemas.openxmlformats.org/officeDocument/2006/relationships/tags" Target="../tags/tag4991.xml"/><Relationship Id="rId8" Type="http://schemas.openxmlformats.org/officeDocument/2006/relationships/tags" Target="../tags/tag4990.xml"/><Relationship Id="rId7" Type="http://schemas.openxmlformats.org/officeDocument/2006/relationships/tags" Target="../tags/tag4989.xml"/><Relationship Id="rId6" Type="http://schemas.openxmlformats.org/officeDocument/2006/relationships/tags" Target="../tags/tag4988.xml"/><Relationship Id="rId58" Type="http://schemas.openxmlformats.org/officeDocument/2006/relationships/tags" Target="../tags/tag5040.xml"/><Relationship Id="rId57" Type="http://schemas.openxmlformats.org/officeDocument/2006/relationships/tags" Target="../tags/tag5039.xml"/><Relationship Id="rId56" Type="http://schemas.openxmlformats.org/officeDocument/2006/relationships/tags" Target="../tags/tag5038.xml"/><Relationship Id="rId55" Type="http://schemas.openxmlformats.org/officeDocument/2006/relationships/tags" Target="../tags/tag5037.xml"/><Relationship Id="rId54" Type="http://schemas.openxmlformats.org/officeDocument/2006/relationships/tags" Target="../tags/tag5036.xml"/><Relationship Id="rId53" Type="http://schemas.openxmlformats.org/officeDocument/2006/relationships/tags" Target="../tags/tag5035.xml"/><Relationship Id="rId52" Type="http://schemas.openxmlformats.org/officeDocument/2006/relationships/tags" Target="../tags/tag5034.xml"/><Relationship Id="rId51" Type="http://schemas.openxmlformats.org/officeDocument/2006/relationships/tags" Target="../tags/tag5033.xml"/><Relationship Id="rId50" Type="http://schemas.openxmlformats.org/officeDocument/2006/relationships/tags" Target="../tags/tag5032.xml"/><Relationship Id="rId5" Type="http://schemas.openxmlformats.org/officeDocument/2006/relationships/tags" Target="../tags/tag4987.xml"/><Relationship Id="rId49" Type="http://schemas.openxmlformats.org/officeDocument/2006/relationships/tags" Target="../tags/tag5031.xml"/><Relationship Id="rId48" Type="http://schemas.openxmlformats.org/officeDocument/2006/relationships/tags" Target="../tags/tag5030.xml"/><Relationship Id="rId47" Type="http://schemas.openxmlformats.org/officeDocument/2006/relationships/tags" Target="../tags/tag5029.xml"/><Relationship Id="rId46" Type="http://schemas.openxmlformats.org/officeDocument/2006/relationships/tags" Target="../tags/tag5028.xml"/><Relationship Id="rId45" Type="http://schemas.openxmlformats.org/officeDocument/2006/relationships/tags" Target="../tags/tag5027.xml"/><Relationship Id="rId44" Type="http://schemas.openxmlformats.org/officeDocument/2006/relationships/tags" Target="../tags/tag5026.xml"/><Relationship Id="rId43" Type="http://schemas.openxmlformats.org/officeDocument/2006/relationships/tags" Target="../tags/tag5025.xml"/><Relationship Id="rId42" Type="http://schemas.openxmlformats.org/officeDocument/2006/relationships/tags" Target="../tags/tag5024.xml"/><Relationship Id="rId41" Type="http://schemas.openxmlformats.org/officeDocument/2006/relationships/tags" Target="../tags/tag5023.xml"/><Relationship Id="rId40" Type="http://schemas.openxmlformats.org/officeDocument/2006/relationships/tags" Target="../tags/tag5022.xml"/><Relationship Id="rId4" Type="http://schemas.openxmlformats.org/officeDocument/2006/relationships/tags" Target="../tags/tag4986.xml"/><Relationship Id="rId39" Type="http://schemas.openxmlformats.org/officeDocument/2006/relationships/tags" Target="../tags/tag5021.xml"/><Relationship Id="rId38" Type="http://schemas.openxmlformats.org/officeDocument/2006/relationships/tags" Target="../tags/tag5020.xml"/><Relationship Id="rId37" Type="http://schemas.openxmlformats.org/officeDocument/2006/relationships/tags" Target="../tags/tag5019.xml"/><Relationship Id="rId36" Type="http://schemas.openxmlformats.org/officeDocument/2006/relationships/tags" Target="../tags/tag5018.xml"/><Relationship Id="rId35" Type="http://schemas.openxmlformats.org/officeDocument/2006/relationships/tags" Target="../tags/tag5017.xml"/><Relationship Id="rId34" Type="http://schemas.openxmlformats.org/officeDocument/2006/relationships/tags" Target="../tags/tag5016.xml"/><Relationship Id="rId33" Type="http://schemas.openxmlformats.org/officeDocument/2006/relationships/tags" Target="../tags/tag5015.xml"/><Relationship Id="rId32" Type="http://schemas.openxmlformats.org/officeDocument/2006/relationships/tags" Target="../tags/tag5014.xml"/><Relationship Id="rId31" Type="http://schemas.openxmlformats.org/officeDocument/2006/relationships/tags" Target="../tags/tag5013.xml"/><Relationship Id="rId30" Type="http://schemas.openxmlformats.org/officeDocument/2006/relationships/tags" Target="../tags/tag5012.xml"/><Relationship Id="rId3" Type="http://schemas.openxmlformats.org/officeDocument/2006/relationships/tags" Target="../tags/tag4985.xml"/><Relationship Id="rId29" Type="http://schemas.openxmlformats.org/officeDocument/2006/relationships/tags" Target="../tags/tag5011.xml"/><Relationship Id="rId28" Type="http://schemas.openxmlformats.org/officeDocument/2006/relationships/tags" Target="../tags/tag5010.xml"/><Relationship Id="rId27" Type="http://schemas.openxmlformats.org/officeDocument/2006/relationships/tags" Target="../tags/tag5009.xml"/><Relationship Id="rId26" Type="http://schemas.openxmlformats.org/officeDocument/2006/relationships/tags" Target="../tags/tag5008.xml"/><Relationship Id="rId25" Type="http://schemas.openxmlformats.org/officeDocument/2006/relationships/tags" Target="../tags/tag5007.xml"/><Relationship Id="rId24" Type="http://schemas.openxmlformats.org/officeDocument/2006/relationships/tags" Target="../tags/tag5006.xml"/><Relationship Id="rId23" Type="http://schemas.openxmlformats.org/officeDocument/2006/relationships/tags" Target="../tags/tag5005.xml"/><Relationship Id="rId22" Type="http://schemas.openxmlformats.org/officeDocument/2006/relationships/tags" Target="../tags/tag5004.xml"/><Relationship Id="rId21" Type="http://schemas.openxmlformats.org/officeDocument/2006/relationships/tags" Target="../tags/tag5003.xml"/><Relationship Id="rId20" Type="http://schemas.openxmlformats.org/officeDocument/2006/relationships/tags" Target="../tags/tag5002.xml"/><Relationship Id="rId2" Type="http://schemas.openxmlformats.org/officeDocument/2006/relationships/tags" Target="../tags/tag4984.xml"/><Relationship Id="rId19" Type="http://schemas.openxmlformats.org/officeDocument/2006/relationships/tags" Target="../tags/tag5001.xml"/><Relationship Id="rId18" Type="http://schemas.openxmlformats.org/officeDocument/2006/relationships/tags" Target="../tags/tag5000.xml"/><Relationship Id="rId17" Type="http://schemas.openxmlformats.org/officeDocument/2006/relationships/tags" Target="../tags/tag4999.xml"/><Relationship Id="rId16" Type="http://schemas.openxmlformats.org/officeDocument/2006/relationships/tags" Target="../tags/tag4998.xml"/><Relationship Id="rId15" Type="http://schemas.openxmlformats.org/officeDocument/2006/relationships/tags" Target="../tags/tag4997.xml"/><Relationship Id="rId14" Type="http://schemas.openxmlformats.org/officeDocument/2006/relationships/tags" Target="../tags/tag4996.xml"/><Relationship Id="rId13" Type="http://schemas.openxmlformats.org/officeDocument/2006/relationships/tags" Target="../tags/tag4995.xml"/><Relationship Id="rId12" Type="http://schemas.openxmlformats.org/officeDocument/2006/relationships/tags" Target="../tags/tag4994.xml"/><Relationship Id="rId11" Type="http://schemas.openxmlformats.org/officeDocument/2006/relationships/tags" Target="../tags/tag4993.xml"/><Relationship Id="rId10" Type="http://schemas.openxmlformats.org/officeDocument/2006/relationships/tags" Target="../tags/tag4992.xml"/><Relationship Id="rId1" Type="http://schemas.openxmlformats.org/officeDocument/2006/relationships/slideMaster" Target="../slideMasters/slideMaster6.xml"/></Relationships>
</file>

<file path=ppt/slideLayouts/_rels/slideLayout113.xml.rels><?xml version="1.0" encoding="UTF-8" standalone="yes"?>
<Relationships xmlns="http://schemas.openxmlformats.org/package/2006/relationships"><Relationship Id="rId9" Type="http://schemas.openxmlformats.org/officeDocument/2006/relationships/tags" Target="../tags/tag5048.xml"/><Relationship Id="rId8" Type="http://schemas.openxmlformats.org/officeDocument/2006/relationships/tags" Target="../tags/tag5047.xml"/><Relationship Id="rId7" Type="http://schemas.openxmlformats.org/officeDocument/2006/relationships/tags" Target="../tags/tag5046.xml"/><Relationship Id="rId6" Type="http://schemas.openxmlformats.org/officeDocument/2006/relationships/tags" Target="../tags/tag5045.xml"/><Relationship Id="rId53" Type="http://schemas.openxmlformats.org/officeDocument/2006/relationships/tags" Target="../tags/tag5092.xml"/><Relationship Id="rId52" Type="http://schemas.openxmlformats.org/officeDocument/2006/relationships/tags" Target="../tags/tag5091.xml"/><Relationship Id="rId51" Type="http://schemas.openxmlformats.org/officeDocument/2006/relationships/tags" Target="../tags/tag5090.xml"/><Relationship Id="rId50" Type="http://schemas.openxmlformats.org/officeDocument/2006/relationships/tags" Target="../tags/tag5089.xml"/><Relationship Id="rId5" Type="http://schemas.openxmlformats.org/officeDocument/2006/relationships/tags" Target="../tags/tag5044.xml"/><Relationship Id="rId49" Type="http://schemas.openxmlformats.org/officeDocument/2006/relationships/tags" Target="../tags/tag5088.xml"/><Relationship Id="rId48" Type="http://schemas.openxmlformats.org/officeDocument/2006/relationships/tags" Target="../tags/tag5087.xml"/><Relationship Id="rId47" Type="http://schemas.openxmlformats.org/officeDocument/2006/relationships/tags" Target="../tags/tag5086.xml"/><Relationship Id="rId46" Type="http://schemas.openxmlformats.org/officeDocument/2006/relationships/tags" Target="../tags/tag5085.xml"/><Relationship Id="rId45" Type="http://schemas.openxmlformats.org/officeDocument/2006/relationships/tags" Target="../tags/tag5084.xml"/><Relationship Id="rId44" Type="http://schemas.openxmlformats.org/officeDocument/2006/relationships/tags" Target="../tags/tag5083.xml"/><Relationship Id="rId43" Type="http://schemas.openxmlformats.org/officeDocument/2006/relationships/tags" Target="../tags/tag5082.xml"/><Relationship Id="rId42" Type="http://schemas.openxmlformats.org/officeDocument/2006/relationships/tags" Target="../tags/tag5081.xml"/><Relationship Id="rId41" Type="http://schemas.openxmlformats.org/officeDocument/2006/relationships/tags" Target="../tags/tag5080.xml"/><Relationship Id="rId40" Type="http://schemas.openxmlformats.org/officeDocument/2006/relationships/tags" Target="../tags/tag5079.xml"/><Relationship Id="rId4" Type="http://schemas.openxmlformats.org/officeDocument/2006/relationships/tags" Target="../tags/tag5043.xml"/><Relationship Id="rId39" Type="http://schemas.openxmlformats.org/officeDocument/2006/relationships/tags" Target="../tags/tag5078.xml"/><Relationship Id="rId38" Type="http://schemas.openxmlformats.org/officeDocument/2006/relationships/tags" Target="../tags/tag5077.xml"/><Relationship Id="rId37" Type="http://schemas.openxmlformats.org/officeDocument/2006/relationships/tags" Target="../tags/tag5076.xml"/><Relationship Id="rId36" Type="http://schemas.openxmlformats.org/officeDocument/2006/relationships/tags" Target="../tags/tag5075.xml"/><Relationship Id="rId35" Type="http://schemas.openxmlformats.org/officeDocument/2006/relationships/tags" Target="../tags/tag5074.xml"/><Relationship Id="rId34" Type="http://schemas.openxmlformats.org/officeDocument/2006/relationships/tags" Target="../tags/tag5073.xml"/><Relationship Id="rId33" Type="http://schemas.openxmlformats.org/officeDocument/2006/relationships/tags" Target="../tags/tag5072.xml"/><Relationship Id="rId32" Type="http://schemas.openxmlformats.org/officeDocument/2006/relationships/tags" Target="../tags/tag5071.xml"/><Relationship Id="rId31" Type="http://schemas.openxmlformats.org/officeDocument/2006/relationships/tags" Target="../tags/tag5070.xml"/><Relationship Id="rId30" Type="http://schemas.openxmlformats.org/officeDocument/2006/relationships/tags" Target="../tags/tag5069.xml"/><Relationship Id="rId3" Type="http://schemas.openxmlformats.org/officeDocument/2006/relationships/tags" Target="../tags/tag5042.xml"/><Relationship Id="rId29" Type="http://schemas.openxmlformats.org/officeDocument/2006/relationships/tags" Target="../tags/tag5068.xml"/><Relationship Id="rId28" Type="http://schemas.openxmlformats.org/officeDocument/2006/relationships/tags" Target="../tags/tag5067.xml"/><Relationship Id="rId27" Type="http://schemas.openxmlformats.org/officeDocument/2006/relationships/tags" Target="../tags/tag5066.xml"/><Relationship Id="rId26" Type="http://schemas.openxmlformats.org/officeDocument/2006/relationships/tags" Target="../tags/tag5065.xml"/><Relationship Id="rId25" Type="http://schemas.openxmlformats.org/officeDocument/2006/relationships/tags" Target="../tags/tag5064.xml"/><Relationship Id="rId24" Type="http://schemas.openxmlformats.org/officeDocument/2006/relationships/tags" Target="../tags/tag5063.xml"/><Relationship Id="rId23" Type="http://schemas.openxmlformats.org/officeDocument/2006/relationships/tags" Target="../tags/tag5062.xml"/><Relationship Id="rId22" Type="http://schemas.openxmlformats.org/officeDocument/2006/relationships/tags" Target="../tags/tag5061.xml"/><Relationship Id="rId21" Type="http://schemas.openxmlformats.org/officeDocument/2006/relationships/tags" Target="../tags/tag5060.xml"/><Relationship Id="rId20" Type="http://schemas.openxmlformats.org/officeDocument/2006/relationships/tags" Target="../tags/tag5059.xml"/><Relationship Id="rId2" Type="http://schemas.openxmlformats.org/officeDocument/2006/relationships/tags" Target="../tags/tag5041.xml"/><Relationship Id="rId19" Type="http://schemas.openxmlformats.org/officeDocument/2006/relationships/tags" Target="../tags/tag5058.xml"/><Relationship Id="rId18" Type="http://schemas.openxmlformats.org/officeDocument/2006/relationships/tags" Target="../tags/tag5057.xml"/><Relationship Id="rId17" Type="http://schemas.openxmlformats.org/officeDocument/2006/relationships/tags" Target="../tags/tag5056.xml"/><Relationship Id="rId16" Type="http://schemas.openxmlformats.org/officeDocument/2006/relationships/tags" Target="../tags/tag5055.xml"/><Relationship Id="rId15" Type="http://schemas.openxmlformats.org/officeDocument/2006/relationships/tags" Target="../tags/tag5054.xml"/><Relationship Id="rId14" Type="http://schemas.openxmlformats.org/officeDocument/2006/relationships/tags" Target="../tags/tag5053.xml"/><Relationship Id="rId13" Type="http://schemas.openxmlformats.org/officeDocument/2006/relationships/tags" Target="../tags/tag5052.xml"/><Relationship Id="rId12" Type="http://schemas.openxmlformats.org/officeDocument/2006/relationships/tags" Target="../tags/tag5051.xml"/><Relationship Id="rId11" Type="http://schemas.openxmlformats.org/officeDocument/2006/relationships/tags" Target="../tags/tag5050.xml"/><Relationship Id="rId10" Type="http://schemas.openxmlformats.org/officeDocument/2006/relationships/tags" Target="../tags/tag5049.xml"/><Relationship Id="rId1" Type="http://schemas.openxmlformats.org/officeDocument/2006/relationships/slideMaster" Target="../slideMasters/slideMaster6.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15.xml.rels><?xml version="1.0" encoding="UTF-8" standalone="yes"?>
<Relationships xmlns="http://schemas.openxmlformats.org/package/2006/relationships"><Relationship Id="rId9" Type="http://schemas.openxmlformats.org/officeDocument/2006/relationships/tags" Target="../tags/tag5100.xml"/><Relationship Id="rId8" Type="http://schemas.openxmlformats.org/officeDocument/2006/relationships/tags" Target="../tags/tag5099.xml"/><Relationship Id="rId7" Type="http://schemas.openxmlformats.org/officeDocument/2006/relationships/tags" Target="../tags/tag5098.xml"/><Relationship Id="rId6" Type="http://schemas.openxmlformats.org/officeDocument/2006/relationships/tags" Target="../tags/tag5097.xml"/><Relationship Id="rId59" Type="http://schemas.openxmlformats.org/officeDocument/2006/relationships/tags" Target="../tags/tag5150.xml"/><Relationship Id="rId58" Type="http://schemas.openxmlformats.org/officeDocument/2006/relationships/tags" Target="../tags/tag5149.xml"/><Relationship Id="rId57" Type="http://schemas.openxmlformats.org/officeDocument/2006/relationships/tags" Target="../tags/tag5148.xml"/><Relationship Id="rId56" Type="http://schemas.openxmlformats.org/officeDocument/2006/relationships/tags" Target="../tags/tag5147.xml"/><Relationship Id="rId55" Type="http://schemas.openxmlformats.org/officeDocument/2006/relationships/tags" Target="../tags/tag5146.xml"/><Relationship Id="rId54" Type="http://schemas.openxmlformats.org/officeDocument/2006/relationships/tags" Target="../tags/tag5145.xml"/><Relationship Id="rId53" Type="http://schemas.openxmlformats.org/officeDocument/2006/relationships/tags" Target="../tags/tag5144.xml"/><Relationship Id="rId52" Type="http://schemas.openxmlformats.org/officeDocument/2006/relationships/tags" Target="../tags/tag5143.xml"/><Relationship Id="rId51" Type="http://schemas.openxmlformats.org/officeDocument/2006/relationships/tags" Target="../tags/tag5142.xml"/><Relationship Id="rId50" Type="http://schemas.openxmlformats.org/officeDocument/2006/relationships/tags" Target="../tags/tag5141.xml"/><Relationship Id="rId5" Type="http://schemas.openxmlformats.org/officeDocument/2006/relationships/tags" Target="../tags/tag5096.xml"/><Relationship Id="rId49" Type="http://schemas.openxmlformats.org/officeDocument/2006/relationships/tags" Target="../tags/tag5140.xml"/><Relationship Id="rId48" Type="http://schemas.openxmlformats.org/officeDocument/2006/relationships/tags" Target="../tags/tag5139.xml"/><Relationship Id="rId47" Type="http://schemas.openxmlformats.org/officeDocument/2006/relationships/tags" Target="../tags/tag5138.xml"/><Relationship Id="rId46" Type="http://schemas.openxmlformats.org/officeDocument/2006/relationships/tags" Target="../tags/tag5137.xml"/><Relationship Id="rId45" Type="http://schemas.openxmlformats.org/officeDocument/2006/relationships/tags" Target="../tags/tag5136.xml"/><Relationship Id="rId44" Type="http://schemas.openxmlformats.org/officeDocument/2006/relationships/tags" Target="../tags/tag5135.xml"/><Relationship Id="rId43" Type="http://schemas.openxmlformats.org/officeDocument/2006/relationships/tags" Target="../tags/tag5134.xml"/><Relationship Id="rId42" Type="http://schemas.openxmlformats.org/officeDocument/2006/relationships/tags" Target="../tags/tag5133.xml"/><Relationship Id="rId41" Type="http://schemas.openxmlformats.org/officeDocument/2006/relationships/tags" Target="../tags/tag5132.xml"/><Relationship Id="rId40" Type="http://schemas.openxmlformats.org/officeDocument/2006/relationships/tags" Target="../tags/tag5131.xml"/><Relationship Id="rId4" Type="http://schemas.openxmlformats.org/officeDocument/2006/relationships/tags" Target="../tags/tag5095.xml"/><Relationship Id="rId39" Type="http://schemas.openxmlformats.org/officeDocument/2006/relationships/tags" Target="../tags/tag5130.xml"/><Relationship Id="rId38" Type="http://schemas.openxmlformats.org/officeDocument/2006/relationships/tags" Target="../tags/tag5129.xml"/><Relationship Id="rId37" Type="http://schemas.openxmlformats.org/officeDocument/2006/relationships/tags" Target="../tags/tag5128.xml"/><Relationship Id="rId36" Type="http://schemas.openxmlformats.org/officeDocument/2006/relationships/tags" Target="../tags/tag5127.xml"/><Relationship Id="rId35" Type="http://schemas.openxmlformats.org/officeDocument/2006/relationships/tags" Target="../tags/tag5126.xml"/><Relationship Id="rId34" Type="http://schemas.openxmlformats.org/officeDocument/2006/relationships/tags" Target="../tags/tag5125.xml"/><Relationship Id="rId33" Type="http://schemas.openxmlformats.org/officeDocument/2006/relationships/tags" Target="../tags/tag5124.xml"/><Relationship Id="rId32" Type="http://schemas.openxmlformats.org/officeDocument/2006/relationships/tags" Target="../tags/tag5123.xml"/><Relationship Id="rId31" Type="http://schemas.openxmlformats.org/officeDocument/2006/relationships/tags" Target="../tags/tag5122.xml"/><Relationship Id="rId30" Type="http://schemas.openxmlformats.org/officeDocument/2006/relationships/tags" Target="../tags/tag5121.xml"/><Relationship Id="rId3" Type="http://schemas.openxmlformats.org/officeDocument/2006/relationships/tags" Target="../tags/tag5094.xml"/><Relationship Id="rId29" Type="http://schemas.openxmlformats.org/officeDocument/2006/relationships/tags" Target="../tags/tag5120.xml"/><Relationship Id="rId28" Type="http://schemas.openxmlformats.org/officeDocument/2006/relationships/tags" Target="../tags/tag5119.xml"/><Relationship Id="rId27" Type="http://schemas.openxmlformats.org/officeDocument/2006/relationships/tags" Target="../tags/tag5118.xml"/><Relationship Id="rId26" Type="http://schemas.openxmlformats.org/officeDocument/2006/relationships/tags" Target="../tags/tag5117.xml"/><Relationship Id="rId25" Type="http://schemas.openxmlformats.org/officeDocument/2006/relationships/tags" Target="../tags/tag5116.xml"/><Relationship Id="rId24" Type="http://schemas.openxmlformats.org/officeDocument/2006/relationships/tags" Target="../tags/tag5115.xml"/><Relationship Id="rId23" Type="http://schemas.openxmlformats.org/officeDocument/2006/relationships/tags" Target="../tags/tag5114.xml"/><Relationship Id="rId22" Type="http://schemas.openxmlformats.org/officeDocument/2006/relationships/tags" Target="../tags/tag5113.xml"/><Relationship Id="rId21" Type="http://schemas.openxmlformats.org/officeDocument/2006/relationships/tags" Target="../tags/tag5112.xml"/><Relationship Id="rId20" Type="http://schemas.openxmlformats.org/officeDocument/2006/relationships/tags" Target="../tags/tag5111.xml"/><Relationship Id="rId2" Type="http://schemas.openxmlformats.org/officeDocument/2006/relationships/tags" Target="../tags/tag5093.xml"/><Relationship Id="rId19" Type="http://schemas.openxmlformats.org/officeDocument/2006/relationships/tags" Target="../tags/tag5110.xml"/><Relationship Id="rId18" Type="http://schemas.openxmlformats.org/officeDocument/2006/relationships/tags" Target="../tags/tag5109.xml"/><Relationship Id="rId17" Type="http://schemas.openxmlformats.org/officeDocument/2006/relationships/tags" Target="../tags/tag5108.xml"/><Relationship Id="rId16" Type="http://schemas.openxmlformats.org/officeDocument/2006/relationships/tags" Target="../tags/tag5107.xml"/><Relationship Id="rId15" Type="http://schemas.openxmlformats.org/officeDocument/2006/relationships/tags" Target="../tags/tag5106.xml"/><Relationship Id="rId14" Type="http://schemas.openxmlformats.org/officeDocument/2006/relationships/tags" Target="../tags/tag5105.xml"/><Relationship Id="rId13" Type="http://schemas.openxmlformats.org/officeDocument/2006/relationships/tags" Target="../tags/tag5104.xml"/><Relationship Id="rId12" Type="http://schemas.openxmlformats.org/officeDocument/2006/relationships/tags" Target="../tags/tag5103.xml"/><Relationship Id="rId11" Type="http://schemas.openxmlformats.org/officeDocument/2006/relationships/tags" Target="../tags/tag5102.xml"/><Relationship Id="rId10" Type="http://schemas.openxmlformats.org/officeDocument/2006/relationships/tags" Target="../tags/tag5101.xml"/><Relationship Id="rId1" Type="http://schemas.openxmlformats.org/officeDocument/2006/relationships/slideMaster" Target="../slideMasters/slideMaster6.xml"/></Relationships>
</file>

<file path=ppt/slideLayouts/_rels/slideLayout116.xml.rels><?xml version="1.0" encoding="UTF-8" standalone="yes"?>
<Relationships xmlns="http://schemas.openxmlformats.org/package/2006/relationships"><Relationship Id="rId9" Type="http://schemas.openxmlformats.org/officeDocument/2006/relationships/tags" Target="../tags/tag5158.xml"/><Relationship Id="rId8" Type="http://schemas.openxmlformats.org/officeDocument/2006/relationships/tags" Target="../tags/tag5157.xml"/><Relationship Id="rId7" Type="http://schemas.openxmlformats.org/officeDocument/2006/relationships/tags" Target="../tags/tag5156.xml"/><Relationship Id="rId6" Type="http://schemas.openxmlformats.org/officeDocument/2006/relationships/tags" Target="../tags/tag5155.xml"/><Relationship Id="rId58" Type="http://schemas.openxmlformats.org/officeDocument/2006/relationships/tags" Target="../tags/tag5207.xml"/><Relationship Id="rId57" Type="http://schemas.openxmlformats.org/officeDocument/2006/relationships/tags" Target="../tags/tag5206.xml"/><Relationship Id="rId56" Type="http://schemas.openxmlformats.org/officeDocument/2006/relationships/tags" Target="../tags/tag5205.xml"/><Relationship Id="rId55" Type="http://schemas.openxmlformats.org/officeDocument/2006/relationships/tags" Target="../tags/tag5204.xml"/><Relationship Id="rId54" Type="http://schemas.openxmlformats.org/officeDocument/2006/relationships/tags" Target="../tags/tag5203.xml"/><Relationship Id="rId53" Type="http://schemas.openxmlformats.org/officeDocument/2006/relationships/tags" Target="../tags/tag5202.xml"/><Relationship Id="rId52" Type="http://schemas.openxmlformats.org/officeDocument/2006/relationships/tags" Target="../tags/tag5201.xml"/><Relationship Id="rId51" Type="http://schemas.openxmlformats.org/officeDocument/2006/relationships/tags" Target="../tags/tag5200.xml"/><Relationship Id="rId50" Type="http://schemas.openxmlformats.org/officeDocument/2006/relationships/tags" Target="../tags/tag5199.xml"/><Relationship Id="rId5" Type="http://schemas.openxmlformats.org/officeDocument/2006/relationships/tags" Target="../tags/tag5154.xml"/><Relationship Id="rId49" Type="http://schemas.openxmlformats.org/officeDocument/2006/relationships/tags" Target="../tags/tag5198.xml"/><Relationship Id="rId48" Type="http://schemas.openxmlformats.org/officeDocument/2006/relationships/tags" Target="../tags/tag5197.xml"/><Relationship Id="rId47" Type="http://schemas.openxmlformats.org/officeDocument/2006/relationships/tags" Target="../tags/tag5196.xml"/><Relationship Id="rId46" Type="http://schemas.openxmlformats.org/officeDocument/2006/relationships/tags" Target="../tags/tag5195.xml"/><Relationship Id="rId45" Type="http://schemas.openxmlformats.org/officeDocument/2006/relationships/tags" Target="../tags/tag5194.xml"/><Relationship Id="rId44" Type="http://schemas.openxmlformats.org/officeDocument/2006/relationships/tags" Target="../tags/tag5193.xml"/><Relationship Id="rId43" Type="http://schemas.openxmlformats.org/officeDocument/2006/relationships/tags" Target="../tags/tag5192.xml"/><Relationship Id="rId42" Type="http://schemas.openxmlformats.org/officeDocument/2006/relationships/tags" Target="../tags/tag5191.xml"/><Relationship Id="rId41" Type="http://schemas.openxmlformats.org/officeDocument/2006/relationships/tags" Target="../tags/tag5190.xml"/><Relationship Id="rId40" Type="http://schemas.openxmlformats.org/officeDocument/2006/relationships/tags" Target="../tags/tag5189.xml"/><Relationship Id="rId4" Type="http://schemas.openxmlformats.org/officeDocument/2006/relationships/tags" Target="../tags/tag5153.xml"/><Relationship Id="rId39" Type="http://schemas.openxmlformats.org/officeDocument/2006/relationships/tags" Target="../tags/tag5188.xml"/><Relationship Id="rId38" Type="http://schemas.openxmlformats.org/officeDocument/2006/relationships/tags" Target="../tags/tag5187.xml"/><Relationship Id="rId37" Type="http://schemas.openxmlformats.org/officeDocument/2006/relationships/tags" Target="../tags/tag5186.xml"/><Relationship Id="rId36" Type="http://schemas.openxmlformats.org/officeDocument/2006/relationships/tags" Target="../tags/tag5185.xml"/><Relationship Id="rId35" Type="http://schemas.openxmlformats.org/officeDocument/2006/relationships/tags" Target="../tags/tag5184.xml"/><Relationship Id="rId34" Type="http://schemas.openxmlformats.org/officeDocument/2006/relationships/tags" Target="../tags/tag5183.xml"/><Relationship Id="rId33" Type="http://schemas.openxmlformats.org/officeDocument/2006/relationships/tags" Target="../tags/tag5182.xml"/><Relationship Id="rId32" Type="http://schemas.openxmlformats.org/officeDocument/2006/relationships/tags" Target="../tags/tag5181.xml"/><Relationship Id="rId31" Type="http://schemas.openxmlformats.org/officeDocument/2006/relationships/tags" Target="../tags/tag5180.xml"/><Relationship Id="rId30" Type="http://schemas.openxmlformats.org/officeDocument/2006/relationships/tags" Target="../tags/tag5179.xml"/><Relationship Id="rId3" Type="http://schemas.openxmlformats.org/officeDocument/2006/relationships/tags" Target="../tags/tag5152.xml"/><Relationship Id="rId29" Type="http://schemas.openxmlformats.org/officeDocument/2006/relationships/tags" Target="../tags/tag5178.xml"/><Relationship Id="rId28" Type="http://schemas.openxmlformats.org/officeDocument/2006/relationships/tags" Target="../tags/tag5177.xml"/><Relationship Id="rId27" Type="http://schemas.openxmlformats.org/officeDocument/2006/relationships/tags" Target="../tags/tag5176.xml"/><Relationship Id="rId26" Type="http://schemas.openxmlformats.org/officeDocument/2006/relationships/tags" Target="../tags/tag5175.xml"/><Relationship Id="rId25" Type="http://schemas.openxmlformats.org/officeDocument/2006/relationships/tags" Target="../tags/tag5174.xml"/><Relationship Id="rId24" Type="http://schemas.openxmlformats.org/officeDocument/2006/relationships/tags" Target="../tags/tag5173.xml"/><Relationship Id="rId23" Type="http://schemas.openxmlformats.org/officeDocument/2006/relationships/tags" Target="../tags/tag5172.xml"/><Relationship Id="rId22" Type="http://schemas.openxmlformats.org/officeDocument/2006/relationships/tags" Target="../tags/tag5171.xml"/><Relationship Id="rId21" Type="http://schemas.openxmlformats.org/officeDocument/2006/relationships/tags" Target="../tags/tag5170.xml"/><Relationship Id="rId20" Type="http://schemas.openxmlformats.org/officeDocument/2006/relationships/tags" Target="../tags/tag5169.xml"/><Relationship Id="rId2" Type="http://schemas.openxmlformats.org/officeDocument/2006/relationships/tags" Target="../tags/tag5151.xml"/><Relationship Id="rId19" Type="http://schemas.openxmlformats.org/officeDocument/2006/relationships/tags" Target="../tags/tag5168.xml"/><Relationship Id="rId18" Type="http://schemas.openxmlformats.org/officeDocument/2006/relationships/tags" Target="../tags/tag5167.xml"/><Relationship Id="rId17" Type="http://schemas.openxmlformats.org/officeDocument/2006/relationships/tags" Target="../tags/tag5166.xml"/><Relationship Id="rId16" Type="http://schemas.openxmlformats.org/officeDocument/2006/relationships/tags" Target="../tags/tag5165.xml"/><Relationship Id="rId15" Type="http://schemas.openxmlformats.org/officeDocument/2006/relationships/tags" Target="../tags/tag5164.xml"/><Relationship Id="rId14" Type="http://schemas.openxmlformats.org/officeDocument/2006/relationships/tags" Target="../tags/tag5163.xml"/><Relationship Id="rId13" Type="http://schemas.openxmlformats.org/officeDocument/2006/relationships/tags" Target="../tags/tag5162.xml"/><Relationship Id="rId12" Type="http://schemas.openxmlformats.org/officeDocument/2006/relationships/tags" Target="../tags/tag5161.xml"/><Relationship Id="rId11" Type="http://schemas.openxmlformats.org/officeDocument/2006/relationships/tags" Target="../tags/tag5160.xml"/><Relationship Id="rId10" Type="http://schemas.openxmlformats.org/officeDocument/2006/relationships/tags" Target="../tags/tag5159.xml"/><Relationship Id="rId1" Type="http://schemas.openxmlformats.org/officeDocument/2006/relationships/slideMaster" Target="../slideMasters/slideMaster6.xml"/></Relationships>
</file>

<file path=ppt/slideLayouts/_rels/slideLayout117.xml.rels><?xml version="1.0" encoding="UTF-8" standalone="yes"?>
<Relationships xmlns="http://schemas.openxmlformats.org/package/2006/relationships"><Relationship Id="rId9" Type="http://schemas.openxmlformats.org/officeDocument/2006/relationships/tags" Target="../tags/tag5215.xml"/><Relationship Id="rId8" Type="http://schemas.openxmlformats.org/officeDocument/2006/relationships/tags" Target="../tags/tag5214.xml"/><Relationship Id="rId7" Type="http://schemas.openxmlformats.org/officeDocument/2006/relationships/tags" Target="../tags/tag5213.xml"/><Relationship Id="rId6" Type="http://schemas.openxmlformats.org/officeDocument/2006/relationships/tags" Target="../tags/tag5212.xml"/><Relationship Id="rId59" Type="http://schemas.openxmlformats.org/officeDocument/2006/relationships/tags" Target="../tags/tag5265.xml"/><Relationship Id="rId58" Type="http://schemas.openxmlformats.org/officeDocument/2006/relationships/tags" Target="../tags/tag5264.xml"/><Relationship Id="rId57" Type="http://schemas.openxmlformats.org/officeDocument/2006/relationships/tags" Target="../tags/tag5263.xml"/><Relationship Id="rId56" Type="http://schemas.openxmlformats.org/officeDocument/2006/relationships/tags" Target="../tags/tag5262.xml"/><Relationship Id="rId55" Type="http://schemas.openxmlformats.org/officeDocument/2006/relationships/tags" Target="../tags/tag5261.xml"/><Relationship Id="rId54" Type="http://schemas.openxmlformats.org/officeDocument/2006/relationships/tags" Target="../tags/tag5260.xml"/><Relationship Id="rId53" Type="http://schemas.openxmlformats.org/officeDocument/2006/relationships/tags" Target="../tags/tag5259.xml"/><Relationship Id="rId52" Type="http://schemas.openxmlformats.org/officeDocument/2006/relationships/tags" Target="../tags/tag5258.xml"/><Relationship Id="rId51" Type="http://schemas.openxmlformats.org/officeDocument/2006/relationships/tags" Target="../tags/tag5257.xml"/><Relationship Id="rId50" Type="http://schemas.openxmlformats.org/officeDocument/2006/relationships/tags" Target="../tags/tag5256.xml"/><Relationship Id="rId5" Type="http://schemas.openxmlformats.org/officeDocument/2006/relationships/tags" Target="../tags/tag5211.xml"/><Relationship Id="rId49" Type="http://schemas.openxmlformats.org/officeDocument/2006/relationships/tags" Target="../tags/tag5255.xml"/><Relationship Id="rId48" Type="http://schemas.openxmlformats.org/officeDocument/2006/relationships/tags" Target="../tags/tag5254.xml"/><Relationship Id="rId47" Type="http://schemas.openxmlformats.org/officeDocument/2006/relationships/tags" Target="../tags/tag5253.xml"/><Relationship Id="rId46" Type="http://schemas.openxmlformats.org/officeDocument/2006/relationships/tags" Target="../tags/tag5252.xml"/><Relationship Id="rId45" Type="http://schemas.openxmlformats.org/officeDocument/2006/relationships/tags" Target="../tags/tag5251.xml"/><Relationship Id="rId44" Type="http://schemas.openxmlformats.org/officeDocument/2006/relationships/tags" Target="../tags/tag5250.xml"/><Relationship Id="rId43" Type="http://schemas.openxmlformats.org/officeDocument/2006/relationships/tags" Target="../tags/tag5249.xml"/><Relationship Id="rId42" Type="http://schemas.openxmlformats.org/officeDocument/2006/relationships/tags" Target="../tags/tag5248.xml"/><Relationship Id="rId41" Type="http://schemas.openxmlformats.org/officeDocument/2006/relationships/tags" Target="../tags/tag5247.xml"/><Relationship Id="rId40" Type="http://schemas.openxmlformats.org/officeDocument/2006/relationships/tags" Target="../tags/tag5246.xml"/><Relationship Id="rId4" Type="http://schemas.openxmlformats.org/officeDocument/2006/relationships/tags" Target="../tags/tag5210.xml"/><Relationship Id="rId39" Type="http://schemas.openxmlformats.org/officeDocument/2006/relationships/tags" Target="../tags/tag5245.xml"/><Relationship Id="rId38" Type="http://schemas.openxmlformats.org/officeDocument/2006/relationships/tags" Target="../tags/tag5244.xml"/><Relationship Id="rId37" Type="http://schemas.openxmlformats.org/officeDocument/2006/relationships/tags" Target="../tags/tag5243.xml"/><Relationship Id="rId36" Type="http://schemas.openxmlformats.org/officeDocument/2006/relationships/tags" Target="../tags/tag5242.xml"/><Relationship Id="rId35" Type="http://schemas.openxmlformats.org/officeDocument/2006/relationships/tags" Target="../tags/tag5241.xml"/><Relationship Id="rId34" Type="http://schemas.openxmlformats.org/officeDocument/2006/relationships/tags" Target="../tags/tag5240.xml"/><Relationship Id="rId33" Type="http://schemas.openxmlformats.org/officeDocument/2006/relationships/tags" Target="../tags/tag5239.xml"/><Relationship Id="rId32" Type="http://schemas.openxmlformats.org/officeDocument/2006/relationships/tags" Target="../tags/tag5238.xml"/><Relationship Id="rId31" Type="http://schemas.openxmlformats.org/officeDocument/2006/relationships/tags" Target="../tags/tag5237.xml"/><Relationship Id="rId30" Type="http://schemas.openxmlformats.org/officeDocument/2006/relationships/tags" Target="../tags/tag5236.xml"/><Relationship Id="rId3" Type="http://schemas.openxmlformats.org/officeDocument/2006/relationships/tags" Target="../tags/tag5209.xml"/><Relationship Id="rId29" Type="http://schemas.openxmlformats.org/officeDocument/2006/relationships/tags" Target="../tags/tag5235.xml"/><Relationship Id="rId28" Type="http://schemas.openxmlformats.org/officeDocument/2006/relationships/tags" Target="../tags/tag5234.xml"/><Relationship Id="rId27" Type="http://schemas.openxmlformats.org/officeDocument/2006/relationships/tags" Target="../tags/tag5233.xml"/><Relationship Id="rId26" Type="http://schemas.openxmlformats.org/officeDocument/2006/relationships/tags" Target="../tags/tag5232.xml"/><Relationship Id="rId25" Type="http://schemas.openxmlformats.org/officeDocument/2006/relationships/tags" Target="../tags/tag5231.xml"/><Relationship Id="rId24" Type="http://schemas.openxmlformats.org/officeDocument/2006/relationships/tags" Target="../tags/tag5230.xml"/><Relationship Id="rId23" Type="http://schemas.openxmlformats.org/officeDocument/2006/relationships/tags" Target="../tags/tag5229.xml"/><Relationship Id="rId22" Type="http://schemas.openxmlformats.org/officeDocument/2006/relationships/tags" Target="../tags/tag5228.xml"/><Relationship Id="rId21" Type="http://schemas.openxmlformats.org/officeDocument/2006/relationships/tags" Target="../tags/tag5227.xml"/><Relationship Id="rId20" Type="http://schemas.openxmlformats.org/officeDocument/2006/relationships/tags" Target="../tags/tag5226.xml"/><Relationship Id="rId2" Type="http://schemas.openxmlformats.org/officeDocument/2006/relationships/tags" Target="../tags/tag5208.xml"/><Relationship Id="rId19" Type="http://schemas.openxmlformats.org/officeDocument/2006/relationships/tags" Target="../tags/tag5225.xml"/><Relationship Id="rId18" Type="http://schemas.openxmlformats.org/officeDocument/2006/relationships/tags" Target="../tags/tag5224.xml"/><Relationship Id="rId17" Type="http://schemas.openxmlformats.org/officeDocument/2006/relationships/tags" Target="../tags/tag5223.xml"/><Relationship Id="rId16" Type="http://schemas.openxmlformats.org/officeDocument/2006/relationships/tags" Target="../tags/tag5222.xml"/><Relationship Id="rId15" Type="http://schemas.openxmlformats.org/officeDocument/2006/relationships/tags" Target="../tags/tag5221.xml"/><Relationship Id="rId14" Type="http://schemas.openxmlformats.org/officeDocument/2006/relationships/tags" Target="../tags/tag5220.xml"/><Relationship Id="rId13" Type="http://schemas.openxmlformats.org/officeDocument/2006/relationships/tags" Target="../tags/tag5219.xml"/><Relationship Id="rId12" Type="http://schemas.openxmlformats.org/officeDocument/2006/relationships/tags" Target="../tags/tag5218.xml"/><Relationship Id="rId11" Type="http://schemas.openxmlformats.org/officeDocument/2006/relationships/tags" Target="../tags/tag5217.xml"/><Relationship Id="rId10" Type="http://schemas.openxmlformats.org/officeDocument/2006/relationships/tags" Target="../tags/tag5216.xml"/><Relationship Id="rId1" Type="http://schemas.openxmlformats.org/officeDocument/2006/relationships/slideMaster" Target="../slideMasters/slideMaster6.xml"/></Relationships>
</file>

<file path=ppt/slideLayouts/_rels/slideLayout118.xml.rels><?xml version="1.0" encoding="UTF-8" standalone="yes"?>
<Relationships xmlns="http://schemas.openxmlformats.org/package/2006/relationships"><Relationship Id="rId9" Type="http://schemas.openxmlformats.org/officeDocument/2006/relationships/tags" Target="../tags/tag5273.xml"/><Relationship Id="rId8" Type="http://schemas.openxmlformats.org/officeDocument/2006/relationships/tags" Target="../tags/tag5272.xml"/><Relationship Id="rId7" Type="http://schemas.openxmlformats.org/officeDocument/2006/relationships/tags" Target="../tags/tag5271.xml"/><Relationship Id="rId6" Type="http://schemas.openxmlformats.org/officeDocument/2006/relationships/tags" Target="../tags/tag5270.xml"/><Relationship Id="rId58" Type="http://schemas.openxmlformats.org/officeDocument/2006/relationships/tags" Target="../tags/tag5322.xml"/><Relationship Id="rId57" Type="http://schemas.openxmlformats.org/officeDocument/2006/relationships/tags" Target="../tags/tag5321.xml"/><Relationship Id="rId56" Type="http://schemas.openxmlformats.org/officeDocument/2006/relationships/tags" Target="../tags/tag5320.xml"/><Relationship Id="rId55" Type="http://schemas.openxmlformats.org/officeDocument/2006/relationships/tags" Target="../tags/tag5319.xml"/><Relationship Id="rId54" Type="http://schemas.openxmlformats.org/officeDocument/2006/relationships/tags" Target="../tags/tag5318.xml"/><Relationship Id="rId53" Type="http://schemas.openxmlformats.org/officeDocument/2006/relationships/tags" Target="../tags/tag5317.xml"/><Relationship Id="rId52" Type="http://schemas.openxmlformats.org/officeDocument/2006/relationships/tags" Target="../tags/tag5316.xml"/><Relationship Id="rId51" Type="http://schemas.openxmlformats.org/officeDocument/2006/relationships/tags" Target="../tags/tag5315.xml"/><Relationship Id="rId50" Type="http://schemas.openxmlformats.org/officeDocument/2006/relationships/tags" Target="../tags/tag5314.xml"/><Relationship Id="rId5" Type="http://schemas.openxmlformats.org/officeDocument/2006/relationships/tags" Target="../tags/tag5269.xml"/><Relationship Id="rId49" Type="http://schemas.openxmlformats.org/officeDocument/2006/relationships/tags" Target="../tags/tag5313.xml"/><Relationship Id="rId48" Type="http://schemas.openxmlformats.org/officeDocument/2006/relationships/tags" Target="../tags/tag5312.xml"/><Relationship Id="rId47" Type="http://schemas.openxmlformats.org/officeDocument/2006/relationships/tags" Target="../tags/tag5311.xml"/><Relationship Id="rId46" Type="http://schemas.openxmlformats.org/officeDocument/2006/relationships/tags" Target="../tags/tag5310.xml"/><Relationship Id="rId45" Type="http://schemas.openxmlformats.org/officeDocument/2006/relationships/tags" Target="../tags/tag5309.xml"/><Relationship Id="rId44" Type="http://schemas.openxmlformats.org/officeDocument/2006/relationships/tags" Target="../tags/tag5308.xml"/><Relationship Id="rId43" Type="http://schemas.openxmlformats.org/officeDocument/2006/relationships/tags" Target="../tags/tag5307.xml"/><Relationship Id="rId42" Type="http://schemas.openxmlformats.org/officeDocument/2006/relationships/tags" Target="../tags/tag5306.xml"/><Relationship Id="rId41" Type="http://schemas.openxmlformats.org/officeDocument/2006/relationships/tags" Target="../tags/tag5305.xml"/><Relationship Id="rId40" Type="http://schemas.openxmlformats.org/officeDocument/2006/relationships/tags" Target="../tags/tag5304.xml"/><Relationship Id="rId4" Type="http://schemas.openxmlformats.org/officeDocument/2006/relationships/tags" Target="../tags/tag5268.xml"/><Relationship Id="rId39" Type="http://schemas.openxmlformats.org/officeDocument/2006/relationships/tags" Target="../tags/tag5303.xml"/><Relationship Id="rId38" Type="http://schemas.openxmlformats.org/officeDocument/2006/relationships/tags" Target="../tags/tag5302.xml"/><Relationship Id="rId37" Type="http://schemas.openxmlformats.org/officeDocument/2006/relationships/tags" Target="../tags/tag5301.xml"/><Relationship Id="rId36" Type="http://schemas.openxmlformats.org/officeDocument/2006/relationships/tags" Target="../tags/tag5300.xml"/><Relationship Id="rId35" Type="http://schemas.openxmlformats.org/officeDocument/2006/relationships/tags" Target="../tags/tag5299.xml"/><Relationship Id="rId34" Type="http://schemas.openxmlformats.org/officeDocument/2006/relationships/tags" Target="../tags/tag5298.xml"/><Relationship Id="rId33" Type="http://schemas.openxmlformats.org/officeDocument/2006/relationships/tags" Target="../tags/tag5297.xml"/><Relationship Id="rId32" Type="http://schemas.openxmlformats.org/officeDocument/2006/relationships/tags" Target="../tags/tag5296.xml"/><Relationship Id="rId31" Type="http://schemas.openxmlformats.org/officeDocument/2006/relationships/tags" Target="../tags/tag5295.xml"/><Relationship Id="rId30" Type="http://schemas.openxmlformats.org/officeDocument/2006/relationships/tags" Target="../tags/tag5294.xml"/><Relationship Id="rId3" Type="http://schemas.openxmlformats.org/officeDocument/2006/relationships/tags" Target="../tags/tag5267.xml"/><Relationship Id="rId29" Type="http://schemas.openxmlformats.org/officeDocument/2006/relationships/tags" Target="../tags/tag5293.xml"/><Relationship Id="rId28" Type="http://schemas.openxmlformats.org/officeDocument/2006/relationships/tags" Target="../tags/tag5292.xml"/><Relationship Id="rId27" Type="http://schemas.openxmlformats.org/officeDocument/2006/relationships/tags" Target="../tags/tag5291.xml"/><Relationship Id="rId26" Type="http://schemas.openxmlformats.org/officeDocument/2006/relationships/tags" Target="../tags/tag5290.xml"/><Relationship Id="rId25" Type="http://schemas.openxmlformats.org/officeDocument/2006/relationships/tags" Target="../tags/tag5289.xml"/><Relationship Id="rId24" Type="http://schemas.openxmlformats.org/officeDocument/2006/relationships/tags" Target="../tags/tag5288.xml"/><Relationship Id="rId23" Type="http://schemas.openxmlformats.org/officeDocument/2006/relationships/tags" Target="../tags/tag5287.xml"/><Relationship Id="rId22" Type="http://schemas.openxmlformats.org/officeDocument/2006/relationships/tags" Target="../tags/tag5286.xml"/><Relationship Id="rId21" Type="http://schemas.openxmlformats.org/officeDocument/2006/relationships/tags" Target="../tags/tag5285.xml"/><Relationship Id="rId20" Type="http://schemas.openxmlformats.org/officeDocument/2006/relationships/tags" Target="../tags/tag5284.xml"/><Relationship Id="rId2" Type="http://schemas.openxmlformats.org/officeDocument/2006/relationships/tags" Target="../tags/tag5266.xml"/><Relationship Id="rId19" Type="http://schemas.openxmlformats.org/officeDocument/2006/relationships/tags" Target="../tags/tag5283.xml"/><Relationship Id="rId18" Type="http://schemas.openxmlformats.org/officeDocument/2006/relationships/tags" Target="../tags/tag5282.xml"/><Relationship Id="rId17" Type="http://schemas.openxmlformats.org/officeDocument/2006/relationships/tags" Target="../tags/tag5281.xml"/><Relationship Id="rId16" Type="http://schemas.openxmlformats.org/officeDocument/2006/relationships/tags" Target="../tags/tag5280.xml"/><Relationship Id="rId15" Type="http://schemas.openxmlformats.org/officeDocument/2006/relationships/tags" Target="../tags/tag5279.xml"/><Relationship Id="rId14" Type="http://schemas.openxmlformats.org/officeDocument/2006/relationships/tags" Target="../tags/tag5278.xml"/><Relationship Id="rId13" Type="http://schemas.openxmlformats.org/officeDocument/2006/relationships/tags" Target="../tags/tag5277.xml"/><Relationship Id="rId12" Type="http://schemas.openxmlformats.org/officeDocument/2006/relationships/tags" Target="../tags/tag5276.xml"/><Relationship Id="rId11" Type="http://schemas.openxmlformats.org/officeDocument/2006/relationships/tags" Target="../tags/tag5275.xml"/><Relationship Id="rId10" Type="http://schemas.openxmlformats.org/officeDocument/2006/relationships/tags" Target="../tags/tag5274.xml"/><Relationship Id="rId1" Type="http://schemas.openxmlformats.org/officeDocument/2006/relationships/slideMaster" Target="../slideMasters/slideMaster6.xml"/></Relationships>
</file>

<file path=ppt/slideLayouts/_rels/slideLayout119.xml.rels><?xml version="1.0" encoding="UTF-8" standalone="yes"?>
<Relationships xmlns="http://schemas.openxmlformats.org/package/2006/relationships"><Relationship Id="rId9" Type="http://schemas.openxmlformats.org/officeDocument/2006/relationships/tags" Target="../tags/tag5330.xml"/><Relationship Id="rId8" Type="http://schemas.openxmlformats.org/officeDocument/2006/relationships/tags" Target="../tags/tag5329.xml"/><Relationship Id="rId7" Type="http://schemas.openxmlformats.org/officeDocument/2006/relationships/tags" Target="../tags/tag5328.xml"/><Relationship Id="rId61" Type="http://schemas.openxmlformats.org/officeDocument/2006/relationships/tags" Target="../tags/tag5382.xml"/><Relationship Id="rId60" Type="http://schemas.openxmlformats.org/officeDocument/2006/relationships/tags" Target="../tags/tag5381.xml"/><Relationship Id="rId6" Type="http://schemas.openxmlformats.org/officeDocument/2006/relationships/tags" Target="../tags/tag5327.xml"/><Relationship Id="rId59" Type="http://schemas.openxmlformats.org/officeDocument/2006/relationships/tags" Target="../tags/tag5380.xml"/><Relationship Id="rId58" Type="http://schemas.openxmlformats.org/officeDocument/2006/relationships/tags" Target="../tags/tag5379.xml"/><Relationship Id="rId57" Type="http://schemas.openxmlformats.org/officeDocument/2006/relationships/tags" Target="../tags/tag5378.xml"/><Relationship Id="rId56" Type="http://schemas.openxmlformats.org/officeDocument/2006/relationships/tags" Target="../tags/tag5377.xml"/><Relationship Id="rId55" Type="http://schemas.openxmlformats.org/officeDocument/2006/relationships/tags" Target="../tags/tag5376.xml"/><Relationship Id="rId54" Type="http://schemas.openxmlformats.org/officeDocument/2006/relationships/tags" Target="../tags/tag5375.xml"/><Relationship Id="rId53" Type="http://schemas.openxmlformats.org/officeDocument/2006/relationships/tags" Target="../tags/tag5374.xml"/><Relationship Id="rId52" Type="http://schemas.openxmlformats.org/officeDocument/2006/relationships/tags" Target="../tags/tag5373.xml"/><Relationship Id="rId51" Type="http://schemas.openxmlformats.org/officeDocument/2006/relationships/tags" Target="../tags/tag5372.xml"/><Relationship Id="rId50" Type="http://schemas.openxmlformats.org/officeDocument/2006/relationships/tags" Target="../tags/tag5371.xml"/><Relationship Id="rId5" Type="http://schemas.openxmlformats.org/officeDocument/2006/relationships/tags" Target="../tags/tag5326.xml"/><Relationship Id="rId49" Type="http://schemas.openxmlformats.org/officeDocument/2006/relationships/tags" Target="../tags/tag5370.xml"/><Relationship Id="rId48" Type="http://schemas.openxmlformats.org/officeDocument/2006/relationships/tags" Target="../tags/tag5369.xml"/><Relationship Id="rId47" Type="http://schemas.openxmlformats.org/officeDocument/2006/relationships/tags" Target="../tags/tag5368.xml"/><Relationship Id="rId46" Type="http://schemas.openxmlformats.org/officeDocument/2006/relationships/tags" Target="../tags/tag5367.xml"/><Relationship Id="rId45" Type="http://schemas.openxmlformats.org/officeDocument/2006/relationships/tags" Target="../tags/tag5366.xml"/><Relationship Id="rId44" Type="http://schemas.openxmlformats.org/officeDocument/2006/relationships/tags" Target="../tags/tag5365.xml"/><Relationship Id="rId43" Type="http://schemas.openxmlformats.org/officeDocument/2006/relationships/tags" Target="../tags/tag5364.xml"/><Relationship Id="rId42" Type="http://schemas.openxmlformats.org/officeDocument/2006/relationships/tags" Target="../tags/tag5363.xml"/><Relationship Id="rId41" Type="http://schemas.openxmlformats.org/officeDocument/2006/relationships/tags" Target="../tags/tag5362.xml"/><Relationship Id="rId40" Type="http://schemas.openxmlformats.org/officeDocument/2006/relationships/tags" Target="../tags/tag5361.xml"/><Relationship Id="rId4" Type="http://schemas.openxmlformats.org/officeDocument/2006/relationships/tags" Target="../tags/tag5325.xml"/><Relationship Id="rId39" Type="http://schemas.openxmlformats.org/officeDocument/2006/relationships/tags" Target="../tags/tag5360.xml"/><Relationship Id="rId38" Type="http://schemas.openxmlformats.org/officeDocument/2006/relationships/tags" Target="../tags/tag5359.xml"/><Relationship Id="rId37" Type="http://schemas.openxmlformats.org/officeDocument/2006/relationships/tags" Target="../tags/tag5358.xml"/><Relationship Id="rId36" Type="http://schemas.openxmlformats.org/officeDocument/2006/relationships/tags" Target="../tags/tag5357.xml"/><Relationship Id="rId35" Type="http://schemas.openxmlformats.org/officeDocument/2006/relationships/tags" Target="../tags/tag5356.xml"/><Relationship Id="rId34" Type="http://schemas.openxmlformats.org/officeDocument/2006/relationships/tags" Target="../tags/tag5355.xml"/><Relationship Id="rId33" Type="http://schemas.openxmlformats.org/officeDocument/2006/relationships/tags" Target="../tags/tag5354.xml"/><Relationship Id="rId32" Type="http://schemas.openxmlformats.org/officeDocument/2006/relationships/tags" Target="../tags/tag5353.xml"/><Relationship Id="rId31" Type="http://schemas.openxmlformats.org/officeDocument/2006/relationships/tags" Target="../tags/tag5352.xml"/><Relationship Id="rId30" Type="http://schemas.openxmlformats.org/officeDocument/2006/relationships/tags" Target="../tags/tag5351.xml"/><Relationship Id="rId3" Type="http://schemas.openxmlformats.org/officeDocument/2006/relationships/tags" Target="../tags/tag5324.xml"/><Relationship Id="rId29" Type="http://schemas.openxmlformats.org/officeDocument/2006/relationships/tags" Target="../tags/tag5350.xml"/><Relationship Id="rId28" Type="http://schemas.openxmlformats.org/officeDocument/2006/relationships/tags" Target="../tags/tag5349.xml"/><Relationship Id="rId27" Type="http://schemas.openxmlformats.org/officeDocument/2006/relationships/tags" Target="../tags/tag5348.xml"/><Relationship Id="rId26" Type="http://schemas.openxmlformats.org/officeDocument/2006/relationships/tags" Target="../tags/tag5347.xml"/><Relationship Id="rId25" Type="http://schemas.openxmlformats.org/officeDocument/2006/relationships/tags" Target="../tags/tag5346.xml"/><Relationship Id="rId24" Type="http://schemas.openxmlformats.org/officeDocument/2006/relationships/tags" Target="../tags/tag5345.xml"/><Relationship Id="rId23" Type="http://schemas.openxmlformats.org/officeDocument/2006/relationships/tags" Target="../tags/tag5344.xml"/><Relationship Id="rId22" Type="http://schemas.openxmlformats.org/officeDocument/2006/relationships/tags" Target="../tags/tag5343.xml"/><Relationship Id="rId21" Type="http://schemas.openxmlformats.org/officeDocument/2006/relationships/tags" Target="../tags/tag5342.xml"/><Relationship Id="rId20" Type="http://schemas.openxmlformats.org/officeDocument/2006/relationships/tags" Target="../tags/tag5341.xml"/><Relationship Id="rId2" Type="http://schemas.openxmlformats.org/officeDocument/2006/relationships/tags" Target="../tags/tag5323.xml"/><Relationship Id="rId19" Type="http://schemas.openxmlformats.org/officeDocument/2006/relationships/tags" Target="../tags/tag5340.xml"/><Relationship Id="rId18" Type="http://schemas.openxmlformats.org/officeDocument/2006/relationships/tags" Target="../tags/tag5339.xml"/><Relationship Id="rId17" Type="http://schemas.openxmlformats.org/officeDocument/2006/relationships/tags" Target="../tags/tag5338.xml"/><Relationship Id="rId16" Type="http://schemas.openxmlformats.org/officeDocument/2006/relationships/tags" Target="../tags/tag5337.xml"/><Relationship Id="rId15" Type="http://schemas.openxmlformats.org/officeDocument/2006/relationships/tags" Target="../tags/tag5336.xml"/><Relationship Id="rId14" Type="http://schemas.openxmlformats.org/officeDocument/2006/relationships/tags" Target="../tags/tag5335.xml"/><Relationship Id="rId13" Type="http://schemas.openxmlformats.org/officeDocument/2006/relationships/tags" Target="../tags/tag5334.xml"/><Relationship Id="rId12" Type="http://schemas.openxmlformats.org/officeDocument/2006/relationships/tags" Target="../tags/tag5333.xml"/><Relationship Id="rId11" Type="http://schemas.openxmlformats.org/officeDocument/2006/relationships/tags" Target="../tags/tag5332.xml"/><Relationship Id="rId10" Type="http://schemas.openxmlformats.org/officeDocument/2006/relationships/tags" Target="../tags/tag5331.xml"/><Relationship Id="rId1" Type="http://schemas.openxmlformats.org/officeDocument/2006/relationships/slideMaster" Target="../slideMasters/slideMaster6.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0.xml.rels><?xml version="1.0" encoding="UTF-8" standalone="yes"?>
<Relationships xmlns="http://schemas.openxmlformats.org/package/2006/relationships"><Relationship Id="rId9" Type="http://schemas.openxmlformats.org/officeDocument/2006/relationships/tags" Target="../tags/tag5390.xml"/><Relationship Id="rId8" Type="http://schemas.openxmlformats.org/officeDocument/2006/relationships/tags" Target="../tags/tag5389.xml"/><Relationship Id="rId7" Type="http://schemas.openxmlformats.org/officeDocument/2006/relationships/tags" Target="../tags/tag5388.xml"/><Relationship Id="rId6" Type="http://schemas.openxmlformats.org/officeDocument/2006/relationships/tags" Target="../tags/tag5387.xml"/><Relationship Id="rId59" Type="http://schemas.openxmlformats.org/officeDocument/2006/relationships/tags" Target="../tags/tag5440.xml"/><Relationship Id="rId58" Type="http://schemas.openxmlformats.org/officeDocument/2006/relationships/tags" Target="../tags/tag5439.xml"/><Relationship Id="rId57" Type="http://schemas.openxmlformats.org/officeDocument/2006/relationships/tags" Target="../tags/tag5438.xml"/><Relationship Id="rId56" Type="http://schemas.openxmlformats.org/officeDocument/2006/relationships/tags" Target="../tags/tag5437.xml"/><Relationship Id="rId55" Type="http://schemas.openxmlformats.org/officeDocument/2006/relationships/tags" Target="../tags/tag5436.xml"/><Relationship Id="rId54" Type="http://schemas.openxmlformats.org/officeDocument/2006/relationships/tags" Target="../tags/tag5435.xml"/><Relationship Id="rId53" Type="http://schemas.openxmlformats.org/officeDocument/2006/relationships/tags" Target="../tags/tag5434.xml"/><Relationship Id="rId52" Type="http://schemas.openxmlformats.org/officeDocument/2006/relationships/tags" Target="../tags/tag5433.xml"/><Relationship Id="rId51" Type="http://schemas.openxmlformats.org/officeDocument/2006/relationships/tags" Target="../tags/tag5432.xml"/><Relationship Id="rId50" Type="http://schemas.openxmlformats.org/officeDocument/2006/relationships/tags" Target="../tags/tag5431.xml"/><Relationship Id="rId5" Type="http://schemas.openxmlformats.org/officeDocument/2006/relationships/tags" Target="../tags/tag5386.xml"/><Relationship Id="rId49" Type="http://schemas.openxmlformats.org/officeDocument/2006/relationships/tags" Target="../tags/tag5430.xml"/><Relationship Id="rId48" Type="http://schemas.openxmlformats.org/officeDocument/2006/relationships/tags" Target="../tags/tag5429.xml"/><Relationship Id="rId47" Type="http://schemas.openxmlformats.org/officeDocument/2006/relationships/tags" Target="../tags/tag5428.xml"/><Relationship Id="rId46" Type="http://schemas.openxmlformats.org/officeDocument/2006/relationships/tags" Target="../tags/tag5427.xml"/><Relationship Id="rId45" Type="http://schemas.openxmlformats.org/officeDocument/2006/relationships/tags" Target="../tags/tag5426.xml"/><Relationship Id="rId44" Type="http://schemas.openxmlformats.org/officeDocument/2006/relationships/tags" Target="../tags/tag5425.xml"/><Relationship Id="rId43" Type="http://schemas.openxmlformats.org/officeDocument/2006/relationships/tags" Target="../tags/tag5424.xml"/><Relationship Id="rId42" Type="http://schemas.openxmlformats.org/officeDocument/2006/relationships/tags" Target="../tags/tag5423.xml"/><Relationship Id="rId41" Type="http://schemas.openxmlformats.org/officeDocument/2006/relationships/tags" Target="../tags/tag5422.xml"/><Relationship Id="rId40" Type="http://schemas.openxmlformats.org/officeDocument/2006/relationships/tags" Target="../tags/tag5421.xml"/><Relationship Id="rId4" Type="http://schemas.openxmlformats.org/officeDocument/2006/relationships/tags" Target="../tags/tag5385.xml"/><Relationship Id="rId39" Type="http://schemas.openxmlformats.org/officeDocument/2006/relationships/tags" Target="../tags/tag5420.xml"/><Relationship Id="rId38" Type="http://schemas.openxmlformats.org/officeDocument/2006/relationships/tags" Target="../tags/tag5419.xml"/><Relationship Id="rId37" Type="http://schemas.openxmlformats.org/officeDocument/2006/relationships/tags" Target="../tags/tag5418.xml"/><Relationship Id="rId36" Type="http://schemas.openxmlformats.org/officeDocument/2006/relationships/tags" Target="../tags/tag5417.xml"/><Relationship Id="rId35" Type="http://schemas.openxmlformats.org/officeDocument/2006/relationships/tags" Target="../tags/tag5416.xml"/><Relationship Id="rId34" Type="http://schemas.openxmlformats.org/officeDocument/2006/relationships/tags" Target="../tags/tag5415.xml"/><Relationship Id="rId33" Type="http://schemas.openxmlformats.org/officeDocument/2006/relationships/tags" Target="../tags/tag5414.xml"/><Relationship Id="rId32" Type="http://schemas.openxmlformats.org/officeDocument/2006/relationships/tags" Target="../tags/tag5413.xml"/><Relationship Id="rId31" Type="http://schemas.openxmlformats.org/officeDocument/2006/relationships/tags" Target="../tags/tag5412.xml"/><Relationship Id="rId30" Type="http://schemas.openxmlformats.org/officeDocument/2006/relationships/tags" Target="../tags/tag5411.xml"/><Relationship Id="rId3" Type="http://schemas.openxmlformats.org/officeDocument/2006/relationships/tags" Target="../tags/tag5384.xml"/><Relationship Id="rId29" Type="http://schemas.openxmlformats.org/officeDocument/2006/relationships/tags" Target="../tags/tag5410.xml"/><Relationship Id="rId28" Type="http://schemas.openxmlformats.org/officeDocument/2006/relationships/tags" Target="../tags/tag5409.xml"/><Relationship Id="rId27" Type="http://schemas.openxmlformats.org/officeDocument/2006/relationships/tags" Target="../tags/tag5408.xml"/><Relationship Id="rId26" Type="http://schemas.openxmlformats.org/officeDocument/2006/relationships/tags" Target="../tags/tag5407.xml"/><Relationship Id="rId25" Type="http://schemas.openxmlformats.org/officeDocument/2006/relationships/tags" Target="../tags/tag5406.xml"/><Relationship Id="rId24" Type="http://schemas.openxmlformats.org/officeDocument/2006/relationships/tags" Target="../tags/tag5405.xml"/><Relationship Id="rId23" Type="http://schemas.openxmlformats.org/officeDocument/2006/relationships/tags" Target="../tags/tag5404.xml"/><Relationship Id="rId22" Type="http://schemas.openxmlformats.org/officeDocument/2006/relationships/tags" Target="../tags/tag5403.xml"/><Relationship Id="rId21" Type="http://schemas.openxmlformats.org/officeDocument/2006/relationships/tags" Target="../tags/tag5402.xml"/><Relationship Id="rId20" Type="http://schemas.openxmlformats.org/officeDocument/2006/relationships/tags" Target="../tags/tag5401.xml"/><Relationship Id="rId2" Type="http://schemas.openxmlformats.org/officeDocument/2006/relationships/tags" Target="../tags/tag5383.xml"/><Relationship Id="rId19" Type="http://schemas.openxmlformats.org/officeDocument/2006/relationships/tags" Target="../tags/tag5400.xml"/><Relationship Id="rId18" Type="http://schemas.openxmlformats.org/officeDocument/2006/relationships/tags" Target="../tags/tag5399.xml"/><Relationship Id="rId17" Type="http://schemas.openxmlformats.org/officeDocument/2006/relationships/tags" Target="../tags/tag5398.xml"/><Relationship Id="rId16" Type="http://schemas.openxmlformats.org/officeDocument/2006/relationships/tags" Target="../tags/tag5397.xml"/><Relationship Id="rId15" Type="http://schemas.openxmlformats.org/officeDocument/2006/relationships/tags" Target="../tags/tag5396.xml"/><Relationship Id="rId14" Type="http://schemas.openxmlformats.org/officeDocument/2006/relationships/tags" Target="../tags/tag5395.xml"/><Relationship Id="rId13" Type="http://schemas.openxmlformats.org/officeDocument/2006/relationships/tags" Target="../tags/tag5394.xml"/><Relationship Id="rId12" Type="http://schemas.openxmlformats.org/officeDocument/2006/relationships/tags" Target="../tags/tag5393.xml"/><Relationship Id="rId11" Type="http://schemas.openxmlformats.org/officeDocument/2006/relationships/tags" Target="../tags/tag5392.xml"/><Relationship Id="rId10" Type="http://schemas.openxmlformats.org/officeDocument/2006/relationships/tags" Target="../tags/tag5391.xml"/><Relationship Id="rId1" Type="http://schemas.openxmlformats.org/officeDocument/2006/relationships/slideMaster" Target="../slideMasters/slideMaster6.xml"/></Relationships>
</file>

<file path=ppt/slideLayouts/_rels/slideLayout121.xml.rels><?xml version="1.0" encoding="UTF-8" standalone="yes"?>
<Relationships xmlns="http://schemas.openxmlformats.org/package/2006/relationships"><Relationship Id="rId9" Type="http://schemas.openxmlformats.org/officeDocument/2006/relationships/tags" Target="../tags/tag5448.xml"/><Relationship Id="rId8" Type="http://schemas.openxmlformats.org/officeDocument/2006/relationships/tags" Target="../tags/tag5447.xml"/><Relationship Id="rId7" Type="http://schemas.openxmlformats.org/officeDocument/2006/relationships/tags" Target="../tags/tag5446.xml"/><Relationship Id="rId61" Type="http://schemas.openxmlformats.org/officeDocument/2006/relationships/tags" Target="../tags/tag5500.xml"/><Relationship Id="rId60" Type="http://schemas.openxmlformats.org/officeDocument/2006/relationships/tags" Target="../tags/tag5499.xml"/><Relationship Id="rId6" Type="http://schemas.openxmlformats.org/officeDocument/2006/relationships/tags" Target="../tags/tag5445.xml"/><Relationship Id="rId59" Type="http://schemas.openxmlformats.org/officeDocument/2006/relationships/tags" Target="../tags/tag5498.xml"/><Relationship Id="rId58" Type="http://schemas.openxmlformats.org/officeDocument/2006/relationships/tags" Target="../tags/tag5497.xml"/><Relationship Id="rId57" Type="http://schemas.openxmlformats.org/officeDocument/2006/relationships/tags" Target="../tags/tag5496.xml"/><Relationship Id="rId56" Type="http://schemas.openxmlformats.org/officeDocument/2006/relationships/tags" Target="../tags/tag5495.xml"/><Relationship Id="rId55" Type="http://schemas.openxmlformats.org/officeDocument/2006/relationships/tags" Target="../tags/tag5494.xml"/><Relationship Id="rId54" Type="http://schemas.openxmlformats.org/officeDocument/2006/relationships/tags" Target="../tags/tag5493.xml"/><Relationship Id="rId53" Type="http://schemas.openxmlformats.org/officeDocument/2006/relationships/tags" Target="../tags/tag5492.xml"/><Relationship Id="rId52" Type="http://schemas.openxmlformats.org/officeDocument/2006/relationships/tags" Target="../tags/tag5491.xml"/><Relationship Id="rId51" Type="http://schemas.openxmlformats.org/officeDocument/2006/relationships/tags" Target="../tags/tag5490.xml"/><Relationship Id="rId50" Type="http://schemas.openxmlformats.org/officeDocument/2006/relationships/tags" Target="../tags/tag5489.xml"/><Relationship Id="rId5" Type="http://schemas.openxmlformats.org/officeDocument/2006/relationships/tags" Target="../tags/tag5444.xml"/><Relationship Id="rId49" Type="http://schemas.openxmlformats.org/officeDocument/2006/relationships/tags" Target="../tags/tag5488.xml"/><Relationship Id="rId48" Type="http://schemas.openxmlformats.org/officeDocument/2006/relationships/tags" Target="../tags/tag5487.xml"/><Relationship Id="rId47" Type="http://schemas.openxmlformats.org/officeDocument/2006/relationships/tags" Target="../tags/tag5486.xml"/><Relationship Id="rId46" Type="http://schemas.openxmlformats.org/officeDocument/2006/relationships/tags" Target="../tags/tag5485.xml"/><Relationship Id="rId45" Type="http://schemas.openxmlformats.org/officeDocument/2006/relationships/tags" Target="../tags/tag5484.xml"/><Relationship Id="rId44" Type="http://schemas.openxmlformats.org/officeDocument/2006/relationships/tags" Target="../tags/tag5483.xml"/><Relationship Id="rId43" Type="http://schemas.openxmlformats.org/officeDocument/2006/relationships/tags" Target="../tags/tag5482.xml"/><Relationship Id="rId42" Type="http://schemas.openxmlformats.org/officeDocument/2006/relationships/tags" Target="../tags/tag5481.xml"/><Relationship Id="rId41" Type="http://schemas.openxmlformats.org/officeDocument/2006/relationships/tags" Target="../tags/tag5480.xml"/><Relationship Id="rId40" Type="http://schemas.openxmlformats.org/officeDocument/2006/relationships/tags" Target="../tags/tag5479.xml"/><Relationship Id="rId4" Type="http://schemas.openxmlformats.org/officeDocument/2006/relationships/tags" Target="../tags/tag5443.xml"/><Relationship Id="rId39" Type="http://schemas.openxmlformats.org/officeDocument/2006/relationships/tags" Target="../tags/tag5478.xml"/><Relationship Id="rId38" Type="http://schemas.openxmlformats.org/officeDocument/2006/relationships/tags" Target="../tags/tag5477.xml"/><Relationship Id="rId37" Type="http://schemas.openxmlformats.org/officeDocument/2006/relationships/tags" Target="../tags/tag5476.xml"/><Relationship Id="rId36" Type="http://schemas.openxmlformats.org/officeDocument/2006/relationships/tags" Target="../tags/tag5475.xml"/><Relationship Id="rId35" Type="http://schemas.openxmlformats.org/officeDocument/2006/relationships/tags" Target="../tags/tag5474.xml"/><Relationship Id="rId34" Type="http://schemas.openxmlformats.org/officeDocument/2006/relationships/tags" Target="../tags/tag5473.xml"/><Relationship Id="rId33" Type="http://schemas.openxmlformats.org/officeDocument/2006/relationships/tags" Target="../tags/tag5472.xml"/><Relationship Id="rId32" Type="http://schemas.openxmlformats.org/officeDocument/2006/relationships/tags" Target="../tags/tag5471.xml"/><Relationship Id="rId31" Type="http://schemas.openxmlformats.org/officeDocument/2006/relationships/tags" Target="../tags/tag5470.xml"/><Relationship Id="rId30" Type="http://schemas.openxmlformats.org/officeDocument/2006/relationships/tags" Target="../tags/tag5469.xml"/><Relationship Id="rId3" Type="http://schemas.openxmlformats.org/officeDocument/2006/relationships/tags" Target="../tags/tag5442.xml"/><Relationship Id="rId29" Type="http://schemas.openxmlformats.org/officeDocument/2006/relationships/tags" Target="../tags/tag5468.xml"/><Relationship Id="rId28" Type="http://schemas.openxmlformats.org/officeDocument/2006/relationships/tags" Target="../tags/tag5467.xml"/><Relationship Id="rId27" Type="http://schemas.openxmlformats.org/officeDocument/2006/relationships/tags" Target="../tags/tag5466.xml"/><Relationship Id="rId26" Type="http://schemas.openxmlformats.org/officeDocument/2006/relationships/tags" Target="../tags/tag5465.xml"/><Relationship Id="rId25" Type="http://schemas.openxmlformats.org/officeDocument/2006/relationships/tags" Target="../tags/tag5464.xml"/><Relationship Id="rId24" Type="http://schemas.openxmlformats.org/officeDocument/2006/relationships/tags" Target="../tags/tag5463.xml"/><Relationship Id="rId23" Type="http://schemas.openxmlformats.org/officeDocument/2006/relationships/tags" Target="../tags/tag5462.xml"/><Relationship Id="rId22" Type="http://schemas.openxmlformats.org/officeDocument/2006/relationships/tags" Target="../tags/tag5461.xml"/><Relationship Id="rId21" Type="http://schemas.openxmlformats.org/officeDocument/2006/relationships/tags" Target="../tags/tag5460.xml"/><Relationship Id="rId20" Type="http://schemas.openxmlformats.org/officeDocument/2006/relationships/tags" Target="../tags/tag5459.xml"/><Relationship Id="rId2" Type="http://schemas.openxmlformats.org/officeDocument/2006/relationships/tags" Target="../tags/tag5441.xml"/><Relationship Id="rId19" Type="http://schemas.openxmlformats.org/officeDocument/2006/relationships/tags" Target="../tags/tag5458.xml"/><Relationship Id="rId18" Type="http://schemas.openxmlformats.org/officeDocument/2006/relationships/tags" Target="../tags/tag5457.xml"/><Relationship Id="rId17" Type="http://schemas.openxmlformats.org/officeDocument/2006/relationships/tags" Target="../tags/tag5456.xml"/><Relationship Id="rId16" Type="http://schemas.openxmlformats.org/officeDocument/2006/relationships/tags" Target="../tags/tag5455.xml"/><Relationship Id="rId15" Type="http://schemas.openxmlformats.org/officeDocument/2006/relationships/tags" Target="../tags/tag5454.xml"/><Relationship Id="rId14" Type="http://schemas.openxmlformats.org/officeDocument/2006/relationships/tags" Target="../tags/tag5453.xml"/><Relationship Id="rId13" Type="http://schemas.openxmlformats.org/officeDocument/2006/relationships/tags" Target="../tags/tag5452.xml"/><Relationship Id="rId12" Type="http://schemas.openxmlformats.org/officeDocument/2006/relationships/tags" Target="../tags/tag5451.xml"/><Relationship Id="rId11" Type="http://schemas.openxmlformats.org/officeDocument/2006/relationships/tags" Target="../tags/tag5450.xml"/><Relationship Id="rId10" Type="http://schemas.openxmlformats.org/officeDocument/2006/relationships/tags" Target="../tags/tag5449.xml"/><Relationship Id="rId1" Type="http://schemas.openxmlformats.org/officeDocument/2006/relationships/slideMaster" Target="../slideMasters/slideMaster6.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24.xml.rels><?xml version="1.0" encoding="UTF-8" standalone="yes"?>
<Relationships xmlns="http://schemas.openxmlformats.org/package/2006/relationships"><Relationship Id="rId9" Type="http://schemas.openxmlformats.org/officeDocument/2006/relationships/tags" Target="../tags/tag5509.xml"/><Relationship Id="rId8" Type="http://schemas.openxmlformats.org/officeDocument/2006/relationships/tags" Target="../tags/tag5508.xml"/><Relationship Id="rId7" Type="http://schemas.openxmlformats.org/officeDocument/2006/relationships/tags" Target="../tags/tag5507.xml"/><Relationship Id="rId6" Type="http://schemas.openxmlformats.org/officeDocument/2006/relationships/tags" Target="../tags/tag5506.xml"/><Relationship Id="rId5" Type="http://schemas.openxmlformats.org/officeDocument/2006/relationships/tags" Target="../tags/tag5505.xml"/><Relationship Id="rId4" Type="http://schemas.openxmlformats.org/officeDocument/2006/relationships/tags" Target="../tags/tag5504.xml"/><Relationship Id="rId32" Type="http://schemas.openxmlformats.org/officeDocument/2006/relationships/tags" Target="../tags/tag5532.xml"/><Relationship Id="rId31" Type="http://schemas.openxmlformats.org/officeDocument/2006/relationships/tags" Target="../tags/tag5531.xml"/><Relationship Id="rId30" Type="http://schemas.openxmlformats.org/officeDocument/2006/relationships/tags" Target="../tags/tag5530.xml"/><Relationship Id="rId3" Type="http://schemas.openxmlformats.org/officeDocument/2006/relationships/image" Target="../media/image1.png"/><Relationship Id="rId29" Type="http://schemas.openxmlformats.org/officeDocument/2006/relationships/tags" Target="../tags/tag5529.xml"/><Relationship Id="rId28" Type="http://schemas.openxmlformats.org/officeDocument/2006/relationships/tags" Target="../tags/tag5528.xml"/><Relationship Id="rId27" Type="http://schemas.openxmlformats.org/officeDocument/2006/relationships/tags" Target="../tags/tag5527.xml"/><Relationship Id="rId26" Type="http://schemas.openxmlformats.org/officeDocument/2006/relationships/tags" Target="../tags/tag5526.xml"/><Relationship Id="rId25" Type="http://schemas.openxmlformats.org/officeDocument/2006/relationships/tags" Target="../tags/tag5525.xml"/><Relationship Id="rId24" Type="http://schemas.openxmlformats.org/officeDocument/2006/relationships/tags" Target="../tags/tag5524.xml"/><Relationship Id="rId23" Type="http://schemas.openxmlformats.org/officeDocument/2006/relationships/tags" Target="../tags/tag5523.xml"/><Relationship Id="rId22" Type="http://schemas.openxmlformats.org/officeDocument/2006/relationships/tags" Target="../tags/tag5522.xml"/><Relationship Id="rId21" Type="http://schemas.openxmlformats.org/officeDocument/2006/relationships/tags" Target="../tags/tag5521.xml"/><Relationship Id="rId20" Type="http://schemas.openxmlformats.org/officeDocument/2006/relationships/tags" Target="../tags/tag5520.xml"/><Relationship Id="rId2" Type="http://schemas.openxmlformats.org/officeDocument/2006/relationships/tags" Target="../tags/tag5503.xml"/><Relationship Id="rId19" Type="http://schemas.openxmlformats.org/officeDocument/2006/relationships/tags" Target="../tags/tag5519.xml"/><Relationship Id="rId18" Type="http://schemas.openxmlformats.org/officeDocument/2006/relationships/tags" Target="../tags/tag5518.xml"/><Relationship Id="rId17" Type="http://schemas.openxmlformats.org/officeDocument/2006/relationships/tags" Target="../tags/tag5517.xml"/><Relationship Id="rId16" Type="http://schemas.openxmlformats.org/officeDocument/2006/relationships/tags" Target="../tags/tag5516.xml"/><Relationship Id="rId15" Type="http://schemas.openxmlformats.org/officeDocument/2006/relationships/tags" Target="../tags/tag5515.xml"/><Relationship Id="rId14" Type="http://schemas.openxmlformats.org/officeDocument/2006/relationships/tags" Target="../tags/tag5514.xml"/><Relationship Id="rId13" Type="http://schemas.openxmlformats.org/officeDocument/2006/relationships/tags" Target="../tags/tag5513.xml"/><Relationship Id="rId12" Type="http://schemas.openxmlformats.org/officeDocument/2006/relationships/tags" Target="../tags/tag5512.xml"/><Relationship Id="rId11" Type="http://schemas.openxmlformats.org/officeDocument/2006/relationships/tags" Target="../tags/tag5511.xml"/><Relationship Id="rId10" Type="http://schemas.openxmlformats.org/officeDocument/2006/relationships/tags" Target="../tags/tag5510.xml"/><Relationship Id="rId1" Type="http://schemas.openxmlformats.org/officeDocument/2006/relationships/slideMaster" Target="../slideMasters/slideMaster7.xml"/></Relationships>
</file>

<file path=ppt/slideLayouts/_rels/slideLayout125.xml.rels><?xml version="1.0" encoding="UTF-8" standalone="yes"?>
<Relationships xmlns="http://schemas.openxmlformats.org/package/2006/relationships"><Relationship Id="rId9" Type="http://schemas.openxmlformats.org/officeDocument/2006/relationships/tags" Target="../tags/tag5538.xml"/><Relationship Id="rId8" Type="http://schemas.openxmlformats.org/officeDocument/2006/relationships/tags" Target="../tags/tag5537.xml"/><Relationship Id="rId7" Type="http://schemas.openxmlformats.org/officeDocument/2006/relationships/tags" Target="../tags/tag5536.xml"/><Relationship Id="rId6" Type="http://schemas.openxmlformats.org/officeDocument/2006/relationships/tags" Target="../tags/tag5535.xml"/><Relationship Id="rId5" Type="http://schemas.openxmlformats.org/officeDocument/2006/relationships/image" Target="../media/image3.svg"/><Relationship Id="rId4" Type="http://schemas.openxmlformats.org/officeDocument/2006/relationships/image" Target="../media/image2.png"/><Relationship Id="rId39" Type="http://schemas.openxmlformats.org/officeDocument/2006/relationships/tags" Target="../tags/tag5568.xml"/><Relationship Id="rId38" Type="http://schemas.openxmlformats.org/officeDocument/2006/relationships/tags" Target="../tags/tag5567.xml"/><Relationship Id="rId37" Type="http://schemas.openxmlformats.org/officeDocument/2006/relationships/tags" Target="../tags/tag5566.xml"/><Relationship Id="rId36" Type="http://schemas.openxmlformats.org/officeDocument/2006/relationships/tags" Target="../tags/tag5565.xml"/><Relationship Id="rId35" Type="http://schemas.openxmlformats.org/officeDocument/2006/relationships/tags" Target="../tags/tag5564.xml"/><Relationship Id="rId34" Type="http://schemas.openxmlformats.org/officeDocument/2006/relationships/tags" Target="../tags/tag5563.xml"/><Relationship Id="rId33" Type="http://schemas.openxmlformats.org/officeDocument/2006/relationships/tags" Target="../tags/tag5562.xml"/><Relationship Id="rId32" Type="http://schemas.openxmlformats.org/officeDocument/2006/relationships/tags" Target="../tags/tag5561.xml"/><Relationship Id="rId31" Type="http://schemas.openxmlformats.org/officeDocument/2006/relationships/tags" Target="../tags/tag5560.xml"/><Relationship Id="rId30" Type="http://schemas.openxmlformats.org/officeDocument/2006/relationships/tags" Target="../tags/tag5559.xml"/><Relationship Id="rId3" Type="http://schemas.openxmlformats.org/officeDocument/2006/relationships/tags" Target="../tags/tag5534.xml"/><Relationship Id="rId29" Type="http://schemas.openxmlformats.org/officeDocument/2006/relationships/tags" Target="../tags/tag5558.xml"/><Relationship Id="rId28" Type="http://schemas.openxmlformats.org/officeDocument/2006/relationships/tags" Target="../tags/tag5557.xml"/><Relationship Id="rId27" Type="http://schemas.openxmlformats.org/officeDocument/2006/relationships/tags" Target="../tags/tag5556.xml"/><Relationship Id="rId26" Type="http://schemas.openxmlformats.org/officeDocument/2006/relationships/tags" Target="../tags/tag5555.xml"/><Relationship Id="rId25" Type="http://schemas.openxmlformats.org/officeDocument/2006/relationships/tags" Target="../tags/tag5554.xml"/><Relationship Id="rId24" Type="http://schemas.openxmlformats.org/officeDocument/2006/relationships/tags" Target="../tags/tag5553.xml"/><Relationship Id="rId23" Type="http://schemas.openxmlformats.org/officeDocument/2006/relationships/tags" Target="../tags/tag5552.xml"/><Relationship Id="rId22" Type="http://schemas.openxmlformats.org/officeDocument/2006/relationships/tags" Target="../tags/tag5551.xml"/><Relationship Id="rId21" Type="http://schemas.openxmlformats.org/officeDocument/2006/relationships/tags" Target="../tags/tag5550.xml"/><Relationship Id="rId20" Type="http://schemas.openxmlformats.org/officeDocument/2006/relationships/tags" Target="../tags/tag5549.xml"/><Relationship Id="rId2" Type="http://schemas.openxmlformats.org/officeDocument/2006/relationships/tags" Target="../tags/tag5533.xml"/><Relationship Id="rId19" Type="http://schemas.openxmlformats.org/officeDocument/2006/relationships/tags" Target="../tags/tag5548.xml"/><Relationship Id="rId18" Type="http://schemas.openxmlformats.org/officeDocument/2006/relationships/tags" Target="../tags/tag5547.xml"/><Relationship Id="rId17" Type="http://schemas.openxmlformats.org/officeDocument/2006/relationships/tags" Target="../tags/tag5546.xml"/><Relationship Id="rId16" Type="http://schemas.openxmlformats.org/officeDocument/2006/relationships/tags" Target="../tags/tag5545.xml"/><Relationship Id="rId15" Type="http://schemas.openxmlformats.org/officeDocument/2006/relationships/tags" Target="../tags/tag5544.xml"/><Relationship Id="rId14" Type="http://schemas.openxmlformats.org/officeDocument/2006/relationships/tags" Target="../tags/tag5543.xml"/><Relationship Id="rId13" Type="http://schemas.openxmlformats.org/officeDocument/2006/relationships/tags" Target="../tags/tag5542.xml"/><Relationship Id="rId12" Type="http://schemas.openxmlformats.org/officeDocument/2006/relationships/tags" Target="../tags/tag5541.xml"/><Relationship Id="rId11" Type="http://schemas.openxmlformats.org/officeDocument/2006/relationships/tags" Target="../tags/tag5540.xml"/><Relationship Id="rId10" Type="http://schemas.openxmlformats.org/officeDocument/2006/relationships/tags" Target="../tags/tag5539.xml"/><Relationship Id="rId1" Type="http://schemas.openxmlformats.org/officeDocument/2006/relationships/slideMaster" Target="../slideMasters/slideMaster7.xml"/></Relationships>
</file>

<file path=ppt/slideLayouts/_rels/slideLayout126.xml.rels><?xml version="1.0" encoding="UTF-8" standalone="yes"?>
<Relationships xmlns="http://schemas.openxmlformats.org/package/2006/relationships"><Relationship Id="rId9" Type="http://schemas.openxmlformats.org/officeDocument/2006/relationships/tags" Target="../tags/tag5574.xml"/><Relationship Id="rId8" Type="http://schemas.openxmlformats.org/officeDocument/2006/relationships/tags" Target="../tags/tag5573.xml"/><Relationship Id="rId7" Type="http://schemas.openxmlformats.org/officeDocument/2006/relationships/tags" Target="../tags/tag5572.xml"/><Relationship Id="rId6" Type="http://schemas.openxmlformats.org/officeDocument/2006/relationships/image" Target="../media/image3.svg"/><Relationship Id="rId5" Type="http://schemas.openxmlformats.org/officeDocument/2006/relationships/image" Target="../media/image2.png"/><Relationship Id="rId41" Type="http://schemas.openxmlformats.org/officeDocument/2006/relationships/tags" Target="../tags/tag5606.xml"/><Relationship Id="rId40" Type="http://schemas.openxmlformats.org/officeDocument/2006/relationships/tags" Target="../tags/tag5605.xml"/><Relationship Id="rId4" Type="http://schemas.openxmlformats.org/officeDocument/2006/relationships/tags" Target="../tags/tag5571.xml"/><Relationship Id="rId39" Type="http://schemas.openxmlformats.org/officeDocument/2006/relationships/tags" Target="../tags/tag5604.xml"/><Relationship Id="rId38" Type="http://schemas.openxmlformats.org/officeDocument/2006/relationships/tags" Target="../tags/tag5603.xml"/><Relationship Id="rId37" Type="http://schemas.openxmlformats.org/officeDocument/2006/relationships/tags" Target="../tags/tag5602.xml"/><Relationship Id="rId36" Type="http://schemas.openxmlformats.org/officeDocument/2006/relationships/tags" Target="../tags/tag5601.xml"/><Relationship Id="rId35" Type="http://schemas.openxmlformats.org/officeDocument/2006/relationships/tags" Target="../tags/tag5600.xml"/><Relationship Id="rId34" Type="http://schemas.openxmlformats.org/officeDocument/2006/relationships/tags" Target="../tags/tag5599.xml"/><Relationship Id="rId33" Type="http://schemas.openxmlformats.org/officeDocument/2006/relationships/tags" Target="../tags/tag5598.xml"/><Relationship Id="rId32" Type="http://schemas.openxmlformats.org/officeDocument/2006/relationships/tags" Target="../tags/tag5597.xml"/><Relationship Id="rId31" Type="http://schemas.openxmlformats.org/officeDocument/2006/relationships/tags" Target="../tags/tag5596.xml"/><Relationship Id="rId30" Type="http://schemas.openxmlformats.org/officeDocument/2006/relationships/tags" Target="../tags/tag5595.xml"/><Relationship Id="rId3" Type="http://schemas.openxmlformats.org/officeDocument/2006/relationships/tags" Target="../tags/tag5570.xml"/><Relationship Id="rId29" Type="http://schemas.openxmlformats.org/officeDocument/2006/relationships/tags" Target="../tags/tag5594.xml"/><Relationship Id="rId28" Type="http://schemas.openxmlformats.org/officeDocument/2006/relationships/tags" Target="../tags/tag5593.xml"/><Relationship Id="rId27" Type="http://schemas.openxmlformats.org/officeDocument/2006/relationships/tags" Target="../tags/tag5592.xml"/><Relationship Id="rId26" Type="http://schemas.openxmlformats.org/officeDocument/2006/relationships/tags" Target="../tags/tag5591.xml"/><Relationship Id="rId25" Type="http://schemas.openxmlformats.org/officeDocument/2006/relationships/tags" Target="../tags/tag5590.xml"/><Relationship Id="rId24" Type="http://schemas.openxmlformats.org/officeDocument/2006/relationships/tags" Target="../tags/tag5589.xml"/><Relationship Id="rId23" Type="http://schemas.openxmlformats.org/officeDocument/2006/relationships/tags" Target="../tags/tag5588.xml"/><Relationship Id="rId22" Type="http://schemas.openxmlformats.org/officeDocument/2006/relationships/tags" Target="../tags/tag5587.xml"/><Relationship Id="rId21" Type="http://schemas.openxmlformats.org/officeDocument/2006/relationships/tags" Target="../tags/tag5586.xml"/><Relationship Id="rId20" Type="http://schemas.openxmlformats.org/officeDocument/2006/relationships/tags" Target="../tags/tag5585.xml"/><Relationship Id="rId2" Type="http://schemas.openxmlformats.org/officeDocument/2006/relationships/tags" Target="../tags/tag5569.xml"/><Relationship Id="rId19" Type="http://schemas.openxmlformats.org/officeDocument/2006/relationships/tags" Target="../tags/tag5584.xml"/><Relationship Id="rId18" Type="http://schemas.openxmlformats.org/officeDocument/2006/relationships/tags" Target="../tags/tag5583.xml"/><Relationship Id="rId17" Type="http://schemas.openxmlformats.org/officeDocument/2006/relationships/tags" Target="../tags/tag5582.xml"/><Relationship Id="rId16" Type="http://schemas.openxmlformats.org/officeDocument/2006/relationships/tags" Target="../tags/tag5581.xml"/><Relationship Id="rId15" Type="http://schemas.openxmlformats.org/officeDocument/2006/relationships/tags" Target="../tags/tag5580.xml"/><Relationship Id="rId14" Type="http://schemas.openxmlformats.org/officeDocument/2006/relationships/tags" Target="../tags/tag5579.xml"/><Relationship Id="rId13" Type="http://schemas.openxmlformats.org/officeDocument/2006/relationships/tags" Target="../tags/tag5578.xml"/><Relationship Id="rId12" Type="http://schemas.openxmlformats.org/officeDocument/2006/relationships/tags" Target="../tags/tag5577.xml"/><Relationship Id="rId11" Type="http://schemas.openxmlformats.org/officeDocument/2006/relationships/tags" Target="../tags/tag5576.xml"/><Relationship Id="rId10" Type="http://schemas.openxmlformats.org/officeDocument/2006/relationships/tags" Target="../tags/tag5575.xml"/><Relationship Id="rId1" Type="http://schemas.openxmlformats.org/officeDocument/2006/relationships/slideMaster" Target="../slideMasters/slideMaster7.xml"/></Relationships>
</file>

<file path=ppt/slideLayouts/_rels/slideLayout127.xml.rels><?xml version="1.0" encoding="UTF-8" standalone="yes"?>
<Relationships xmlns="http://schemas.openxmlformats.org/package/2006/relationships"><Relationship Id="rId9" Type="http://schemas.openxmlformats.org/officeDocument/2006/relationships/tags" Target="../tags/tag5612.xml"/><Relationship Id="rId8" Type="http://schemas.openxmlformats.org/officeDocument/2006/relationships/tags" Target="../tags/tag5611.xml"/><Relationship Id="rId7" Type="http://schemas.openxmlformats.org/officeDocument/2006/relationships/tags" Target="../tags/tag5610.xml"/><Relationship Id="rId6" Type="http://schemas.openxmlformats.org/officeDocument/2006/relationships/tags" Target="../tags/tag5609.xml"/><Relationship Id="rId5" Type="http://schemas.openxmlformats.org/officeDocument/2006/relationships/image" Target="../media/image3.svg"/><Relationship Id="rId43" Type="http://schemas.openxmlformats.org/officeDocument/2006/relationships/tags" Target="../tags/tag5646.xml"/><Relationship Id="rId42" Type="http://schemas.openxmlformats.org/officeDocument/2006/relationships/tags" Target="../tags/tag5645.xml"/><Relationship Id="rId41" Type="http://schemas.openxmlformats.org/officeDocument/2006/relationships/tags" Target="../tags/tag5644.xml"/><Relationship Id="rId40" Type="http://schemas.openxmlformats.org/officeDocument/2006/relationships/tags" Target="../tags/tag5643.xml"/><Relationship Id="rId4" Type="http://schemas.openxmlformats.org/officeDocument/2006/relationships/image" Target="../media/image2.png"/><Relationship Id="rId39" Type="http://schemas.openxmlformats.org/officeDocument/2006/relationships/tags" Target="../tags/tag5642.xml"/><Relationship Id="rId38" Type="http://schemas.openxmlformats.org/officeDocument/2006/relationships/tags" Target="../tags/tag5641.xml"/><Relationship Id="rId37" Type="http://schemas.openxmlformats.org/officeDocument/2006/relationships/tags" Target="../tags/tag5640.xml"/><Relationship Id="rId36" Type="http://schemas.openxmlformats.org/officeDocument/2006/relationships/tags" Target="../tags/tag5639.xml"/><Relationship Id="rId35" Type="http://schemas.openxmlformats.org/officeDocument/2006/relationships/tags" Target="../tags/tag5638.xml"/><Relationship Id="rId34" Type="http://schemas.openxmlformats.org/officeDocument/2006/relationships/tags" Target="../tags/tag5637.xml"/><Relationship Id="rId33" Type="http://schemas.openxmlformats.org/officeDocument/2006/relationships/tags" Target="../tags/tag5636.xml"/><Relationship Id="rId32" Type="http://schemas.openxmlformats.org/officeDocument/2006/relationships/tags" Target="../tags/tag5635.xml"/><Relationship Id="rId31" Type="http://schemas.openxmlformats.org/officeDocument/2006/relationships/tags" Target="../tags/tag5634.xml"/><Relationship Id="rId30" Type="http://schemas.openxmlformats.org/officeDocument/2006/relationships/tags" Target="../tags/tag5633.xml"/><Relationship Id="rId3" Type="http://schemas.openxmlformats.org/officeDocument/2006/relationships/tags" Target="../tags/tag5608.xml"/><Relationship Id="rId29" Type="http://schemas.openxmlformats.org/officeDocument/2006/relationships/tags" Target="../tags/tag5632.xml"/><Relationship Id="rId28" Type="http://schemas.openxmlformats.org/officeDocument/2006/relationships/tags" Target="../tags/tag5631.xml"/><Relationship Id="rId27" Type="http://schemas.openxmlformats.org/officeDocument/2006/relationships/tags" Target="../tags/tag5630.xml"/><Relationship Id="rId26" Type="http://schemas.openxmlformats.org/officeDocument/2006/relationships/tags" Target="../tags/tag5629.xml"/><Relationship Id="rId25" Type="http://schemas.openxmlformats.org/officeDocument/2006/relationships/tags" Target="../tags/tag5628.xml"/><Relationship Id="rId24" Type="http://schemas.openxmlformats.org/officeDocument/2006/relationships/tags" Target="../tags/tag5627.xml"/><Relationship Id="rId23" Type="http://schemas.openxmlformats.org/officeDocument/2006/relationships/tags" Target="../tags/tag5626.xml"/><Relationship Id="rId22" Type="http://schemas.openxmlformats.org/officeDocument/2006/relationships/tags" Target="../tags/tag5625.xml"/><Relationship Id="rId21" Type="http://schemas.openxmlformats.org/officeDocument/2006/relationships/tags" Target="../tags/tag5624.xml"/><Relationship Id="rId20" Type="http://schemas.openxmlformats.org/officeDocument/2006/relationships/tags" Target="../tags/tag5623.xml"/><Relationship Id="rId2" Type="http://schemas.openxmlformats.org/officeDocument/2006/relationships/tags" Target="../tags/tag5607.xml"/><Relationship Id="rId19" Type="http://schemas.openxmlformats.org/officeDocument/2006/relationships/tags" Target="../tags/tag5622.xml"/><Relationship Id="rId18" Type="http://schemas.openxmlformats.org/officeDocument/2006/relationships/tags" Target="../tags/tag5621.xml"/><Relationship Id="rId17" Type="http://schemas.openxmlformats.org/officeDocument/2006/relationships/tags" Target="../tags/tag5620.xml"/><Relationship Id="rId16" Type="http://schemas.openxmlformats.org/officeDocument/2006/relationships/tags" Target="../tags/tag5619.xml"/><Relationship Id="rId15" Type="http://schemas.openxmlformats.org/officeDocument/2006/relationships/tags" Target="../tags/tag5618.xml"/><Relationship Id="rId14" Type="http://schemas.openxmlformats.org/officeDocument/2006/relationships/tags" Target="../tags/tag5617.xml"/><Relationship Id="rId13" Type="http://schemas.openxmlformats.org/officeDocument/2006/relationships/tags" Target="../tags/tag5616.xml"/><Relationship Id="rId12" Type="http://schemas.openxmlformats.org/officeDocument/2006/relationships/tags" Target="../tags/tag5615.xml"/><Relationship Id="rId11" Type="http://schemas.openxmlformats.org/officeDocument/2006/relationships/tags" Target="../tags/tag5614.xml"/><Relationship Id="rId10" Type="http://schemas.openxmlformats.org/officeDocument/2006/relationships/tags" Target="../tags/tag5613.xml"/><Relationship Id="rId1" Type="http://schemas.openxmlformats.org/officeDocument/2006/relationships/slideMaster" Target="../slideMasters/slideMaster7.xml"/></Relationships>
</file>

<file path=ppt/slideLayouts/_rels/slideLayout128.xml.rels><?xml version="1.0" encoding="UTF-8" standalone="yes"?>
<Relationships xmlns="http://schemas.openxmlformats.org/package/2006/relationships"><Relationship Id="rId9" Type="http://schemas.openxmlformats.org/officeDocument/2006/relationships/tags" Target="../tags/tag5652.xml"/><Relationship Id="rId8" Type="http://schemas.openxmlformats.org/officeDocument/2006/relationships/image" Target="../media/image3.svg"/><Relationship Id="rId7" Type="http://schemas.openxmlformats.org/officeDocument/2006/relationships/image" Target="../media/image2.png"/><Relationship Id="rId60" Type="http://schemas.openxmlformats.org/officeDocument/2006/relationships/tags" Target="../tags/tag5703.xml"/><Relationship Id="rId6" Type="http://schemas.openxmlformats.org/officeDocument/2006/relationships/tags" Target="../tags/tag5651.xml"/><Relationship Id="rId59" Type="http://schemas.openxmlformats.org/officeDocument/2006/relationships/tags" Target="../tags/tag5702.xml"/><Relationship Id="rId58" Type="http://schemas.openxmlformats.org/officeDocument/2006/relationships/tags" Target="../tags/tag5701.xml"/><Relationship Id="rId57" Type="http://schemas.openxmlformats.org/officeDocument/2006/relationships/tags" Target="../tags/tag5700.xml"/><Relationship Id="rId56" Type="http://schemas.openxmlformats.org/officeDocument/2006/relationships/tags" Target="../tags/tag5699.xml"/><Relationship Id="rId55" Type="http://schemas.openxmlformats.org/officeDocument/2006/relationships/tags" Target="../tags/tag5698.xml"/><Relationship Id="rId54" Type="http://schemas.openxmlformats.org/officeDocument/2006/relationships/tags" Target="../tags/tag5697.xml"/><Relationship Id="rId53" Type="http://schemas.openxmlformats.org/officeDocument/2006/relationships/tags" Target="../tags/tag5696.xml"/><Relationship Id="rId52" Type="http://schemas.openxmlformats.org/officeDocument/2006/relationships/tags" Target="../tags/tag5695.xml"/><Relationship Id="rId51" Type="http://schemas.openxmlformats.org/officeDocument/2006/relationships/tags" Target="../tags/tag5694.xml"/><Relationship Id="rId50" Type="http://schemas.openxmlformats.org/officeDocument/2006/relationships/tags" Target="../tags/tag5693.xml"/><Relationship Id="rId5" Type="http://schemas.openxmlformats.org/officeDocument/2006/relationships/tags" Target="../tags/tag5650.xml"/><Relationship Id="rId49" Type="http://schemas.openxmlformats.org/officeDocument/2006/relationships/tags" Target="../tags/tag5692.xml"/><Relationship Id="rId48" Type="http://schemas.openxmlformats.org/officeDocument/2006/relationships/tags" Target="../tags/tag5691.xml"/><Relationship Id="rId47" Type="http://schemas.openxmlformats.org/officeDocument/2006/relationships/tags" Target="../tags/tag5690.xml"/><Relationship Id="rId46" Type="http://schemas.openxmlformats.org/officeDocument/2006/relationships/tags" Target="../tags/tag5689.xml"/><Relationship Id="rId45" Type="http://schemas.openxmlformats.org/officeDocument/2006/relationships/tags" Target="../tags/tag5688.xml"/><Relationship Id="rId44" Type="http://schemas.openxmlformats.org/officeDocument/2006/relationships/tags" Target="../tags/tag5687.xml"/><Relationship Id="rId43" Type="http://schemas.openxmlformats.org/officeDocument/2006/relationships/tags" Target="../tags/tag5686.xml"/><Relationship Id="rId42" Type="http://schemas.openxmlformats.org/officeDocument/2006/relationships/tags" Target="../tags/tag5685.xml"/><Relationship Id="rId41" Type="http://schemas.openxmlformats.org/officeDocument/2006/relationships/tags" Target="../tags/tag5684.xml"/><Relationship Id="rId40" Type="http://schemas.openxmlformats.org/officeDocument/2006/relationships/tags" Target="../tags/tag5683.xml"/><Relationship Id="rId4" Type="http://schemas.openxmlformats.org/officeDocument/2006/relationships/tags" Target="../tags/tag5649.xml"/><Relationship Id="rId39" Type="http://schemas.openxmlformats.org/officeDocument/2006/relationships/tags" Target="../tags/tag5682.xml"/><Relationship Id="rId38" Type="http://schemas.openxmlformats.org/officeDocument/2006/relationships/tags" Target="../tags/tag5681.xml"/><Relationship Id="rId37" Type="http://schemas.openxmlformats.org/officeDocument/2006/relationships/tags" Target="../tags/tag5680.xml"/><Relationship Id="rId36" Type="http://schemas.openxmlformats.org/officeDocument/2006/relationships/tags" Target="../tags/tag5679.xml"/><Relationship Id="rId35" Type="http://schemas.openxmlformats.org/officeDocument/2006/relationships/tags" Target="../tags/tag5678.xml"/><Relationship Id="rId34" Type="http://schemas.openxmlformats.org/officeDocument/2006/relationships/tags" Target="../tags/tag5677.xml"/><Relationship Id="rId33" Type="http://schemas.openxmlformats.org/officeDocument/2006/relationships/tags" Target="../tags/tag5676.xml"/><Relationship Id="rId32" Type="http://schemas.openxmlformats.org/officeDocument/2006/relationships/tags" Target="../tags/tag5675.xml"/><Relationship Id="rId31" Type="http://schemas.openxmlformats.org/officeDocument/2006/relationships/tags" Target="../tags/tag5674.xml"/><Relationship Id="rId30" Type="http://schemas.openxmlformats.org/officeDocument/2006/relationships/tags" Target="../tags/tag5673.xml"/><Relationship Id="rId3" Type="http://schemas.openxmlformats.org/officeDocument/2006/relationships/tags" Target="../tags/tag5648.xml"/><Relationship Id="rId29" Type="http://schemas.openxmlformats.org/officeDocument/2006/relationships/tags" Target="../tags/tag5672.xml"/><Relationship Id="rId28" Type="http://schemas.openxmlformats.org/officeDocument/2006/relationships/tags" Target="../tags/tag5671.xml"/><Relationship Id="rId27" Type="http://schemas.openxmlformats.org/officeDocument/2006/relationships/tags" Target="../tags/tag5670.xml"/><Relationship Id="rId26" Type="http://schemas.openxmlformats.org/officeDocument/2006/relationships/tags" Target="../tags/tag5669.xml"/><Relationship Id="rId25" Type="http://schemas.openxmlformats.org/officeDocument/2006/relationships/tags" Target="../tags/tag5668.xml"/><Relationship Id="rId24" Type="http://schemas.openxmlformats.org/officeDocument/2006/relationships/tags" Target="../tags/tag5667.xml"/><Relationship Id="rId23" Type="http://schemas.openxmlformats.org/officeDocument/2006/relationships/tags" Target="../tags/tag5666.xml"/><Relationship Id="rId22" Type="http://schemas.openxmlformats.org/officeDocument/2006/relationships/tags" Target="../tags/tag5665.xml"/><Relationship Id="rId21" Type="http://schemas.openxmlformats.org/officeDocument/2006/relationships/tags" Target="../tags/tag5664.xml"/><Relationship Id="rId20" Type="http://schemas.openxmlformats.org/officeDocument/2006/relationships/tags" Target="../tags/tag5663.xml"/><Relationship Id="rId2" Type="http://schemas.openxmlformats.org/officeDocument/2006/relationships/tags" Target="../tags/tag5647.xml"/><Relationship Id="rId19" Type="http://schemas.openxmlformats.org/officeDocument/2006/relationships/tags" Target="../tags/tag5662.xml"/><Relationship Id="rId18" Type="http://schemas.openxmlformats.org/officeDocument/2006/relationships/tags" Target="../tags/tag5661.xml"/><Relationship Id="rId17" Type="http://schemas.openxmlformats.org/officeDocument/2006/relationships/tags" Target="../tags/tag5660.xml"/><Relationship Id="rId16" Type="http://schemas.openxmlformats.org/officeDocument/2006/relationships/tags" Target="../tags/tag5659.xml"/><Relationship Id="rId15" Type="http://schemas.openxmlformats.org/officeDocument/2006/relationships/tags" Target="../tags/tag5658.xml"/><Relationship Id="rId14" Type="http://schemas.openxmlformats.org/officeDocument/2006/relationships/tags" Target="../tags/tag5657.xml"/><Relationship Id="rId13" Type="http://schemas.openxmlformats.org/officeDocument/2006/relationships/tags" Target="../tags/tag5656.xml"/><Relationship Id="rId12" Type="http://schemas.openxmlformats.org/officeDocument/2006/relationships/tags" Target="../tags/tag5655.xml"/><Relationship Id="rId11" Type="http://schemas.openxmlformats.org/officeDocument/2006/relationships/tags" Target="../tags/tag5654.xml"/><Relationship Id="rId10" Type="http://schemas.openxmlformats.org/officeDocument/2006/relationships/tags" Target="../tags/tag5653.xml"/><Relationship Id="rId1" Type="http://schemas.openxmlformats.org/officeDocument/2006/relationships/slideMaster" Target="../slideMasters/slideMaster7.xml"/></Relationships>
</file>

<file path=ppt/slideLayouts/_rels/slideLayout129.xml.rels><?xml version="1.0" encoding="UTF-8" standalone="yes"?>
<Relationships xmlns="http://schemas.openxmlformats.org/package/2006/relationships"><Relationship Id="rId9" Type="http://schemas.openxmlformats.org/officeDocument/2006/relationships/tags" Target="../tags/tag5711.xml"/><Relationship Id="rId8" Type="http://schemas.openxmlformats.org/officeDocument/2006/relationships/tags" Target="../tags/tag5710.xml"/><Relationship Id="rId7" Type="http://schemas.openxmlformats.org/officeDocument/2006/relationships/tags" Target="../tags/tag5709.xml"/><Relationship Id="rId6" Type="http://schemas.openxmlformats.org/officeDocument/2006/relationships/tags" Target="../tags/tag5708.xml"/><Relationship Id="rId5" Type="http://schemas.openxmlformats.org/officeDocument/2006/relationships/tags" Target="../tags/tag5707.xml"/><Relationship Id="rId4" Type="http://schemas.openxmlformats.org/officeDocument/2006/relationships/tags" Target="../tags/tag5706.xml"/><Relationship Id="rId3" Type="http://schemas.openxmlformats.org/officeDocument/2006/relationships/tags" Target="../tags/tag5705.xml"/><Relationship Id="rId28" Type="http://schemas.openxmlformats.org/officeDocument/2006/relationships/tags" Target="../tags/tag5730.xml"/><Relationship Id="rId27" Type="http://schemas.openxmlformats.org/officeDocument/2006/relationships/tags" Target="../tags/tag5729.xml"/><Relationship Id="rId26" Type="http://schemas.openxmlformats.org/officeDocument/2006/relationships/tags" Target="../tags/tag5728.xml"/><Relationship Id="rId25" Type="http://schemas.openxmlformats.org/officeDocument/2006/relationships/tags" Target="../tags/tag5727.xml"/><Relationship Id="rId24" Type="http://schemas.openxmlformats.org/officeDocument/2006/relationships/tags" Target="../tags/tag5726.xml"/><Relationship Id="rId23" Type="http://schemas.openxmlformats.org/officeDocument/2006/relationships/tags" Target="../tags/tag5725.xml"/><Relationship Id="rId22" Type="http://schemas.openxmlformats.org/officeDocument/2006/relationships/tags" Target="../tags/tag5724.xml"/><Relationship Id="rId21" Type="http://schemas.openxmlformats.org/officeDocument/2006/relationships/tags" Target="../tags/tag5723.xml"/><Relationship Id="rId20" Type="http://schemas.openxmlformats.org/officeDocument/2006/relationships/tags" Target="../tags/tag5722.xml"/><Relationship Id="rId2" Type="http://schemas.openxmlformats.org/officeDocument/2006/relationships/tags" Target="../tags/tag5704.xml"/><Relationship Id="rId19" Type="http://schemas.openxmlformats.org/officeDocument/2006/relationships/tags" Target="../tags/tag5721.xml"/><Relationship Id="rId18" Type="http://schemas.openxmlformats.org/officeDocument/2006/relationships/tags" Target="../tags/tag5720.xml"/><Relationship Id="rId17" Type="http://schemas.openxmlformats.org/officeDocument/2006/relationships/tags" Target="../tags/tag5719.xml"/><Relationship Id="rId16" Type="http://schemas.openxmlformats.org/officeDocument/2006/relationships/tags" Target="../tags/tag5718.xml"/><Relationship Id="rId15" Type="http://schemas.openxmlformats.org/officeDocument/2006/relationships/tags" Target="../tags/tag5717.xml"/><Relationship Id="rId14" Type="http://schemas.openxmlformats.org/officeDocument/2006/relationships/tags" Target="../tags/tag5716.xml"/><Relationship Id="rId13" Type="http://schemas.openxmlformats.org/officeDocument/2006/relationships/tags" Target="../tags/tag5715.xml"/><Relationship Id="rId12" Type="http://schemas.openxmlformats.org/officeDocument/2006/relationships/tags" Target="../tags/tag5714.xml"/><Relationship Id="rId11" Type="http://schemas.openxmlformats.org/officeDocument/2006/relationships/tags" Target="../tags/tag5713.xml"/><Relationship Id="rId10" Type="http://schemas.openxmlformats.org/officeDocument/2006/relationships/tags" Target="../tags/tag5712.xml"/><Relationship Id="rId1" Type="http://schemas.openxmlformats.org/officeDocument/2006/relationships/slideMaster" Target="../slideMasters/slideMaster7.xml"/></Relationships>
</file>

<file path=ppt/slideLayouts/_rels/slideLayout13.xml.rels><?xml version="1.0" encoding="UTF-8" standalone="yes"?>
<Relationships xmlns="http://schemas.openxmlformats.org/package/2006/relationships"><Relationship Id="rId9" Type="http://schemas.openxmlformats.org/officeDocument/2006/relationships/tags" Target="../tags/tag515.xml"/><Relationship Id="rId8" Type="http://schemas.openxmlformats.org/officeDocument/2006/relationships/tags" Target="../tags/tag514.xml"/><Relationship Id="rId7" Type="http://schemas.openxmlformats.org/officeDocument/2006/relationships/tags" Target="../tags/tag513.xml"/><Relationship Id="rId6" Type="http://schemas.openxmlformats.org/officeDocument/2006/relationships/tags" Target="../tags/tag512.xml"/><Relationship Id="rId59" Type="http://schemas.openxmlformats.org/officeDocument/2006/relationships/tags" Target="../tags/tag565.xml"/><Relationship Id="rId58" Type="http://schemas.openxmlformats.org/officeDocument/2006/relationships/tags" Target="../tags/tag564.xml"/><Relationship Id="rId57" Type="http://schemas.openxmlformats.org/officeDocument/2006/relationships/tags" Target="../tags/tag563.xml"/><Relationship Id="rId56" Type="http://schemas.openxmlformats.org/officeDocument/2006/relationships/tags" Target="../tags/tag562.xml"/><Relationship Id="rId55" Type="http://schemas.openxmlformats.org/officeDocument/2006/relationships/tags" Target="../tags/tag561.xml"/><Relationship Id="rId54" Type="http://schemas.openxmlformats.org/officeDocument/2006/relationships/tags" Target="../tags/tag560.xml"/><Relationship Id="rId53" Type="http://schemas.openxmlformats.org/officeDocument/2006/relationships/tags" Target="../tags/tag559.xml"/><Relationship Id="rId52" Type="http://schemas.openxmlformats.org/officeDocument/2006/relationships/tags" Target="../tags/tag558.xml"/><Relationship Id="rId51" Type="http://schemas.openxmlformats.org/officeDocument/2006/relationships/tags" Target="../tags/tag557.xml"/><Relationship Id="rId50" Type="http://schemas.openxmlformats.org/officeDocument/2006/relationships/tags" Target="../tags/tag556.xml"/><Relationship Id="rId5" Type="http://schemas.openxmlformats.org/officeDocument/2006/relationships/tags" Target="../tags/tag511.xml"/><Relationship Id="rId49" Type="http://schemas.openxmlformats.org/officeDocument/2006/relationships/tags" Target="../tags/tag555.xml"/><Relationship Id="rId48" Type="http://schemas.openxmlformats.org/officeDocument/2006/relationships/tags" Target="../tags/tag554.xml"/><Relationship Id="rId47" Type="http://schemas.openxmlformats.org/officeDocument/2006/relationships/tags" Target="../tags/tag553.xml"/><Relationship Id="rId46" Type="http://schemas.openxmlformats.org/officeDocument/2006/relationships/tags" Target="../tags/tag552.xml"/><Relationship Id="rId45" Type="http://schemas.openxmlformats.org/officeDocument/2006/relationships/tags" Target="../tags/tag551.xml"/><Relationship Id="rId44" Type="http://schemas.openxmlformats.org/officeDocument/2006/relationships/tags" Target="../tags/tag550.xml"/><Relationship Id="rId43" Type="http://schemas.openxmlformats.org/officeDocument/2006/relationships/tags" Target="../tags/tag549.xml"/><Relationship Id="rId42" Type="http://schemas.openxmlformats.org/officeDocument/2006/relationships/tags" Target="../tags/tag548.xml"/><Relationship Id="rId41" Type="http://schemas.openxmlformats.org/officeDocument/2006/relationships/tags" Target="../tags/tag547.xml"/><Relationship Id="rId40" Type="http://schemas.openxmlformats.org/officeDocument/2006/relationships/tags" Target="../tags/tag546.xml"/><Relationship Id="rId4" Type="http://schemas.openxmlformats.org/officeDocument/2006/relationships/tags" Target="../tags/tag510.xml"/><Relationship Id="rId39" Type="http://schemas.openxmlformats.org/officeDocument/2006/relationships/tags" Target="../tags/tag545.xml"/><Relationship Id="rId38" Type="http://schemas.openxmlformats.org/officeDocument/2006/relationships/tags" Target="../tags/tag544.xml"/><Relationship Id="rId37" Type="http://schemas.openxmlformats.org/officeDocument/2006/relationships/tags" Target="../tags/tag543.xml"/><Relationship Id="rId36" Type="http://schemas.openxmlformats.org/officeDocument/2006/relationships/tags" Target="../tags/tag542.xml"/><Relationship Id="rId35" Type="http://schemas.openxmlformats.org/officeDocument/2006/relationships/tags" Target="../tags/tag541.xml"/><Relationship Id="rId34" Type="http://schemas.openxmlformats.org/officeDocument/2006/relationships/tags" Target="../tags/tag540.xml"/><Relationship Id="rId33" Type="http://schemas.openxmlformats.org/officeDocument/2006/relationships/tags" Target="../tags/tag539.xml"/><Relationship Id="rId32" Type="http://schemas.openxmlformats.org/officeDocument/2006/relationships/tags" Target="../tags/tag538.xml"/><Relationship Id="rId31" Type="http://schemas.openxmlformats.org/officeDocument/2006/relationships/tags" Target="../tags/tag537.xml"/><Relationship Id="rId30" Type="http://schemas.openxmlformats.org/officeDocument/2006/relationships/tags" Target="../tags/tag536.xml"/><Relationship Id="rId3" Type="http://schemas.openxmlformats.org/officeDocument/2006/relationships/tags" Target="../tags/tag509.xml"/><Relationship Id="rId29" Type="http://schemas.openxmlformats.org/officeDocument/2006/relationships/tags" Target="../tags/tag535.xml"/><Relationship Id="rId28" Type="http://schemas.openxmlformats.org/officeDocument/2006/relationships/tags" Target="../tags/tag534.xml"/><Relationship Id="rId27" Type="http://schemas.openxmlformats.org/officeDocument/2006/relationships/tags" Target="../tags/tag533.xml"/><Relationship Id="rId26" Type="http://schemas.openxmlformats.org/officeDocument/2006/relationships/tags" Target="../tags/tag532.xml"/><Relationship Id="rId25" Type="http://schemas.openxmlformats.org/officeDocument/2006/relationships/tags" Target="../tags/tag531.xml"/><Relationship Id="rId24" Type="http://schemas.openxmlformats.org/officeDocument/2006/relationships/tags" Target="../tags/tag530.xml"/><Relationship Id="rId23" Type="http://schemas.openxmlformats.org/officeDocument/2006/relationships/tags" Target="../tags/tag529.xml"/><Relationship Id="rId22" Type="http://schemas.openxmlformats.org/officeDocument/2006/relationships/tags" Target="../tags/tag528.xml"/><Relationship Id="rId21" Type="http://schemas.openxmlformats.org/officeDocument/2006/relationships/tags" Target="../tags/tag527.xml"/><Relationship Id="rId20" Type="http://schemas.openxmlformats.org/officeDocument/2006/relationships/tags" Target="../tags/tag526.xml"/><Relationship Id="rId2" Type="http://schemas.openxmlformats.org/officeDocument/2006/relationships/tags" Target="../tags/tag508.xml"/><Relationship Id="rId19" Type="http://schemas.openxmlformats.org/officeDocument/2006/relationships/tags" Target="../tags/tag525.xml"/><Relationship Id="rId18" Type="http://schemas.openxmlformats.org/officeDocument/2006/relationships/tags" Target="../tags/tag524.xml"/><Relationship Id="rId17" Type="http://schemas.openxmlformats.org/officeDocument/2006/relationships/tags" Target="../tags/tag523.xml"/><Relationship Id="rId16" Type="http://schemas.openxmlformats.org/officeDocument/2006/relationships/tags" Target="../tags/tag522.xml"/><Relationship Id="rId15" Type="http://schemas.openxmlformats.org/officeDocument/2006/relationships/tags" Target="../tags/tag521.xml"/><Relationship Id="rId14" Type="http://schemas.openxmlformats.org/officeDocument/2006/relationships/tags" Target="../tags/tag520.xml"/><Relationship Id="rId13" Type="http://schemas.openxmlformats.org/officeDocument/2006/relationships/tags" Target="../tags/tag519.xml"/><Relationship Id="rId12" Type="http://schemas.openxmlformats.org/officeDocument/2006/relationships/tags" Target="../tags/tag518.xml"/><Relationship Id="rId11" Type="http://schemas.openxmlformats.org/officeDocument/2006/relationships/tags" Target="../tags/tag517.xml"/><Relationship Id="rId10" Type="http://schemas.openxmlformats.org/officeDocument/2006/relationships/tags" Target="../tags/tag516.xml"/><Relationship Id="rId1" Type="http://schemas.openxmlformats.org/officeDocument/2006/relationships/slideMaster" Target="../slideMasters/slideMaster1.xml"/></Relationships>
</file>

<file path=ppt/slideLayouts/_rels/slideLayout130.xml.rels><?xml version="1.0" encoding="UTF-8" standalone="yes"?>
<Relationships xmlns="http://schemas.openxmlformats.org/package/2006/relationships"><Relationship Id="rId9" Type="http://schemas.openxmlformats.org/officeDocument/2006/relationships/tags" Target="../tags/tag5738.xml"/><Relationship Id="rId8" Type="http://schemas.openxmlformats.org/officeDocument/2006/relationships/tags" Target="../tags/tag5737.xml"/><Relationship Id="rId7" Type="http://schemas.openxmlformats.org/officeDocument/2006/relationships/tags" Target="../tags/tag5736.xml"/><Relationship Id="rId6" Type="http://schemas.openxmlformats.org/officeDocument/2006/relationships/tags" Target="../tags/tag5735.xml"/><Relationship Id="rId57" Type="http://schemas.openxmlformats.org/officeDocument/2006/relationships/tags" Target="../tags/tag5786.xml"/><Relationship Id="rId56" Type="http://schemas.openxmlformats.org/officeDocument/2006/relationships/tags" Target="../tags/tag5785.xml"/><Relationship Id="rId55" Type="http://schemas.openxmlformats.org/officeDocument/2006/relationships/tags" Target="../tags/tag5784.xml"/><Relationship Id="rId54" Type="http://schemas.openxmlformats.org/officeDocument/2006/relationships/tags" Target="../tags/tag5783.xml"/><Relationship Id="rId53" Type="http://schemas.openxmlformats.org/officeDocument/2006/relationships/tags" Target="../tags/tag5782.xml"/><Relationship Id="rId52" Type="http://schemas.openxmlformats.org/officeDocument/2006/relationships/tags" Target="../tags/tag5781.xml"/><Relationship Id="rId51" Type="http://schemas.openxmlformats.org/officeDocument/2006/relationships/tags" Target="../tags/tag5780.xml"/><Relationship Id="rId50" Type="http://schemas.openxmlformats.org/officeDocument/2006/relationships/tags" Target="../tags/tag5779.xml"/><Relationship Id="rId5" Type="http://schemas.openxmlformats.org/officeDocument/2006/relationships/tags" Target="../tags/tag5734.xml"/><Relationship Id="rId49" Type="http://schemas.openxmlformats.org/officeDocument/2006/relationships/tags" Target="../tags/tag5778.xml"/><Relationship Id="rId48" Type="http://schemas.openxmlformats.org/officeDocument/2006/relationships/tags" Target="../tags/tag5777.xml"/><Relationship Id="rId47" Type="http://schemas.openxmlformats.org/officeDocument/2006/relationships/tags" Target="../tags/tag5776.xml"/><Relationship Id="rId46" Type="http://schemas.openxmlformats.org/officeDocument/2006/relationships/tags" Target="../tags/tag5775.xml"/><Relationship Id="rId45" Type="http://schemas.openxmlformats.org/officeDocument/2006/relationships/tags" Target="../tags/tag5774.xml"/><Relationship Id="rId44" Type="http://schemas.openxmlformats.org/officeDocument/2006/relationships/tags" Target="../tags/tag5773.xml"/><Relationship Id="rId43" Type="http://schemas.openxmlformats.org/officeDocument/2006/relationships/tags" Target="../tags/tag5772.xml"/><Relationship Id="rId42" Type="http://schemas.openxmlformats.org/officeDocument/2006/relationships/tags" Target="../tags/tag5771.xml"/><Relationship Id="rId41" Type="http://schemas.openxmlformats.org/officeDocument/2006/relationships/tags" Target="../tags/tag5770.xml"/><Relationship Id="rId40" Type="http://schemas.openxmlformats.org/officeDocument/2006/relationships/tags" Target="../tags/tag5769.xml"/><Relationship Id="rId4" Type="http://schemas.openxmlformats.org/officeDocument/2006/relationships/tags" Target="../tags/tag5733.xml"/><Relationship Id="rId39" Type="http://schemas.openxmlformats.org/officeDocument/2006/relationships/tags" Target="../tags/tag5768.xml"/><Relationship Id="rId38" Type="http://schemas.openxmlformats.org/officeDocument/2006/relationships/tags" Target="../tags/tag5767.xml"/><Relationship Id="rId37" Type="http://schemas.openxmlformats.org/officeDocument/2006/relationships/tags" Target="../tags/tag5766.xml"/><Relationship Id="rId36" Type="http://schemas.openxmlformats.org/officeDocument/2006/relationships/tags" Target="../tags/tag5765.xml"/><Relationship Id="rId35" Type="http://schemas.openxmlformats.org/officeDocument/2006/relationships/tags" Target="../tags/tag5764.xml"/><Relationship Id="rId34" Type="http://schemas.openxmlformats.org/officeDocument/2006/relationships/tags" Target="../tags/tag5763.xml"/><Relationship Id="rId33" Type="http://schemas.openxmlformats.org/officeDocument/2006/relationships/tags" Target="../tags/tag5762.xml"/><Relationship Id="rId32" Type="http://schemas.openxmlformats.org/officeDocument/2006/relationships/tags" Target="../tags/tag5761.xml"/><Relationship Id="rId31" Type="http://schemas.openxmlformats.org/officeDocument/2006/relationships/tags" Target="../tags/tag5760.xml"/><Relationship Id="rId30" Type="http://schemas.openxmlformats.org/officeDocument/2006/relationships/tags" Target="../tags/tag5759.xml"/><Relationship Id="rId3" Type="http://schemas.openxmlformats.org/officeDocument/2006/relationships/tags" Target="../tags/tag5732.xml"/><Relationship Id="rId29" Type="http://schemas.openxmlformats.org/officeDocument/2006/relationships/tags" Target="../tags/tag5758.xml"/><Relationship Id="rId28" Type="http://schemas.openxmlformats.org/officeDocument/2006/relationships/tags" Target="../tags/tag5757.xml"/><Relationship Id="rId27" Type="http://schemas.openxmlformats.org/officeDocument/2006/relationships/tags" Target="../tags/tag5756.xml"/><Relationship Id="rId26" Type="http://schemas.openxmlformats.org/officeDocument/2006/relationships/tags" Target="../tags/tag5755.xml"/><Relationship Id="rId25" Type="http://schemas.openxmlformats.org/officeDocument/2006/relationships/tags" Target="../tags/tag5754.xml"/><Relationship Id="rId24" Type="http://schemas.openxmlformats.org/officeDocument/2006/relationships/tags" Target="../tags/tag5753.xml"/><Relationship Id="rId23" Type="http://schemas.openxmlformats.org/officeDocument/2006/relationships/tags" Target="../tags/tag5752.xml"/><Relationship Id="rId22" Type="http://schemas.openxmlformats.org/officeDocument/2006/relationships/tags" Target="../tags/tag5751.xml"/><Relationship Id="rId21" Type="http://schemas.openxmlformats.org/officeDocument/2006/relationships/tags" Target="../tags/tag5750.xml"/><Relationship Id="rId20" Type="http://schemas.openxmlformats.org/officeDocument/2006/relationships/tags" Target="../tags/tag5749.xml"/><Relationship Id="rId2" Type="http://schemas.openxmlformats.org/officeDocument/2006/relationships/tags" Target="../tags/tag5731.xml"/><Relationship Id="rId19" Type="http://schemas.openxmlformats.org/officeDocument/2006/relationships/tags" Target="../tags/tag5748.xml"/><Relationship Id="rId18" Type="http://schemas.openxmlformats.org/officeDocument/2006/relationships/tags" Target="../tags/tag5747.xml"/><Relationship Id="rId17" Type="http://schemas.openxmlformats.org/officeDocument/2006/relationships/tags" Target="../tags/tag5746.xml"/><Relationship Id="rId16" Type="http://schemas.openxmlformats.org/officeDocument/2006/relationships/tags" Target="../tags/tag5745.xml"/><Relationship Id="rId15" Type="http://schemas.openxmlformats.org/officeDocument/2006/relationships/tags" Target="../tags/tag5744.xml"/><Relationship Id="rId14" Type="http://schemas.openxmlformats.org/officeDocument/2006/relationships/tags" Target="../tags/tag5743.xml"/><Relationship Id="rId13" Type="http://schemas.openxmlformats.org/officeDocument/2006/relationships/tags" Target="../tags/tag5742.xml"/><Relationship Id="rId12" Type="http://schemas.openxmlformats.org/officeDocument/2006/relationships/tags" Target="../tags/tag5741.xml"/><Relationship Id="rId11" Type="http://schemas.openxmlformats.org/officeDocument/2006/relationships/tags" Target="../tags/tag5740.xml"/><Relationship Id="rId10" Type="http://schemas.openxmlformats.org/officeDocument/2006/relationships/tags" Target="../tags/tag5739.xml"/><Relationship Id="rId1" Type="http://schemas.openxmlformats.org/officeDocument/2006/relationships/slideMaster" Target="../slideMasters/slideMaster7.xml"/></Relationships>
</file>

<file path=ppt/slideLayouts/_rels/slideLayout131.xml.rels><?xml version="1.0" encoding="UTF-8" standalone="yes"?>
<Relationships xmlns="http://schemas.openxmlformats.org/package/2006/relationships"><Relationship Id="rId9" Type="http://schemas.openxmlformats.org/officeDocument/2006/relationships/tags" Target="../tags/tag5794.xml"/><Relationship Id="rId8" Type="http://schemas.openxmlformats.org/officeDocument/2006/relationships/tags" Target="../tags/tag5793.xml"/><Relationship Id="rId7" Type="http://schemas.openxmlformats.org/officeDocument/2006/relationships/tags" Target="../tags/tag5792.xml"/><Relationship Id="rId6" Type="http://schemas.openxmlformats.org/officeDocument/2006/relationships/tags" Target="../tags/tag5791.xml"/><Relationship Id="rId58" Type="http://schemas.openxmlformats.org/officeDocument/2006/relationships/tags" Target="../tags/tag5843.xml"/><Relationship Id="rId57" Type="http://schemas.openxmlformats.org/officeDocument/2006/relationships/tags" Target="../tags/tag5842.xml"/><Relationship Id="rId56" Type="http://schemas.openxmlformats.org/officeDocument/2006/relationships/tags" Target="../tags/tag5841.xml"/><Relationship Id="rId55" Type="http://schemas.openxmlformats.org/officeDocument/2006/relationships/tags" Target="../tags/tag5840.xml"/><Relationship Id="rId54" Type="http://schemas.openxmlformats.org/officeDocument/2006/relationships/tags" Target="../tags/tag5839.xml"/><Relationship Id="rId53" Type="http://schemas.openxmlformats.org/officeDocument/2006/relationships/tags" Target="../tags/tag5838.xml"/><Relationship Id="rId52" Type="http://schemas.openxmlformats.org/officeDocument/2006/relationships/tags" Target="../tags/tag5837.xml"/><Relationship Id="rId51" Type="http://schemas.openxmlformats.org/officeDocument/2006/relationships/tags" Target="../tags/tag5836.xml"/><Relationship Id="rId50" Type="http://schemas.openxmlformats.org/officeDocument/2006/relationships/tags" Target="../tags/tag5835.xml"/><Relationship Id="rId5" Type="http://schemas.openxmlformats.org/officeDocument/2006/relationships/tags" Target="../tags/tag5790.xml"/><Relationship Id="rId49" Type="http://schemas.openxmlformats.org/officeDocument/2006/relationships/tags" Target="../tags/tag5834.xml"/><Relationship Id="rId48" Type="http://schemas.openxmlformats.org/officeDocument/2006/relationships/tags" Target="../tags/tag5833.xml"/><Relationship Id="rId47" Type="http://schemas.openxmlformats.org/officeDocument/2006/relationships/tags" Target="../tags/tag5832.xml"/><Relationship Id="rId46" Type="http://schemas.openxmlformats.org/officeDocument/2006/relationships/tags" Target="../tags/tag5831.xml"/><Relationship Id="rId45" Type="http://schemas.openxmlformats.org/officeDocument/2006/relationships/tags" Target="../tags/tag5830.xml"/><Relationship Id="rId44" Type="http://schemas.openxmlformats.org/officeDocument/2006/relationships/tags" Target="../tags/tag5829.xml"/><Relationship Id="rId43" Type="http://schemas.openxmlformats.org/officeDocument/2006/relationships/tags" Target="../tags/tag5828.xml"/><Relationship Id="rId42" Type="http://schemas.openxmlformats.org/officeDocument/2006/relationships/tags" Target="../tags/tag5827.xml"/><Relationship Id="rId41" Type="http://schemas.openxmlformats.org/officeDocument/2006/relationships/tags" Target="../tags/tag5826.xml"/><Relationship Id="rId40" Type="http://schemas.openxmlformats.org/officeDocument/2006/relationships/tags" Target="../tags/tag5825.xml"/><Relationship Id="rId4" Type="http://schemas.openxmlformats.org/officeDocument/2006/relationships/tags" Target="../tags/tag5789.xml"/><Relationship Id="rId39" Type="http://schemas.openxmlformats.org/officeDocument/2006/relationships/tags" Target="../tags/tag5824.xml"/><Relationship Id="rId38" Type="http://schemas.openxmlformats.org/officeDocument/2006/relationships/tags" Target="../tags/tag5823.xml"/><Relationship Id="rId37" Type="http://schemas.openxmlformats.org/officeDocument/2006/relationships/tags" Target="../tags/tag5822.xml"/><Relationship Id="rId36" Type="http://schemas.openxmlformats.org/officeDocument/2006/relationships/tags" Target="../tags/tag5821.xml"/><Relationship Id="rId35" Type="http://schemas.openxmlformats.org/officeDocument/2006/relationships/tags" Target="../tags/tag5820.xml"/><Relationship Id="rId34" Type="http://schemas.openxmlformats.org/officeDocument/2006/relationships/tags" Target="../tags/tag5819.xml"/><Relationship Id="rId33" Type="http://schemas.openxmlformats.org/officeDocument/2006/relationships/tags" Target="../tags/tag5818.xml"/><Relationship Id="rId32" Type="http://schemas.openxmlformats.org/officeDocument/2006/relationships/tags" Target="../tags/tag5817.xml"/><Relationship Id="rId31" Type="http://schemas.openxmlformats.org/officeDocument/2006/relationships/tags" Target="../tags/tag5816.xml"/><Relationship Id="rId30" Type="http://schemas.openxmlformats.org/officeDocument/2006/relationships/tags" Target="../tags/tag5815.xml"/><Relationship Id="rId3" Type="http://schemas.openxmlformats.org/officeDocument/2006/relationships/tags" Target="../tags/tag5788.xml"/><Relationship Id="rId29" Type="http://schemas.openxmlformats.org/officeDocument/2006/relationships/tags" Target="../tags/tag5814.xml"/><Relationship Id="rId28" Type="http://schemas.openxmlformats.org/officeDocument/2006/relationships/tags" Target="../tags/tag5813.xml"/><Relationship Id="rId27" Type="http://schemas.openxmlformats.org/officeDocument/2006/relationships/tags" Target="../tags/tag5812.xml"/><Relationship Id="rId26" Type="http://schemas.openxmlformats.org/officeDocument/2006/relationships/tags" Target="../tags/tag5811.xml"/><Relationship Id="rId25" Type="http://schemas.openxmlformats.org/officeDocument/2006/relationships/tags" Target="../tags/tag5810.xml"/><Relationship Id="rId24" Type="http://schemas.openxmlformats.org/officeDocument/2006/relationships/tags" Target="../tags/tag5809.xml"/><Relationship Id="rId23" Type="http://schemas.openxmlformats.org/officeDocument/2006/relationships/tags" Target="../tags/tag5808.xml"/><Relationship Id="rId22" Type="http://schemas.openxmlformats.org/officeDocument/2006/relationships/tags" Target="../tags/tag5807.xml"/><Relationship Id="rId21" Type="http://schemas.openxmlformats.org/officeDocument/2006/relationships/tags" Target="../tags/tag5806.xml"/><Relationship Id="rId20" Type="http://schemas.openxmlformats.org/officeDocument/2006/relationships/tags" Target="../tags/tag5805.xml"/><Relationship Id="rId2" Type="http://schemas.openxmlformats.org/officeDocument/2006/relationships/tags" Target="../tags/tag5787.xml"/><Relationship Id="rId19" Type="http://schemas.openxmlformats.org/officeDocument/2006/relationships/tags" Target="../tags/tag5804.xml"/><Relationship Id="rId18" Type="http://schemas.openxmlformats.org/officeDocument/2006/relationships/tags" Target="../tags/tag5803.xml"/><Relationship Id="rId17" Type="http://schemas.openxmlformats.org/officeDocument/2006/relationships/tags" Target="../tags/tag5802.xml"/><Relationship Id="rId16" Type="http://schemas.openxmlformats.org/officeDocument/2006/relationships/tags" Target="../tags/tag5801.xml"/><Relationship Id="rId15" Type="http://schemas.openxmlformats.org/officeDocument/2006/relationships/tags" Target="../tags/tag5800.xml"/><Relationship Id="rId14" Type="http://schemas.openxmlformats.org/officeDocument/2006/relationships/tags" Target="../tags/tag5799.xml"/><Relationship Id="rId13" Type="http://schemas.openxmlformats.org/officeDocument/2006/relationships/tags" Target="../tags/tag5798.xml"/><Relationship Id="rId12" Type="http://schemas.openxmlformats.org/officeDocument/2006/relationships/tags" Target="../tags/tag5797.xml"/><Relationship Id="rId11" Type="http://schemas.openxmlformats.org/officeDocument/2006/relationships/tags" Target="../tags/tag5796.xml"/><Relationship Id="rId10" Type="http://schemas.openxmlformats.org/officeDocument/2006/relationships/tags" Target="../tags/tag5795.xml"/><Relationship Id="rId1" Type="http://schemas.openxmlformats.org/officeDocument/2006/relationships/slideMaster" Target="../slideMasters/slideMaster7.xml"/></Relationships>
</file>

<file path=ppt/slideLayouts/_rels/slideLayout132.xml.rels><?xml version="1.0" encoding="UTF-8" standalone="yes"?>
<Relationships xmlns="http://schemas.openxmlformats.org/package/2006/relationships"><Relationship Id="rId9" Type="http://schemas.openxmlformats.org/officeDocument/2006/relationships/tags" Target="../tags/tag5851.xml"/><Relationship Id="rId8" Type="http://schemas.openxmlformats.org/officeDocument/2006/relationships/tags" Target="../tags/tag5850.xml"/><Relationship Id="rId7" Type="http://schemas.openxmlformats.org/officeDocument/2006/relationships/tags" Target="../tags/tag5849.xml"/><Relationship Id="rId6" Type="http://schemas.openxmlformats.org/officeDocument/2006/relationships/tags" Target="../tags/tag5848.xml"/><Relationship Id="rId58" Type="http://schemas.openxmlformats.org/officeDocument/2006/relationships/tags" Target="../tags/tag5900.xml"/><Relationship Id="rId57" Type="http://schemas.openxmlformats.org/officeDocument/2006/relationships/tags" Target="../tags/tag5899.xml"/><Relationship Id="rId56" Type="http://schemas.openxmlformats.org/officeDocument/2006/relationships/tags" Target="../tags/tag5898.xml"/><Relationship Id="rId55" Type="http://schemas.openxmlformats.org/officeDocument/2006/relationships/tags" Target="../tags/tag5897.xml"/><Relationship Id="rId54" Type="http://schemas.openxmlformats.org/officeDocument/2006/relationships/tags" Target="../tags/tag5896.xml"/><Relationship Id="rId53" Type="http://schemas.openxmlformats.org/officeDocument/2006/relationships/tags" Target="../tags/tag5895.xml"/><Relationship Id="rId52" Type="http://schemas.openxmlformats.org/officeDocument/2006/relationships/tags" Target="../tags/tag5894.xml"/><Relationship Id="rId51" Type="http://schemas.openxmlformats.org/officeDocument/2006/relationships/tags" Target="../tags/tag5893.xml"/><Relationship Id="rId50" Type="http://schemas.openxmlformats.org/officeDocument/2006/relationships/tags" Target="../tags/tag5892.xml"/><Relationship Id="rId5" Type="http://schemas.openxmlformats.org/officeDocument/2006/relationships/tags" Target="../tags/tag5847.xml"/><Relationship Id="rId49" Type="http://schemas.openxmlformats.org/officeDocument/2006/relationships/tags" Target="../tags/tag5891.xml"/><Relationship Id="rId48" Type="http://schemas.openxmlformats.org/officeDocument/2006/relationships/tags" Target="../tags/tag5890.xml"/><Relationship Id="rId47" Type="http://schemas.openxmlformats.org/officeDocument/2006/relationships/tags" Target="../tags/tag5889.xml"/><Relationship Id="rId46" Type="http://schemas.openxmlformats.org/officeDocument/2006/relationships/tags" Target="../tags/tag5888.xml"/><Relationship Id="rId45" Type="http://schemas.openxmlformats.org/officeDocument/2006/relationships/tags" Target="../tags/tag5887.xml"/><Relationship Id="rId44" Type="http://schemas.openxmlformats.org/officeDocument/2006/relationships/tags" Target="../tags/tag5886.xml"/><Relationship Id="rId43" Type="http://schemas.openxmlformats.org/officeDocument/2006/relationships/tags" Target="../tags/tag5885.xml"/><Relationship Id="rId42" Type="http://schemas.openxmlformats.org/officeDocument/2006/relationships/tags" Target="../tags/tag5884.xml"/><Relationship Id="rId41" Type="http://schemas.openxmlformats.org/officeDocument/2006/relationships/tags" Target="../tags/tag5883.xml"/><Relationship Id="rId40" Type="http://schemas.openxmlformats.org/officeDocument/2006/relationships/tags" Target="../tags/tag5882.xml"/><Relationship Id="rId4" Type="http://schemas.openxmlformats.org/officeDocument/2006/relationships/tags" Target="../tags/tag5846.xml"/><Relationship Id="rId39" Type="http://schemas.openxmlformats.org/officeDocument/2006/relationships/tags" Target="../tags/tag5881.xml"/><Relationship Id="rId38" Type="http://schemas.openxmlformats.org/officeDocument/2006/relationships/tags" Target="../tags/tag5880.xml"/><Relationship Id="rId37" Type="http://schemas.openxmlformats.org/officeDocument/2006/relationships/tags" Target="../tags/tag5879.xml"/><Relationship Id="rId36" Type="http://schemas.openxmlformats.org/officeDocument/2006/relationships/tags" Target="../tags/tag5878.xml"/><Relationship Id="rId35" Type="http://schemas.openxmlformats.org/officeDocument/2006/relationships/tags" Target="../tags/tag5877.xml"/><Relationship Id="rId34" Type="http://schemas.openxmlformats.org/officeDocument/2006/relationships/tags" Target="../tags/tag5876.xml"/><Relationship Id="rId33" Type="http://schemas.openxmlformats.org/officeDocument/2006/relationships/tags" Target="../tags/tag5875.xml"/><Relationship Id="rId32" Type="http://schemas.openxmlformats.org/officeDocument/2006/relationships/tags" Target="../tags/tag5874.xml"/><Relationship Id="rId31" Type="http://schemas.openxmlformats.org/officeDocument/2006/relationships/tags" Target="../tags/tag5873.xml"/><Relationship Id="rId30" Type="http://schemas.openxmlformats.org/officeDocument/2006/relationships/tags" Target="../tags/tag5872.xml"/><Relationship Id="rId3" Type="http://schemas.openxmlformats.org/officeDocument/2006/relationships/tags" Target="../tags/tag5845.xml"/><Relationship Id="rId29" Type="http://schemas.openxmlformats.org/officeDocument/2006/relationships/tags" Target="../tags/tag5871.xml"/><Relationship Id="rId28" Type="http://schemas.openxmlformats.org/officeDocument/2006/relationships/tags" Target="../tags/tag5870.xml"/><Relationship Id="rId27" Type="http://schemas.openxmlformats.org/officeDocument/2006/relationships/tags" Target="../tags/tag5869.xml"/><Relationship Id="rId26" Type="http://schemas.openxmlformats.org/officeDocument/2006/relationships/tags" Target="../tags/tag5868.xml"/><Relationship Id="rId25" Type="http://schemas.openxmlformats.org/officeDocument/2006/relationships/tags" Target="../tags/tag5867.xml"/><Relationship Id="rId24" Type="http://schemas.openxmlformats.org/officeDocument/2006/relationships/tags" Target="../tags/tag5866.xml"/><Relationship Id="rId23" Type="http://schemas.openxmlformats.org/officeDocument/2006/relationships/tags" Target="../tags/tag5865.xml"/><Relationship Id="rId22" Type="http://schemas.openxmlformats.org/officeDocument/2006/relationships/tags" Target="../tags/tag5864.xml"/><Relationship Id="rId21" Type="http://schemas.openxmlformats.org/officeDocument/2006/relationships/tags" Target="../tags/tag5863.xml"/><Relationship Id="rId20" Type="http://schemas.openxmlformats.org/officeDocument/2006/relationships/tags" Target="../tags/tag5862.xml"/><Relationship Id="rId2" Type="http://schemas.openxmlformats.org/officeDocument/2006/relationships/tags" Target="../tags/tag5844.xml"/><Relationship Id="rId19" Type="http://schemas.openxmlformats.org/officeDocument/2006/relationships/tags" Target="../tags/tag5861.xml"/><Relationship Id="rId18" Type="http://schemas.openxmlformats.org/officeDocument/2006/relationships/tags" Target="../tags/tag5860.xml"/><Relationship Id="rId17" Type="http://schemas.openxmlformats.org/officeDocument/2006/relationships/tags" Target="../tags/tag5859.xml"/><Relationship Id="rId16" Type="http://schemas.openxmlformats.org/officeDocument/2006/relationships/tags" Target="../tags/tag5858.xml"/><Relationship Id="rId15" Type="http://schemas.openxmlformats.org/officeDocument/2006/relationships/tags" Target="../tags/tag5857.xml"/><Relationship Id="rId14" Type="http://schemas.openxmlformats.org/officeDocument/2006/relationships/tags" Target="../tags/tag5856.xml"/><Relationship Id="rId13" Type="http://schemas.openxmlformats.org/officeDocument/2006/relationships/tags" Target="../tags/tag5855.xml"/><Relationship Id="rId12" Type="http://schemas.openxmlformats.org/officeDocument/2006/relationships/tags" Target="../tags/tag5854.xml"/><Relationship Id="rId11" Type="http://schemas.openxmlformats.org/officeDocument/2006/relationships/tags" Target="../tags/tag5853.xml"/><Relationship Id="rId10" Type="http://schemas.openxmlformats.org/officeDocument/2006/relationships/tags" Target="../tags/tag5852.xml"/><Relationship Id="rId1" Type="http://schemas.openxmlformats.org/officeDocument/2006/relationships/slideMaster" Target="../slideMasters/slideMaster7.xml"/></Relationships>
</file>

<file path=ppt/slideLayouts/_rels/slideLayout133.xml.rels><?xml version="1.0" encoding="UTF-8" standalone="yes"?>
<Relationships xmlns="http://schemas.openxmlformats.org/package/2006/relationships"><Relationship Id="rId9" Type="http://schemas.openxmlformats.org/officeDocument/2006/relationships/tags" Target="../tags/tag5908.xml"/><Relationship Id="rId8" Type="http://schemas.openxmlformats.org/officeDocument/2006/relationships/tags" Target="../tags/tag5907.xml"/><Relationship Id="rId7" Type="http://schemas.openxmlformats.org/officeDocument/2006/relationships/tags" Target="../tags/tag5906.xml"/><Relationship Id="rId6" Type="http://schemas.openxmlformats.org/officeDocument/2006/relationships/tags" Target="../tags/tag5905.xml"/><Relationship Id="rId58" Type="http://schemas.openxmlformats.org/officeDocument/2006/relationships/tags" Target="../tags/tag5957.xml"/><Relationship Id="rId57" Type="http://schemas.openxmlformats.org/officeDocument/2006/relationships/tags" Target="../tags/tag5956.xml"/><Relationship Id="rId56" Type="http://schemas.openxmlformats.org/officeDocument/2006/relationships/tags" Target="../tags/tag5955.xml"/><Relationship Id="rId55" Type="http://schemas.openxmlformats.org/officeDocument/2006/relationships/tags" Target="../tags/tag5954.xml"/><Relationship Id="rId54" Type="http://schemas.openxmlformats.org/officeDocument/2006/relationships/tags" Target="../tags/tag5953.xml"/><Relationship Id="rId53" Type="http://schemas.openxmlformats.org/officeDocument/2006/relationships/tags" Target="../tags/tag5952.xml"/><Relationship Id="rId52" Type="http://schemas.openxmlformats.org/officeDocument/2006/relationships/tags" Target="../tags/tag5951.xml"/><Relationship Id="rId51" Type="http://schemas.openxmlformats.org/officeDocument/2006/relationships/tags" Target="../tags/tag5950.xml"/><Relationship Id="rId50" Type="http://schemas.openxmlformats.org/officeDocument/2006/relationships/tags" Target="../tags/tag5949.xml"/><Relationship Id="rId5" Type="http://schemas.openxmlformats.org/officeDocument/2006/relationships/tags" Target="../tags/tag5904.xml"/><Relationship Id="rId49" Type="http://schemas.openxmlformats.org/officeDocument/2006/relationships/tags" Target="../tags/tag5948.xml"/><Relationship Id="rId48" Type="http://schemas.openxmlformats.org/officeDocument/2006/relationships/tags" Target="../tags/tag5947.xml"/><Relationship Id="rId47" Type="http://schemas.openxmlformats.org/officeDocument/2006/relationships/tags" Target="../tags/tag5946.xml"/><Relationship Id="rId46" Type="http://schemas.openxmlformats.org/officeDocument/2006/relationships/tags" Target="../tags/tag5945.xml"/><Relationship Id="rId45" Type="http://schemas.openxmlformats.org/officeDocument/2006/relationships/tags" Target="../tags/tag5944.xml"/><Relationship Id="rId44" Type="http://schemas.openxmlformats.org/officeDocument/2006/relationships/tags" Target="../tags/tag5943.xml"/><Relationship Id="rId43" Type="http://schemas.openxmlformats.org/officeDocument/2006/relationships/tags" Target="../tags/tag5942.xml"/><Relationship Id="rId42" Type="http://schemas.openxmlformats.org/officeDocument/2006/relationships/tags" Target="../tags/tag5941.xml"/><Relationship Id="rId41" Type="http://schemas.openxmlformats.org/officeDocument/2006/relationships/tags" Target="../tags/tag5940.xml"/><Relationship Id="rId40" Type="http://schemas.openxmlformats.org/officeDocument/2006/relationships/tags" Target="../tags/tag5939.xml"/><Relationship Id="rId4" Type="http://schemas.openxmlformats.org/officeDocument/2006/relationships/tags" Target="../tags/tag5903.xml"/><Relationship Id="rId39" Type="http://schemas.openxmlformats.org/officeDocument/2006/relationships/tags" Target="../tags/tag5938.xml"/><Relationship Id="rId38" Type="http://schemas.openxmlformats.org/officeDocument/2006/relationships/tags" Target="../tags/tag5937.xml"/><Relationship Id="rId37" Type="http://schemas.openxmlformats.org/officeDocument/2006/relationships/tags" Target="../tags/tag5936.xml"/><Relationship Id="rId36" Type="http://schemas.openxmlformats.org/officeDocument/2006/relationships/tags" Target="../tags/tag5935.xml"/><Relationship Id="rId35" Type="http://schemas.openxmlformats.org/officeDocument/2006/relationships/tags" Target="../tags/tag5934.xml"/><Relationship Id="rId34" Type="http://schemas.openxmlformats.org/officeDocument/2006/relationships/tags" Target="../tags/tag5933.xml"/><Relationship Id="rId33" Type="http://schemas.openxmlformats.org/officeDocument/2006/relationships/tags" Target="../tags/tag5932.xml"/><Relationship Id="rId32" Type="http://schemas.openxmlformats.org/officeDocument/2006/relationships/tags" Target="../tags/tag5931.xml"/><Relationship Id="rId31" Type="http://schemas.openxmlformats.org/officeDocument/2006/relationships/tags" Target="../tags/tag5930.xml"/><Relationship Id="rId30" Type="http://schemas.openxmlformats.org/officeDocument/2006/relationships/tags" Target="../tags/tag5929.xml"/><Relationship Id="rId3" Type="http://schemas.openxmlformats.org/officeDocument/2006/relationships/tags" Target="../tags/tag5902.xml"/><Relationship Id="rId29" Type="http://schemas.openxmlformats.org/officeDocument/2006/relationships/tags" Target="../tags/tag5928.xml"/><Relationship Id="rId28" Type="http://schemas.openxmlformats.org/officeDocument/2006/relationships/tags" Target="../tags/tag5927.xml"/><Relationship Id="rId27" Type="http://schemas.openxmlformats.org/officeDocument/2006/relationships/tags" Target="../tags/tag5926.xml"/><Relationship Id="rId26" Type="http://schemas.openxmlformats.org/officeDocument/2006/relationships/tags" Target="../tags/tag5925.xml"/><Relationship Id="rId25" Type="http://schemas.openxmlformats.org/officeDocument/2006/relationships/tags" Target="../tags/tag5924.xml"/><Relationship Id="rId24" Type="http://schemas.openxmlformats.org/officeDocument/2006/relationships/tags" Target="../tags/tag5923.xml"/><Relationship Id="rId23" Type="http://schemas.openxmlformats.org/officeDocument/2006/relationships/tags" Target="../tags/tag5922.xml"/><Relationship Id="rId22" Type="http://schemas.openxmlformats.org/officeDocument/2006/relationships/tags" Target="../tags/tag5921.xml"/><Relationship Id="rId21" Type="http://schemas.openxmlformats.org/officeDocument/2006/relationships/tags" Target="../tags/tag5920.xml"/><Relationship Id="rId20" Type="http://schemas.openxmlformats.org/officeDocument/2006/relationships/tags" Target="../tags/tag5919.xml"/><Relationship Id="rId2" Type="http://schemas.openxmlformats.org/officeDocument/2006/relationships/tags" Target="../tags/tag5901.xml"/><Relationship Id="rId19" Type="http://schemas.openxmlformats.org/officeDocument/2006/relationships/tags" Target="../tags/tag5918.xml"/><Relationship Id="rId18" Type="http://schemas.openxmlformats.org/officeDocument/2006/relationships/tags" Target="../tags/tag5917.xml"/><Relationship Id="rId17" Type="http://schemas.openxmlformats.org/officeDocument/2006/relationships/tags" Target="../tags/tag5916.xml"/><Relationship Id="rId16" Type="http://schemas.openxmlformats.org/officeDocument/2006/relationships/tags" Target="../tags/tag5915.xml"/><Relationship Id="rId15" Type="http://schemas.openxmlformats.org/officeDocument/2006/relationships/tags" Target="../tags/tag5914.xml"/><Relationship Id="rId14" Type="http://schemas.openxmlformats.org/officeDocument/2006/relationships/tags" Target="../tags/tag5913.xml"/><Relationship Id="rId13" Type="http://schemas.openxmlformats.org/officeDocument/2006/relationships/tags" Target="../tags/tag5912.xml"/><Relationship Id="rId12" Type="http://schemas.openxmlformats.org/officeDocument/2006/relationships/tags" Target="../tags/tag5911.xml"/><Relationship Id="rId11" Type="http://schemas.openxmlformats.org/officeDocument/2006/relationships/tags" Target="../tags/tag5910.xml"/><Relationship Id="rId10" Type="http://schemas.openxmlformats.org/officeDocument/2006/relationships/tags" Target="../tags/tag5909.xml"/><Relationship Id="rId1" Type="http://schemas.openxmlformats.org/officeDocument/2006/relationships/slideMaster" Target="../slideMasters/slideMaster7.xml"/></Relationships>
</file>

<file path=ppt/slideLayouts/_rels/slideLayout134.xml.rels><?xml version="1.0" encoding="UTF-8" standalone="yes"?>
<Relationships xmlns="http://schemas.openxmlformats.org/package/2006/relationships"><Relationship Id="rId9" Type="http://schemas.openxmlformats.org/officeDocument/2006/relationships/tags" Target="../tags/tag5965.xml"/><Relationship Id="rId8" Type="http://schemas.openxmlformats.org/officeDocument/2006/relationships/tags" Target="../tags/tag5964.xml"/><Relationship Id="rId7" Type="http://schemas.openxmlformats.org/officeDocument/2006/relationships/tags" Target="../tags/tag5963.xml"/><Relationship Id="rId6" Type="http://schemas.openxmlformats.org/officeDocument/2006/relationships/tags" Target="../tags/tag5962.xml"/><Relationship Id="rId53" Type="http://schemas.openxmlformats.org/officeDocument/2006/relationships/tags" Target="../tags/tag6009.xml"/><Relationship Id="rId52" Type="http://schemas.openxmlformats.org/officeDocument/2006/relationships/tags" Target="../tags/tag6008.xml"/><Relationship Id="rId51" Type="http://schemas.openxmlformats.org/officeDocument/2006/relationships/tags" Target="../tags/tag6007.xml"/><Relationship Id="rId50" Type="http://schemas.openxmlformats.org/officeDocument/2006/relationships/tags" Target="../tags/tag6006.xml"/><Relationship Id="rId5" Type="http://schemas.openxmlformats.org/officeDocument/2006/relationships/tags" Target="../tags/tag5961.xml"/><Relationship Id="rId49" Type="http://schemas.openxmlformats.org/officeDocument/2006/relationships/tags" Target="../tags/tag6005.xml"/><Relationship Id="rId48" Type="http://schemas.openxmlformats.org/officeDocument/2006/relationships/tags" Target="../tags/tag6004.xml"/><Relationship Id="rId47" Type="http://schemas.openxmlformats.org/officeDocument/2006/relationships/tags" Target="../tags/tag6003.xml"/><Relationship Id="rId46" Type="http://schemas.openxmlformats.org/officeDocument/2006/relationships/tags" Target="../tags/tag6002.xml"/><Relationship Id="rId45" Type="http://schemas.openxmlformats.org/officeDocument/2006/relationships/tags" Target="../tags/tag6001.xml"/><Relationship Id="rId44" Type="http://schemas.openxmlformats.org/officeDocument/2006/relationships/tags" Target="../tags/tag6000.xml"/><Relationship Id="rId43" Type="http://schemas.openxmlformats.org/officeDocument/2006/relationships/tags" Target="../tags/tag5999.xml"/><Relationship Id="rId42" Type="http://schemas.openxmlformats.org/officeDocument/2006/relationships/tags" Target="../tags/tag5998.xml"/><Relationship Id="rId41" Type="http://schemas.openxmlformats.org/officeDocument/2006/relationships/tags" Target="../tags/tag5997.xml"/><Relationship Id="rId40" Type="http://schemas.openxmlformats.org/officeDocument/2006/relationships/tags" Target="../tags/tag5996.xml"/><Relationship Id="rId4" Type="http://schemas.openxmlformats.org/officeDocument/2006/relationships/tags" Target="../tags/tag5960.xml"/><Relationship Id="rId39" Type="http://schemas.openxmlformats.org/officeDocument/2006/relationships/tags" Target="../tags/tag5995.xml"/><Relationship Id="rId38" Type="http://schemas.openxmlformats.org/officeDocument/2006/relationships/tags" Target="../tags/tag5994.xml"/><Relationship Id="rId37" Type="http://schemas.openxmlformats.org/officeDocument/2006/relationships/tags" Target="../tags/tag5993.xml"/><Relationship Id="rId36" Type="http://schemas.openxmlformats.org/officeDocument/2006/relationships/tags" Target="../tags/tag5992.xml"/><Relationship Id="rId35" Type="http://schemas.openxmlformats.org/officeDocument/2006/relationships/tags" Target="../tags/tag5991.xml"/><Relationship Id="rId34" Type="http://schemas.openxmlformats.org/officeDocument/2006/relationships/tags" Target="../tags/tag5990.xml"/><Relationship Id="rId33" Type="http://schemas.openxmlformats.org/officeDocument/2006/relationships/tags" Target="../tags/tag5989.xml"/><Relationship Id="rId32" Type="http://schemas.openxmlformats.org/officeDocument/2006/relationships/tags" Target="../tags/tag5988.xml"/><Relationship Id="rId31" Type="http://schemas.openxmlformats.org/officeDocument/2006/relationships/tags" Target="../tags/tag5987.xml"/><Relationship Id="rId30" Type="http://schemas.openxmlformats.org/officeDocument/2006/relationships/tags" Target="../tags/tag5986.xml"/><Relationship Id="rId3" Type="http://schemas.openxmlformats.org/officeDocument/2006/relationships/tags" Target="../tags/tag5959.xml"/><Relationship Id="rId29" Type="http://schemas.openxmlformats.org/officeDocument/2006/relationships/tags" Target="../tags/tag5985.xml"/><Relationship Id="rId28" Type="http://schemas.openxmlformats.org/officeDocument/2006/relationships/tags" Target="../tags/tag5984.xml"/><Relationship Id="rId27" Type="http://schemas.openxmlformats.org/officeDocument/2006/relationships/tags" Target="../tags/tag5983.xml"/><Relationship Id="rId26" Type="http://schemas.openxmlformats.org/officeDocument/2006/relationships/tags" Target="../tags/tag5982.xml"/><Relationship Id="rId25" Type="http://schemas.openxmlformats.org/officeDocument/2006/relationships/tags" Target="../tags/tag5981.xml"/><Relationship Id="rId24" Type="http://schemas.openxmlformats.org/officeDocument/2006/relationships/tags" Target="../tags/tag5980.xml"/><Relationship Id="rId23" Type="http://schemas.openxmlformats.org/officeDocument/2006/relationships/tags" Target="../tags/tag5979.xml"/><Relationship Id="rId22" Type="http://schemas.openxmlformats.org/officeDocument/2006/relationships/tags" Target="../tags/tag5978.xml"/><Relationship Id="rId21" Type="http://schemas.openxmlformats.org/officeDocument/2006/relationships/tags" Target="../tags/tag5977.xml"/><Relationship Id="rId20" Type="http://schemas.openxmlformats.org/officeDocument/2006/relationships/tags" Target="../tags/tag5976.xml"/><Relationship Id="rId2" Type="http://schemas.openxmlformats.org/officeDocument/2006/relationships/tags" Target="../tags/tag5958.xml"/><Relationship Id="rId19" Type="http://schemas.openxmlformats.org/officeDocument/2006/relationships/tags" Target="../tags/tag5975.xml"/><Relationship Id="rId18" Type="http://schemas.openxmlformats.org/officeDocument/2006/relationships/tags" Target="../tags/tag5974.xml"/><Relationship Id="rId17" Type="http://schemas.openxmlformats.org/officeDocument/2006/relationships/tags" Target="../tags/tag5973.xml"/><Relationship Id="rId16" Type="http://schemas.openxmlformats.org/officeDocument/2006/relationships/tags" Target="../tags/tag5972.xml"/><Relationship Id="rId15" Type="http://schemas.openxmlformats.org/officeDocument/2006/relationships/tags" Target="../tags/tag5971.xml"/><Relationship Id="rId14" Type="http://schemas.openxmlformats.org/officeDocument/2006/relationships/tags" Target="../tags/tag5970.xml"/><Relationship Id="rId13" Type="http://schemas.openxmlformats.org/officeDocument/2006/relationships/tags" Target="../tags/tag5969.xml"/><Relationship Id="rId12" Type="http://schemas.openxmlformats.org/officeDocument/2006/relationships/tags" Target="../tags/tag5968.xml"/><Relationship Id="rId11" Type="http://schemas.openxmlformats.org/officeDocument/2006/relationships/tags" Target="../tags/tag5967.xml"/><Relationship Id="rId10" Type="http://schemas.openxmlformats.org/officeDocument/2006/relationships/tags" Target="../tags/tag5966.xml"/><Relationship Id="rId1" Type="http://schemas.openxmlformats.org/officeDocument/2006/relationships/slideMaster" Target="../slideMasters/slideMaster7.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36.xml.rels><?xml version="1.0" encoding="UTF-8" standalone="yes"?>
<Relationships xmlns="http://schemas.openxmlformats.org/package/2006/relationships"><Relationship Id="rId9" Type="http://schemas.openxmlformats.org/officeDocument/2006/relationships/tags" Target="../tags/tag6017.xml"/><Relationship Id="rId8" Type="http://schemas.openxmlformats.org/officeDocument/2006/relationships/tags" Target="../tags/tag6016.xml"/><Relationship Id="rId7" Type="http://schemas.openxmlformats.org/officeDocument/2006/relationships/tags" Target="../tags/tag6015.xml"/><Relationship Id="rId6" Type="http://schemas.openxmlformats.org/officeDocument/2006/relationships/tags" Target="../tags/tag6014.xml"/><Relationship Id="rId59" Type="http://schemas.openxmlformats.org/officeDocument/2006/relationships/tags" Target="../tags/tag6067.xml"/><Relationship Id="rId58" Type="http://schemas.openxmlformats.org/officeDocument/2006/relationships/tags" Target="../tags/tag6066.xml"/><Relationship Id="rId57" Type="http://schemas.openxmlformats.org/officeDocument/2006/relationships/tags" Target="../tags/tag6065.xml"/><Relationship Id="rId56" Type="http://schemas.openxmlformats.org/officeDocument/2006/relationships/tags" Target="../tags/tag6064.xml"/><Relationship Id="rId55" Type="http://schemas.openxmlformats.org/officeDocument/2006/relationships/tags" Target="../tags/tag6063.xml"/><Relationship Id="rId54" Type="http://schemas.openxmlformats.org/officeDocument/2006/relationships/tags" Target="../tags/tag6062.xml"/><Relationship Id="rId53" Type="http://schemas.openxmlformats.org/officeDocument/2006/relationships/tags" Target="../tags/tag6061.xml"/><Relationship Id="rId52" Type="http://schemas.openxmlformats.org/officeDocument/2006/relationships/tags" Target="../tags/tag6060.xml"/><Relationship Id="rId51" Type="http://schemas.openxmlformats.org/officeDocument/2006/relationships/tags" Target="../tags/tag6059.xml"/><Relationship Id="rId50" Type="http://schemas.openxmlformats.org/officeDocument/2006/relationships/tags" Target="../tags/tag6058.xml"/><Relationship Id="rId5" Type="http://schemas.openxmlformats.org/officeDocument/2006/relationships/tags" Target="../tags/tag6013.xml"/><Relationship Id="rId49" Type="http://schemas.openxmlformats.org/officeDocument/2006/relationships/tags" Target="../tags/tag6057.xml"/><Relationship Id="rId48" Type="http://schemas.openxmlformats.org/officeDocument/2006/relationships/tags" Target="../tags/tag6056.xml"/><Relationship Id="rId47" Type="http://schemas.openxmlformats.org/officeDocument/2006/relationships/tags" Target="../tags/tag6055.xml"/><Relationship Id="rId46" Type="http://schemas.openxmlformats.org/officeDocument/2006/relationships/tags" Target="../tags/tag6054.xml"/><Relationship Id="rId45" Type="http://schemas.openxmlformats.org/officeDocument/2006/relationships/tags" Target="../tags/tag6053.xml"/><Relationship Id="rId44" Type="http://schemas.openxmlformats.org/officeDocument/2006/relationships/tags" Target="../tags/tag6052.xml"/><Relationship Id="rId43" Type="http://schemas.openxmlformats.org/officeDocument/2006/relationships/tags" Target="../tags/tag6051.xml"/><Relationship Id="rId42" Type="http://schemas.openxmlformats.org/officeDocument/2006/relationships/tags" Target="../tags/tag6050.xml"/><Relationship Id="rId41" Type="http://schemas.openxmlformats.org/officeDocument/2006/relationships/tags" Target="../tags/tag6049.xml"/><Relationship Id="rId40" Type="http://schemas.openxmlformats.org/officeDocument/2006/relationships/tags" Target="../tags/tag6048.xml"/><Relationship Id="rId4" Type="http://schemas.openxmlformats.org/officeDocument/2006/relationships/tags" Target="../tags/tag6012.xml"/><Relationship Id="rId39" Type="http://schemas.openxmlformats.org/officeDocument/2006/relationships/tags" Target="../tags/tag6047.xml"/><Relationship Id="rId38" Type="http://schemas.openxmlformats.org/officeDocument/2006/relationships/tags" Target="../tags/tag6046.xml"/><Relationship Id="rId37" Type="http://schemas.openxmlformats.org/officeDocument/2006/relationships/tags" Target="../tags/tag6045.xml"/><Relationship Id="rId36" Type="http://schemas.openxmlformats.org/officeDocument/2006/relationships/tags" Target="../tags/tag6044.xml"/><Relationship Id="rId35" Type="http://schemas.openxmlformats.org/officeDocument/2006/relationships/tags" Target="../tags/tag6043.xml"/><Relationship Id="rId34" Type="http://schemas.openxmlformats.org/officeDocument/2006/relationships/tags" Target="../tags/tag6042.xml"/><Relationship Id="rId33" Type="http://schemas.openxmlformats.org/officeDocument/2006/relationships/tags" Target="../tags/tag6041.xml"/><Relationship Id="rId32" Type="http://schemas.openxmlformats.org/officeDocument/2006/relationships/tags" Target="../tags/tag6040.xml"/><Relationship Id="rId31" Type="http://schemas.openxmlformats.org/officeDocument/2006/relationships/tags" Target="../tags/tag6039.xml"/><Relationship Id="rId30" Type="http://schemas.openxmlformats.org/officeDocument/2006/relationships/tags" Target="../tags/tag6038.xml"/><Relationship Id="rId3" Type="http://schemas.openxmlformats.org/officeDocument/2006/relationships/tags" Target="../tags/tag6011.xml"/><Relationship Id="rId29" Type="http://schemas.openxmlformats.org/officeDocument/2006/relationships/tags" Target="../tags/tag6037.xml"/><Relationship Id="rId28" Type="http://schemas.openxmlformats.org/officeDocument/2006/relationships/tags" Target="../tags/tag6036.xml"/><Relationship Id="rId27" Type="http://schemas.openxmlformats.org/officeDocument/2006/relationships/tags" Target="../tags/tag6035.xml"/><Relationship Id="rId26" Type="http://schemas.openxmlformats.org/officeDocument/2006/relationships/tags" Target="../tags/tag6034.xml"/><Relationship Id="rId25" Type="http://schemas.openxmlformats.org/officeDocument/2006/relationships/tags" Target="../tags/tag6033.xml"/><Relationship Id="rId24" Type="http://schemas.openxmlformats.org/officeDocument/2006/relationships/tags" Target="../tags/tag6032.xml"/><Relationship Id="rId23" Type="http://schemas.openxmlformats.org/officeDocument/2006/relationships/tags" Target="../tags/tag6031.xml"/><Relationship Id="rId22" Type="http://schemas.openxmlformats.org/officeDocument/2006/relationships/tags" Target="../tags/tag6030.xml"/><Relationship Id="rId21" Type="http://schemas.openxmlformats.org/officeDocument/2006/relationships/tags" Target="../tags/tag6029.xml"/><Relationship Id="rId20" Type="http://schemas.openxmlformats.org/officeDocument/2006/relationships/tags" Target="../tags/tag6028.xml"/><Relationship Id="rId2" Type="http://schemas.openxmlformats.org/officeDocument/2006/relationships/tags" Target="../tags/tag6010.xml"/><Relationship Id="rId19" Type="http://schemas.openxmlformats.org/officeDocument/2006/relationships/tags" Target="../tags/tag6027.xml"/><Relationship Id="rId18" Type="http://schemas.openxmlformats.org/officeDocument/2006/relationships/tags" Target="../tags/tag6026.xml"/><Relationship Id="rId17" Type="http://schemas.openxmlformats.org/officeDocument/2006/relationships/tags" Target="../tags/tag6025.xml"/><Relationship Id="rId16" Type="http://schemas.openxmlformats.org/officeDocument/2006/relationships/tags" Target="../tags/tag6024.xml"/><Relationship Id="rId15" Type="http://schemas.openxmlformats.org/officeDocument/2006/relationships/tags" Target="../tags/tag6023.xml"/><Relationship Id="rId14" Type="http://schemas.openxmlformats.org/officeDocument/2006/relationships/tags" Target="../tags/tag6022.xml"/><Relationship Id="rId13" Type="http://schemas.openxmlformats.org/officeDocument/2006/relationships/tags" Target="../tags/tag6021.xml"/><Relationship Id="rId12" Type="http://schemas.openxmlformats.org/officeDocument/2006/relationships/tags" Target="../tags/tag6020.xml"/><Relationship Id="rId11" Type="http://schemas.openxmlformats.org/officeDocument/2006/relationships/tags" Target="../tags/tag6019.xml"/><Relationship Id="rId10" Type="http://schemas.openxmlformats.org/officeDocument/2006/relationships/tags" Target="../tags/tag6018.xml"/><Relationship Id="rId1" Type="http://schemas.openxmlformats.org/officeDocument/2006/relationships/slideMaster" Target="../slideMasters/slideMaster7.xml"/></Relationships>
</file>

<file path=ppt/slideLayouts/_rels/slideLayout137.xml.rels><?xml version="1.0" encoding="UTF-8" standalone="yes"?>
<Relationships xmlns="http://schemas.openxmlformats.org/package/2006/relationships"><Relationship Id="rId9" Type="http://schemas.openxmlformats.org/officeDocument/2006/relationships/tags" Target="../tags/tag6075.xml"/><Relationship Id="rId8" Type="http://schemas.openxmlformats.org/officeDocument/2006/relationships/tags" Target="../tags/tag6074.xml"/><Relationship Id="rId7" Type="http://schemas.openxmlformats.org/officeDocument/2006/relationships/tags" Target="../tags/tag6073.xml"/><Relationship Id="rId6" Type="http://schemas.openxmlformats.org/officeDocument/2006/relationships/tags" Target="../tags/tag6072.xml"/><Relationship Id="rId58" Type="http://schemas.openxmlformats.org/officeDocument/2006/relationships/tags" Target="../tags/tag6124.xml"/><Relationship Id="rId57" Type="http://schemas.openxmlformats.org/officeDocument/2006/relationships/tags" Target="../tags/tag6123.xml"/><Relationship Id="rId56" Type="http://schemas.openxmlformats.org/officeDocument/2006/relationships/tags" Target="../tags/tag6122.xml"/><Relationship Id="rId55" Type="http://schemas.openxmlformats.org/officeDocument/2006/relationships/tags" Target="../tags/tag6121.xml"/><Relationship Id="rId54" Type="http://schemas.openxmlformats.org/officeDocument/2006/relationships/tags" Target="../tags/tag6120.xml"/><Relationship Id="rId53" Type="http://schemas.openxmlformats.org/officeDocument/2006/relationships/tags" Target="../tags/tag6119.xml"/><Relationship Id="rId52" Type="http://schemas.openxmlformats.org/officeDocument/2006/relationships/tags" Target="../tags/tag6118.xml"/><Relationship Id="rId51" Type="http://schemas.openxmlformats.org/officeDocument/2006/relationships/tags" Target="../tags/tag6117.xml"/><Relationship Id="rId50" Type="http://schemas.openxmlformats.org/officeDocument/2006/relationships/tags" Target="../tags/tag6116.xml"/><Relationship Id="rId5" Type="http://schemas.openxmlformats.org/officeDocument/2006/relationships/tags" Target="../tags/tag6071.xml"/><Relationship Id="rId49" Type="http://schemas.openxmlformats.org/officeDocument/2006/relationships/tags" Target="../tags/tag6115.xml"/><Relationship Id="rId48" Type="http://schemas.openxmlformats.org/officeDocument/2006/relationships/tags" Target="../tags/tag6114.xml"/><Relationship Id="rId47" Type="http://schemas.openxmlformats.org/officeDocument/2006/relationships/tags" Target="../tags/tag6113.xml"/><Relationship Id="rId46" Type="http://schemas.openxmlformats.org/officeDocument/2006/relationships/tags" Target="../tags/tag6112.xml"/><Relationship Id="rId45" Type="http://schemas.openxmlformats.org/officeDocument/2006/relationships/tags" Target="../tags/tag6111.xml"/><Relationship Id="rId44" Type="http://schemas.openxmlformats.org/officeDocument/2006/relationships/tags" Target="../tags/tag6110.xml"/><Relationship Id="rId43" Type="http://schemas.openxmlformats.org/officeDocument/2006/relationships/tags" Target="../tags/tag6109.xml"/><Relationship Id="rId42" Type="http://schemas.openxmlformats.org/officeDocument/2006/relationships/tags" Target="../tags/tag6108.xml"/><Relationship Id="rId41" Type="http://schemas.openxmlformats.org/officeDocument/2006/relationships/tags" Target="../tags/tag6107.xml"/><Relationship Id="rId40" Type="http://schemas.openxmlformats.org/officeDocument/2006/relationships/tags" Target="../tags/tag6106.xml"/><Relationship Id="rId4" Type="http://schemas.openxmlformats.org/officeDocument/2006/relationships/tags" Target="../tags/tag6070.xml"/><Relationship Id="rId39" Type="http://schemas.openxmlformats.org/officeDocument/2006/relationships/tags" Target="../tags/tag6105.xml"/><Relationship Id="rId38" Type="http://schemas.openxmlformats.org/officeDocument/2006/relationships/tags" Target="../tags/tag6104.xml"/><Relationship Id="rId37" Type="http://schemas.openxmlformats.org/officeDocument/2006/relationships/tags" Target="../tags/tag6103.xml"/><Relationship Id="rId36" Type="http://schemas.openxmlformats.org/officeDocument/2006/relationships/tags" Target="../tags/tag6102.xml"/><Relationship Id="rId35" Type="http://schemas.openxmlformats.org/officeDocument/2006/relationships/tags" Target="../tags/tag6101.xml"/><Relationship Id="rId34" Type="http://schemas.openxmlformats.org/officeDocument/2006/relationships/tags" Target="../tags/tag6100.xml"/><Relationship Id="rId33" Type="http://schemas.openxmlformats.org/officeDocument/2006/relationships/tags" Target="../tags/tag6099.xml"/><Relationship Id="rId32" Type="http://schemas.openxmlformats.org/officeDocument/2006/relationships/tags" Target="../tags/tag6098.xml"/><Relationship Id="rId31" Type="http://schemas.openxmlformats.org/officeDocument/2006/relationships/tags" Target="../tags/tag6097.xml"/><Relationship Id="rId30" Type="http://schemas.openxmlformats.org/officeDocument/2006/relationships/tags" Target="../tags/tag6096.xml"/><Relationship Id="rId3" Type="http://schemas.openxmlformats.org/officeDocument/2006/relationships/tags" Target="../tags/tag6069.xml"/><Relationship Id="rId29" Type="http://schemas.openxmlformats.org/officeDocument/2006/relationships/tags" Target="../tags/tag6095.xml"/><Relationship Id="rId28" Type="http://schemas.openxmlformats.org/officeDocument/2006/relationships/tags" Target="../tags/tag6094.xml"/><Relationship Id="rId27" Type="http://schemas.openxmlformats.org/officeDocument/2006/relationships/tags" Target="../tags/tag6093.xml"/><Relationship Id="rId26" Type="http://schemas.openxmlformats.org/officeDocument/2006/relationships/tags" Target="../tags/tag6092.xml"/><Relationship Id="rId25" Type="http://schemas.openxmlformats.org/officeDocument/2006/relationships/tags" Target="../tags/tag6091.xml"/><Relationship Id="rId24" Type="http://schemas.openxmlformats.org/officeDocument/2006/relationships/tags" Target="../tags/tag6090.xml"/><Relationship Id="rId23" Type="http://schemas.openxmlformats.org/officeDocument/2006/relationships/tags" Target="../tags/tag6089.xml"/><Relationship Id="rId22" Type="http://schemas.openxmlformats.org/officeDocument/2006/relationships/tags" Target="../tags/tag6088.xml"/><Relationship Id="rId21" Type="http://schemas.openxmlformats.org/officeDocument/2006/relationships/tags" Target="../tags/tag6087.xml"/><Relationship Id="rId20" Type="http://schemas.openxmlformats.org/officeDocument/2006/relationships/tags" Target="../tags/tag6086.xml"/><Relationship Id="rId2" Type="http://schemas.openxmlformats.org/officeDocument/2006/relationships/tags" Target="../tags/tag6068.xml"/><Relationship Id="rId19" Type="http://schemas.openxmlformats.org/officeDocument/2006/relationships/tags" Target="../tags/tag6085.xml"/><Relationship Id="rId18" Type="http://schemas.openxmlformats.org/officeDocument/2006/relationships/tags" Target="../tags/tag6084.xml"/><Relationship Id="rId17" Type="http://schemas.openxmlformats.org/officeDocument/2006/relationships/tags" Target="../tags/tag6083.xml"/><Relationship Id="rId16" Type="http://schemas.openxmlformats.org/officeDocument/2006/relationships/tags" Target="../tags/tag6082.xml"/><Relationship Id="rId15" Type="http://schemas.openxmlformats.org/officeDocument/2006/relationships/tags" Target="../tags/tag6081.xml"/><Relationship Id="rId14" Type="http://schemas.openxmlformats.org/officeDocument/2006/relationships/tags" Target="../tags/tag6080.xml"/><Relationship Id="rId13" Type="http://schemas.openxmlformats.org/officeDocument/2006/relationships/tags" Target="../tags/tag6079.xml"/><Relationship Id="rId12" Type="http://schemas.openxmlformats.org/officeDocument/2006/relationships/tags" Target="../tags/tag6078.xml"/><Relationship Id="rId11" Type="http://schemas.openxmlformats.org/officeDocument/2006/relationships/tags" Target="../tags/tag6077.xml"/><Relationship Id="rId10" Type="http://schemas.openxmlformats.org/officeDocument/2006/relationships/tags" Target="../tags/tag6076.xml"/><Relationship Id="rId1" Type="http://schemas.openxmlformats.org/officeDocument/2006/relationships/slideMaster" Target="../slideMasters/slideMaster7.xml"/></Relationships>
</file>

<file path=ppt/slideLayouts/_rels/slideLayout138.xml.rels><?xml version="1.0" encoding="UTF-8" standalone="yes"?>
<Relationships xmlns="http://schemas.openxmlformats.org/package/2006/relationships"><Relationship Id="rId9" Type="http://schemas.openxmlformats.org/officeDocument/2006/relationships/tags" Target="../tags/tag6132.xml"/><Relationship Id="rId8" Type="http://schemas.openxmlformats.org/officeDocument/2006/relationships/tags" Target="../tags/tag6131.xml"/><Relationship Id="rId7" Type="http://schemas.openxmlformats.org/officeDocument/2006/relationships/tags" Target="../tags/tag6130.xml"/><Relationship Id="rId6" Type="http://schemas.openxmlformats.org/officeDocument/2006/relationships/tags" Target="../tags/tag6129.xml"/><Relationship Id="rId59" Type="http://schemas.openxmlformats.org/officeDocument/2006/relationships/tags" Target="../tags/tag6182.xml"/><Relationship Id="rId58" Type="http://schemas.openxmlformats.org/officeDocument/2006/relationships/tags" Target="../tags/tag6181.xml"/><Relationship Id="rId57" Type="http://schemas.openxmlformats.org/officeDocument/2006/relationships/tags" Target="../tags/tag6180.xml"/><Relationship Id="rId56" Type="http://schemas.openxmlformats.org/officeDocument/2006/relationships/tags" Target="../tags/tag6179.xml"/><Relationship Id="rId55" Type="http://schemas.openxmlformats.org/officeDocument/2006/relationships/tags" Target="../tags/tag6178.xml"/><Relationship Id="rId54" Type="http://schemas.openxmlformats.org/officeDocument/2006/relationships/tags" Target="../tags/tag6177.xml"/><Relationship Id="rId53" Type="http://schemas.openxmlformats.org/officeDocument/2006/relationships/tags" Target="../tags/tag6176.xml"/><Relationship Id="rId52" Type="http://schemas.openxmlformats.org/officeDocument/2006/relationships/tags" Target="../tags/tag6175.xml"/><Relationship Id="rId51" Type="http://schemas.openxmlformats.org/officeDocument/2006/relationships/tags" Target="../tags/tag6174.xml"/><Relationship Id="rId50" Type="http://schemas.openxmlformats.org/officeDocument/2006/relationships/tags" Target="../tags/tag6173.xml"/><Relationship Id="rId5" Type="http://schemas.openxmlformats.org/officeDocument/2006/relationships/tags" Target="../tags/tag6128.xml"/><Relationship Id="rId49" Type="http://schemas.openxmlformats.org/officeDocument/2006/relationships/tags" Target="../tags/tag6172.xml"/><Relationship Id="rId48" Type="http://schemas.openxmlformats.org/officeDocument/2006/relationships/tags" Target="../tags/tag6171.xml"/><Relationship Id="rId47" Type="http://schemas.openxmlformats.org/officeDocument/2006/relationships/tags" Target="../tags/tag6170.xml"/><Relationship Id="rId46" Type="http://schemas.openxmlformats.org/officeDocument/2006/relationships/tags" Target="../tags/tag6169.xml"/><Relationship Id="rId45" Type="http://schemas.openxmlformats.org/officeDocument/2006/relationships/tags" Target="../tags/tag6168.xml"/><Relationship Id="rId44" Type="http://schemas.openxmlformats.org/officeDocument/2006/relationships/tags" Target="../tags/tag6167.xml"/><Relationship Id="rId43" Type="http://schemas.openxmlformats.org/officeDocument/2006/relationships/tags" Target="../tags/tag6166.xml"/><Relationship Id="rId42" Type="http://schemas.openxmlformats.org/officeDocument/2006/relationships/tags" Target="../tags/tag6165.xml"/><Relationship Id="rId41" Type="http://schemas.openxmlformats.org/officeDocument/2006/relationships/tags" Target="../tags/tag6164.xml"/><Relationship Id="rId40" Type="http://schemas.openxmlformats.org/officeDocument/2006/relationships/tags" Target="../tags/tag6163.xml"/><Relationship Id="rId4" Type="http://schemas.openxmlformats.org/officeDocument/2006/relationships/tags" Target="../tags/tag6127.xml"/><Relationship Id="rId39" Type="http://schemas.openxmlformats.org/officeDocument/2006/relationships/tags" Target="../tags/tag6162.xml"/><Relationship Id="rId38" Type="http://schemas.openxmlformats.org/officeDocument/2006/relationships/tags" Target="../tags/tag6161.xml"/><Relationship Id="rId37" Type="http://schemas.openxmlformats.org/officeDocument/2006/relationships/tags" Target="../tags/tag6160.xml"/><Relationship Id="rId36" Type="http://schemas.openxmlformats.org/officeDocument/2006/relationships/tags" Target="../tags/tag6159.xml"/><Relationship Id="rId35" Type="http://schemas.openxmlformats.org/officeDocument/2006/relationships/tags" Target="../tags/tag6158.xml"/><Relationship Id="rId34" Type="http://schemas.openxmlformats.org/officeDocument/2006/relationships/tags" Target="../tags/tag6157.xml"/><Relationship Id="rId33" Type="http://schemas.openxmlformats.org/officeDocument/2006/relationships/tags" Target="../tags/tag6156.xml"/><Relationship Id="rId32" Type="http://schemas.openxmlformats.org/officeDocument/2006/relationships/tags" Target="../tags/tag6155.xml"/><Relationship Id="rId31" Type="http://schemas.openxmlformats.org/officeDocument/2006/relationships/tags" Target="../tags/tag6154.xml"/><Relationship Id="rId30" Type="http://schemas.openxmlformats.org/officeDocument/2006/relationships/tags" Target="../tags/tag6153.xml"/><Relationship Id="rId3" Type="http://schemas.openxmlformats.org/officeDocument/2006/relationships/tags" Target="../tags/tag6126.xml"/><Relationship Id="rId29" Type="http://schemas.openxmlformats.org/officeDocument/2006/relationships/tags" Target="../tags/tag6152.xml"/><Relationship Id="rId28" Type="http://schemas.openxmlformats.org/officeDocument/2006/relationships/tags" Target="../tags/tag6151.xml"/><Relationship Id="rId27" Type="http://schemas.openxmlformats.org/officeDocument/2006/relationships/tags" Target="../tags/tag6150.xml"/><Relationship Id="rId26" Type="http://schemas.openxmlformats.org/officeDocument/2006/relationships/tags" Target="../tags/tag6149.xml"/><Relationship Id="rId25" Type="http://schemas.openxmlformats.org/officeDocument/2006/relationships/tags" Target="../tags/tag6148.xml"/><Relationship Id="rId24" Type="http://schemas.openxmlformats.org/officeDocument/2006/relationships/tags" Target="../tags/tag6147.xml"/><Relationship Id="rId23" Type="http://schemas.openxmlformats.org/officeDocument/2006/relationships/tags" Target="../tags/tag6146.xml"/><Relationship Id="rId22" Type="http://schemas.openxmlformats.org/officeDocument/2006/relationships/tags" Target="../tags/tag6145.xml"/><Relationship Id="rId21" Type="http://schemas.openxmlformats.org/officeDocument/2006/relationships/tags" Target="../tags/tag6144.xml"/><Relationship Id="rId20" Type="http://schemas.openxmlformats.org/officeDocument/2006/relationships/tags" Target="../tags/tag6143.xml"/><Relationship Id="rId2" Type="http://schemas.openxmlformats.org/officeDocument/2006/relationships/tags" Target="../tags/tag6125.xml"/><Relationship Id="rId19" Type="http://schemas.openxmlformats.org/officeDocument/2006/relationships/tags" Target="../tags/tag6142.xml"/><Relationship Id="rId18" Type="http://schemas.openxmlformats.org/officeDocument/2006/relationships/tags" Target="../tags/tag6141.xml"/><Relationship Id="rId17" Type="http://schemas.openxmlformats.org/officeDocument/2006/relationships/tags" Target="../tags/tag6140.xml"/><Relationship Id="rId16" Type="http://schemas.openxmlformats.org/officeDocument/2006/relationships/tags" Target="../tags/tag6139.xml"/><Relationship Id="rId15" Type="http://schemas.openxmlformats.org/officeDocument/2006/relationships/tags" Target="../tags/tag6138.xml"/><Relationship Id="rId14" Type="http://schemas.openxmlformats.org/officeDocument/2006/relationships/tags" Target="../tags/tag6137.xml"/><Relationship Id="rId13" Type="http://schemas.openxmlformats.org/officeDocument/2006/relationships/tags" Target="../tags/tag6136.xml"/><Relationship Id="rId12" Type="http://schemas.openxmlformats.org/officeDocument/2006/relationships/tags" Target="../tags/tag6135.xml"/><Relationship Id="rId11" Type="http://schemas.openxmlformats.org/officeDocument/2006/relationships/tags" Target="../tags/tag6134.xml"/><Relationship Id="rId10" Type="http://schemas.openxmlformats.org/officeDocument/2006/relationships/tags" Target="../tags/tag6133.xml"/><Relationship Id="rId1" Type="http://schemas.openxmlformats.org/officeDocument/2006/relationships/slideMaster" Target="../slideMasters/slideMaster7.xml"/></Relationships>
</file>

<file path=ppt/slideLayouts/_rels/slideLayout139.xml.rels><?xml version="1.0" encoding="UTF-8" standalone="yes"?>
<Relationships xmlns="http://schemas.openxmlformats.org/package/2006/relationships"><Relationship Id="rId9" Type="http://schemas.openxmlformats.org/officeDocument/2006/relationships/tags" Target="../tags/tag6190.xml"/><Relationship Id="rId8" Type="http://schemas.openxmlformats.org/officeDocument/2006/relationships/tags" Target="../tags/tag6189.xml"/><Relationship Id="rId7" Type="http://schemas.openxmlformats.org/officeDocument/2006/relationships/tags" Target="../tags/tag6188.xml"/><Relationship Id="rId6" Type="http://schemas.openxmlformats.org/officeDocument/2006/relationships/tags" Target="../tags/tag6187.xml"/><Relationship Id="rId58" Type="http://schemas.openxmlformats.org/officeDocument/2006/relationships/tags" Target="../tags/tag6239.xml"/><Relationship Id="rId57" Type="http://schemas.openxmlformats.org/officeDocument/2006/relationships/tags" Target="../tags/tag6238.xml"/><Relationship Id="rId56" Type="http://schemas.openxmlformats.org/officeDocument/2006/relationships/tags" Target="../tags/tag6237.xml"/><Relationship Id="rId55" Type="http://schemas.openxmlformats.org/officeDocument/2006/relationships/tags" Target="../tags/tag6236.xml"/><Relationship Id="rId54" Type="http://schemas.openxmlformats.org/officeDocument/2006/relationships/tags" Target="../tags/tag6235.xml"/><Relationship Id="rId53" Type="http://schemas.openxmlformats.org/officeDocument/2006/relationships/tags" Target="../tags/tag6234.xml"/><Relationship Id="rId52" Type="http://schemas.openxmlformats.org/officeDocument/2006/relationships/tags" Target="../tags/tag6233.xml"/><Relationship Id="rId51" Type="http://schemas.openxmlformats.org/officeDocument/2006/relationships/tags" Target="../tags/tag6232.xml"/><Relationship Id="rId50" Type="http://schemas.openxmlformats.org/officeDocument/2006/relationships/tags" Target="../tags/tag6231.xml"/><Relationship Id="rId5" Type="http://schemas.openxmlformats.org/officeDocument/2006/relationships/tags" Target="../tags/tag6186.xml"/><Relationship Id="rId49" Type="http://schemas.openxmlformats.org/officeDocument/2006/relationships/tags" Target="../tags/tag6230.xml"/><Relationship Id="rId48" Type="http://schemas.openxmlformats.org/officeDocument/2006/relationships/tags" Target="../tags/tag6229.xml"/><Relationship Id="rId47" Type="http://schemas.openxmlformats.org/officeDocument/2006/relationships/tags" Target="../tags/tag6228.xml"/><Relationship Id="rId46" Type="http://schemas.openxmlformats.org/officeDocument/2006/relationships/tags" Target="../tags/tag6227.xml"/><Relationship Id="rId45" Type="http://schemas.openxmlformats.org/officeDocument/2006/relationships/tags" Target="../tags/tag6226.xml"/><Relationship Id="rId44" Type="http://schemas.openxmlformats.org/officeDocument/2006/relationships/tags" Target="../tags/tag6225.xml"/><Relationship Id="rId43" Type="http://schemas.openxmlformats.org/officeDocument/2006/relationships/tags" Target="../tags/tag6224.xml"/><Relationship Id="rId42" Type="http://schemas.openxmlformats.org/officeDocument/2006/relationships/tags" Target="../tags/tag6223.xml"/><Relationship Id="rId41" Type="http://schemas.openxmlformats.org/officeDocument/2006/relationships/tags" Target="../tags/tag6222.xml"/><Relationship Id="rId40" Type="http://schemas.openxmlformats.org/officeDocument/2006/relationships/tags" Target="../tags/tag6221.xml"/><Relationship Id="rId4" Type="http://schemas.openxmlformats.org/officeDocument/2006/relationships/tags" Target="../tags/tag6185.xml"/><Relationship Id="rId39" Type="http://schemas.openxmlformats.org/officeDocument/2006/relationships/tags" Target="../tags/tag6220.xml"/><Relationship Id="rId38" Type="http://schemas.openxmlformats.org/officeDocument/2006/relationships/tags" Target="../tags/tag6219.xml"/><Relationship Id="rId37" Type="http://schemas.openxmlformats.org/officeDocument/2006/relationships/tags" Target="../tags/tag6218.xml"/><Relationship Id="rId36" Type="http://schemas.openxmlformats.org/officeDocument/2006/relationships/tags" Target="../tags/tag6217.xml"/><Relationship Id="rId35" Type="http://schemas.openxmlformats.org/officeDocument/2006/relationships/tags" Target="../tags/tag6216.xml"/><Relationship Id="rId34" Type="http://schemas.openxmlformats.org/officeDocument/2006/relationships/tags" Target="../tags/tag6215.xml"/><Relationship Id="rId33" Type="http://schemas.openxmlformats.org/officeDocument/2006/relationships/tags" Target="../tags/tag6214.xml"/><Relationship Id="rId32" Type="http://schemas.openxmlformats.org/officeDocument/2006/relationships/tags" Target="../tags/tag6213.xml"/><Relationship Id="rId31" Type="http://schemas.openxmlformats.org/officeDocument/2006/relationships/tags" Target="../tags/tag6212.xml"/><Relationship Id="rId30" Type="http://schemas.openxmlformats.org/officeDocument/2006/relationships/tags" Target="../tags/tag6211.xml"/><Relationship Id="rId3" Type="http://schemas.openxmlformats.org/officeDocument/2006/relationships/tags" Target="../tags/tag6184.xml"/><Relationship Id="rId29" Type="http://schemas.openxmlformats.org/officeDocument/2006/relationships/tags" Target="../tags/tag6210.xml"/><Relationship Id="rId28" Type="http://schemas.openxmlformats.org/officeDocument/2006/relationships/tags" Target="../tags/tag6209.xml"/><Relationship Id="rId27" Type="http://schemas.openxmlformats.org/officeDocument/2006/relationships/tags" Target="../tags/tag6208.xml"/><Relationship Id="rId26" Type="http://schemas.openxmlformats.org/officeDocument/2006/relationships/tags" Target="../tags/tag6207.xml"/><Relationship Id="rId25" Type="http://schemas.openxmlformats.org/officeDocument/2006/relationships/tags" Target="../tags/tag6206.xml"/><Relationship Id="rId24" Type="http://schemas.openxmlformats.org/officeDocument/2006/relationships/tags" Target="../tags/tag6205.xml"/><Relationship Id="rId23" Type="http://schemas.openxmlformats.org/officeDocument/2006/relationships/tags" Target="../tags/tag6204.xml"/><Relationship Id="rId22" Type="http://schemas.openxmlformats.org/officeDocument/2006/relationships/tags" Target="../tags/tag6203.xml"/><Relationship Id="rId21" Type="http://schemas.openxmlformats.org/officeDocument/2006/relationships/tags" Target="../tags/tag6202.xml"/><Relationship Id="rId20" Type="http://schemas.openxmlformats.org/officeDocument/2006/relationships/tags" Target="../tags/tag6201.xml"/><Relationship Id="rId2" Type="http://schemas.openxmlformats.org/officeDocument/2006/relationships/tags" Target="../tags/tag6183.xml"/><Relationship Id="rId19" Type="http://schemas.openxmlformats.org/officeDocument/2006/relationships/tags" Target="../tags/tag6200.xml"/><Relationship Id="rId18" Type="http://schemas.openxmlformats.org/officeDocument/2006/relationships/tags" Target="../tags/tag6199.xml"/><Relationship Id="rId17" Type="http://schemas.openxmlformats.org/officeDocument/2006/relationships/tags" Target="../tags/tag6198.xml"/><Relationship Id="rId16" Type="http://schemas.openxmlformats.org/officeDocument/2006/relationships/tags" Target="../tags/tag6197.xml"/><Relationship Id="rId15" Type="http://schemas.openxmlformats.org/officeDocument/2006/relationships/tags" Target="../tags/tag6196.xml"/><Relationship Id="rId14" Type="http://schemas.openxmlformats.org/officeDocument/2006/relationships/tags" Target="../tags/tag6195.xml"/><Relationship Id="rId13" Type="http://schemas.openxmlformats.org/officeDocument/2006/relationships/tags" Target="../tags/tag6194.xml"/><Relationship Id="rId12" Type="http://schemas.openxmlformats.org/officeDocument/2006/relationships/tags" Target="../tags/tag6193.xml"/><Relationship Id="rId11" Type="http://schemas.openxmlformats.org/officeDocument/2006/relationships/tags" Target="../tags/tag6192.xml"/><Relationship Id="rId10" Type="http://schemas.openxmlformats.org/officeDocument/2006/relationships/tags" Target="../tags/tag6191.xml"/><Relationship Id="rId1" Type="http://schemas.openxmlformats.org/officeDocument/2006/relationships/slideMaster" Target="../slideMasters/slideMaster7.xml"/></Relationships>
</file>

<file path=ppt/slideLayouts/_rels/slideLayout14.xml.rels><?xml version="1.0" encoding="UTF-8" standalone="yes"?>
<Relationships xmlns="http://schemas.openxmlformats.org/package/2006/relationships"><Relationship Id="rId9" Type="http://schemas.openxmlformats.org/officeDocument/2006/relationships/tags" Target="../tags/tag573.xml"/><Relationship Id="rId8" Type="http://schemas.openxmlformats.org/officeDocument/2006/relationships/tags" Target="../tags/tag572.xml"/><Relationship Id="rId7" Type="http://schemas.openxmlformats.org/officeDocument/2006/relationships/tags" Target="../tags/tag571.xml"/><Relationship Id="rId6" Type="http://schemas.openxmlformats.org/officeDocument/2006/relationships/tags" Target="../tags/tag570.xml"/><Relationship Id="rId58" Type="http://schemas.openxmlformats.org/officeDocument/2006/relationships/tags" Target="../tags/tag622.xml"/><Relationship Id="rId57" Type="http://schemas.openxmlformats.org/officeDocument/2006/relationships/tags" Target="../tags/tag621.xml"/><Relationship Id="rId56" Type="http://schemas.openxmlformats.org/officeDocument/2006/relationships/tags" Target="../tags/tag620.xml"/><Relationship Id="rId55" Type="http://schemas.openxmlformats.org/officeDocument/2006/relationships/tags" Target="../tags/tag619.xml"/><Relationship Id="rId54" Type="http://schemas.openxmlformats.org/officeDocument/2006/relationships/tags" Target="../tags/tag618.xml"/><Relationship Id="rId53" Type="http://schemas.openxmlformats.org/officeDocument/2006/relationships/tags" Target="../tags/tag617.xml"/><Relationship Id="rId52" Type="http://schemas.openxmlformats.org/officeDocument/2006/relationships/tags" Target="../tags/tag616.xml"/><Relationship Id="rId51" Type="http://schemas.openxmlformats.org/officeDocument/2006/relationships/tags" Target="../tags/tag615.xml"/><Relationship Id="rId50" Type="http://schemas.openxmlformats.org/officeDocument/2006/relationships/tags" Target="../tags/tag614.xml"/><Relationship Id="rId5" Type="http://schemas.openxmlformats.org/officeDocument/2006/relationships/tags" Target="../tags/tag569.xml"/><Relationship Id="rId49" Type="http://schemas.openxmlformats.org/officeDocument/2006/relationships/tags" Target="../tags/tag613.xml"/><Relationship Id="rId48" Type="http://schemas.openxmlformats.org/officeDocument/2006/relationships/tags" Target="../tags/tag612.xml"/><Relationship Id="rId47" Type="http://schemas.openxmlformats.org/officeDocument/2006/relationships/tags" Target="../tags/tag611.xml"/><Relationship Id="rId46" Type="http://schemas.openxmlformats.org/officeDocument/2006/relationships/tags" Target="../tags/tag610.xml"/><Relationship Id="rId45" Type="http://schemas.openxmlformats.org/officeDocument/2006/relationships/tags" Target="../tags/tag609.xml"/><Relationship Id="rId44" Type="http://schemas.openxmlformats.org/officeDocument/2006/relationships/tags" Target="../tags/tag608.xml"/><Relationship Id="rId43" Type="http://schemas.openxmlformats.org/officeDocument/2006/relationships/tags" Target="../tags/tag607.xml"/><Relationship Id="rId42" Type="http://schemas.openxmlformats.org/officeDocument/2006/relationships/tags" Target="../tags/tag606.xml"/><Relationship Id="rId41" Type="http://schemas.openxmlformats.org/officeDocument/2006/relationships/tags" Target="../tags/tag605.xml"/><Relationship Id="rId40" Type="http://schemas.openxmlformats.org/officeDocument/2006/relationships/tags" Target="../tags/tag604.xml"/><Relationship Id="rId4" Type="http://schemas.openxmlformats.org/officeDocument/2006/relationships/tags" Target="../tags/tag568.xml"/><Relationship Id="rId39" Type="http://schemas.openxmlformats.org/officeDocument/2006/relationships/tags" Target="../tags/tag603.xml"/><Relationship Id="rId38" Type="http://schemas.openxmlformats.org/officeDocument/2006/relationships/tags" Target="../tags/tag602.xml"/><Relationship Id="rId37" Type="http://schemas.openxmlformats.org/officeDocument/2006/relationships/tags" Target="../tags/tag601.xml"/><Relationship Id="rId36" Type="http://schemas.openxmlformats.org/officeDocument/2006/relationships/tags" Target="../tags/tag600.xml"/><Relationship Id="rId35" Type="http://schemas.openxmlformats.org/officeDocument/2006/relationships/tags" Target="../tags/tag599.xml"/><Relationship Id="rId34" Type="http://schemas.openxmlformats.org/officeDocument/2006/relationships/tags" Target="../tags/tag598.xml"/><Relationship Id="rId33" Type="http://schemas.openxmlformats.org/officeDocument/2006/relationships/tags" Target="../tags/tag597.xml"/><Relationship Id="rId32" Type="http://schemas.openxmlformats.org/officeDocument/2006/relationships/tags" Target="../tags/tag596.xml"/><Relationship Id="rId31" Type="http://schemas.openxmlformats.org/officeDocument/2006/relationships/tags" Target="../tags/tag595.xml"/><Relationship Id="rId30" Type="http://schemas.openxmlformats.org/officeDocument/2006/relationships/tags" Target="../tags/tag594.xml"/><Relationship Id="rId3" Type="http://schemas.openxmlformats.org/officeDocument/2006/relationships/tags" Target="../tags/tag567.xml"/><Relationship Id="rId29" Type="http://schemas.openxmlformats.org/officeDocument/2006/relationships/tags" Target="../tags/tag593.xml"/><Relationship Id="rId28" Type="http://schemas.openxmlformats.org/officeDocument/2006/relationships/tags" Target="../tags/tag592.xml"/><Relationship Id="rId27" Type="http://schemas.openxmlformats.org/officeDocument/2006/relationships/tags" Target="../tags/tag591.xml"/><Relationship Id="rId26" Type="http://schemas.openxmlformats.org/officeDocument/2006/relationships/tags" Target="../tags/tag590.xml"/><Relationship Id="rId25" Type="http://schemas.openxmlformats.org/officeDocument/2006/relationships/tags" Target="../tags/tag589.xml"/><Relationship Id="rId24" Type="http://schemas.openxmlformats.org/officeDocument/2006/relationships/tags" Target="../tags/tag588.xml"/><Relationship Id="rId23" Type="http://schemas.openxmlformats.org/officeDocument/2006/relationships/tags" Target="../tags/tag587.xml"/><Relationship Id="rId22" Type="http://schemas.openxmlformats.org/officeDocument/2006/relationships/tags" Target="../tags/tag586.xml"/><Relationship Id="rId21" Type="http://schemas.openxmlformats.org/officeDocument/2006/relationships/tags" Target="../tags/tag585.xml"/><Relationship Id="rId20" Type="http://schemas.openxmlformats.org/officeDocument/2006/relationships/tags" Target="../tags/tag584.xml"/><Relationship Id="rId2" Type="http://schemas.openxmlformats.org/officeDocument/2006/relationships/tags" Target="../tags/tag566.xml"/><Relationship Id="rId19" Type="http://schemas.openxmlformats.org/officeDocument/2006/relationships/tags" Target="../tags/tag583.xml"/><Relationship Id="rId18" Type="http://schemas.openxmlformats.org/officeDocument/2006/relationships/tags" Target="../tags/tag582.xml"/><Relationship Id="rId17" Type="http://schemas.openxmlformats.org/officeDocument/2006/relationships/tags" Target="../tags/tag581.xml"/><Relationship Id="rId16" Type="http://schemas.openxmlformats.org/officeDocument/2006/relationships/tags" Target="../tags/tag580.xml"/><Relationship Id="rId15" Type="http://schemas.openxmlformats.org/officeDocument/2006/relationships/tags" Target="../tags/tag579.xml"/><Relationship Id="rId14" Type="http://schemas.openxmlformats.org/officeDocument/2006/relationships/tags" Target="../tags/tag578.xml"/><Relationship Id="rId13" Type="http://schemas.openxmlformats.org/officeDocument/2006/relationships/tags" Target="../tags/tag577.xml"/><Relationship Id="rId12" Type="http://schemas.openxmlformats.org/officeDocument/2006/relationships/tags" Target="../tags/tag576.xml"/><Relationship Id="rId11" Type="http://schemas.openxmlformats.org/officeDocument/2006/relationships/tags" Target="../tags/tag575.xml"/><Relationship Id="rId10" Type="http://schemas.openxmlformats.org/officeDocument/2006/relationships/tags" Target="../tags/tag574.xml"/><Relationship Id="rId1" Type="http://schemas.openxmlformats.org/officeDocument/2006/relationships/slideMaster" Target="../slideMasters/slideMaster1.xml"/></Relationships>
</file>

<file path=ppt/slideLayouts/_rels/slideLayout140.xml.rels><?xml version="1.0" encoding="UTF-8" standalone="yes"?>
<Relationships xmlns="http://schemas.openxmlformats.org/package/2006/relationships"><Relationship Id="rId9" Type="http://schemas.openxmlformats.org/officeDocument/2006/relationships/tags" Target="../tags/tag6247.xml"/><Relationship Id="rId8" Type="http://schemas.openxmlformats.org/officeDocument/2006/relationships/tags" Target="../tags/tag6246.xml"/><Relationship Id="rId7" Type="http://schemas.openxmlformats.org/officeDocument/2006/relationships/tags" Target="../tags/tag6245.xml"/><Relationship Id="rId61" Type="http://schemas.openxmlformats.org/officeDocument/2006/relationships/tags" Target="../tags/tag6299.xml"/><Relationship Id="rId60" Type="http://schemas.openxmlformats.org/officeDocument/2006/relationships/tags" Target="../tags/tag6298.xml"/><Relationship Id="rId6" Type="http://schemas.openxmlformats.org/officeDocument/2006/relationships/tags" Target="../tags/tag6244.xml"/><Relationship Id="rId59" Type="http://schemas.openxmlformats.org/officeDocument/2006/relationships/tags" Target="../tags/tag6297.xml"/><Relationship Id="rId58" Type="http://schemas.openxmlformats.org/officeDocument/2006/relationships/tags" Target="../tags/tag6296.xml"/><Relationship Id="rId57" Type="http://schemas.openxmlformats.org/officeDocument/2006/relationships/tags" Target="../tags/tag6295.xml"/><Relationship Id="rId56" Type="http://schemas.openxmlformats.org/officeDocument/2006/relationships/tags" Target="../tags/tag6294.xml"/><Relationship Id="rId55" Type="http://schemas.openxmlformats.org/officeDocument/2006/relationships/tags" Target="../tags/tag6293.xml"/><Relationship Id="rId54" Type="http://schemas.openxmlformats.org/officeDocument/2006/relationships/tags" Target="../tags/tag6292.xml"/><Relationship Id="rId53" Type="http://schemas.openxmlformats.org/officeDocument/2006/relationships/tags" Target="../tags/tag6291.xml"/><Relationship Id="rId52" Type="http://schemas.openxmlformats.org/officeDocument/2006/relationships/tags" Target="../tags/tag6290.xml"/><Relationship Id="rId51" Type="http://schemas.openxmlformats.org/officeDocument/2006/relationships/tags" Target="../tags/tag6289.xml"/><Relationship Id="rId50" Type="http://schemas.openxmlformats.org/officeDocument/2006/relationships/tags" Target="../tags/tag6288.xml"/><Relationship Id="rId5" Type="http://schemas.openxmlformats.org/officeDocument/2006/relationships/tags" Target="../tags/tag6243.xml"/><Relationship Id="rId49" Type="http://schemas.openxmlformats.org/officeDocument/2006/relationships/tags" Target="../tags/tag6287.xml"/><Relationship Id="rId48" Type="http://schemas.openxmlformats.org/officeDocument/2006/relationships/tags" Target="../tags/tag6286.xml"/><Relationship Id="rId47" Type="http://schemas.openxmlformats.org/officeDocument/2006/relationships/tags" Target="../tags/tag6285.xml"/><Relationship Id="rId46" Type="http://schemas.openxmlformats.org/officeDocument/2006/relationships/tags" Target="../tags/tag6284.xml"/><Relationship Id="rId45" Type="http://schemas.openxmlformats.org/officeDocument/2006/relationships/tags" Target="../tags/tag6283.xml"/><Relationship Id="rId44" Type="http://schemas.openxmlformats.org/officeDocument/2006/relationships/tags" Target="../tags/tag6282.xml"/><Relationship Id="rId43" Type="http://schemas.openxmlformats.org/officeDocument/2006/relationships/tags" Target="../tags/tag6281.xml"/><Relationship Id="rId42" Type="http://schemas.openxmlformats.org/officeDocument/2006/relationships/tags" Target="../tags/tag6280.xml"/><Relationship Id="rId41" Type="http://schemas.openxmlformats.org/officeDocument/2006/relationships/tags" Target="../tags/tag6279.xml"/><Relationship Id="rId40" Type="http://schemas.openxmlformats.org/officeDocument/2006/relationships/tags" Target="../tags/tag6278.xml"/><Relationship Id="rId4" Type="http://schemas.openxmlformats.org/officeDocument/2006/relationships/tags" Target="../tags/tag6242.xml"/><Relationship Id="rId39" Type="http://schemas.openxmlformats.org/officeDocument/2006/relationships/tags" Target="../tags/tag6277.xml"/><Relationship Id="rId38" Type="http://schemas.openxmlformats.org/officeDocument/2006/relationships/tags" Target="../tags/tag6276.xml"/><Relationship Id="rId37" Type="http://schemas.openxmlformats.org/officeDocument/2006/relationships/tags" Target="../tags/tag6275.xml"/><Relationship Id="rId36" Type="http://schemas.openxmlformats.org/officeDocument/2006/relationships/tags" Target="../tags/tag6274.xml"/><Relationship Id="rId35" Type="http://schemas.openxmlformats.org/officeDocument/2006/relationships/tags" Target="../tags/tag6273.xml"/><Relationship Id="rId34" Type="http://schemas.openxmlformats.org/officeDocument/2006/relationships/tags" Target="../tags/tag6272.xml"/><Relationship Id="rId33" Type="http://schemas.openxmlformats.org/officeDocument/2006/relationships/tags" Target="../tags/tag6271.xml"/><Relationship Id="rId32" Type="http://schemas.openxmlformats.org/officeDocument/2006/relationships/tags" Target="../tags/tag6270.xml"/><Relationship Id="rId31" Type="http://schemas.openxmlformats.org/officeDocument/2006/relationships/tags" Target="../tags/tag6269.xml"/><Relationship Id="rId30" Type="http://schemas.openxmlformats.org/officeDocument/2006/relationships/tags" Target="../tags/tag6268.xml"/><Relationship Id="rId3" Type="http://schemas.openxmlformats.org/officeDocument/2006/relationships/tags" Target="../tags/tag6241.xml"/><Relationship Id="rId29" Type="http://schemas.openxmlformats.org/officeDocument/2006/relationships/tags" Target="../tags/tag6267.xml"/><Relationship Id="rId28" Type="http://schemas.openxmlformats.org/officeDocument/2006/relationships/tags" Target="../tags/tag6266.xml"/><Relationship Id="rId27" Type="http://schemas.openxmlformats.org/officeDocument/2006/relationships/tags" Target="../tags/tag6265.xml"/><Relationship Id="rId26" Type="http://schemas.openxmlformats.org/officeDocument/2006/relationships/tags" Target="../tags/tag6264.xml"/><Relationship Id="rId25" Type="http://schemas.openxmlformats.org/officeDocument/2006/relationships/tags" Target="../tags/tag6263.xml"/><Relationship Id="rId24" Type="http://schemas.openxmlformats.org/officeDocument/2006/relationships/tags" Target="../tags/tag6262.xml"/><Relationship Id="rId23" Type="http://schemas.openxmlformats.org/officeDocument/2006/relationships/tags" Target="../tags/tag6261.xml"/><Relationship Id="rId22" Type="http://schemas.openxmlformats.org/officeDocument/2006/relationships/tags" Target="../tags/tag6260.xml"/><Relationship Id="rId21" Type="http://schemas.openxmlformats.org/officeDocument/2006/relationships/tags" Target="../tags/tag6259.xml"/><Relationship Id="rId20" Type="http://schemas.openxmlformats.org/officeDocument/2006/relationships/tags" Target="../tags/tag6258.xml"/><Relationship Id="rId2" Type="http://schemas.openxmlformats.org/officeDocument/2006/relationships/tags" Target="../tags/tag6240.xml"/><Relationship Id="rId19" Type="http://schemas.openxmlformats.org/officeDocument/2006/relationships/tags" Target="../tags/tag6257.xml"/><Relationship Id="rId18" Type="http://schemas.openxmlformats.org/officeDocument/2006/relationships/tags" Target="../tags/tag6256.xml"/><Relationship Id="rId17" Type="http://schemas.openxmlformats.org/officeDocument/2006/relationships/tags" Target="../tags/tag6255.xml"/><Relationship Id="rId16" Type="http://schemas.openxmlformats.org/officeDocument/2006/relationships/tags" Target="../tags/tag6254.xml"/><Relationship Id="rId15" Type="http://schemas.openxmlformats.org/officeDocument/2006/relationships/tags" Target="../tags/tag6253.xml"/><Relationship Id="rId14" Type="http://schemas.openxmlformats.org/officeDocument/2006/relationships/tags" Target="../tags/tag6252.xml"/><Relationship Id="rId13" Type="http://schemas.openxmlformats.org/officeDocument/2006/relationships/tags" Target="../tags/tag6251.xml"/><Relationship Id="rId12" Type="http://schemas.openxmlformats.org/officeDocument/2006/relationships/tags" Target="../tags/tag6250.xml"/><Relationship Id="rId11" Type="http://schemas.openxmlformats.org/officeDocument/2006/relationships/tags" Target="../tags/tag6249.xml"/><Relationship Id="rId10" Type="http://schemas.openxmlformats.org/officeDocument/2006/relationships/tags" Target="../tags/tag6248.xml"/><Relationship Id="rId1" Type="http://schemas.openxmlformats.org/officeDocument/2006/relationships/slideMaster" Target="../slideMasters/slideMaster7.xml"/></Relationships>
</file>

<file path=ppt/slideLayouts/_rels/slideLayout141.xml.rels><?xml version="1.0" encoding="UTF-8" standalone="yes"?>
<Relationships xmlns="http://schemas.openxmlformats.org/package/2006/relationships"><Relationship Id="rId9" Type="http://schemas.openxmlformats.org/officeDocument/2006/relationships/tags" Target="../tags/tag6307.xml"/><Relationship Id="rId8" Type="http://schemas.openxmlformats.org/officeDocument/2006/relationships/tags" Target="../tags/tag6306.xml"/><Relationship Id="rId7" Type="http://schemas.openxmlformats.org/officeDocument/2006/relationships/tags" Target="../tags/tag6305.xml"/><Relationship Id="rId6" Type="http://schemas.openxmlformats.org/officeDocument/2006/relationships/tags" Target="../tags/tag6304.xml"/><Relationship Id="rId59" Type="http://schemas.openxmlformats.org/officeDocument/2006/relationships/tags" Target="../tags/tag6357.xml"/><Relationship Id="rId58" Type="http://schemas.openxmlformats.org/officeDocument/2006/relationships/tags" Target="../tags/tag6356.xml"/><Relationship Id="rId57" Type="http://schemas.openxmlformats.org/officeDocument/2006/relationships/tags" Target="../tags/tag6355.xml"/><Relationship Id="rId56" Type="http://schemas.openxmlformats.org/officeDocument/2006/relationships/tags" Target="../tags/tag6354.xml"/><Relationship Id="rId55" Type="http://schemas.openxmlformats.org/officeDocument/2006/relationships/tags" Target="../tags/tag6353.xml"/><Relationship Id="rId54" Type="http://schemas.openxmlformats.org/officeDocument/2006/relationships/tags" Target="../tags/tag6352.xml"/><Relationship Id="rId53" Type="http://schemas.openxmlformats.org/officeDocument/2006/relationships/tags" Target="../tags/tag6351.xml"/><Relationship Id="rId52" Type="http://schemas.openxmlformats.org/officeDocument/2006/relationships/tags" Target="../tags/tag6350.xml"/><Relationship Id="rId51" Type="http://schemas.openxmlformats.org/officeDocument/2006/relationships/tags" Target="../tags/tag6349.xml"/><Relationship Id="rId50" Type="http://schemas.openxmlformats.org/officeDocument/2006/relationships/tags" Target="../tags/tag6348.xml"/><Relationship Id="rId5" Type="http://schemas.openxmlformats.org/officeDocument/2006/relationships/tags" Target="../tags/tag6303.xml"/><Relationship Id="rId49" Type="http://schemas.openxmlformats.org/officeDocument/2006/relationships/tags" Target="../tags/tag6347.xml"/><Relationship Id="rId48" Type="http://schemas.openxmlformats.org/officeDocument/2006/relationships/tags" Target="../tags/tag6346.xml"/><Relationship Id="rId47" Type="http://schemas.openxmlformats.org/officeDocument/2006/relationships/tags" Target="../tags/tag6345.xml"/><Relationship Id="rId46" Type="http://schemas.openxmlformats.org/officeDocument/2006/relationships/tags" Target="../tags/tag6344.xml"/><Relationship Id="rId45" Type="http://schemas.openxmlformats.org/officeDocument/2006/relationships/tags" Target="../tags/tag6343.xml"/><Relationship Id="rId44" Type="http://schemas.openxmlformats.org/officeDocument/2006/relationships/tags" Target="../tags/tag6342.xml"/><Relationship Id="rId43" Type="http://schemas.openxmlformats.org/officeDocument/2006/relationships/tags" Target="../tags/tag6341.xml"/><Relationship Id="rId42" Type="http://schemas.openxmlformats.org/officeDocument/2006/relationships/tags" Target="../tags/tag6340.xml"/><Relationship Id="rId41" Type="http://schemas.openxmlformats.org/officeDocument/2006/relationships/tags" Target="../tags/tag6339.xml"/><Relationship Id="rId40" Type="http://schemas.openxmlformats.org/officeDocument/2006/relationships/tags" Target="../tags/tag6338.xml"/><Relationship Id="rId4" Type="http://schemas.openxmlformats.org/officeDocument/2006/relationships/tags" Target="../tags/tag6302.xml"/><Relationship Id="rId39" Type="http://schemas.openxmlformats.org/officeDocument/2006/relationships/tags" Target="../tags/tag6337.xml"/><Relationship Id="rId38" Type="http://schemas.openxmlformats.org/officeDocument/2006/relationships/tags" Target="../tags/tag6336.xml"/><Relationship Id="rId37" Type="http://schemas.openxmlformats.org/officeDocument/2006/relationships/tags" Target="../tags/tag6335.xml"/><Relationship Id="rId36" Type="http://schemas.openxmlformats.org/officeDocument/2006/relationships/tags" Target="../tags/tag6334.xml"/><Relationship Id="rId35" Type="http://schemas.openxmlformats.org/officeDocument/2006/relationships/tags" Target="../tags/tag6333.xml"/><Relationship Id="rId34" Type="http://schemas.openxmlformats.org/officeDocument/2006/relationships/tags" Target="../tags/tag6332.xml"/><Relationship Id="rId33" Type="http://schemas.openxmlformats.org/officeDocument/2006/relationships/tags" Target="../tags/tag6331.xml"/><Relationship Id="rId32" Type="http://schemas.openxmlformats.org/officeDocument/2006/relationships/tags" Target="../tags/tag6330.xml"/><Relationship Id="rId31" Type="http://schemas.openxmlformats.org/officeDocument/2006/relationships/tags" Target="../tags/tag6329.xml"/><Relationship Id="rId30" Type="http://schemas.openxmlformats.org/officeDocument/2006/relationships/tags" Target="../tags/tag6328.xml"/><Relationship Id="rId3" Type="http://schemas.openxmlformats.org/officeDocument/2006/relationships/tags" Target="../tags/tag6301.xml"/><Relationship Id="rId29" Type="http://schemas.openxmlformats.org/officeDocument/2006/relationships/tags" Target="../tags/tag6327.xml"/><Relationship Id="rId28" Type="http://schemas.openxmlformats.org/officeDocument/2006/relationships/tags" Target="../tags/tag6326.xml"/><Relationship Id="rId27" Type="http://schemas.openxmlformats.org/officeDocument/2006/relationships/tags" Target="../tags/tag6325.xml"/><Relationship Id="rId26" Type="http://schemas.openxmlformats.org/officeDocument/2006/relationships/tags" Target="../tags/tag6324.xml"/><Relationship Id="rId25" Type="http://schemas.openxmlformats.org/officeDocument/2006/relationships/tags" Target="../tags/tag6323.xml"/><Relationship Id="rId24" Type="http://schemas.openxmlformats.org/officeDocument/2006/relationships/tags" Target="../tags/tag6322.xml"/><Relationship Id="rId23" Type="http://schemas.openxmlformats.org/officeDocument/2006/relationships/tags" Target="../tags/tag6321.xml"/><Relationship Id="rId22" Type="http://schemas.openxmlformats.org/officeDocument/2006/relationships/tags" Target="../tags/tag6320.xml"/><Relationship Id="rId21" Type="http://schemas.openxmlformats.org/officeDocument/2006/relationships/tags" Target="../tags/tag6319.xml"/><Relationship Id="rId20" Type="http://schemas.openxmlformats.org/officeDocument/2006/relationships/tags" Target="../tags/tag6318.xml"/><Relationship Id="rId2" Type="http://schemas.openxmlformats.org/officeDocument/2006/relationships/tags" Target="../tags/tag6300.xml"/><Relationship Id="rId19" Type="http://schemas.openxmlformats.org/officeDocument/2006/relationships/tags" Target="../tags/tag6317.xml"/><Relationship Id="rId18" Type="http://schemas.openxmlformats.org/officeDocument/2006/relationships/tags" Target="../tags/tag6316.xml"/><Relationship Id="rId17" Type="http://schemas.openxmlformats.org/officeDocument/2006/relationships/tags" Target="../tags/tag6315.xml"/><Relationship Id="rId16" Type="http://schemas.openxmlformats.org/officeDocument/2006/relationships/tags" Target="../tags/tag6314.xml"/><Relationship Id="rId15" Type="http://schemas.openxmlformats.org/officeDocument/2006/relationships/tags" Target="../tags/tag6313.xml"/><Relationship Id="rId14" Type="http://schemas.openxmlformats.org/officeDocument/2006/relationships/tags" Target="../tags/tag6312.xml"/><Relationship Id="rId13" Type="http://schemas.openxmlformats.org/officeDocument/2006/relationships/tags" Target="../tags/tag6311.xml"/><Relationship Id="rId12" Type="http://schemas.openxmlformats.org/officeDocument/2006/relationships/tags" Target="../tags/tag6310.xml"/><Relationship Id="rId11" Type="http://schemas.openxmlformats.org/officeDocument/2006/relationships/tags" Target="../tags/tag6309.xml"/><Relationship Id="rId10" Type="http://schemas.openxmlformats.org/officeDocument/2006/relationships/tags" Target="../tags/tag6308.xml"/><Relationship Id="rId1" Type="http://schemas.openxmlformats.org/officeDocument/2006/relationships/slideMaster" Target="../slideMasters/slideMaster7.xml"/></Relationships>
</file>

<file path=ppt/slideLayouts/_rels/slideLayout142.xml.rels><?xml version="1.0" encoding="UTF-8" standalone="yes"?>
<Relationships xmlns="http://schemas.openxmlformats.org/package/2006/relationships"><Relationship Id="rId9" Type="http://schemas.openxmlformats.org/officeDocument/2006/relationships/tags" Target="../tags/tag6365.xml"/><Relationship Id="rId8" Type="http://schemas.openxmlformats.org/officeDocument/2006/relationships/tags" Target="../tags/tag6364.xml"/><Relationship Id="rId7" Type="http://schemas.openxmlformats.org/officeDocument/2006/relationships/tags" Target="../tags/tag6363.xml"/><Relationship Id="rId61" Type="http://schemas.openxmlformats.org/officeDocument/2006/relationships/tags" Target="../tags/tag6417.xml"/><Relationship Id="rId60" Type="http://schemas.openxmlformats.org/officeDocument/2006/relationships/tags" Target="../tags/tag6416.xml"/><Relationship Id="rId6" Type="http://schemas.openxmlformats.org/officeDocument/2006/relationships/tags" Target="../tags/tag6362.xml"/><Relationship Id="rId59" Type="http://schemas.openxmlformats.org/officeDocument/2006/relationships/tags" Target="../tags/tag6415.xml"/><Relationship Id="rId58" Type="http://schemas.openxmlformats.org/officeDocument/2006/relationships/tags" Target="../tags/tag6414.xml"/><Relationship Id="rId57" Type="http://schemas.openxmlformats.org/officeDocument/2006/relationships/tags" Target="../tags/tag6413.xml"/><Relationship Id="rId56" Type="http://schemas.openxmlformats.org/officeDocument/2006/relationships/tags" Target="../tags/tag6412.xml"/><Relationship Id="rId55" Type="http://schemas.openxmlformats.org/officeDocument/2006/relationships/tags" Target="../tags/tag6411.xml"/><Relationship Id="rId54" Type="http://schemas.openxmlformats.org/officeDocument/2006/relationships/tags" Target="../tags/tag6410.xml"/><Relationship Id="rId53" Type="http://schemas.openxmlformats.org/officeDocument/2006/relationships/tags" Target="../tags/tag6409.xml"/><Relationship Id="rId52" Type="http://schemas.openxmlformats.org/officeDocument/2006/relationships/tags" Target="../tags/tag6408.xml"/><Relationship Id="rId51" Type="http://schemas.openxmlformats.org/officeDocument/2006/relationships/tags" Target="../tags/tag6407.xml"/><Relationship Id="rId50" Type="http://schemas.openxmlformats.org/officeDocument/2006/relationships/tags" Target="../tags/tag6406.xml"/><Relationship Id="rId5" Type="http://schemas.openxmlformats.org/officeDocument/2006/relationships/tags" Target="../tags/tag6361.xml"/><Relationship Id="rId49" Type="http://schemas.openxmlformats.org/officeDocument/2006/relationships/tags" Target="../tags/tag6405.xml"/><Relationship Id="rId48" Type="http://schemas.openxmlformats.org/officeDocument/2006/relationships/tags" Target="../tags/tag6404.xml"/><Relationship Id="rId47" Type="http://schemas.openxmlformats.org/officeDocument/2006/relationships/tags" Target="../tags/tag6403.xml"/><Relationship Id="rId46" Type="http://schemas.openxmlformats.org/officeDocument/2006/relationships/tags" Target="../tags/tag6402.xml"/><Relationship Id="rId45" Type="http://schemas.openxmlformats.org/officeDocument/2006/relationships/tags" Target="../tags/tag6401.xml"/><Relationship Id="rId44" Type="http://schemas.openxmlformats.org/officeDocument/2006/relationships/tags" Target="../tags/tag6400.xml"/><Relationship Id="rId43" Type="http://schemas.openxmlformats.org/officeDocument/2006/relationships/tags" Target="../tags/tag6399.xml"/><Relationship Id="rId42" Type="http://schemas.openxmlformats.org/officeDocument/2006/relationships/tags" Target="../tags/tag6398.xml"/><Relationship Id="rId41" Type="http://schemas.openxmlformats.org/officeDocument/2006/relationships/tags" Target="../tags/tag6397.xml"/><Relationship Id="rId40" Type="http://schemas.openxmlformats.org/officeDocument/2006/relationships/tags" Target="../tags/tag6396.xml"/><Relationship Id="rId4" Type="http://schemas.openxmlformats.org/officeDocument/2006/relationships/tags" Target="../tags/tag6360.xml"/><Relationship Id="rId39" Type="http://schemas.openxmlformats.org/officeDocument/2006/relationships/tags" Target="../tags/tag6395.xml"/><Relationship Id="rId38" Type="http://schemas.openxmlformats.org/officeDocument/2006/relationships/tags" Target="../tags/tag6394.xml"/><Relationship Id="rId37" Type="http://schemas.openxmlformats.org/officeDocument/2006/relationships/tags" Target="../tags/tag6393.xml"/><Relationship Id="rId36" Type="http://schemas.openxmlformats.org/officeDocument/2006/relationships/tags" Target="../tags/tag6392.xml"/><Relationship Id="rId35" Type="http://schemas.openxmlformats.org/officeDocument/2006/relationships/tags" Target="../tags/tag6391.xml"/><Relationship Id="rId34" Type="http://schemas.openxmlformats.org/officeDocument/2006/relationships/tags" Target="../tags/tag6390.xml"/><Relationship Id="rId33" Type="http://schemas.openxmlformats.org/officeDocument/2006/relationships/tags" Target="../tags/tag6389.xml"/><Relationship Id="rId32" Type="http://schemas.openxmlformats.org/officeDocument/2006/relationships/tags" Target="../tags/tag6388.xml"/><Relationship Id="rId31" Type="http://schemas.openxmlformats.org/officeDocument/2006/relationships/tags" Target="../tags/tag6387.xml"/><Relationship Id="rId30" Type="http://schemas.openxmlformats.org/officeDocument/2006/relationships/tags" Target="../tags/tag6386.xml"/><Relationship Id="rId3" Type="http://schemas.openxmlformats.org/officeDocument/2006/relationships/tags" Target="../tags/tag6359.xml"/><Relationship Id="rId29" Type="http://schemas.openxmlformats.org/officeDocument/2006/relationships/tags" Target="../tags/tag6385.xml"/><Relationship Id="rId28" Type="http://schemas.openxmlformats.org/officeDocument/2006/relationships/tags" Target="../tags/tag6384.xml"/><Relationship Id="rId27" Type="http://schemas.openxmlformats.org/officeDocument/2006/relationships/tags" Target="../tags/tag6383.xml"/><Relationship Id="rId26" Type="http://schemas.openxmlformats.org/officeDocument/2006/relationships/tags" Target="../tags/tag6382.xml"/><Relationship Id="rId25" Type="http://schemas.openxmlformats.org/officeDocument/2006/relationships/tags" Target="../tags/tag6381.xml"/><Relationship Id="rId24" Type="http://schemas.openxmlformats.org/officeDocument/2006/relationships/tags" Target="../tags/tag6380.xml"/><Relationship Id="rId23" Type="http://schemas.openxmlformats.org/officeDocument/2006/relationships/tags" Target="../tags/tag6379.xml"/><Relationship Id="rId22" Type="http://schemas.openxmlformats.org/officeDocument/2006/relationships/tags" Target="../tags/tag6378.xml"/><Relationship Id="rId21" Type="http://schemas.openxmlformats.org/officeDocument/2006/relationships/tags" Target="../tags/tag6377.xml"/><Relationship Id="rId20" Type="http://schemas.openxmlformats.org/officeDocument/2006/relationships/tags" Target="../tags/tag6376.xml"/><Relationship Id="rId2" Type="http://schemas.openxmlformats.org/officeDocument/2006/relationships/tags" Target="../tags/tag6358.xml"/><Relationship Id="rId19" Type="http://schemas.openxmlformats.org/officeDocument/2006/relationships/tags" Target="../tags/tag6375.xml"/><Relationship Id="rId18" Type="http://schemas.openxmlformats.org/officeDocument/2006/relationships/tags" Target="../tags/tag6374.xml"/><Relationship Id="rId17" Type="http://schemas.openxmlformats.org/officeDocument/2006/relationships/tags" Target="../tags/tag6373.xml"/><Relationship Id="rId16" Type="http://schemas.openxmlformats.org/officeDocument/2006/relationships/tags" Target="../tags/tag6372.xml"/><Relationship Id="rId15" Type="http://schemas.openxmlformats.org/officeDocument/2006/relationships/tags" Target="../tags/tag6371.xml"/><Relationship Id="rId14" Type="http://schemas.openxmlformats.org/officeDocument/2006/relationships/tags" Target="../tags/tag6370.xml"/><Relationship Id="rId13" Type="http://schemas.openxmlformats.org/officeDocument/2006/relationships/tags" Target="../tags/tag6369.xml"/><Relationship Id="rId12" Type="http://schemas.openxmlformats.org/officeDocument/2006/relationships/tags" Target="../tags/tag6368.xml"/><Relationship Id="rId11" Type="http://schemas.openxmlformats.org/officeDocument/2006/relationships/tags" Target="../tags/tag6367.xml"/><Relationship Id="rId10" Type="http://schemas.openxmlformats.org/officeDocument/2006/relationships/tags" Target="../tags/tag6366.xml"/><Relationship Id="rId1" Type="http://schemas.openxmlformats.org/officeDocument/2006/relationships/slideMaster" Target="../slideMasters/slideMaster7.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44.xml.rels><?xml version="1.0" encoding="UTF-8" standalone="yes"?>
<Relationships xmlns="http://schemas.openxmlformats.org/package/2006/relationships"><Relationship Id="rId9" Type="http://schemas.openxmlformats.org/officeDocument/2006/relationships/tags" Target="../tags/tag6426.xml"/><Relationship Id="rId8" Type="http://schemas.openxmlformats.org/officeDocument/2006/relationships/tags" Target="../tags/tag6425.xml"/><Relationship Id="rId7" Type="http://schemas.openxmlformats.org/officeDocument/2006/relationships/tags" Target="../tags/tag6424.xml"/><Relationship Id="rId6" Type="http://schemas.openxmlformats.org/officeDocument/2006/relationships/tags" Target="../tags/tag6423.xml"/><Relationship Id="rId5" Type="http://schemas.openxmlformats.org/officeDocument/2006/relationships/tags" Target="../tags/tag6422.xml"/><Relationship Id="rId4" Type="http://schemas.openxmlformats.org/officeDocument/2006/relationships/tags" Target="../tags/tag6421.xml"/><Relationship Id="rId32" Type="http://schemas.openxmlformats.org/officeDocument/2006/relationships/tags" Target="../tags/tag6449.xml"/><Relationship Id="rId31" Type="http://schemas.openxmlformats.org/officeDocument/2006/relationships/tags" Target="../tags/tag6448.xml"/><Relationship Id="rId30" Type="http://schemas.openxmlformats.org/officeDocument/2006/relationships/tags" Target="../tags/tag6447.xml"/><Relationship Id="rId3" Type="http://schemas.openxmlformats.org/officeDocument/2006/relationships/image" Target="../media/image1.png"/><Relationship Id="rId29" Type="http://schemas.openxmlformats.org/officeDocument/2006/relationships/tags" Target="../tags/tag6446.xml"/><Relationship Id="rId28" Type="http://schemas.openxmlformats.org/officeDocument/2006/relationships/tags" Target="../tags/tag6445.xml"/><Relationship Id="rId27" Type="http://schemas.openxmlformats.org/officeDocument/2006/relationships/tags" Target="../tags/tag6444.xml"/><Relationship Id="rId26" Type="http://schemas.openxmlformats.org/officeDocument/2006/relationships/tags" Target="../tags/tag6443.xml"/><Relationship Id="rId25" Type="http://schemas.openxmlformats.org/officeDocument/2006/relationships/tags" Target="../tags/tag6442.xml"/><Relationship Id="rId24" Type="http://schemas.openxmlformats.org/officeDocument/2006/relationships/tags" Target="../tags/tag6441.xml"/><Relationship Id="rId23" Type="http://schemas.openxmlformats.org/officeDocument/2006/relationships/tags" Target="../tags/tag6440.xml"/><Relationship Id="rId22" Type="http://schemas.openxmlformats.org/officeDocument/2006/relationships/tags" Target="../tags/tag6439.xml"/><Relationship Id="rId21" Type="http://schemas.openxmlformats.org/officeDocument/2006/relationships/tags" Target="../tags/tag6438.xml"/><Relationship Id="rId20" Type="http://schemas.openxmlformats.org/officeDocument/2006/relationships/tags" Target="../tags/tag6437.xml"/><Relationship Id="rId2" Type="http://schemas.openxmlformats.org/officeDocument/2006/relationships/tags" Target="../tags/tag6420.xml"/><Relationship Id="rId19" Type="http://schemas.openxmlformats.org/officeDocument/2006/relationships/tags" Target="../tags/tag6436.xml"/><Relationship Id="rId18" Type="http://schemas.openxmlformats.org/officeDocument/2006/relationships/tags" Target="../tags/tag6435.xml"/><Relationship Id="rId17" Type="http://schemas.openxmlformats.org/officeDocument/2006/relationships/tags" Target="../tags/tag6434.xml"/><Relationship Id="rId16" Type="http://schemas.openxmlformats.org/officeDocument/2006/relationships/tags" Target="../tags/tag6433.xml"/><Relationship Id="rId15" Type="http://schemas.openxmlformats.org/officeDocument/2006/relationships/tags" Target="../tags/tag6432.xml"/><Relationship Id="rId14" Type="http://schemas.openxmlformats.org/officeDocument/2006/relationships/tags" Target="../tags/tag6431.xml"/><Relationship Id="rId13" Type="http://schemas.openxmlformats.org/officeDocument/2006/relationships/tags" Target="../tags/tag6430.xml"/><Relationship Id="rId12" Type="http://schemas.openxmlformats.org/officeDocument/2006/relationships/tags" Target="../tags/tag6429.xml"/><Relationship Id="rId11" Type="http://schemas.openxmlformats.org/officeDocument/2006/relationships/tags" Target="../tags/tag6428.xml"/><Relationship Id="rId10" Type="http://schemas.openxmlformats.org/officeDocument/2006/relationships/tags" Target="../tags/tag6427.xml"/><Relationship Id="rId1" Type="http://schemas.openxmlformats.org/officeDocument/2006/relationships/slideMaster" Target="../slideMasters/slideMaster8.xml"/></Relationships>
</file>

<file path=ppt/slideLayouts/_rels/slideLayout145.xml.rels><?xml version="1.0" encoding="UTF-8" standalone="yes"?>
<Relationships xmlns="http://schemas.openxmlformats.org/package/2006/relationships"><Relationship Id="rId9" Type="http://schemas.openxmlformats.org/officeDocument/2006/relationships/tags" Target="../tags/tag6455.xml"/><Relationship Id="rId8" Type="http://schemas.openxmlformats.org/officeDocument/2006/relationships/tags" Target="../tags/tag6454.xml"/><Relationship Id="rId7" Type="http://schemas.openxmlformats.org/officeDocument/2006/relationships/tags" Target="../tags/tag6453.xml"/><Relationship Id="rId6" Type="http://schemas.openxmlformats.org/officeDocument/2006/relationships/tags" Target="../tags/tag6452.xml"/><Relationship Id="rId5" Type="http://schemas.openxmlformats.org/officeDocument/2006/relationships/image" Target="../media/image3.svg"/><Relationship Id="rId4" Type="http://schemas.openxmlformats.org/officeDocument/2006/relationships/image" Target="../media/image2.png"/><Relationship Id="rId39" Type="http://schemas.openxmlformats.org/officeDocument/2006/relationships/tags" Target="../tags/tag6485.xml"/><Relationship Id="rId38" Type="http://schemas.openxmlformats.org/officeDocument/2006/relationships/tags" Target="../tags/tag6484.xml"/><Relationship Id="rId37" Type="http://schemas.openxmlformats.org/officeDocument/2006/relationships/tags" Target="../tags/tag6483.xml"/><Relationship Id="rId36" Type="http://schemas.openxmlformats.org/officeDocument/2006/relationships/tags" Target="../tags/tag6482.xml"/><Relationship Id="rId35" Type="http://schemas.openxmlformats.org/officeDocument/2006/relationships/tags" Target="../tags/tag6481.xml"/><Relationship Id="rId34" Type="http://schemas.openxmlformats.org/officeDocument/2006/relationships/tags" Target="../tags/tag6480.xml"/><Relationship Id="rId33" Type="http://schemas.openxmlformats.org/officeDocument/2006/relationships/tags" Target="../tags/tag6479.xml"/><Relationship Id="rId32" Type="http://schemas.openxmlformats.org/officeDocument/2006/relationships/tags" Target="../tags/tag6478.xml"/><Relationship Id="rId31" Type="http://schemas.openxmlformats.org/officeDocument/2006/relationships/tags" Target="../tags/tag6477.xml"/><Relationship Id="rId30" Type="http://schemas.openxmlformats.org/officeDocument/2006/relationships/tags" Target="../tags/tag6476.xml"/><Relationship Id="rId3" Type="http://schemas.openxmlformats.org/officeDocument/2006/relationships/tags" Target="../tags/tag6451.xml"/><Relationship Id="rId29" Type="http://schemas.openxmlformats.org/officeDocument/2006/relationships/tags" Target="../tags/tag6475.xml"/><Relationship Id="rId28" Type="http://schemas.openxmlformats.org/officeDocument/2006/relationships/tags" Target="../tags/tag6474.xml"/><Relationship Id="rId27" Type="http://schemas.openxmlformats.org/officeDocument/2006/relationships/tags" Target="../tags/tag6473.xml"/><Relationship Id="rId26" Type="http://schemas.openxmlformats.org/officeDocument/2006/relationships/tags" Target="../tags/tag6472.xml"/><Relationship Id="rId25" Type="http://schemas.openxmlformats.org/officeDocument/2006/relationships/tags" Target="../tags/tag6471.xml"/><Relationship Id="rId24" Type="http://schemas.openxmlformats.org/officeDocument/2006/relationships/tags" Target="../tags/tag6470.xml"/><Relationship Id="rId23" Type="http://schemas.openxmlformats.org/officeDocument/2006/relationships/tags" Target="../tags/tag6469.xml"/><Relationship Id="rId22" Type="http://schemas.openxmlformats.org/officeDocument/2006/relationships/tags" Target="../tags/tag6468.xml"/><Relationship Id="rId21" Type="http://schemas.openxmlformats.org/officeDocument/2006/relationships/tags" Target="../tags/tag6467.xml"/><Relationship Id="rId20" Type="http://schemas.openxmlformats.org/officeDocument/2006/relationships/tags" Target="../tags/tag6466.xml"/><Relationship Id="rId2" Type="http://schemas.openxmlformats.org/officeDocument/2006/relationships/tags" Target="../tags/tag6450.xml"/><Relationship Id="rId19" Type="http://schemas.openxmlformats.org/officeDocument/2006/relationships/tags" Target="../tags/tag6465.xml"/><Relationship Id="rId18" Type="http://schemas.openxmlformats.org/officeDocument/2006/relationships/tags" Target="../tags/tag6464.xml"/><Relationship Id="rId17" Type="http://schemas.openxmlformats.org/officeDocument/2006/relationships/tags" Target="../tags/tag6463.xml"/><Relationship Id="rId16" Type="http://schemas.openxmlformats.org/officeDocument/2006/relationships/tags" Target="../tags/tag6462.xml"/><Relationship Id="rId15" Type="http://schemas.openxmlformats.org/officeDocument/2006/relationships/tags" Target="../tags/tag6461.xml"/><Relationship Id="rId14" Type="http://schemas.openxmlformats.org/officeDocument/2006/relationships/tags" Target="../tags/tag6460.xml"/><Relationship Id="rId13" Type="http://schemas.openxmlformats.org/officeDocument/2006/relationships/tags" Target="../tags/tag6459.xml"/><Relationship Id="rId12" Type="http://schemas.openxmlformats.org/officeDocument/2006/relationships/tags" Target="../tags/tag6458.xml"/><Relationship Id="rId11" Type="http://schemas.openxmlformats.org/officeDocument/2006/relationships/tags" Target="../tags/tag6457.xml"/><Relationship Id="rId10" Type="http://schemas.openxmlformats.org/officeDocument/2006/relationships/tags" Target="../tags/tag6456.xml"/><Relationship Id="rId1" Type="http://schemas.openxmlformats.org/officeDocument/2006/relationships/slideMaster" Target="../slideMasters/slideMaster8.xml"/></Relationships>
</file>

<file path=ppt/slideLayouts/_rels/slideLayout146.xml.rels><?xml version="1.0" encoding="UTF-8" standalone="yes"?>
<Relationships xmlns="http://schemas.openxmlformats.org/package/2006/relationships"><Relationship Id="rId9" Type="http://schemas.openxmlformats.org/officeDocument/2006/relationships/tags" Target="../tags/tag6491.xml"/><Relationship Id="rId8" Type="http://schemas.openxmlformats.org/officeDocument/2006/relationships/tags" Target="../tags/tag6490.xml"/><Relationship Id="rId7" Type="http://schemas.openxmlformats.org/officeDocument/2006/relationships/tags" Target="../tags/tag6489.xml"/><Relationship Id="rId6" Type="http://schemas.openxmlformats.org/officeDocument/2006/relationships/image" Target="../media/image3.svg"/><Relationship Id="rId5" Type="http://schemas.openxmlformats.org/officeDocument/2006/relationships/image" Target="../media/image2.png"/><Relationship Id="rId41" Type="http://schemas.openxmlformats.org/officeDocument/2006/relationships/tags" Target="../tags/tag6523.xml"/><Relationship Id="rId40" Type="http://schemas.openxmlformats.org/officeDocument/2006/relationships/tags" Target="../tags/tag6522.xml"/><Relationship Id="rId4" Type="http://schemas.openxmlformats.org/officeDocument/2006/relationships/tags" Target="../tags/tag6488.xml"/><Relationship Id="rId39" Type="http://schemas.openxmlformats.org/officeDocument/2006/relationships/tags" Target="../tags/tag6521.xml"/><Relationship Id="rId38" Type="http://schemas.openxmlformats.org/officeDocument/2006/relationships/tags" Target="../tags/tag6520.xml"/><Relationship Id="rId37" Type="http://schemas.openxmlformats.org/officeDocument/2006/relationships/tags" Target="../tags/tag6519.xml"/><Relationship Id="rId36" Type="http://schemas.openxmlformats.org/officeDocument/2006/relationships/tags" Target="../tags/tag6518.xml"/><Relationship Id="rId35" Type="http://schemas.openxmlformats.org/officeDocument/2006/relationships/tags" Target="../tags/tag6517.xml"/><Relationship Id="rId34" Type="http://schemas.openxmlformats.org/officeDocument/2006/relationships/tags" Target="../tags/tag6516.xml"/><Relationship Id="rId33" Type="http://schemas.openxmlformats.org/officeDocument/2006/relationships/tags" Target="../tags/tag6515.xml"/><Relationship Id="rId32" Type="http://schemas.openxmlformats.org/officeDocument/2006/relationships/tags" Target="../tags/tag6514.xml"/><Relationship Id="rId31" Type="http://schemas.openxmlformats.org/officeDocument/2006/relationships/tags" Target="../tags/tag6513.xml"/><Relationship Id="rId30" Type="http://schemas.openxmlformats.org/officeDocument/2006/relationships/tags" Target="../tags/tag6512.xml"/><Relationship Id="rId3" Type="http://schemas.openxmlformats.org/officeDocument/2006/relationships/tags" Target="../tags/tag6487.xml"/><Relationship Id="rId29" Type="http://schemas.openxmlformats.org/officeDocument/2006/relationships/tags" Target="../tags/tag6511.xml"/><Relationship Id="rId28" Type="http://schemas.openxmlformats.org/officeDocument/2006/relationships/tags" Target="../tags/tag6510.xml"/><Relationship Id="rId27" Type="http://schemas.openxmlformats.org/officeDocument/2006/relationships/tags" Target="../tags/tag6509.xml"/><Relationship Id="rId26" Type="http://schemas.openxmlformats.org/officeDocument/2006/relationships/tags" Target="../tags/tag6508.xml"/><Relationship Id="rId25" Type="http://schemas.openxmlformats.org/officeDocument/2006/relationships/tags" Target="../tags/tag6507.xml"/><Relationship Id="rId24" Type="http://schemas.openxmlformats.org/officeDocument/2006/relationships/tags" Target="../tags/tag6506.xml"/><Relationship Id="rId23" Type="http://schemas.openxmlformats.org/officeDocument/2006/relationships/tags" Target="../tags/tag6505.xml"/><Relationship Id="rId22" Type="http://schemas.openxmlformats.org/officeDocument/2006/relationships/tags" Target="../tags/tag6504.xml"/><Relationship Id="rId21" Type="http://schemas.openxmlformats.org/officeDocument/2006/relationships/tags" Target="../tags/tag6503.xml"/><Relationship Id="rId20" Type="http://schemas.openxmlformats.org/officeDocument/2006/relationships/tags" Target="../tags/tag6502.xml"/><Relationship Id="rId2" Type="http://schemas.openxmlformats.org/officeDocument/2006/relationships/tags" Target="../tags/tag6486.xml"/><Relationship Id="rId19" Type="http://schemas.openxmlformats.org/officeDocument/2006/relationships/tags" Target="../tags/tag6501.xml"/><Relationship Id="rId18" Type="http://schemas.openxmlformats.org/officeDocument/2006/relationships/tags" Target="../tags/tag6500.xml"/><Relationship Id="rId17" Type="http://schemas.openxmlformats.org/officeDocument/2006/relationships/tags" Target="../tags/tag6499.xml"/><Relationship Id="rId16" Type="http://schemas.openxmlformats.org/officeDocument/2006/relationships/tags" Target="../tags/tag6498.xml"/><Relationship Id="rId15" Type="http://schemas.openxmlformats.org/officeDocument/2006/relationships/tags" Target="../tags/tag6497.xml"/><Relationship Id="rId14" Type="http://schemas.openxmlformats.org/officeDocument/2006/relationships/tags" Target="../tags/tag6496.xml"/><Relationship Id="rId13" Type="http://schemas.openxmlformats.org/officeDocument/2006/relationships/tags" Target="../tags/tag6495.xml"/><Relationship Id="rId12" Type="http://schemas.openxmlformats.org/officeDocument/2006/relationships/tags" Target="../tags/tag6494.xml"/><Relationship Id="rId11" Type="http://schemas.openxmlformats.org/officeDocument/2006/relationships/tags" Target="../tags/tag6493.xml"/><Relationship Id="rId10" Type="http://schemas.openxmlformats.org/officeDocument/2006/relationships/tags" Target="../tags/tag6492.xml"/><Relationship Id="rId1" Type="http://schemas.openxmlformats.org/officeDocument/2006/relationships/slideMaster" Target="../slideMasters/slideMaster8.xml"/></Relationships>
</file>

<file path=ppt/slideLayouts/_rels/slideLayout147.xml.rels><?xml version="1.0" encoding="UTF-8" standalone="yes"?>
<Relationships xmlns="http://schemas.openxmlformats.org/package/2006/relationships"><Relationship Id="rId9" Type="http://schemas.openxmlformats.org/officeDocument/2006/relationships/tags" Target="../tags/tag6529.xml"/><Relationship Id="rId8" Type="http://schemas.openxmlformats.org/officeDocument/2006/relationships/tags" Target="../tags/tag6528.xml"/><Relationship Id="rId7" Type="http://schemas.openxmlformats.org/officeDocument/2006/relationships/tags" Target="../tags/tag6527.xml"/><Relationship Id="rId6" Type="http://schemas.openxmlformats.org/officeDocument/2006/relationships/tags" Target="../tags/tag6526.xml"/><Relationship Id="rId5" Type="http://schemas.openxmlformats.org/officeDocument/2006/relationships/image" Target="../media/image3.svg"/><Relationship Id="rId43" Type="http://schemas.openxmlformats.org/officeDocument/2006/relationships/tags" Target="../tags/tag6563.xml"/><Relationship Id="rId42" Type="http://schemas.openxmlformats.org/officeDocument/2006/relationships/tags" Target="../tags/tag6562.xml"/><Relationship Id="rId41" Type="http://schemas.openxmlformats.org/officeDocument/2006/relationships/tags" Target="../tags/tag6561.xml"/><Relationship Id="rId40" Type="http://schemas.openxmlformats.org/officeDocument/2006/relationships/tags" Target="../tags/tag6560.xml"/><Relationship Id="rId4" Type="http://schemas.openxmlformats.org/officeDocument/2006/relationships/image" Target="../media/image2.png"/><Relationship Id="rId39" Type="http://schemas.openxmlformats.org/officeDocument/2006/relationships/tags" Target="../tags/tag6559.xml"/><Relationship Id="rId38" Type="http://schemas.openxmlformats.org/officeDocument/2006/relationships/tags" Target="../tags/tag6558.xml"/><Relationship Id="rId37" Type="http://schemas.openxmlformats.org/officeDocument/2006/relationships/tags" Target="../tags/tag6557.xml"/><Relationship Id="rId36" Type="http://schemas.openxmlformats.org/officeDocument/2006/relationships/tags" Target="../tags/tag6556.xml"/><Relationship Id="rId35" Type="http://schemas.openxmlformats.org/officeDocument/2006/relationships/tags" Target="../tags/tag6555.xml"/><Relationship Id="rId34" Type="http://schemas.openxmlformats.org/officeDocument/2006/relationships/tags" Target="../tags/tag6554.xml"/><Relationship Id="rId33" Type="http://schemas.openxmlformats.org/officeDocument/2006/relationships/tags" Target="../tags/tag6553.xml"/><Relationship Id="rId32" Type="http://schemas.openxmlformats.org/officeDocument/2006/relationships/tags" Target="../tags/tag6552.xml"/><Relationship Id="rId31" Type="http://schemas.openxmlformats.org/officeDocument/2006/relationships/tags" Target="../tags/tag6551.xml"/><Relationship Id="rId30" Type="http://schemas.openxmlformats.org/officeDocument/2006/relationships/tags" Target="../tags/tag6550.xml"/><Relationship Id="rId3" Type="http://schemas.openxmlformats.org/officeDocument/2006/relationships/tags" Target="../tags/tag6525.xml"/><Relationship Id="rId29" Type="http://schemas.openxmlformats.org/officeDocument/2006/relationships/tags" Target="../tags/tag6549.xml"/><Relationship Id="rId28" Type="http://schemas.openxmlformats.org/officeDocument/2006/relationships/tags" Target="../tags/tag6548.xml"/><Relationship Id="rId27" Type="http://schemas.openxmlformats.org/officeDocument/2006/relationships/tags" Target="../tags/tag6547.xml"/><Relationship Id="rId26" Type="http://schemas.openxmlformats.org/officeDocument/2006/relationships/tags" Target="../tags/tag6546.xml"/><Relationship Id="rId25" Type="http://schemas.openxmlformats.org/officeDocument/2006/relationships/tags" Target="../tags/tag6545.xml"/><Relationship Id="rId24" Type="http://schemas.openxmlformats.org/officeDocument/2006/relationships/tags" Target="../tags/tag6544.xml"/><Relationship Id="rId23" Type="http://schemas.openxmlformats.org/officeDocument/2006/relationships/tags" Target="../tags/tag6543.xml"/><Relationship Id="rId22" Type="http://schemas.openxmlformats.org/officeDocument/2006/relationships/tags" Target="../tags/tag6542.xml"/><Relationship Id="rId21" Type="http://schemas.openxmlformats.org/officeDocument/2006/relationships/tags" Target="../tags/tag6541.xml"/><Relationship Id="rId20" Type="http://schemas.openxmlformats.org/officeDocument/2006/relationships/tags" Target="../tags/tag6540.xml"/><Relationship Id="rId2" Type="http://schemas.openxmlformats.org/officeDocument/2006/relationships/tags" Target="../tags/tag6524.xml"/><Relationship Id="rId19" Type="http://schemas.openxmlformats.org/officeDocument/2006/relationships/tags" Target="../tags/tag6539.xml"/><Relationship Id="rId18" Type="http://schemas.openxmlformats.org/officeDocument/2006/relationships/tags" Target="../tags/tag6538.xml"/><Relationship Id="rId17" Type="http://schemas.openxmlformats.org/officeDocument/2006/relationships/tags" Target="../tags/tag6537.xml"/><Relationship Id="rId16" Type="http://schemas.openxmlformats.org/officeDocument/2006/relationships/tags" Target="../tags/tag6536.xml"/><Relationship Id="rId15" Type="http://schemas.openxmlformats.org/officeDocument/2006/relationships/tags" Target="../tags/tag6535.xml"/><Relationship Id="rId14" Type="http://schemas.openxmlformats.org/officeDocument/2006/relationships/tags" Target="../tags/tag6534.xml"/><Relationship Id="rId13" Type="http://schemas.openxmlformats.org/officeDocument/2006/relationships/tags" Target="../tags/tag6533.xml"/><Relationship Id="rId12" Type="http://schemas.openxmlformats.org/officeDocument/2006/relationships/tags" Target="../tags/tag6532.xml"/><Relationship Id="rId11" Type="http://schemas.openxmlformats.org/officeDocument/2006/relationships/tags" Target="../tags/tag6531.xml"/><Relationship Id="rId10" Type="http://schemas.openxmlformats.org/officeDocument/2006/relationships/tags" Target="../tags/tag6530.xml"/><Relationship Id="rId1" Type="http://schemas.openxmlformats.org/officeDocument/2006/relationships/slideMaster" Target="../slideMasters/slideMaster8.xml"/></Relationships>
</file>

<file path=ppt/slideLayouts/_rels/slideLayout148.xml.rels><?xml version="1.0" encoding="UTF-8" standalone="yes"?>
<Relationships xmlns="http://schemas.openxmlformats.org/package/2006/relationships"><Relationship Id="rId9" Type="http://schemas.openxmlformats.org/officeDocument/2006/relationships/tags" Target="../tags/tag6569.xml"/><Relationship Id="rId8" Type="http://schemas.openxmlformats.org/officeDocument/2006/relationships/image" Target="../media/image3.svg"/><Relationship Id="rId7" Type="http://schemas.openxmlformats.org/officeDocument/2006/relationships/image" Target="../media/image2.png"/><Relationship Id="rId60" Type="http://schemas.openxmlformats.org/officeDocument/2006/relationships/tags" Target="../tags/tag6620.xml"/><Relationship Id="rId6" Type="http://schemas.openxmlformats.org/officeDocument/2006/relationships/tags" Target="../tags/tag6568.xml"/><Relationship Id="rId59" Type="http://schemas.openxmlformats.org/officeDocument/2006/relationships/tags" Target="../tags/tag6619.xml"/><Relationship Id="rId58" Type="http://schemas.openxmlformats.org/officeDocument/2006/relationships/tags" Target="../tags/tag6618.xml"/><Relationship Id="rId57" Type="http://schemas.openxmlformats.org/officeDocument/2006/relationships/tags" Target="../tags/tag6617.xml"/><Relationship Id="rId56" Type="http://schemas.openxmlformats.org/officeDocument/2006/relationships/tags" Target="../tags/tag6616.xml"/><Relationship Id="rId55" Type="http://schemas.openxmlformats.org/officeDocument/2006/relationships/tags" Target="../tags/tag6615.xml"/><Relationship Id="rId54" Type="http://schemas.openxmlformats.org/officeDocument/2006/relationships/tags" Target="../tags/tag6614.xml"/><Relationship Id="rId53" Type="http://schemas.openxmlformats.org/officeDocument/2006/relationships/tags" Target="../tags/tag6613.xml"/><Relationship Id="rId52" Type="http://schemas.openxmlformats.org/officeDocument/2006/relationships/tags" Target="../tags/tag6612.xml"/><Relationship Id="rId51" Type="http://schemas.openxmlformats.org/officeDocument/2006/relationships/tags" Target="../tags/tag6611.xml"/><Relationship Id="rId50" Type="http://schemas.openxmlformats.org/officeDocument/2006/relationships/tags" Target="../tags/tag6610.xml"/><Relationship Id="rId5" Type="http://schemas.openxmlformats.org/officeDocument/2006/relationships/tags" Target="../tags/tag6567.xml"/><Relationship Id="rId49" Type="http://schemas.openxmlformats.org/officeDocument/2006/relationships/tags" Target="../tags/tag6609.xml"/><Relationship Id="rId48" Type="http://schemas.openxmlformats.org/officeDocument/2006/relationships/tags" Target="../tags/tag6608.xml"/><Relationship Id="rId47" Type="http://schemas.openxmlformats.org/officeDocument/2006/relationships/tags" Target="../tags/tag6607.xml"/><Relationship Id="rId46" Type="http://schemas.openxmlformats.org/officeDocument/2006/relationships/tags" Target="../tags/tag6606.xml"/><Relationship Id="rId45" Type="http://schemas.openxmlformats.org/officeDocument/2006/relationships/tags" Target="../tags/tag6605.xml"/><Relationship Id="rId44" Type="http://schemas.openxmlformats.org/officeDocument/2006/relationships/tags" Target="../tags/tag6604.xml"/><Relationship Id="rId43" Type="http://schemas.openxmlformats.org/officeDocument/2006/relationships/tags" Target="../tags/tag6603.xml"/><Relationship Id="rId42" Type="http://schemas.openxmlformats.org/officeDocument/2006/relationships/tags" Target="../tags/tag6602.xml"/><Relationship Id="rId41" Type="http://schemas.openxmlformats.org/officeDocument/2006/relationships/tags" Target="../tags/tag6601.xml"/><Relationship Id="rId40" Type="http://schemas.openxmlformats.org/officeDocument/2006/relationships/tags" Target="../tags/tag6600.xml"/><Relationship Id="rId4" Type="http://schemas.openxmlformats.org/officeDocument/2006/relationships/tags" Target="../tags/tag6566.xml"/><Relationship Id="rId39" Type="http://schemas.openxmlformats.org/officeDocument/2006/relationships/tags" Target="../tags/tag6599.xml"/><Relationship Id="rId38" Type="http://schemas.openxmlformats.org/officeDocument/2006/relationships/tags" Target="../tags/tag6598.xml"/><Relationship Id="rId37" Type="http://schemas.openxmlformats.org/officeDocument/2006/relationships/tags" Target="../tags/tag6597.xml"/><Relationship Id="rId36" Type="http://schemas.openxmlformats.org/officeDocument/2006/relationships/tags" Target="../tags/tag6596.xml"/><Relationship Id="rId35" Type="http://schemas.openxmlformats.org/officeDocument/2006/relationships/tags" Target="../tags/tag6595.xml"/><Relationship Id="rId34" Type="http://schemas.openxmlformats.org/officeDocument/2006/relationships/tags" Target="../tags/tag6594.xml"/><Relationship Id="rId33" Type="http://schemas.openxmlformats.org/officeDocument/2006/relationships/tags" Target="../tags/tag6593.xml"/><Relationship Id="rId32" Type="http://schemas.openxmlformats.org/officeDocument/2006/relationships/tags" Target="../tags/tag6592.xml"/><Relationship Id="rId31" Type="http://schemas.openxmlformats.org/officeDocument/2006/relationships/tags" Target="../tags/tag6591.xml"/><Relationship Id="rId30" Type="http://schemas.openxmlformats.org/officeDocument/2006/relationships/tags" Target="../tags/tag6590.xml"/><Relationship Id="rId3" Type="http://schemas.openxmlformats.org/officeDocument/2006/relationships/tags" Target="../tags/tag6565.xml"/><Relationship Id="rId29" Type="http://schemas.openxmlformats.org/officeDocument/2006/relationships/tags" Target="../tags/tag6589.xml"/><Relationship Id="rId28" Type="http://schemas.openxmlformats.org/officeDocument/2006/relationships/tags" Target="../tags/tag6588.xml"/><Relationship Id="rId27" Type="http://schemas.openxmlformats.org/officeDocument/2006/relationships/tags" Target="../tags/tag6587.xml"/><Relationship Id="rId26" Type="http://schemas.openxmlformats.org/officeDocument/2006/relationships/tags" Target="../tags/tag6586.xml"/><Relationship Id="rId25" Type="http://schemas.openxmlformats.org/officeDocument/2006/relationships/tags" Target="../tags/tag6585.xml"/><Relationship Id="rId24" Type="http://schemas.openxmlformats.org/officeDocument/2006/relationships/tags" Target="../tags/tag6584.xml"/><Relationship Id="rId23" Type="http://schemas.openxmlformats.org/officeDocument/2006/relationships/tags" Target="../tags/tag6583.xml"/><Relationship Id="rId22" Type="http://schemas.openxmlformats.org/officeDocument/2006/relationships/tags" Target="../tags/tag6582.xml"/><Relationship Id="rId21" Type="http://schemas.openxmlformats.org/officeDocument/2006/relationships/tags" Target="../tags/tag6581.xml"/><Relationship Id="rId20" Type="http://schemas.openxmlformats.org/officeDocument/2006/relationships/tags" Target="../tags/tag6580.xml"/><Relationship Id="rId2" Type="http://schemas.openxmlformats.org/officeDocument/2006/relationships/tags" Target="../tags/tag6564.xml"/><Relationship Id="rId19" Type="http://schemas.openxmlformats.org/officeDocument/2006/relationships/tags" Target="../tags/tag6579.xml"/><Relationship Id="rId18" Type="http://schemas.openxmlformats.org/officeDocument/2006/relationships/tags" Target="../tags/tag6578.xml"/><Relationship Id="rId17" Type="http://schemas.openxmlformats.org/officeDocument/2006/relationships/tags" Target="../tags/tag6577.xml"/><Relationship Id="rId16" Type="http://schemas.openxmlformats.org/officeDocument/2006/relationships/tags" Target="../tags/tag6576.xml"/><Relationship Id="rId15" Type="http://schemas.openxmlformats.org/officeDocument/2006/relationships/tags" Target="../tags/tag6575.xml"/><Relationship Id="rId14" Type="http://schemas.openxmlformats.org/officeDocument/2006/relationships/tags" Target="../tags/tag6574.xml"/><Relationship Id="rId13" Type="http://schemas.openxmlformats.org/officeDocument/2006/relationships/tags" Target="../tags/tag6573.xml"/><Relationship Id="rId12" Type="http://schemas.openxmlformats.org/officeDocument/2006/relationships/tags" Target="../tags/tag6572.xml"/><Relationship Id="rId11" Type="http://schemas.openxmlformats.org/officeDocument/2006/relationships/tags" Target="../tags/tag6571.xml"/><Relationship Id="rId10" Type="http://schemas.openxmlformats.org/officeDocument/2006/relationships/tags" Target="../tags/tag6570.xml"/><Relationship Id="rId1" Type="http://schemas.openxmlformats.org/officeDocument/2006/relationships/slideMaster" Target="../slideMasters/slideMaster8.xml"/></Relationships>
</file>

<file path=ppt/slideLayouts/_rels/slideLayout149.xml.rels><?xml version="1.0" encoding="UTF-8" standalone="yes"?>
<Relationships xmlns="http://schemas.openxmlformats.org/package/2006/relationships"><Relationship Id="rId9" Type="http://schemas.openxmlformats.org/officeDocument/2006/relationships/tags" Target="../tags/tag6628.xml"/><Relationship Id="rId8" Type="http://schemas.openxmlformats.org/officeDocument/2006/relationships/tags" Target="../tags/tag6627.xml"/><Relationship Id="rId7" Type="http://schemas.openxmlformats.org/officeDocument/2006/relationships/tags" Target="../tags/tag6626.xml"/><Relationship Id="rId6" Type="http://schemas.openxmlformats.org/officeDocument/2006/relationships/tags" Target="../tags/tag6625.xml"/><Relationship Id="rId5" Type="http://schemas.openxmlformats.org/officeDocument/2006/relationships/tags" Target="../tags/tag6624.xml"/><Relationship Id="rId4" Type="http://schemas.openxmlformats.org/officeDocument/2006/relationships/tags" Target="../tags/tag6623.xml"/><Relationship Id="rId3" Type="http://schemas.openxmlformats.org/officeDocument/2006/relationships/tags" Target="../tags/tag6622.xml"/><Relationship Id="rId28" Type="http://schemas.openxmlformats.org/officeDocument/2006/relationships/tags" Target="../tags/tag6647.xml"/><Relationship Id="rId27" Type="http://schemas.openxmlformats.org/officeDocument/2006/relationships/tags" Target="../tags/tag6646.xml"/><Relationship Id="rId26" Type="http://schemas.openxmlformats.org/officeDocument/2006/relationships/tags" Target="../tags/tag6645.xml"/><Relationship Id="rId25" Type="http://schemas.openxmlformats.org/officeDocument/2006/relationships/tags" Target="../tags/tag6644.xml"/><Relationship Id="rId24" Type="http://schemas.openxmlformats.org/officeDocument/2006/relationships/tags" Target="../tags/tag6643.xml"/><Relationship Id="rId23" Type="http://schemas.openxmlformats.org/officeDocument/2006/relationships/tags" Target="../tags/tag6642.xml"/><Relationship Id="rId22" Type="http://schemas.openxmlformats.org/officeDocument/2006/relationships/tags" Target="../tags/tag6641.xml"/><Relationship Id="rId21" Type="http://schemas.openxmlformats.org/officeDocument/2006/relationships/tags" Target="../tags/tag6640.xml"/><Relationship Id="rId20" Type="http://schemas.openxmlformats.org/officeDocument/2006/relationships/tags" Target="../tags/tag6639.xml"/><Relationship Id="rId2" Type="http://schemas.openxmlformats.org/officeDocument/2006/relationships/tags" Target="../tags/tag6621.xml"/><Relationship Id="rId19" Type="http://schemas.openxmlformats.org/officeDocument/2006/relationships/tags" Target="../tags/tag6638.xml"/><Relationship Id="rId18" Type="http://schemas.openxmlformats.org/officeDocument/2006/relationships/tags" Target="../tags/tag6637.xml"/><Relationship Id="rId17" Type="http://schemas.openxmlformats.org/officeDocument/2006/relationships/tags" Target="../tags/tag6636.xml"/><Relationship Id="rId16" Type="http://schemas.openxmlformats.org/officeDocument/2006/relationships/tags" Target="../tags/tag6635.xml"/><Relationship Id="rId15" Type="http://schemas.openxmlformats.org/officeDocument/2006/relationships/tags" Target="../tags/tag6634.xml"/><Relationship Id="rId14" Type="http://schemas.openxmlformats.org/officeDocument/2006/relationships/tags" Target="../tags/tag6633.xml"/><Relationship Id="rId13" Type="http://schemas.openxmlformats.org/officeDocument/2006/relationships/tags" Target="../tags/tag6632.xml"/><Relationship Id="rId12" Type="http://schemas.openxmlformats.org/officeDocument/2006/relationships/tags" Target="../tags/tag6631.xml"/><Relationship Id="rId11" Type="http://schemas.openxmlformats.org/officeDocument/2006/relationships/tags" Target="../tags/tag6630.xml"/><Relationship Id="rId10" Type="http://schemas.openxmlformats.org/officeDocument/2006/relationships/tags" Target="../tags/tag6629.xml"/><Relationship Id="rId1" Type="http://schemas.openxmlformats.org/officeDocument/2006/relationships/slideMaster" Target="../slideMasters/slideMaster8.xml"/></Relationships>
</file>

<file path=ppt/slideLayouts/_rels/slideLayout15.xml.rels><?xml version="1.0" encoding="UTF-8" standalone="yes"?>
<Relationships xmlns="http://schemas.openxmlformats.org/package/2006/relationships"><Relationship Id="rId9" Type="http://schemas.openxmlformats.org/officeDocument/2006/relationships/tags" Target="../tags/tag630.xml"/><Relationship Id="rId8" Type="http://schemas.openxmlformats.org/officeDocument/2006/relationships/tags" Target="../tags/tag629.xml"/><Relationship Id="rId7" Type="http://schemas.openxmlformats.org/officeDocument/2006/relationships/tags" Target="../tags/tag628.xml"/><Relationship Id="rId6" Type="http://schemas.openxmlformats.org/officeDocument/2006/relationships/tags" Target="../tags/tag627.xml"/><Relationship Id="rId59" Type="http://schemas.openxmlformats.org/officeDocument/2006/relationships/tags" Target="../tags/tag680.xml"/><Relationship Id="rId58" Type="http://schemas.openxmlformats.org/officeDocument/2006/relationships/tags" Target="../tags/tag679.xml"/><Relationship Id="rId57" Type="http://schemas.openxmlformats.org/officeDocument/2006/relationships/tags" Target="../tags/tag678.xml"/><Relationship Id="rId56" Type="http://schemas.openxmlformats.org/officeDocument/2006/relationships/tags" Target="../tags/tag677.xml"/><Relationship Id="rId55" Type="http://schemas.openxmlformats.org/officeDocument/2006/relationships/tags" Target="../tags/tag676.xml"/><Relationship Id="rId54" Type="http://schemas.openxmlformats.org/officeDocument/2006/relationships/tags" Target="../tags/tag675.xml"/><Relationship Id="rId53" Type="http://schemas.openxmlformats.org/officeDocument/2006/relationships/tags" Target="../tags/tag674.xml"/><Relationship Id="rId52" Type="http://schemas.openxmlformats.org/officeDocument/2006/relationships/tags" Target="../tags/tag673.xml"/><Relationship Id="rId51" Type="http://schemas.openxmlformats.org/officeDocument/2006/relationships/tags" Target="../tags/tag672.xml"/><Relationship Id="rId50" Type="http://schemas.openxmlformats.org/officeDocument/2006/relationships/tags" Target="../tags/tag671.xml"/><Relationship Id="rId5" Type="http://schemas.openxmlformats.org/officeDocument/2006/relationships/tags" Target="../tags/tag626.xml"/><Relationship Id="rId49" Type="http://schemas.openxmlformats.org/officeDocument/2006/relationships/tags" Target="../tags/tag670.xml"/><Relationship Id="rId48" Type="http://schemas.openxmlformats.org/officeDocument/2006/relationships/tags" Target="../tags/tag669.xml"/><Relationship Id="rId47" Type="http://schemas.openxmlformats.org/officeDocument/2006/relationships/tags" Target="../tags/tag668.xml"/><Relationship Id="rId46" Type="http://schemas.openxmlformats.org/officeDocument/2006/relationships/tags" Target="../tags/tag667.xml"/><Relationship Id="rId45" Type="http://schemas.openxmlformats.org/officeDocument/2006/relationships/tags" Target="../tags/tag666.xml"/><Relationship Id="rId44" Type="http://schemas.openxmlformats.org/officeDocument/2006/relationships/tags" Target="../tags/tag665.xml"/><Relationship Id="rId43" Type="http://schemas.openxmlformats.org/officeDocument/2006/relationships/tags" Target="../tags/tag664.xml"/><Relationship Id="rId42" Type="http://schemas.openxmlformats.org/officeDocument/2006/relationships/tags" Target="../tags/tag663.xml"/><Relationship Id="rId41" Type="http://schemas.openxmlformats.org/officeDocument/2006/relationships/tags" Target="../tags/tag662.xml"/><Relationship Id="rId40" Type="http://schemas.openxmlformats.org/officeDocument/2006/relationships/tags" Target="../tags/tag661.xml"/><Relationship Id="rId4" Type="http://schemas.openxmlformats.org/officeDocument/2006/relationships/tags" Target="../tags/tag625.xml"/><Relationship Id="rId39" Type="http://schemas.openxmlformats.org/officeDocument/2006/relationships/tags" Target="../tags/tag660.xml"/><Relationship Id="rId38" Type="http://schemas.openxmlformats.org/officeDocument/2006/relationships/tags" Target="../tags/tag659.xml"/><Relationship Id="rId37" Type="http://schemas.openxmlformats.org/officeDocument/2006/relationships/tags" Target="../tags/tag658.xml"/><Relationship Id="rId36" Type="http://schemas.openxmlformats.org/officeDocument/2006/relationships/tags" Target="../tags/tag657.xml"/><Relationship Id="rId35" Type="http://schemas.openxmlformats.org/officeDocument/2006/relationships/tags" Target="../tags/tag656.xml"/><Relationship Id="rId34" Type="http://schemas.openxmlformats.org/officeDocument/2006/relationships/tags" Target="../tags/tag655.xml"/><Relationship Id="rId33" Type="http://schemas.openxmlformats.org/officeDocument/2006/relationships/tags" Target="../tags/tag654.xml"/><Relationship Id="rId32" Type="http://schemas.openxmlformats.org/officeDocument/2006/relationships/tags" Target="../tags/tag653.xml"/><Relationship Id="rId31" Type="http://schemas.openxmlformats.org/officeDocument/2006/relationships/tags" Target="../tags/tag652.xml"/><Relationship Id="rId30" Type="http://schemas.openxmlformats.org/officeDocument/2006/relationships/tags" Target="../tags/tag651.xml"/><Relationship Id="rId3" Type="http://schemas.openxmlformats.org/officeDocument/2006/relationships/tags" Target="../tags/tag624.xml"/><Relationship Id="rId29" Type="http://schemas.openxmlformats.org/officeDocument/2006/relationships/tags" Target="../tags/tag650.xml"/><Relationship Id="rId28" Type="http://schemas.openxmlformats.org/officeDocument/2006/relationships/tags" Target="../tags/tag649.xml"/><Relationship Id="rId27" Type="http://schemas.openxmlformats.org/officeDocument/2006/relationships/tags" Target="../tags/tag648.xml"/><Relationship Id="rId26" Type="http://schemas.openxmlformats.org/officeDocument/2006/relationships/tags" Target="../tags/tag647.xml"/><Relationship Id="rId25" Type="http://schemas.openxmlformats.org/officeDocument/2006/relationships/tags" Target="../tags/tag646.xml"/><Relationship Id="rId24" Type="http://schemas.openxmlformats.org/officeDocument/2006/relationships/tags" Target="../tags/tag645.xml"/><Relationship Id="rId23" Type="http://schemas.openxmlformats.org/officeDocument/2006/relationships/tags" Target="../tags/tag644.xml"/><Relationship Id="rId22" Type="http://schemas.openxmlformats.org/officeDocument/2006/relationships/tags" Target="../tags/tag643.xml"/><Relationship Id="rId21" Type="http://schemas.openxmlformats.org/officeDocument/2006/relationships/tags" Target="../tags/tag642.xml"/><Relationship Id="rId20" Type="http://schemas.openxmlformats.org/officeDocument/2006/relationships/tags" Target="../tags/tag641.xml"/><Relationship Id="rId2" Type="http://schemas.openxmlformats.org/officeDocument/2006/relationships/tags" Target="../tags/tag623.xml"/><Relationship Id="rId19" Type="http://schemas.openxmlformats.org/officeDocument/2006/relationships/tags" Target="../tags/tag640.xml"/><Relationship Id="rId18" Type="http://schemas.openxmlformats.org/officeDocument/2006/relationships/tags" Target="../tags/tag639.xml"/><Relationship Id="rId17" Type="http://schemas.openxmlformats.org/officeDocument/2006/relationships/tags" Target="../tags/tag638.xml"/><Relationship Id="rId16" Type="http://schemas.openxmlformats.org/officeDocument/2006/relationships/tags" Target="../tags/tag637.xml"/><Relationship Id="rId15" Type="http://schemas.openxmlformats.org/officeDocument/2006/relationships/tags" Target="../tags/tag636.xml"/><Relationship Id="rId14" Type="http://schemas.openxmlformats.org/officeDocument/2006/relationships/tags" Target="../tags/tag635.xml"/><Relationship Id="rId13" Type="http://schemas.openxmlformats.org/officeDocument/2006/relationships/tags" Target="../tags/tag634.xml"/><Relationship Id="rId12" Type="http://schemas.openxmlformats.org/officeDocument/2006/relationships/tags" Target="../tags/tag633.xml"/><Relationship Id="rId11" Type="http://schemas.openxmlformats.org/officeDocument/2006/relationships/tags" Target="../tags/tag632.xml"/><Relationship Id="rId10" Type="http://schemas.openxmlformats.org/officeDocument/2006/relationships/tags" Target="../tags/tag631.xml"/><Relationship Id="rId1" Type="http://schemas.openxmlformats.org/officeDocument/2006/relationships/slideMaster" Target="../slideMasters/slideMaster1.xml"/></Relationships>
</file>

<file path=ppt/slideLayouts/_rels/slideLayout150.xml.rels><?xml version="1.0" encoding="UTF-8" standalone="yes"?>
<Relationships xmlns="http://schemas.openxmlformats.org/package/2006/relationships"><Relationship Id="rId9" Type="http://schemas.openxmlformats.org/officeDocument/2006/relationships/tags" Target="../tags/tag6655.xml"/><Relationship Id="rId8" Type="http://schemas.openxmlformats.org/officeDocument/2006/relationships/tags" Target="../tags/tag6654.xml"/><Relationship Id="rId7" Type="http://schemas.openxmlformats.org/officeDocument/2006/relationships/tags" Target="../tags/tag6653.xml"/><Relationship Id="rId6" Type="http://schemas.openxmlformats.org/officeDocument/2006/relationships/tags" Target="../tags/tag6652.xml"/><Relationship Id="rId57" Type="http://schemas.openxmlformats.org/officeDocument/2006/relationships/tags" Target="../tags/tag6703.xml"/><Relationship Id="rId56" Type="http://schemas.openxmlformats.org/officeDocument/2006/relationships/tags" Target="../tags/tag6702.xml"/><Relationship Id="rId55" Type="http://schemas.openxmlformats.org/officeDocument/2006/relationships/tags" Target="../tags/tag6701.xml"/><Relationship Id="rId54" Type="http://schemas.openxmlformats.org/officeDocument/2006/relationships/tags" Target="../tags/tag6700.xml"/><Relationship Id="rId53" Type="http://schemas.openxmlformats.org/officeDocument/2006/relationships/tags" Target="../tags/tag6699.xml"/><Relationship Id="rId52" Type="http://schemas.openxmlformats.org/officeDocument/2006/relationships/tags" Target="../tags/tag6698.xml"/><Relationship Id="rId51" Type="http://schemas.openxmlformats.org/officeDocument/2006/relationships/tags" Target="../tags/tag6697.xml"/><Relationship Id="rId50" Type="http://schemas.openxmlformats.org/officeDocument/2006/relationships/tags" Target="../tags/tag6696.xml"/><Relationship Id="rId5" Type="http://schemas.openxmlformats.org/officeDocument/2006/relationships/tags" Target="../tags/tag6651.xml"/><Relationship Id="rId49" Type="http://schemas.openxmlformats.org/officeDocument/2006/relationships/tags" Target="../tags/tag6695.xml"/><Relationship Id="rId48" Type="http://schemas.openxmlformats.org/officeDocument/2006/relationships/tags" Target="../tags/tag6694.xml"/><Relationship Id="rId47" Type="http://schemas.openxmlformats.org/officeDocument/2006/relationships/tags" Target="../tags/tag6693.xml"/><Relationship Id="rId46" Type="http://schemas.openxmlformats.org/officeDocument/2006/relationships/tags" Target="../tags/tag6692.xml"/><Relationship Id="rId45" Type="http://schemas.openxmlformats.org/officeDocument/2006/relationships/tags" Target="../tags/tag6691.xml"/><Relationship Id="rId44" Type="http://schemas.openxmlformats.org/officeDocument/2006/relationships/tags" Target="../tags/tag6690.xml"/><Relationship Id="rId43" Type="http://schemas.openxmlformats.org/officeDocument/2006/relationships/tags" Target="../tags/tag6689.xml"/><Relationship Id="rId42" Type="http://schemas.openxmlformats.org/officeDocument/2006/relationships/tags" Target="../tags/tag6688.xml"/><Relationship Id="rId41" Type="http://schemas.openxmlformats.org/officeDocument/2006/relationships/tags" Target="../tags/tag6687.xml"/><Relationship Id="rId40" Type="http://schemas.openxmlformats.org/officeDocument/2006/relationships/tags" Target="../tags/tag6686.xml"/><Relationship Id="rId4" Type="http://schemas.openxmlformats.org/officeDocument/2006/relationships/tags" Target="../tags/tag6650.xml"/><Relationship Id="rId39" Type="http://schemas.openxmlformats.org/officeDocument/2006/relationships/tags" Target="../tags/tag6685.xml"/><Relationship Id="rId38" Type="http://schemas.openxmlformats.org/officeDocument/2006/relationships/tags" Target="../tags/tag6684.xml"/><Relationship Id="rId37" Type="http://schemas.openxmlformats.org/officeDocument/2006/relationships/tags" Target="../tags/tag6683.xml"/><Relationship Id="rId36" Type="http://schemas.openxmlformats.org/officeDocument/2006/relationships/tags" Target="../tags/tag6682.xml"/><Relationship Id="rId35" Type="http://schemas.openxmlformats.org/officeDocument/2006/relationships/tags" Target="../tags/tag6681.xml"/><Relationship Id="rId34" Type="http://schemas.openxmlformats.org/officeDocument/2006/relationships/tags" Target="../tags/tag6680.xml"/><Relationship Id="rId33" Type="http://schemas.openxmlformats.org/officeDocument/2006/relationships/tags" Target="../tags/tag6679.xml"/><Relationship Id="rId32" Type="http://schemas.openxmlformats.org/officeDocument/2006/relationships/tags" Target="../tags/tag6678.xml"/><Relationship Id="rId31" Type="http://schemas.openxmlformats.org/officeDocument/2006/relationships/tags" Target="../tags/tag6677.xml"/><Relationship Id="rId30" Type="http://schemas.openxmlformats.org/officeDocument/2006/relationships/tags" Target="../tags/tag6676.xml"/><Relationship Id="rId3" Type="http://schemas.openxmlformats.org/officeDocument/2006/relationships/tags" Target="../tags/tag6649.xml"/><Relationship Id="rId29" Type="http://schemas.openxmlformats.org/officeDocument/2006/relationships/tags" Target="../tags/tag6675.xml"/><Relationship Id="rId28" Type="http://schemas.openxmlformats.org/officeDocument/2006/relationships/tags" Target="../tags/tag6674.xml"/><Relationship Id="rId27" Type="http://schemas.openxmlformats.org/officeDocument/2006/relationships/tags" Target="../tags/tag6673.xml"/><Relationship Id="rId26" Type="http://schemas.openxmlformats.org/officeDocument/2006/relationships/tags" Target="../tags/tag6672.xml"/><Relationship Id="rId25" Type="http://schemas.openxmlformats.org/officeDocument/2006/relationships/tags" Target="../tags/tag6671.xml"/><Relationship Id="rId24" Type="http://schemas.openxmlformats.org/officeDocument/2006/relationships/tags" Target="../tags/tag6670.xml"/><Relationship Id="rId23" Type="http://schemas.openxmlformats.org/officeDocument/2006/relationships/tags" Target="../tags/tag6669.xml"/><Relationship Id="rId22" Type="http://schemas.openxmlformats.org/officeDocument/2006/relationships/tags" Target="../tags/tag6668.xml"/><Relationship Id="rId21" Type="http://schemas.openxmlformats.org/officeDocument/2006/relationships/tags" Target="../tags/tag6667.xml"/><Relationship Id="rId20" Type="http://schemas.openxmlformats.org/officeDocument/2006/relationships/tags" Target="../tags/tag6666.xml"/><Relationship Id="rId2" Type="http://schemas.openxmlformats.org/officeDocument/2006/relationships/tags" Target="../tags/tag6648.xml"/><Relationship Id="rId19" Type="http://schemas.openxmlformats.org/officeDocument/2006/relationships/tags" Target="../tags/tag6665.xml"/><Relationship Id="rId18" Type="http://schemas.openxmlformats.org/officeDocument/2006/relationships/tags" Target="../tags/tag6664.xml"/><Relationship Id="rId17" Type="http://schemas.openxmlformats.org/officeDocument/2006/relationships/tags" Target="../tags/tag6663.xml"/><Relationship Id="rId16" Type="http://schemas.openxmlformats.org/officeDocument/2006/relationships/tags" Target="../tags/tag6662.xml"/><Relationship Id="rId15" Type="http://schemas.openxmlformats.org/officeDocument/2006/relationships/tags" Target="../tags/tag6661.xml"/><Relationship Id="rId14" Type="http://schemas.openxmlformats.org/officeDocument/2006/relationships/tags" Target="../tags/tag6660.xml"/><Relationship Id="rId13" Type="http://schemas.openxmlformats.org/officeDocument/2006/relationships/tags" Target="../tags/tag6659.xml"/><Relationship Id="rId12" Type="http://schemas.openxmlformats.org/officeDocument/2006/relationships/tags" Target="../tags/tag6658.xml"/><Relationship Id="rId11" Type="http://schemas.openxmlformats.org/officeDocument/2006/relationships/tags" Target="../tags/tag6657.xml"/><Relationship Id="rId10" Type="http://schemas.openxmlformats.org/officeDocument/2006/relationships/tags" Target="../tags/tag6656.xml"/><Relationship Id="rId1" Type="http://schemas.openxmlformats.org/officeDocument/2006/relationships/slideMaster" Target="../slideMasters/slideMaster8.xml"/></Relationships>
</file>

<file path=ppt/slideLayouts/_rels/slideLayout151.xml.rels><?xml version="1.0" encoding="UTF-8" standalone="yes"?>
<Relationships xmlns="http://schemas.openxmlformats.org/package/2006/relationships"><Relationship Id="rId9" Type="http://schemas.openxmlformats.org/officeDocument/2006/relationships/tags" Target="../tags/tag6711.xml"/><Relationship Id="rId8" Type="http://schemas.openxmlformats.org/officeDocument/2006/relationships/tags" Target="../tags/tag6710.xml"/><Relationship Id="rId7" Type="http://schemas.openxmlformats.org/officeDocument/2006/relationships/tags" Target="../tags/tag6709.xml"/><Relationship Id="rId6" Type="http://schemas.openxmlformats.org/officeDocument/2006/relationships/tags" Target="../tags/tag6708.xml"/><Relationship Id="rId58" Type="http://schemas.openxmlformats.org/officeDocument/2006/relationships/tags" Target="../tags/tag6760.xml"/><Relationship Id="rId57" Type="http://schemas.openxmlformats.org/officeDocument/2006/relationships/tags" Target="../tags/tag6759.xml"/><Relationship Id="rId56" Type="http://schemas.openxmlformats.org/officeDocument/2006/relationships/tags" Target="../tags/tag6758.xml"/><Relationship Id="rId55" Type="http://schemas.openxmlformats.org/officeDocument/2006/relationships/tags" Target="../tags/tag6757.xml"/><Relationship Id="rId54" Type="http://schemas.openxmlformats.org/officeDocument/2006/relationships/tags" Target="../tags/tag6756.xml"/><Relationship Id="rId53" Type="http://schemas.openxmlformats.org/officeDocument/2006/relationships/tags" Target="../tags/tag6755.xml"/><Relationship Id="rId52" Type="http://schemas.openxmlformats.org/officeDocument/2006/relationships/tags" Target="../tags/tag6754.xml"/><Relationship Id="rId51" Type="http://schemas.openxmlformats.org/officeDocument/2006/relationships/tags" Target="../tags/tag6753.xml"/><Relationship Id="rId50" Type="http://schemas.openxmlformats.org/officeDocument/2006/relationships/tags" Target="../tags/tag6752.xml"/><Relationship Id="rId5" Type="http://schemas.openxmlformats.org/officeDocument/2006/relationships/tags" Target="../tags/tag6707.xml"/><Relationship Id="rId49" Type="http://schemas.openxmlformats.org/officeDocument/2006/relationships/tags" Target="../tags/tag6751.xml"/><Relationship Id="rId48" Type="http://schemas.openxmlformats.org/officeDocument/2006/relationships/tags" Target="../tags/tag6750.xml"/><Relationship Id="rId47" Type="http://schemas.openxmlformats.org/officeDocument/2006/relationships/tags" Target="../tags/tag6749.xml"/><Relationship Id="rId46" Type="http://schemas.openxmlformats.org/officeDocument/2006/relationships/tags" Target="../tags/tag6748.xml"/><Relationship Id="rId45" Type="http://schemas.openxmlformats.org/officeDocument/2006/relationships/tags" Target="../tags/tag6747.xml"/><Relationship Id="rId44" Type="http://schemas.openxmlformats.org/officeDocument/2006/relationships/tags" Target="../tags/tag6746.xml"/><Relationship Id="rId43" Type="http://schemas.openxmlformats.org/officeDocument/2006/relationships/tags" Target="../tags/tag6745.xml"/><Relationship Id="rId42" Type="http://schemas.openxmlformats.org/officeDocument/2006/relationships/tags" Target="../tags/tag6744.xml"/><Relationship Id="rId41" Type="http://schemas.openxmlformats.org/officeDocument/2006/relationships/tags" Target="../tags/tag6743.xml"/><Relationship Id="rId40" Type="http://schemas.openxmlformats.org/officeDocument/2006/relationships/tags" Target="../tags/tag6742.xml"/><Relationship Id="rId4" Type="http://schemas.openxmlformats.org/officeDocument/2006/relationships/tags" Target="../tags/tag6706.xml"/><Relationship Id="rId39" Type="http://schemas.openxmlformats.org/officeDocument/2006/relationships/tags" Target="../tags/tag6741.xml"/><Relationship Id="rId38" Type="http://schemas.openxmlformats.org/officeDocument/2006/relationships/tags" Target="../tags/tag6740.xml"/><Relationship Id="rId37" Type="http://schemas.openxmlformats.org/officeDocument/2006/relationships/tags" Target="../tags/tag6739.xml"/><Relationship Id="rId36" Type="http://schemas.openxmlformats.org/officeDocument/2006/relationships/tags" Target="../tags/tag6738.xml"/><Relationship Id="rId35" Type="http://schemas.openxmlformats.org/officeDocument/2006/relationships/tags" Target="../tags/tag6737.xml"/><Relationship Id="rId34" Type="http://schemas.openxmlformats.org/officeDocument/2006/relationships/tags" Target="../tags/tag6736.xml"/><Relationship Id="rId33" Type="http://schemas.openxmlformats.org/officeDocument/2006/relationships/tags" Target="../tags/tag6735.xml"/><Relationship Id="rId32" Type="http://schemas.openxmlformats.org/officeDocument/2006/relationships/tags" Target="../tags/tag6734.xml"/><Relationship Id="rId31" Type="http://schemas.openxmlformats.org/officeDocument/2006/relationships/tags" Target="../tags/tag6733.xml"/><Relationship Id="rId30" Type="http://schemas.openxmlformats.org/officeDocument/2006/relationships/tags" Target="../tags/tag6732.xml"/><Relationship Id="rId3" Type="http://schemas.openxmlformats.org/officeDocument/2006/relationships/tags" Target="../tags/tag6705.xml"/><Relationship Id="rId29" Type="http://schemas.openxmlformats.org/officeDocument/2006/relationships/tags" Target="../tags/tag6731.xml"/><Relationship Id="rId28" Type="http://schemas.openxmlformats.org/officeDocument/2006/relationships/tags" Target="../tags/tag6730.xml"/><Relationship Id="rId27" Type="http://schemas.openxmlformats.org/officeDocument/2006/relationships/tags" Target="../tags/tag6729.xml"/><Relationship Id="rId26" Type="http://schemas.openxmlformats.org/officeDocument/2006/relationships/tags" Target="../tags/tag6728.xml"/><Relationship Id="rId25" Type="http://schemas.openxmlformats.org/officeDocument/2006/relationships/tags" Target="../tags/tag6727.xml"/><Relationship Id="rId24" Type="http://schemas.openxmlformats.org/officeDocument/2006/relationships/tags" Target="../tags/tag6726.xml"/><Relationship Id="rId23" Type="http://schemas.openxmlformats.org/officeDocument/2006/relationships/tags" Target="../tags/tag6725.xml"/><Relationship Id="rId22" Type="http://schemas.openxmlformats.org/officeDocument/2006/relationships/tags" Target="../tags/tag6724.xml"/><Relationship Id="rId21" Type="http://schemas.openxmlformats.org/officeDocument/2006/relationships/tags" Target="../tags/tag6723.xml"/><Relationship Id="rId20" Type="http://schemas.openxmlformats.org/officeDocument/2006/relationships/tags" Target="../tags/tag6722.xml"/><Relationship Id="rId2" Type="http://schemas.openxmlformats.org/officeDocument/2006/relationships/tags" Target="../tags/tag6704.xml"/><Relationship Id="rId19" Type="http://schemas.openxmlformats.org/officeDocument/2006/relationships/tags" Target="../tags/tag6721.xml"/><Relationship Id="rId18" Type="http://schemas.openxmlformats.org/officeDocument/2006/relationships/tags" Target="../tags/tag6720.xml"/><Relationship Id="rId17" Type="http://schemas.openxmlformats.org/officeDocument/2006/relationships/tags" Target="../tags/tag6719.xml"/><Relationship Id="rId16" Type="http://schemas.openxmlformats.org/officeDocument/2006/relationships/tags" Target="../tags/tag6718.xml"/><Relationship Id="rId15" Type="http://schemas.openxmlformats.org/officeDocument/2006/relationships/tags" Target="../tags/tag6717.xml"/><Relationship Id="rId14" Type="http://schemas.openxmlformats.org/officeDocument/2006/relationships/tags" Target="../tags/tag6716.xml"/><Relationship Id="rId13" Type="http://schemas.openxmlformats.org/officeDocument/2006/relationships/tags" Target="../tags/tag6715.xml"/><Relationship Id="rId12" Type="http://schemas.openxmlformats.org/officeDocument/2006/relationships/tags" Target="../tags/tag6714.xml"/><Relationship Id="rId11" Type="http://schemas.openxmlformats.org/officeDocument/2006/relationships/tags" Target="../tags/tag6713.xml"/><Relationship Id="rId10" Type="http://schemas.openxmlformats.org/officeDocument/2006/relationships/tags" Target="../tags/tag6712.xml"/><Relationship Id="rId1" Type="http://schemas.openxmlformats.org/officeDocument/2006/relationships/slideMaster" Target="../slideMasters/slideMaster8.xml"/></Relationships>
</file>

<file path=ppt/slideLayouts/_rels/slideLayout152.xml.rels><?xml version="1.0" encoding="UTF-8" standalone="yes"?>
<Relationships xmlns="http://schemas.openxmlformats.org/package/2006/relationships"><Relationship Id="rId9" Type="http://schemas.openxmlformats.org/officeDocument/2006/relationships/tags" Target="../tags/tag6768.xml"/><Relationship Id="rId8" Type="http://schemas.openxmlformats.org/officeDocument/2006/relationships/tags" Target="../tags/tag6767.xml"/><Relationship Id="rId7" Type="http://schemas.openxmlformats.org/officeDocument/2006/relationships/tags" Target="../tags/tag6766.xml"/><Relationship Id="rId6" Type="http://schemas.openxmlformats.org/officeDocument/2006/relationships/tags" Target="../tags/tag6765.xml"/><Relationship Id="rId58" Type="http://schemas.openxmlformats.org/officeDocument/2006/relationships/tags" Target="../tags/tag6817.xml"/><Relationship Id="rId57" Type="http://schemas.openxmlformats.org/officeDocument/2006/relationships/tags" Target="../tags/tag6816.xml"/><Relationship Id="rId56" Type="http://schemas.openxmlformats.org/officeDocument/2006/relationships/tags" Target="../tags/tag6815.xml"/><Relationship Id="rId55" Type="http://schemas.openxmlformats.org/officeDocument/2006/relationships/tags" Target="../tags/tag6814.xml"/><Relationship Id="rId54" Type="http://schemas.openxmlformats.org/officeDocument/2006/relationships/tags" Target="../tags/tag6813.xml"/><Relationship Id="rId53" Type="http://schemas.openxmlformats.org/officeDocument/2006/relationships/tags" Target="../tags/tag6812.xml"/><Relationship Id="rId52" Type="http://schemas.openxmlformats.org/officeDocument/2006/relationships/tags" Target="../tags/tag6811.xml"/><Relationship Id="rId51" Type="http://schemas.openxmlformats.org/officeDocument/2006/relationships/tags" Target="../tags/tag6810.xml"/><Relationship Id="rId50" Type="http://schemas.openxmlformats.org/officeDocument/2006/relationships/tags" Target="../tags/tag6809.xml"/><Relationship Id="rId5" Type="http://schemas.openxmlformats.org/officeDocument/2006/relationships/tags" Target="../tags/tag6764.xml"/><Relationship Id="rId49" Type="http://schemas.openxmlformats.org/officeDocument/2006/relationships/tags" Target="../tags/tag6808.xml"/><Relationship Id="rId48" Type="http://schemas.openxmlformats.org/officeDocument/2006/relationships/tags" Target="../tags/tag6807.xml"/><Relationship Id="rId47" Type="http://schemas.openxmlformats.org/officeDocument/2006/relationships/tags" Target="../tags/tag6806.xml"/><Relationship Id="rId46" Type="http://schemas.openxmlformats.org/officeDocument/2006/relationships/tags" Target="../tags/tag6805.xml"/><Relationship Id="rId45" Type="http://schemas.openxmlformats.org/officeDocument/2006/relationships/tags" Target="../tags/tag6804.xml"/><Relationship Id="rId44" Type="http://schemas.openxmlformats.org/officeDocument/2006/relationships/tags" Target="../tags/tag6803.xml"/><Relationship Id="rId43" Type="http://schemas.openxmlformats.org/officeDocument/2006/relationships/tags" Target="../tags/tag6802.xml"/><Relationship Id="rId42" Type="http://schemas.openxmlformats.org/officeDocument/2006/relationships/tags" Target="../tags/tag6801.xml"/><Relationship Id="rId41" Type="http://schemas.openxmlformats.org/officeDocument/2006/relationships/tags" Target="../tags/tag6800.xml"/><Relationship Id="rId40" Type="http://schemas.openxmlformats.org/officeDocument/2006/relationships/tags" Target="../tags/tag6799.xml"/><Relationship Id="rId4" Type="http://schemas.openxmlformats.org/officeDocument/2006/relationships/tags" Target="../tags/tag6763.xml"/><Relationship Id="rId39" Type="http://schemas.openxmlformats.org/officeDocument/2006/relationships/tags" Target="../tags/tag6798.xml"/><Relationship Id="rId38" Type="http://schemas.openxmlformats.org/officeDocument/2006/relationships/tags" Target="../tags/tag6797.xml"/><Relationship Id="rId37" Type="http://schemas.openxmlformats.org/officeDocument/2006/relationships/tags" Target="../tags/tag6796.xml"/><Relationship Id="rId36" Type="http://schemas.openxmlformats.org/officeDocument/2006/relationships/tags" Target="../tags/tag6795.xml"/><Relationship Id="rId35" Type="http://schemas.openxmlformats.org/officeDocument/2006/relationships/tags" Target="../tags/tag6794.xml"/><Relationship Id="rId34" Type="http://schemas.openxmlformats.org/officeDocument/2006/relationships/tags" Target="../tags/tag6793.xml"/><Relationship Id="rId33" Type="http://schemas.openxmlformats.org/officeDocument/2006/relationships/tags" Target="../tags/tag6792.xml"/><Relationship Id="rId32" Type="http://schemas.openxmlformats.org/officeDocument/2006/relationships/tags" Target="../tags/tag6791.xml"/><Relationship Id="rId31" Type="http://schemas.openxmlformats.org/officeDocument/2006/relationships/tags" Target="../tags/tag6790.xml"/><Relationship Id="rId30" Type="http://schemas.openxmlformats.org/officeDocument/2006/relationships/tags" Target="../tags/tag6789.xml"/><Relationship Id="rId3" Type="http://schemas.openxmlformats.org/officeDocument/2006/relationships/tags" Target="../tags/tag6762.xml"/><Relationship Id="rId29" Type="http://schemas.openxmlformats.org/officeDocument/2006/relationships/tags" Target="../tags/tag6788.xml"/><Relationship Id="rId28" Type="http://schemas.openxmlformats.org/officeDocument/2006/relationships/tags" Target="../tags/tag6787.xml"/><Relationship Id="rId27" Type="http://schemas.openxmlformats.org/officeDocument/2006/relationships/tags" Target="../tags/tag6786.xml"/><Relationship Id="rId26" Type="http://schemas.openxmlformats.org/officeDocument/2006/relationships/tags" Target="../tags/tag6785.xml"/><Relationship Id="rId25" Type="http://schemas.openxmlformats.org/officeDocument/2006/relationships/tags" Target="../tags/tag6784.xml"/><Relationship Id="rId24" Type="http://schemas.openxmlformats.org/officeDocument/2006/relationships/tags" Target="../tags/tag6783.xml"/><Relationship Id="rId23" Type="http://schemas.openxmlformats.org/officeDocument/2006/relationships/tags" Target="../tags/tag6782.xml"/><Relationship Id="rId22" Type="http://schemas.openxmlformats.org/officeDocument/2006/relationships/tags" Target="../tags/tag6781.xml"/><Relationship Id="rId21" Type="http://schemas.openxmlformats.org/officeDocument/2006/relationships/tags" Target="../tags/tag6780.xml"/><Relationship Id="rId20" Type="http://schemas.openxmlformats.org/officeDocument/2006/relationships/tags" Target="../tags/tag6779.xml"/><Relationship Id="rId2" Type="http://schemas.openxmlformats.org/officeDocument/2006/relationships/tags" Target="../tags/tag6761.xml"/><Relationship Id="rId19" Type="http://schemas.openxmlformats.org/officeDocument/2006/relationships/tags" Target="../tags/tag6778.xml"/><Relationship Id="rId18" Type="http://schemas.openxmlformats.org/officeDocument/2006/relationships/tags" Target="../tags/tag6777.xml"/><Relationship Id="rId17" Type="http://schemas.openxmlformats.org/officeDocument/2006/relationships/tags" Target="../tags/tag6776.xml"/><Relationship Id="rId16" Type="http://schemas.openxmlformats.org/officeDocument/2006/relationships/tags" Target="../tags/tag6775.xml"/><Relationship Id="rId15" Type="http://schemas.openxmlformats.org/officeDocument/2006/relationships/tags" Target="../tags/tag6774.xml"/><Relationship Id="rId14" Type="http://schemas.openxmlformats.org/officeDocument/2006/relationships/tags" Target="../tags/tag6773.xml"/><Relationship Id="rId13" Type="http://schemas.openxmlformats.org/officeDocument/2006/relationships/tags" Target="../tags/tag6772.xml"/><Relationship Id="rId12" Type="http://schemas.openxmlformats.org/officeDocument/2006/relationships/tags" Target="../tags/tag6771.xml"/><Relationship Id="rId11" Type="http://schemas.openxmlformats.org/officeDocument/2006/relationships/tags" Target="../tags/tag6770.xml"/><Relationship Id="rId10" Type="http://schemas.openxmlformats.org/officeDocument/2006/relationships/tags" Target="../tags/tag6769.xml"/><Relationship Id="rId1" Type="http://schemas.openxmlformats.org/officeDocument/2006/relationships/slideMaster" Target="../slideMasters/slideMaster8.xml"/></Relationships>
</file>

<file path=ppt/slideLayouts/_rels/slideLayout153.xml.rels><?xml version="1.0" encoding="UTF-8" standalone="yes"?>
<Relationships xmlns="http://schemas.openxmlformats.org/package/2006/relationships"><Relationship Id="rId9" Type="http://schemas.openxmlformats.org/officeDocument/2006/relationships/tags" Target="../tags/tag6825.xml"/><Relationship Id="rId8" Type="http://schemas.openxmlformats.org/officeDocument/2006/relationships/tags" Target="../tags/tag6824.xml"/><Relationship Id="rId7" Type="http://schemas.openxmlformats.org/officeDocument/2006/relationships/tags" Target="../tags/tag6823.xml"/><Relationship Id="rId6" Type="http://schemas.openxmlformats.org/officeDocument/2006/relationships/tags" Target="../tags/tag6822.xml"/><Relationship Id="rId58" Type="http://schemas.openxmlformats.org/officeDocument/2006/relationships/tags" Target="../tags/tag6874.xml"/><Relationship Id="rId57" Type="http://schemas.openxmlformats.org/officeDocument/2006/relationships/tags" Target="../tags/tag6873.xml"/><Relationship Id="rId56" Type="http://schemas.openxmlformats.org/officeDocument/2006/relationships/tags" Target="../tags/tag6872.xml"/><Relationship Id="rId55" Type="http://schemas.openxmlformats.org/officeDocument/2006/relationships/tags" Target="../tags/tag6871.xml"/><Relationship Id="rId54" Type="http://schemas.openxmlformats.org/officeDocument/2006/relationships/tags" Target="../tags/tag6870.xml"/><Relationship Id="rId53" Type="http://schemas.openxmlformats.org/officeDocument/2006/relationships/tags" Target="../tags/tag6869.xml"/><Relationship Id="rId52" Type="http://schemas.openxmlformats.org/officeDocument/2006/relationships/tags" Target="../tags/tag6868.xml"/><Relationship Id="rId51" Type="http://schemas.openxmlformats.org/officeDocument/2006/relationships/tags" Target="../tags/tag6867.xml"/><Relationship Id="rId50" Type="http://schemas.openxmlformats.org/officeDocument/2006/relationships/tags" Target="../tags/tag6866.xml"/><Relationship Id="rId5" Type="http://schemas.openxmlformats.org/officeDocument/2006/relationships/tags" Target="../tags/tag6821.xml"/><Relationship Id="rId49" Type="http://schemas.openxmlformats.org/officeDocument/2006/relationships/tags" Target="../tags/tag6865.xml"/><Relationship Id="rId48" Type="http://schemas.openxmlformats.org/officeDocument/2006/relationships/tags" Target="../tags/tag6864.xml"/><Relationship Id="rId47" Type="http://schemas.openxmlformats.org/officeDocument/2006/relationships/tags" Target="../tags/tag6863.xml"/><Relationship Id="rId46" Type="http://schemas.openxmlformats.org/officeDocument/2006/relationships/tags" Target="../tags/tag6862.xml"/><Relationship Id="rId45" Type="http://schemas.openxmlformats.org/officeDocument/2006/relationships/tags" Target="../tags/tag6861.xml"/><Relationship Id="rId44" Type="http://schemas.openxmlformats.org/officeDocument/2006/relationships/tags" Target="../tags/tag6860.xml"/><Relationship Id="rId43" Type="http://schemas.openxmlformats.org/officeDocument/2006/relationships/tags" Target="../tags/tag6859.xml"/><Relationship Id="rId42" Type="http://schemas.openxmlformats.org/officeDocument/2006/relationships/tags" Target="../tags/tag6858.xml"/><Relationship Id="rId41" Type="http://schemas.openxmlformats.org/officeDocument/2006/relationships/tags" Target="../tags/tag6857.xml"/><Relationship Id="rId40" Type="http://schemas.openxmlformats.org/officeDocument/2006/relationships/tags" Target="../tags/tag6856.xml"/><Relationship Id="rId4" Type="http://schemas.openxmlformats.org/officeDocument/2006/relationships/tags" Target="../tags/tag6820.xml"/><Relationship Id="rId39" Type="http://schemas.openxmlformats.org/officeDocument/2006/relationships/tags" Target="../tags/tag6855.xml"/><Relationship Id="rId38" Type="http://schemas.openxmlformats.org/officeDocument/2006/relationships/tags" Target="../tags/tag6854.xml"/><Relationship Id="rId37" Type="http://schemas.openxmlformats.org/officeDocument/2006/relationships/tags" Target="../tags/tag6853.xml"/><Relationship Id="rId36" Type="http://schemas.openxmlformats.org/officeDocument/2006/relationships/tags" Target="../tags/tag6852.xml"/><Relationship Id="rId35" Type="http://schemas.openxmlformats.org/officeDocument/2006/relationships/tags" Target="../tags/tag6851.xml"/><Relationship Id="rId34" Type="http://schemas.openxmlformats.org/officeDocument/2006/relationships/tags" Target="../tags/tag6850.xml"/><Relationship Id="rId33" Type="http://schemas.openxmlformats.org/officeDocument/2006/relationships/tags" Target="../tags/tag6849.xml"/><Relationship Id="rId32" Type="http://schemas.openxmlformats.org/officeDocument/2006/relationships/tags" Target="../tags/tag6848.xml"/><Relationship Id="rId31" Type="http://schemas.openxmlformats.org/officeDocument/2006/relationships/tags" Target="../tags/tag6847.xml"/><Relationship Id="rId30" Type="http://schemas.openxmlformats.org/officeDocument/2006/relationships/tags" Target="../tags/tag6846.xml"/><Relationship Id="rId3" Type="http://schemas.openxmlformats.org/officeDocument/2006/relationships/tags" Target="../tags/tag6819.xml"/><Relationship Id="rId29" Type="http://schemas.openxmlformats.org/officeDocument/2006/relationships/tags" Target="../tags/tag6845.xml"/><Relationship Id="rId28" Type="http://schemas.openxmlformats.org/officeDocument/2006/relationships/tags" Target="../tags/tag6844.xml"/><Relationship Id="rId27" Type="http://schemas.openxmlformats.org/officeDocument/2006/relationships/tags" Target="../tags/tag6843.xml"/><Relationship Id="rId26" Type="http://schemas.openxmlformats.org/officeDocument/2006/relationships/tags" Target="../tags/tag6842.xml"/><Relationship Id="rId25" Type="http://schemas.openxmlformats.org/officeDocument/2006/relationships/tags" Target="../tags/tag6841.xml"/><Relationship Id="rId24" Type="http://schemas.openxmlformats.org/officeDocument/2006/relationships/tags" Target="../tags/tag6840.xml"/><Relationship Id="rId23" Type="http://schemas.openxmlformats.org/officeDocument/2006/relationships/tags" Target="../tags/tag6839.xml"/><Relationship Id="rId22" Type="http://schemas.openxmlformats.org/officeDocument/2006/relationships/tags" Target="../tags/tag6838.xml"/><Relationship Id="rId21" Type="http://schemas.openxmlformats.org/officeDocument/2006/relationships/tags" Target="../tags/tag6837.xml"/><Relationship Id="rId20" Type="http://schemas.openxmlformats.org/officeDocument/2006/relationships/tags" Target="../tags/tag6836.xml"/><Relationship Id="rId2" Type="http://schemas.openxmlformats.org/officeDocument/2006/relationships/tags" Target="../tags/tag6818.xml"/><Relationship Id="rId19" Type="http://schemas.openxmlformats.org/officeDocument/2006/relationships/tags" Target="../tags/tag6835.xml"/><Relationship Id="rId18" Type="http://schemas.openxmlformats.org/officeDocument/2006/relationships/tags" Target="../tags/tag6834.xml"/><Relationship Id="rId17" Type="http://schemas.openxmlformats.org/officeDocument/2006/relationships/tags" Target="../tags/tag6833.xml"/><Relationship Id="rId16" Type="http://schemas.openxmlformats.org/officeDocument/2006/relationships/tags" Target="../tags/tag6832.xml"/><Relationship Id="rId15" Type="http://schemas.openxmlformats.org/officeDocument/2006/relationships/tags" Target="../tags/tag6831.xml"/><Relationship Id="rId14" Type="http://schemas.openxmlformats.org/officeDocument/2006/relationships/tags" Target="../tags/tag6830.xml"/><Relationship Id="rId13" Type="http://schemas.openxmlformats.org/officeDocument/2006/relationships/tags" Target="../tags/tag6829.xml"/><Relationship Id="rId12" Type="http://schemas.openxmlformats.org/officeDocument/2006/relationships/tags" Target="../tags/tag6828.xml"/><Relationship Id="rId11" Type="http://schemas.openxmlformats.org/officeDocument/2006/relationships/tags" Target="../tags/tag6827.xml"/><Relationship Id="rId10" Type="http://schemas.openxmlformats.org/officeDocument/2006/relationships/tags" Target="../tags/tag6826.xml"/><Relationship Id="rId1" Type="http://schemas.openxmlformats.org/officeDocument/2006/relationships/slideMaster" Target="../slideMasters/slideMaster8.xml"/></Relationships>
</file>

<file path=ppt/slideLayouts/_rels/slideLayout154.xml.rels><?xml version="1.0" encoding="UTF-8" standalone="yes"?>
<Relationships xmlns="http://schemas.openxmlformats.org/package/2006/relationships"><Relationship Id="rId9" Type="http://schemas.openxmlformats.org/officeDocument/2006/relationships/tags" Target="../tags/tag6882.xml"/><Relationship Id="rId8" Type="http://schemas.openxmlformats.org/officeDocument/2006/relationships/tags" Target="../tags/tag6881.xml"/><Relationship Id="rId7" Type="http://schemas.openxmlformats.org/officeDocument/2006/relationships/tags" Target="../tags/tag6880.xml"/><Relationship Id="rId6" Type="http://schemas.openxmlformats.org/officeDocument/2006/relationships/tags" Target="../tags/tag6879.xml"/><Relationship Id="rId53" Type="http://schemas.openxmlformats.org/officeDocument/2006/relationships/tags" Target="../tags/tag6926.xml"/><Relationship Id="rId52" Type="http://schemas.openxmlformats.org/officeDocument/2006/relationships/tags" Target="../tags/tag6925.xml"/><Relationship Id="rId51" Type="http://schemas.openxmlformats.org/officeDocument/2006/relationships/tags" Target="../tags/tag6924.xml"/><Relationship Id="rId50" Type="http://schemas.openxmlformats.org/officeDocument/2006/relationships/tags" Target="../tags/tag6923.xml"/><Relationship Id="rId5" Type="http://schemas.openxmlformats.org/officeDocument/2006/relationships/tags" Target="../tags/tag6878.xml"/><Relationship Id="rId49" Type="http://schemas.openxmlformats.org/officeDocument/2006/relationships/tags" Target="../tags/tag6922.xml"/><Relationship Id="rId48" Type="http://schemas.openxmlformats.org/officeDocument/2006/relationships/tags" Target="../tags/tag6921.xml"/><Relationship Id="rId47" Type="http://schemas.openxmlformats.org/officeDocument/2006/relationships/tags" Target="../tags/tag6920.xml"/><Relationship Id="rId46" Type="http://schemas.openxmlformats.org/officeDocument/2006/relationships/tags" Target="../tags/tag6919.xml"/><Relationship Id="rId45" Type="http://schemas.openxmlformats.org/officeDocument/2006/relationships/tags" Target="../tags/tag6918.xml"/><Relationship Id="rId44" Type="http://schemas.openxmlformats.org/officeDocument/2006/relationships/tags" Target="../tags/tag6917.xml"/><Relationship Id="rId43" Type="http://schemas.openxmlformats.org/officeDocument/2006/relationships/tags" Target="../tags/tag6916.xml"/><Relationship Id="rId42" Type="http://schemas.openxmlformats.org/officeDocument/2006/relationships/tags" Target="../tags/tag6915.xml"/><Relationship Id="rId41" Type="http://schemas.openxmlformats.org/officeDocument/2006/relationships/tags" Target="../tags/tag6914.xml"/><Relationship Id="rId40" Type="http://schemas.openxmlformats.org/officeDocument/2006/relationships/tags" Target="../tags/tag6913.xml"/><Relationship Id="rId4" Type="http://schemas.openxmlformats.org/officeDocument/2006/relationships/tags" Target="../tags/tag6877.xml"/><Relationship Id="rId39" Type="http://schemas.openxmlformats.org/officeDocument/2006/relationships/tags" Target="../tags/tag6912.xml"/><Relationship Id="rId38" Type="http://schemas.openxmlformats.org/officeDocument/2006/relationships/tags" Target="../tags/tag6911.xml"/><Relationship Id="rId37" Type="http://schemas.openxmlformats.org/officeDocument/2006/relationships/tags" Target="../tags/tag6910.xml"/><Relationship Id="rId36" Type="http://schemas.openxmlformats.org/officeDocument/2006/relationships/tags" Target="../tags/tag6909.xml"/><Relationship Id="rId35" Type="http://schemas.openxmlformats.org/officeDocument/2006/relationships/tags" Target="../tags/tag6908.xml"/><Relationship Id="rId34" Type="http://schemas.openxmlformats.org/officeDocument/2006/relationships/tags" Target="../tags/tag6907.xml"/><Relationship Id="rId33" Type="http://schemas.openxmlformats.org/officeDocument/2006/relationships/tags" Target="../tags/tag6906.xml"/><Relationship Id="rId32" Type="http://schemas.openxmlformats.org/officeDocument/2006/relationships/tags" Target="../tags/tag6905.xml"/><Relationship Id="rId31" Type="http://schemas.openxmlformats.org/officeDocument/2006/relationships/tags" Target="../tags/tag6904.xml"/><Relationship Id="rId30" Type="http://schemas.openxmlformats.org/officeDocument/2006/relationships/tags" Target="../tags/tag6903.xml"/><Relationship Id="rId3" Type="http://schemas.openxmlformats.org/officeDocument/2006/relationships/tags" Target="../tags/tag6876.xml"/><Relationship Id="rId29" Type="http://schemas.openxmlformats.org/officeDocument/2006/relationships/tags" Target="../tags/tag6902.xml"/><Relationship Id="rId28" Type="http://schemas.openxmlformats.org/officeDocument/2006/relationships/tags" Target="../tags/tag6901.xml"/><Relationship Id="rId27" Type="http://schemas.openxmlformats.org/officeDocument/2006/relationships/tags" Target="../tags/tag6900.xml"/><Relationship Id="rId26" Type="http://schemas.openxmlformats.org/officeDocument/2006/relationships/tags" Target="../tags/tag6899.xml"/><Relationship Id="rId25" Type="http://schemas.openxmlformats.org/officeDocument/2006/relationships/tags" Target="../tags/tag6898.xml"/><Relationship Id="rId24" Type="http://schemas.openxmlformats.org/officeDocument/2006/relationships/tags" Target="../tags/tag6897.xml"/><Relationship Id="rId23" Type="http://schemas.openxmlformats.org/officeDocument/2006/relationships/tags" Target="../tags/tag6896.xml"/><Relationship Id="rId22" Type="http://schemas.openxmlformats.org/officeDocument/2006/relationships/tags" Target="../tags/tag6895.xml"/><Relationship Id="rId21" Type="http://schemas.openxmlformats.org/officeDocument/2006/relationships/tags" Target="../tags/tag6894.xml"/><Relationship Id="rId20" Type="http://schemas.openxmlformats.org/officeDocument/2006/relationships/tags" Target="../tags/tag6893.xml"/><Relationship Id="rId2" Type="http://schemas.openxmlformats.org/officeDocument/2006/relationships/tags" Target="../tags/tag6875.xml"/><Relationship Id="rId19" Type="http://schemas.openxmlformats.org/officeDocument/2006/relationships/tags" Target="../tags/tag6892.xml"/><Relationship Id="rId18" Type="http://schemas.openxmlformats.org/officeDocument/2006/relationships/tags" Target="../tags/tag6891.xml"/><Relationship Id="rId17" Type="http://schemas.openxmlformats.org/officeDocument/2006/relationships/tags" Target="../tags/tag6890.xml"/><Relationship Id="rId16" Type="http://schemas.openxmlformats.org/officeDocument/2006/relationships/tags" Target="../tags/tag6889.xml"/><Relationship Id="rId15" Type="http://schemas.openxmlformats.org/officeDocument/2006/relationships/tags" Target="../tags/tag6888.xml"/><Relationship Id="rId14" Type="http://schemas.openxmlformats.org/officeDocument/2006/relationships/tags" Target="../tags/tag6887.xml"/><Relationship Id="rId13" Type="http://schemas.openxmlformats.org/officeDocument/2006/relationships/tags" Target="../tags/tag6886.xml"/><Relationship Id="rId12" Type="http://schemas.openxmlformats.org/officeDocument/2006/relationships/tags" Target="../tags/tag6885.xml"/><Relationship Id="rId11" Type="http://schemas.openxmlformats.org/officeDocument/2006/relationships/tags" Target="../tags/tag6884.xml"/><Relationship Id="rId10" Type="http://schemas.openxmlformats.org/officeDocument/2006/relationships/tags" Target="../tags/tag6883.xml"/><Relationship Id="rId1" Type="http://schemas.openxmlformats.org/officeDocument/2006/relationships/slideMaster" Target="../slideMasters/slideMaster8.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56.xml.rels><?xml version="1.0" encoding="UTF-8" standalone="yes"?>
<Relationships xmlns="http://schemas.openxmlformats.org/package/2006/relationships"><Relationship Id="rId9" Type="http://schemas.openxmlformats.org/officeDocument/2006/relationships/tags" Target="../tags/tag6934.xml"/><Relationship Id="rId8" Type="http://schemas.openxmlformats.org/officeDocument/2006/relationships/tags" Target="../tags/tag6933.xml"/><Relationship Id="rId7" Type="http://schemas.openxmlformats.org/officeDocument/2006/relationships/tags" Target="../tags/tag6932.xml"/><Relationship Id="rId6" Type="http://schemas.openxmlformats.org/officeDocument/2006/relationships/tags" Target="../tags/tag6931.xml"/><Relationship Id="rId59" Type="http://schemas.openxmlformats.org/officeDocument/2006/relationships/tags" Target="../tags/tag6984.xml"/><Relationship Id="rId58" Type="http://schemas.openxmlformats.org/officeDocument/2006/relationships/tags" Target="../tags/tag6983.xml"/><Relationship Id="rId57" Type="http://schemas.openxmlformats.org/officeDocument/2006/relationships/tags" Target="../tags/tag6982.xml"/><Relationship Id="rId56" Type="http://schemas.openxmlformats.org/officeDocument/2006/relationships/tags" Target="../tags/tag6981.xml"/><Relationship Id="rId55" Type="http://schemas.openxmlformats.org/officeDocument/2006/relationships/tags" Target="../tags/tag6980.xml"/><Relationship Id="rId54" Type="http://schemas.openxmlformats.org/officeDocument/2006/relationships/tags" Target="../tags/tag6979.xml"/><Relationship Id="rId53" Type="http://schemas.openxmlformats.org/officeDocument/2006/relationships/tags" Target="../tags/tag6978.xml"/><Relationship Id="rId52" Type="http://schemas.openxmlformats.org/officeDocument/2006/relationships/tags" Target="../tags/tag6977.xml"/><Relationship Id="rId51" Type="http://schemas.openxmlformats.org/officeDocument/2006/relationships/tags" Target="../tags/tag6976.xml"/><Relationship Id="rId50" Type="http://schemas.openxmlformats.org/officeDocument/2006/relationships/tags" Target="../tags/tag6975.xml"/><Relationship Id="rId5" Type="http://schemas.openxmlformats.org/officeDocument/2006/relationships/tags" Target="../tags/tag6930.xml"/><Relationship Id="rId49" Type="http://schemas.openxmlformats.org/officeDocument/2006/relationships/tags" Target="../tags/tag6974.xml"/><Relationship Id="rId48" Type="http://schemas.openxmlformats.org/officeDocument/2006/relationships/tags" Target="../tags/tag6973.xml"/><Relationship Id="rId47" Type="http://schemas.openxmlformats.org/officeDocument/2006/relationships/tags" Target="../tags/tag6972.xml"/><Relationship Id="rId46" Type="http://schemas.openxmlformats.org/officeDocument/2006/relationships/tags" Target="../tags/tag6971.xml"/><Relationship Id="rId45" Type="http://schemas.openxmlformats.org/officeDocument/2006/relationships/tags" Target="../tags/tag6970.xml"/><Relationship Id="rId44" Type="http://schemas.openxmlformats.org/officeDocument/2006/relationships/tags" Target="../tags/tag6969.xml"/><Relationship Id="rId43" Type="http://schemas.openxmlformats.org/officeDocument/2006/relationships/tags" Target="../tags/tag6968.xml"/><Relationship Id="rId42" Type="http://schemas.openxmlformats.org/officeDocument/2006/relationships/tags" Target="../tags/tag6967.xml"/><Relationship Id="rId41" Type="http://schemas.openxmlformats.org/officeDocument/2006/relationships/tags" Target="../tags/tag6966.xml"/><Relationship Id="rId40" Type="http://schemas.openxmlformats.org/officeDocument/2006/relationships/tags" Target="../tags/tag6965.xml"/><Relationship Id="rId4" Type="http://schemas.openxmlformats.org/officeDocument/2006/relationships/tags" Target="../tags/tag6929.xml"/><Relationship Id="rId39" Type="http://schemas.openxmlformats.org/officeDocument/2006/relationships/tags" Target="../tags/tag6964.xml"/><Relationship Id="rId38" Type="http://schemas.openxmlformats.org/officeDocument/2006/relationships/tags" Target="../tags/tag6963.xml"/><Relationship Id="rId37" Type="http://schemas.openxmlformats.org/officeDocument/2006/relationships/tags" Target="../tags/tag6962.xml"/><Relationship Id="rId36" Type="http://schemas.openxmlformats.org/officeDocument/2006/relationships/tags" Target="../tags/tag6961.xml"/><Relationship Id="rId35" Type="http://schemas.openxmlformats.org/officeDocument/2006/relationships/tags" Target="../tags/tag6960.xml"/><Relationship Id="rId34" Type="http://schemas.openxmlformats.org/officeDocument/2006/relationships/tags" Target="../tags/tag6959.xml"/><Relationship Id="rId33" Type="http://schemas.openxmlformats.org/officeDocument/2006/relationships/tags" Target="../tags/tag6958.xml"/><Relationship Id="rId32" Type="http://schemas.openxmlformats.org/officeDocument/2006/relationships/tags" Target="../tags/tag6957.xml"/><Relationship Id="rId31" Type="http://schemas.openxmlformats.org/officeDocument/2006/relationships/tags" Target="../tags/tag6956.xml"/><Relationship Id="rId30" Type="http://schemas.openxmlformats.org/officeDocument/2006/relationships/tags" Target="../tags/tag6955.xml"/><Relationship Id="rId3" Type="http://schemas.openxmlformats.org/officeDocument/2006/relationships/tags" Target="../tags/tag6928.xml"/><Relationship Id="rId29" Type="http://schemas.openxmlformats.org/officeDocument/2006/relationships/tags" Target="../tags/tag6954.xml"/><Relationship Id="rId28" Type="http://schemas.openxmlformats.org/officeDocument/2006/relationships/tags" Target="../tags/tag6953.xml"/><Relationship Id="rId27" Type="http://schemas.openxmlformats.org/officeDocument/2006/relationships/tags" Target="../tags/tag6952.xml"/><Relationship Id="rId26" Type="http://schemas.openxmlformats.org/officeDocument/2006/relationships/tags" Target="../tags/tag6951.xml"/><Relationship Id="rId25" Type="http://schemas.openxmlformats.org/officeDocument/2006/relationships/tags" Target="../tags/tag6950.xml"/><Relationship Id="rId24" Type="http://schemas.openxmlformats.org/officeDocument/2006/relationships/tags" Target="../tags/tag6949.xml"/><Relationship Id="rId23" Type="http://schemas.openxmlformats.org/officeDocument/2006/relationships/tags" Target="../tags/tag6948.xml"/><Relationship Id="rId22" Type="http://schemas.openxmlformats.org/officeDocument/2006/relationships/tags" Target="../tags/tag6947.xml"/><Relationship Id="rId21" Type="http://schemas.openxmlformats.org/officeDocument/2006/relationships/tags" Target="../tags/tag6946.xml"/><Relationship Id="rId20" Type="http://schemas.openxmlformats.org/officeDocument/2006/relationships/tags" Target="../tags/tag6945.xml"/><Relationship Id="rId2" Type="http://schemas.openxmlformats.org/officeDocument/2006/relationships/tags" Target="../tags/tag6927.xml"/><Relationship Id="rId19" Type="http://schemas.openxmlformats.org/officeDocument/2006/relationships/tags" Target="../tags/tag6944.xml"/><Relationship Id="rId18" Type="http://schemas.openxmlformats.org/officeDocument/2006/relationships/tags" Target="../tags/tag6943.xml"/><Relationship Id="rId17" Type="http://schemas.openxmlformats.org/officeDocument/2006/relationships/tags" Target="../tags/tag6942.xml"/><Relationship Id="rId16" Type="http://schemas.openxmlformats.org/officeDocument/2006/relationships/tags" Target="../tags/tag6941.xml"/><Relationship Id="rId15" Type="http://schemas.openxmlformats.org/officeDocument/2006/relationships/tags" Target="../tags/tag6940.xml"/><Relationship Id="rId14" Type="http://schemas.openxmlformats.org/officeDocument/2006/relationships/tags" Target="../tags/tag6939.xml"/><Relationship Id="rId13" Type="http://schemas.openxmlformats.org/officeDocument/2006/relationships/tags" Target="../tags/tag6938.xml"/><Relationship Id="rId12" Type="http://schemas.openxmlformats.org/officeDocument/2006/relationships/tags" Target="../tags/tag6937.xml"/><Relationship Id="rId11" Type="http://schemas.openxmlformats.org/officeDocument/2006/relationships/tags" Target="../tags/tag6936.xml"/><Relationship Id="rId10" Type="http://schemas.openxmlformats.org/officeDocument/2006/relationships/tags" Target="../tags/tag6935.xml"/><Relationship Id="rId1" Type="http://schemas.openxmlformats.org/officeDocument/2006/relationships/slideMaster" Target="../slideMasters/slideMaster8.xml"/></Relationships>
</file>

<file path=ppt/slideLayouts/_rels/slideLayout157.xml.rels><?xml version="1.0" encoding="UTF-8" standalone="yes"?>
<Relationships xmlns="http://schemas.openxmlformats.org/package/2006/relationships"><Relationship Id="rId9" Type="http://schemas.openxmlformats.org/officeDocument/2006/relationships/tags" Target="../tags/tag6992.xml"/><Relationship Id="rId8" Type="http://schemas.openxmlformats.org/officeDocument/2006/relationships/tags" Target="../tags/tag6991.xml"/><Relationship Id="rId7" Type="http://schemas.openxmlformats.org/officeDocument/2006/relationships/tags" Target="../tags/tag6990.xml"/><Relationship Id="rId6" Type="http://schemas.openxmlformats.org/officeDocument/2006/relationships/tags" Target="../tags/tag6989.xml"/><Relationship Id="rId58" Type="http://schemas.openxmlformats.org/officeDocument/2006/relationships/tags" Target="../tags/tag7041.xml"/><Relationship Id="rId57" Type="http://schemas.openxmlformats.org/officeDocument/2006/relationships/tags" Target="../tags/tag7040.xml"/><Relationship Id="rId56" Type="http://schemas.openxmlformats.org/officeDocument/2006/relationships/tags" Target="../tags/tag7039.xml"/><Relationship Id="rId55" Type="http://schemas.openxmlformats.org/officeDocument/2006/relationships/tags" Target="../tags/tag7038.xml"/><Relationship Id="rId54" Type="http://schemas.openxmlformats.org/officeDocument/2006/relationships/tags" Target="../tags/tag7037.xml"/><Relationship Id="rId53" Type="http://schemas.openxmlformats.org/officeDocument/2006/relationships/tags" Target="../tags/tag7036.xml"/><Relationship Id="rId52" Type="http://schemas.openxmlformats.org/officeDocument/2006/relationships/tags" Target="../tags/tag7035.xml"/><Relationship Id="rId51" Type="http://schemas.openxmlformats.org/officeDocument/2006/relationships/tags" Target="../tags/tag7034.xml"/><Relationship Id="rId50" Type="http://schemas.openxmlformats.org/officeDocument/2006/relationships/tags" Target="../tags/tag7033.xml"/><Relationship Id="rId5" Type="http://schemas.openxmlformats.org/officeDocument/2006/relationships/tags" Target="../tags/tag6988.xml"/><Relationship Id="rId49" Type="http://schemas.openxmlformats.org/officeDocument/2006/relationships/tags" Target="../tags/tag7032.xml"/><Relationship Id="rId48" Type="http://schemas.openxmlformats.org/officeDocument/2006/relationships/tags" Target="../tags/tag7031.xml"/><Relationship Id="rId47" Type="http://schemas.openxmlformats.org/officeDocument/2006/relationships/tags" Target="../tags/tag7030.xml"/><Relationship Id="rId46" Type="http://schemas.openxmlformats.org/officeDocument/2006/relationships/tags" Target="../tags/tag7029.xml"/><Relationship Id="rId45" Type="http://schemas.openxmlformats.org/officeDocument/2006/relationships/tags" Target="../tags/tag7028.xml"/><Relationship Id="rId44" Type="http://schemas.openxmlformats.org/officeDocument/2006/relationships/tags" Target="../tags/tag7027.xml"/><Relationship Id="rId43" Type="http://schemas.openxmlformats.org/officeDocument/2006/relationships/tags" Target="../tags/tag7026.xml"/><Relationship Id="rId42" Type="http://schemas.openxmlformats.org/officeDocument/2006/relationships/tags" Target="../tags/tag7025.xml"/><Relationship Id="rId41" Type="http://schemas.openxmlformats.org/officeDocument/2006/relationships/tags" Target="../tags/tag7024.xml"/><Relationship Id="rId40" Type="http://schemas.openxmlformats.org/officeDocument/2006/relationships/tags" Target="../tags/tag7023.xml"/><Relationship Id="rId4" Type="http://schemas.openxmlformats.org/officeDocument/2006/relationships/tags" Target="../tags/tag6987.xml"/><Relationship Id="rId39" Type="http://schemas.openxmlformats.org/officeDocument/2006/relationships/tags" Target="../tags/tag7022.xml"/><Relationship Id="rId38" Type="http://schemas.openxmlformats.org/officeDocument/2006/relationships/tags" Target="../tags/tag7021.xml"/><Relationship Id="rId37" Type="http://schemas.openxmlformats.org/officeDocument/2006/relationships/tags" Target="../tags/tag7020.xml"/><Relationship Id="rId36" Type="http://schemas.openxmlformats.org/officeDocument/2006/relationships/tags" Target="../tags/tag7019.xml"/><Relationship Id="rId35" Type="http://schemas.openxmlformats.org/officeDocument/2006/relationships/tags" Target="../tags/tag7018.xml"/><Relationship Id="rId34" Type="http://schemas.openxmlformats.org/officeDocument/2006/relationships/tags" Target="../tags/tag7017.xml"/><Relationship Id="rId33" Type="http://schemas.openxmlformats.org/officeDocument/2006/relationships/tags" Target="../tags/tag7016.xml"/><Relationship Id="rId32" Type="http://schemas.openxmlformats.org/officeDocument/2006/relationships/tags" Target="../tags/tag7015.xml"/><Relationship Id="rId31" Type="http://schemas.openxmlformats.org/officeDocument/2006/relationships/tags" Target="../tags/tag7014.xml"/><Relationship Id="rId30" Type="http://schemas.openxmlformats.org/officeDocument/2006/relationships/tags" Target="../tags/tag7013.xml"/><Relationship Id="rId3" Type="http://schemas.openxmlformats.org/officeDocument/2006/relationships/tags" Target="../tags/tag6986.xml"/><Relationship Id="rId29" Type="http://schemas.openxmlformats.org/officeDocument/2006/relationships/tags" Target="../tags/tag7012.xml"/><Relationship Id="rId28" Type="http://schemas.openxmlformats.org/officeDocument/2006/relationships/tags" Target="../tags/tag7011.xml"/><Relationship Id="rId27" Type="http://schemas.openxmlformats.org/officeDocument/2006/relationships/tags" Target="../tags/tag7010.xml"/><Relationship Id="rId26" Type="http://schemas.openxmlformats.org/officeDocument/2006/relationships/tags" Target="../tags/tag7009.xml"/><Relationship Id="rId25" Type="http://schemas.openxmlformats.org/officeDocument/2006/relationships/tags" Target="../tags/tag7008.xml"/><Relationship Id="rId24" Type="http://schemas.openxmlformats.org/officeDocument/2006/relationships/tags" Target="../tags/tag7007.xml"/><Relationship Id="rId23" Type="http://schemas.openxmlformats.org/officeDocument/2006/relationships/tags" Target="../tags/tag7006.xml"/><Relationship Id="rId22" Type="http://schemas.openxmlformats.org/officeDocument/2006/relationships/tags" Target="../tags/tag7005.xml"/><Relationship Id="rId21" Type="http://schemas.openxmlformats.org/officeDocument/2006/relationships/tags" Target="../tags/tag7004.xml"/><Relationship Id="rId20" Type="http://schemas.openxmlformats.org/officeDocument/2006/relationships/tags" Target="../tags/tag7003.xml"/><Relationship Id="rId2" Type="http://schemas.openxmlformats.org/officeDocument/2006/relationships/tags" Target="../tags/tag6985.xml"/><Relationship Id="rId19" Type="http://schemas.openxmlformats.org/officeDocument/2006/relationships/tags" Target="../tags/tag7002.xml"/><Relationship Id="rId18" Type="http://schemas.openxmlformats.org/officeDocument/2006/relationships/tags" Target="../tags/tag7001.xml"/><Relationship Id="rId17" Type="http://schemas.openxmlformats.org/officeDocument/2006/relationships/tags" Target="../tags/tag7000.xml"/><Relationship Id="rId16" Type="http://schemas.openxmlformats.org/officeDocument/2006/relationships/tags" Target="../tags/tag6999.xml"/><Relationship Id="rId15" Type="http://schemas.openxmlformats.org/officeDocument/2006/relationships/tags" Target="../tags/tag6998.xml"/><Relationship Id="rId14" Type="http://schemas.openxmlformats.org/officeDocument/2006/relationships/tags" Target="../tags/tag6997.xml"/><Relationship Id="rId13" Type="http://schemas.openxmlformats.org/officeDocument/2006/relationships/tags" Target="../tags/tag6996.xml"/><Relationship Id="rId12" Type="http://schemas.openxmlformats.org/officeDocument/2006/relationships/tags" Target="../tags/tag6995.xml"/><Relationship Id="rId11" Type="http://schemas.openxmlformats.org/officeDocument/2006/relationships/tags" Target="../tags/tag6994.xml"/><Relationship Id="rId10" Type="http://schemas.openxmlformats.org/officeDocument/2006/relationships/tags" Target="../tags/tag6993.xml"/><Relationship Id="rId1" Type="http://schemas.openxmlformats.org/officeDocument/2006/relationships/slideMaster" Target="../slideMasters/slideMaster8.xml"/></Relationships>
</file>

<file path=ppt/slideLayouts/_rels/slideLayout158.xml.rels><?xml version="1.0" encoding="UTF-8" standalone="yes"?>
<Relationships xmlns="http://schemas.openxmlformats.org/package/2006/relationships"><Relationship Id="rId9" Type="http://schemas.openxmlformats.org/officeDocument/2006/relationships/tags" Target="../tags/tag7049.xml"/><Relationship Id="rId8" Type="http://schemas.openxmlformats.org/officeDocument/2006/relationships/tags" Target="../tags/tag7048.xml"/><Relationship Id="rId7" Type="http://schemas.openxmlformats.org/officeDocument/2006/relationships/tags" Target="../tags/tag7047.xml"/><Relationship Id="rId6" Type="http://schemas.openxmlformats.org/officeDocument/2006/relationships/tags" Target="../tags/tag7046.xml"/><Relationship Id="rId59" Type="http://schemas.openxmlformats.org/officeDocument/2006/relationships/tags" Target="../tags/tag7099.xml"/><Relationship Id="rId58" Type="http://schemas.openxmlformats.org/officeDocument/2006/relationships/tags" Target="../tags/tag7098.xml"/><Relationship Id="rId57" Type="http://schemas.openxmlformats.org/officeDocument/2006/relationships/tags" Target="../tags/tag7097.xml"/><Relationship Id="rId56" Type="http://schemas.openxmlformats.org/officeDocument/2006/relationships/tags" Target="../tags/tag7096.xml"/><Relationship Id="rId55" Type="http://schemas.openxmlformats.org/officeDocument/2006/relationships/tags" Target="../tags/tag7095.xml"/><Relationship Id="rId54" Type="http://schemas.openxmlformats.org/officeDocument/2006/relationships/tags" Target="../tags/tag7094.xml"/><Relationship Id="rId53" Type="http://schemas.openxmlformats.org/officeDocument/2006/relationships/tags" Target="../tags/tag7093.xml"/><Relationship Id="rId52" Type="http://schemas.openxmlformats.org/officeDocument/2006/relationships/tags" Target="../tags/tag7092.xml"/><Relationship Id="rId51" Type="http://schemas.openxmlformats.org/officeDocument/2006/relationships/tags" Target="../tags/tag7091.xml"/><Relationship Id="rId50" Type="http://schemas.openxmlformats.org/officeDocument/2006/relationships/tags" Target="../tags/tag7090.xml"/><Relationship Id="rId5" Type="http://schemas.openxmlformats.org/officeDocument/2006/relationships/tags" Target="../tags/tag7045.xml"/><Relationship Id="rId49" Type="http://schemas.openxmlformats.org/officeDocument/2006/relationships/tags" Target="../tags/tag7089.xml"/><Relationship Id="rId48" Type="http://schemas.openxmlformats.org/officeDocument/2006/relationships/tags" Target="../tags/tag7088.xml"/><Relationship Id="rId47" Type="http://schemas.openxmlformats.org/officeDocument/2006/relationships/tags" Target="../tags/tag7087.xml"/><Relationship Id="rId46" Type="http://schemas.openxmlformats.org/officeDocument/2006/relationships/tags" Target="../tags/tag7086.xml"/><Relationship Id="rId45" Type="http://schemas.openxmlformats.org/officeDocument/2006/relationships/tags" Target="../tags/tag7085.xml"/><Relationship Id="rId44" Type="http://schemas.openxmlformats.org/officeDocument/2006/relationships/tags" Target="../tags/tag7084.xml"/><Relationship Id="rId43" Type="http://schemas.openxmlformats.org/officeDocument/2006/relationships/tags" Target="../tags/tag7083.xml"/><Relationship Id="rId42" Type="http://schemas.openxmlformats.org/officeDocument/2006/relationships/tags" Target="../tags/tag7082.xml"/><Relationship Id="rId41" Type="http://schemas.openxmlformats.org/officeDocument/2006/relationships/tags" Target="../tags/tag7081.xml"/><Relationship Id="rId40" Type="http://schemas.openxmlformats.org/officeDocument/2006/relationships/tags" Target="../tags/tag7080.xml"/><Relationship Id="rId4" Type="http://schemas.openxmlformats.org/officeDocument/2006/relationships/tags" Target="../tags/tag7044.xml"/><Relationship Id="rId39" Type="http://schemas.openxmlformats.org/officeDocument/2006/relationships/tags" Target="../tags/tag7079.xml"/><Relationship Id="rId38" Type="http://schemas.openxmlformats.org/officeDocument/2006/relationships/tags" Target="../tags/tag7078.xml"/><Relationship Id="rId37" Type="http://schemas.openxmlformats.org/officeDocument/2006/relationships/tags" Target="../tags/tag7077.xml"/><Relationship Id="rId36" Type="http://schemas.openxmlformats.org/officeDocument/2006/relationships/tags" Target="../tags/tag7076.xml"/><Relationship Id="rId35" Type="http://schemas.openxmlformats.org/officeDocument/2006/relationships/tags" Target="../tags/tag7075.xml"/><Relationship Id="rId34" Type="http://schemas.openxmlformats.org/officeDocument/2006/relationships/tags" Target="../tags/tag7074.xml"/><Relationship Id="rId33" Type="http://schemas.openxmlformats.org/officeDocument/2006/relationships/tags" Target="../tags/tag7073.xml"/><Relationship Id="rId32" Type="http://schemas.openxmlformats.org/officeDocument/2006/relationships/tags" Target="../tags/tag7072.xml"/><Relationship Id="rId31" Type="http://schemas.openxmlformats.org/officeDocument/2006/relationships/tags" Target="../tags/tag7071.xml"/><Relationship Id="rId30" Type="http://schemas.openxmlformats.org/officeDocument/2006/relationships/tags" Target="../tags/tag7070.xml"/><Relationship Id="rId3" Type="http://schemas.openxmlformats.org/officeDocument/2006/relationships/tags" Target="../tags/tag7043.xml"/><Relationship Id="rId29" Type="http://schemas.openxmlformats.org/officeDocument/2006/relationships/tags" Target="../tags/tag7069.xml"/><Relationship Id="rId28" Type="http://schemas.openxmlformats.org/officeDocument/2006/relationships/tags" Target="../tags/tag7068.xml"/><Relationship Id="rId27" Type="http://schemas.openxmlformats.org/officeDocument/2006/relationships/tags" Target="../tags/tag7067.xml"/><Relationship Id="rId26" Type="http://schemas.openxmlformats.org/officeDocument/2006/relationships/tags" Target="../tags/tag7066.xml"/><Relationship Id="rId25" Type="http://schemas.openxmlformats.org/officeDocument/2006/relationships/tags" Target="../tags/tag7065.xml"/><Relationship Id="rId24" Type="http://schemas.openxmlformats.org/officeDocument/2006/relationships/tags" Target="../tags/tag7064.xml"/><Relationship Id="rId23" Type="http://schemas.openxmlformats.org/officeDocument/2006/relationships/tags" Target="../tags/tag7063.xml"/><Relationship Id="rId22" Type="http://schemas.openxmlformats.org/officeDocument/2006/relationships/tags" Target="../tags/tag7062.xml"/><Relationship Id="rId21" Type="http://schemas.openxmlformats.org/officeDocument/2006/relationships/tags" Target="../tags/tag7061.xml"/><Relationship Id="rId20" Type="http://schemas.openxmlformats.org/officeDocument/2006/relationships/tags" Target="../tags/tag7060.xml"/><Relationship Id="rId2" Type="http://schemas.openxmlformats.org/officeDocument/2006/relationships/tags" Target="../tags/tag7042.xml"/><Relationship Id="rId19" Type="http://schemas.openxmlformats.org/officeDocument/2006/relationships/tags" Target="../tags/tag7059.xml"/><Relationship Id="rId18" Type="http://schemas.openxmlformats.org/officeDocument/2006/relationships/tags" Target="../tags/tag7058.xml"/><Relationship Id="rId17" Type="http://schemas.openxmlformats.org/officeDocument/2006/relationships/tags" Target="../tags/tag7057.xml"/><Relationship Id="rId16" Type="http://schemas.openxmlformats.org/officeDocument/2006/relationships/tags" Target="../tags/tag7056.xml"/><Relationship Id="rId15" Type="http://schemas.openxmlformats.org/officeDocument/2006/relationships/tags" Target="../tags/tag7055.xml"/><Relationship Id="rId14" Type="http://schemas.openxmlformats.org/officeDocument/2006/relationships/tags" Target="../tags/tag7054.xml"/><Relationship Id="rId13" Type="http://schemas.openxmlformats.org/officeDocument/2006/relationships/tags" Target="../tags/tag7053.xml"/><Relationship Id="rId12" Type="http://schemas.openxmlformats.org/officeDocument/2006/relationships/tags" Target="../tags/tag7052.xml"/><Relationship Id="rId11" Type="http://schemas.openxmlformats.org/officeDocument/2006/relationships/tags" Target="../tags/tag7051.xml"/><Relationship Id="rId10" Type="http://schemas.openxmlformats.org/officeDocument/2006/relationships/tags" Target="../tags/tag7050.xml"/><Relationship Id="rId1" Type="http://schemas.openxmlformats.org/officeDocument/2006/relationships/slideMaster" Target="../slideMasters/slideMaster8.xml"/></Relationships>
</file>

<file path=ppt/slideLayouts/_rels/slideLayout159.xml.rels><?xml version="1.0" encoding="UTF-8" standalone="yes"?>
<Relationships xmlns="http://schemas.openxmlformats.org/package/2006/relationships"><Relationship Id="rId9" Type="http://schemas.openxmlformats.org/officeDocument/2006/relationships/tags" Target="../tags/tag7107.xml"/><Relationship Id="rId8" Type="http://schemas.openxmlformats.org/officeDocument/2006/relationships/tags" Target="../tags/tag7106.xml"/><Relationship Id="rId7" Type="http://schemas.openxmlformats.org/officeDocument/2006/relationships/tags" Target="../tags/tag7105.xml"/><Relationship Id="rId6" Type="http://schemas.openxmlformats.org/officeDocument/2006/relationships/tags" Target="../tags/tag7104.xml"/><Relationship Id="rId58" Type="http://schemas.openxmlformats.org/officeDocument/2006/relationships/tags" Target="../tags/tag7156.xml"/><Relationship Id="rId57" Type="http://schemas.openxmlformats.org/officeDocument/2006/relationships/tags" Target="../tags/tag7155.xml"/><Relationship Id="rId56" Type="http://schemas.openxmlformats.org/officeDocument/2006/relationships/tags" Target="../tags/tag7154.xml"/><Relationship Id="rId55" Type="http://schemas.openxmlformats.org/officeDocument/2006/relationships/tags" Target="../tags/tag7153.xml"/><Relationship Id="rId54" Type="http://schemas.openxmlformats.org/officeDocument/2006/relationships/tags" Target="../tags/tag7152.xml"/><Relationship Id="rId53" Type="http://schemas.openxmlformats.org/officeDocument/2006/relationships/tags" Target="../tags/tag7151.xml"/><Relationship Id="rId52" Type="http://schemas.openxmlformats.org/officeDocument/2006/relationships/tags" Target="../tags/tag7150.xml"/><Relationship Id="rId51" Type="http://schemas.openxmlformats.org/officeDocument/2006/relationships/tags" Target="../tags/tag7149.xml"/><Relationship Id="rId50" Type="http://schemas.openxmlformats.org/officeDocument/2006/relationships/tags" Target="../tags/tag7148.xml"/><Relationship Id="rId5" Type="http://schemas.openxmlformats.org/officeDocument/2006/relationships/tags" Target="../tags/tag7103.xml"/><Relationship Id="rId49" Type="http://schemas.openxmlformats.org/officeDocument/2006/relationships/tags" Target="../tags/tag7147.xml"/><Relationship Id="rId48" Type="http://schemas.openxmlformats.org/officeDocument/2006/relationships/tags" Target="../tags/tag7146.xml"/><Relationship Id="rId47" Type="http://schemas.openxmlformats.org/officeDocument/2006/relationships/tags" Target="../tags/tag7145.xml"/><Relationship Id="rId46" Type="http://schemas.openxmlformats.org/officeDocument/2006/relationships/tags" Target="../tags/tag7144.xml"/><Relationship Id="rId45" Type="http://schemas.openxmlformats.org/officeDocument/2006/relationships/tags" Target="../tags/tag7143.xml"/><Relationship Id="rId44" Type="http://schemas.openxmlformats.org/officeDocument/2006/relationships/tags" Target="../tags/tag7142.xml"/><Relationship Id="rId43" Type="http://schemas.openxmlformats.org/officeDocument/2006/relationships/tags" Target="../tags/tag7141.xml"/><Relationship Id="rId42" Type="http://schemas.openxmlformats.org/officeDocument/2006/relationships/tags" Target="../tags/tag7140.xml"/><Relationship Id="rId41" Type="http://schemas.openxmlformats.org/officeDocument/2006/relationships/tags" Target="../tags/tag7139.xml"/><Relationship Id="rId40" Type="http://schemas.openxmlformats.org/officeDocument/2006/relationships/tags" Target="../tags/tag7138.xml"/><Relationship Id="rId4" Type="http://schemas.openxmlformats.org/officeDocument/2006/relationships/tags" Target="../tags/tag7102.xml"/><Relationship Id="rId39" Type="http://schemas.openxmlformats.org/officeDocument/2006/relationships/tags" Target="../tags/tag7137.xml"/><Relationship Id="rId38" Type="http://schemas.openxmlformats.org/officeDocument/2006/relationships/tags" Target="../tags/tag7136.xml"/><Relationship Id="rId37" Type="http://schemas.openxmlformats.org/officeDocument/2006/relationships/tags" Target="../tags/tag7135.xml"/><Relationship Id="rId36" Type="http://schemas.openxmlformats.org/officeDocument/2006/relationships/tags" Target="../tags/tag7134.xml"/><Relationship Id="rId35" Type="http://schemas.openxmlformats.org/officeDocument/2006/relationships/tags" Target="../tags/tag7133.xml"/><Relationship Id="rId34" Type="http://schemas.openxmlformats.org/officeDocument/2006/relationships/tags" Target="../tags/tag7132.xml"/><Relationship Id="rId33" Type="http://schemas.openxmlformats.org/officeDocument/2006/relationships/tags" Target="../tags/tag7131.xml"/><Relationship Id="rId32" Type="http://schemas.openxmlformats.org/officeDocument/2006/relationships/tags" Target="../tags/tag7130.xml"/><Relationship Id="rId31" Type="http://schemas.openxmlformats.org/officeDocument/2006/relationships/tags" Target="../tags/tag7129.xml"/><Relationship Id="rId30" Type="http://schemas.openxmlformats.org/officeDocument/2006/relationships/tags" Target="../tags/tag7128.xml"/><Relationship Id="rId3" Type="http://schemas.openxmlformats.org/officeDocument/2006/relationships/tags" Target="../tags/tag7101.xml"/><Relationship Id="rId29" Type="http://schemas.openxmlformats.org/officeDocument/2006/relationships/tags" Target="../tags/tag7127.xml"/><Relationship Id="rId28" Type="http://schemas.openxmlformats.org/officeDocument/2006/relationships/tags" Target="../tags/tag7126.xml"/><Relationship Id="rId27" Type="http://schemas.openxmlformats.org/officeDocument/2006/relationships/tags" Target="../tags/tag7125.xml"/><Relationship Id="rId26" Type="http://schemas.openxmlformats.org/officeDocument/2006/relationships/tags" Target="../tags/tag7124.xml"/><Relationship Id="rId25" Type="http://schemas.openxmlformats.org/officeDocument/2006/relationships/tags" Target="../tags/tag7123.xml"/><Relationship Id="rId24" Type="http://schemas.openxmlformats.org/officeDocument/2006/relationships/tags" Target="../tags/tag7122.xml"/><Relationship Id="rId23" Type="http://schemas.openxmlformats.org/officeDocument/2006/relationships/tags" Target="../tags/tag7121.xml"/><Relationship Id="rId22" Type="http://schemas.openxmlformats.org/officeDocument/2006/relationships/tags" Target="../tags/tag7120.xml"/><Relationship Id="rId21" Type="http://schemas.openxmlformats.org/officeDocument/2006/relationships/tags" Target="../tags/tag7119.xml"/><Relationship Id="rId20" Type="http://schemas.openxmlformats.org/officeDocument/2006/relationships/tags" Target="../tags/tag7118.xml"/><Relationship Id="rId2" Type="http://schemas.openxmlformats.org/officeDocument/2006/relationships/tags" Target="../tags/tag7100.xml"/><Relationship Id="rId19" Type="http://schemas.openxmlformats.org/officeDocument/2006/relationships/tags" Target="../tags/tag7117.xml"/><Relationship Id="rId18" Type="http://schemas.openxmlformats.org/officeDocument/2006/relationships/tags" Target="../tags/tag7116.xml"/><Relationship Id="rId17" Type="http://schemas.openxmlformats.org/officeDocument/2006/relationships/tags" Target="../tags/tag7115.xml"/><Relationship Id="rId16" Type="http://schemas.openxmlformats.org/officeDocument/2006/relationships/tags" Target="../tags/tag7114.xml"/><Relationship Id="rId15" Type="http://schemas.openxmlformats.org/officeDocument/2006/relationships/tags" Target="../tags/tag7113.xml"/><Relationship Id="rId14" Type="http://schemas.openxmlformats.org/officeDocument/2006/relationships/tags" Target="../tags/tag7112.xml"/><Relationship Id="rId13" Type="http://schemas.openxmlformats.org/officeDocument/2006/relationships/tags" Target="../tags/tag7111.xml"/><Relationship Id="rId12" Type="http://schemas.openxmlformats.org/officeDocument/2006/relationships/tags" Target="../tags/tag7110.xml"/><Relationship Id="rId11" Type="http://schemas.openxmlformats.org/officeDocument/2006/relationships/tags" Target="../tags/tag7109.xml"/><Relationship Id="rId10" Type="http://schemas.openxmlformats.org/officeDocument/2006/relationships/tags" Target="../tags/tag7108.xml"/><Relationship Id="rId1" Type="http://schemas.openxmlformats.org/officeDocument/2006/relationships/slideMaster" Target="../slideMasters/slideMaster8.xml"/></Relationships>
</file>

<file path=ppt/slideLayouts/_rels/slideLayout16.xml.rels><?xml version="1.0" encoding="UTF-8" standalone="yes"?>
<Relationships xmlns="http://schemas.openxmlformats.org/package/2006/relationships"><Relationship Id="rId9" Type="http://schemas.openxmlformats.org/officeDocument/2006/relationships/tags" Target="../tags/tag688.xml"/><Relationship Id="rId8" Type="http://schemas.openxmlformats.org/officeDocument/2006/relationships/tags" Target="../tags/tag687.xml"/><Relationship Id="rId7" Type="http://schemas.openxmlformats.org/officeDocument/2006/relationships/tags" Target="../tags/tag686.xml"/><Relationship Id="rId6" Type="http://schemas.openxmlformats.org/officeDocument/2006/relationships/tags" Target="../tags/tag685.xml"/><Relationship Id="rId58" Type="http://schemas.openxmlformats.org/officeDocument/2006/relationships/tags" Target="../tags/tag737.xml"/><Relationship Id="rId57" Type="http://schemas.openxmlformats.org/officeDocument/2006/relationships/tags" Target="../tags/tag736.xml"/><Relationship Id="rId56" Type="http://schemas.openxmlformats.org/officeDocument/2006/relationships/tags" Target="../tags/tag735.xml"/><Relationship Id="rId55" Type="http://schemas.openxmlformats.org/officeDocument/2006/relationships/tags" Target="../tags/tag734.xml"/><Relationship Id="rId54" Type="http://schemas.openxmlformats.org/officeDocument/2006/relationships/tags" Target="../tags/tag733.xml"/><Relationship Id="rId53" Type="http://schemas.openxmlformats.org/officeDocument/2006/relationships/tags" Target="../tags/tag732.xml"/><Relationship Id="rId52" Type="http://schemas.openxmlformats.org/officeDocument/2006/relationships/tags" Target="../tags/tag731.xml"/><Relationship Id="rId51" Type="http://schemas.openxmlformats.org/officeDocument/2006/relationships/tags" Target="../tags/tag730.xml"/><Relationship Id="rId50" Type="http://schemas.openxmlformats.org/officeDocument/2006/relationships/tags" Target="../tags/tag729.xml"/><Relationship Id="rId5" Type="http://schemas.openxmlformats.org/officeDocument/2006/relationships/tags" Target="../tags/tag684.xml"/><Relationship Id="rId49" Type="http://schemas.openxmlformats.org/officeDocument/2006/relationships/tags" Target="../tags/tag728.xml"/><Relationship Id="rId48" Type="http://schemas.openxmlformats.org/officeDocument/2006/relationships/tags" Target="../tags/tag727.xml"/><Relationship Id="rId47" Type="http://schemas.openxmlformats.org/officeDocument/2006/relationships/tags" Target="../tags/tag726.xml"/><Relationship Id="rId46" Type="http://schemas.openxmlformats.org/officeDocument/2006/relationships/tags" Target="../tags/tag725.xml"/><Relationship Id="rId45" Type="http://schemas.openxmlformats.org/officeDocument/2006/relationships/tags" Target="../tags/tag724.xml"/><Relationship Id="rId44" Type="http://schemas.openxmlformats.org/officeDocument/2006/relationships/tags" Target="../tags/tag723.xml"/><Relationship Id="rId43" Type="http://schemas.openxmlformats.org/officeDocument/2006/relationships/tags" Target="../tags/tag722.xml"/><Relationship Id="rId42" Type="http://schemas.openxmlformats.org/officeDocument/2006/relationships/tags" Target="../tags/tag721.xml"/><Relationship Id="rId41" Type="http://schemas.openxmlformats.org/officeDocument/2006/relationships/tags" Target="../tags/tag720.xml"/><Relationship Id="rId40" Type="http://schemas.openxmlformats.org/officeDocument/2006/relationships/tags" Target="../tags/tag719.xml"/><Relationship Id="rId4" Type="http://schemas.openxmlformats.org/officeDocument/2006/relationships/tags" Target="../tags/tag683.xml"/><Relationship Id="rId39" Type="http://schemas.openxmlformats.org/officeDocument/2006/relationships/tags" Target="../tags/tag718.xml"/><Relationship Id="rId38" Type="http://schemas.openxmlformats.org/officeDocument/2006/relationships/tags" Target="../tags/tag717.xml"/><Relationship Id="rId37" Type="http://schemas.openxmlformats.org/officeDocument/2006/relationships/tags" Target="../tags/tag716.xml"/><Relationship Id="rId36" Type="http://schemas.openxmlformats.org/officeDocument/2006/relationships/tags" Target="../tags/tag715.xml"/><Relationship Id="rId35" Type="http://schemas.openxmlformats.org/officeDocument/2006/relationships/tags" Target="../tags/tag714.xml"/><Relationship Id="rId34" Type="http://schemas.openxmlformats.org/officeDocument/2006/relationships/tags" Target="../tags/tag713.xml"/><Relationship Id="rId33" Type="http://schemas.openxmlformats.org/officeDocument/2006/relationships/tags" Target="../tags/tag712.xml"/><Relationship Id="rId32" Type="http://schemas.openxmlformats.org/officeDocument/2006/relationships/tags" Target="../tags/tag711.xml"/><Relationship Id="rId31" Type="http://schemas.openxmlformats.org/officeDocument/2006/relationships/tags" Target="../tags/tag710.xml"/><Relationship Id="rId30" Type="http://schemas.openxmlformats.org/officeDocument/2006/relationships/tags" Target="../tags/tag709.xml"/><Relationship Id="rId3" Type="http://schemas.openxmlformats.org/officeDocument/2006/relationships/tags" Target="../tags/tag682.xml"/><Relationship Id="rId29" Type="http://schemas.openxmlformats.org/officeDocument/2006/relationships/tags" Target="../tags/tag708.xml"/><Relationship Id="rId28" Type="http://schemas.openxmlformats.org/officeDocument/2006/relationships/tags" Target="../tags/tag707.xml"/><Relationship Id="rId27" Type="http://schemas.openxmlformats.org/officeDocument/2006/relationships/tags" Target="../tags/tag706.xml"/><Relationship Id="rId26" Type="http://schemas.openxmlformats.org/officeDocument/2006/relationships/tags" Target="../tags/tag705.xml"/><Relationship Id="rId25" Type="http://schemas.openxmlformats.org/officeDocument/2006/relationships/tags" Target="../tags/tag704.xml"/><Relationship Id="rId24" Type="http://schemas.openxmlformats.org/officeDocument/2006/relationships/tags" Target="../tags/tag703.xml"/><Relationship Id="rId23" Type="http://schemas.openxmlformats.org/officeDocument/2006/relationships/tags" Target="../tags/tag702.xml"/><Relationship Id="rId22" Type="http://schemas.openxmlformats.org/officeDocument/2006/relationships/tags" Target="../tags/tag701.xml"/><Relationship Id="rId21" Type="http://schemas.openxmlformats.org/officeDocument/2006/relationships/tags" Target="../tags/tag700.xml"/><Relationship Id="rId20" Type="http://schemas.openxmlformats.org/officeDocument/2006/relationships/tags" Target="../tags/tag699.xml"/><Relationship Id="rId2" Type="http://schemas.openxmlformats.org/officeDocument/2006/relationships/tags" Target="../tags/tag681.xml"/><Relationship Id="rId19" Type="http://schemas.openxmlformats.org/officeDocument/2006/relationships/tags" Target="../tags/tag698.xml"/><Relationship Id="rId18" Type="http://schemas.openxmlformats.org/officeDocument/2006/relationships/tags" Target="../tags/tag697.xml"/><Relationship Id="rId17" Type="http://schemas.openxmlformats.org/officeDocument/2006/relationships/tags" Target="../tags/tag696.xml"/><Relationship Id="rId16" Type="http://schemas.openxmlformats.org/officeDocument/2006/relationships/tags" Target="../tags/tag695.xml"/><Relationship Id="rId15" Type="http://schemas.openxmlformats.org/officeDocument/2006/relationships/tags" Target="../tags/tag694.xml"/><Relationship Id="rId14" Type="http://schemas.openxmlformats.org/officeDocument/2006/relationships/tags" Target="../tags/tag693.xml"/><Relationship Id="rId13" Type="http://schemas.openxmlformats.org/officeDocument/2006/relationships/tags" Target="../tags/tag692.xml"/><Relationship Id="rId12" Type="http://schemas.openxmlformats.org/officeDocument/2006/relationships/tags" Target="../tags/tag691.xml"/><Relationship Id="rId11" Type="http://schemas.openxmlformats.org/officeDocument/2006/relationships/tags" Target="../tags/tag690.xml"/><Relationship Id="rId10" Type="http://schemas.openxmlformats.org/officeDocument/2006/relationships/tags" Target="../tags/tag689.xml"/><Relationship Id="rId1" Type="http://schemas.openxmlformats.org/officeDocument/2006/relationships/slideMaster" Target="../slideMasters/slideMaster1.xml"/></Relationships>
</file>

<file path=ppt/slideLayouts/_rels/slideLayout160.xml.rels><?xml version="1.0" encoding="UTF-8" standalone="yes"?>
<Relationships xmlns="http://schemas.openxmlformats.org/package/2006/relationships"><Relationship Id="rId9" Type="http://schemas.openxmlformats.org/officeDocument/2006/relationships/tags" Target="../tags/tag7164.xml"/><Relationship Id="rId8" Type="http://schemas.openxmlformats.org/officeDocument/2006/relationships/tags" Target="../tags/tag7163.xml"/><Relationship Id="rId7" Type="http://schemas.openxmlformats.org/officeDocument/2006/relationships/tags" Target="../tags/tag7162.xml"/><Relationship Id="rId61" Type="http://schemas.openxmlformats.org/officeDocument/2006/relationships/tags" Target="../tags/tag7216.xml"/><Relationship Id="rId60" Type="http://schemas.openxmlformats.org/officeDocument/2006/relationships/tags" Target="../tags/tag7215.xml"/><Relationship Id="rId6" Type="http://schemas.openxmlformats.org/officeDocument/2006/relationships/tags" Target="../tags/tag7161.xml"/><Relationship Id="rId59" Type="http://schemas.openxmlformats.org/officeDocument/2006/relationships/tags" Target="../tags/tag7214.xml"/><Relationship Id="rId58" Type="http://schemas.openxmlformats.org/officeDocument/2006/relationships/tags" Target="../tags/tag7213.xml"/><Relationship Id="rId57" Type="http://schemas.openxmlformats.org/officeDocument/2006/relationships/tags" Target="../tags/tag7212.xml"/><Relationship Id="rId56" Type="http://schemas.openxmlformats.org/officeDocument/2006/relationships/tags" Target="../tags/tag7211.xml"/><Relationship Id="rId55" Type="http://schemas.openxmlformats.org/officeDocument/2006/relationships/tags" Target="../tags/tag7210.xml"/><Relationship Id="rId54" Type="http://schemas.openxmlformats.org/officeDocument/2006/relationships/tags" Target="../tags/tag7209.xml"/><Relationship Id="rId53" Type="http://schemas.openxmlformats.org/officeDocument/2006/relationships/tags" Target="../tags/tag7208.xml"/><Relationship Id="rId52" Type="http://schemas.openxmlformats.org/officeDocument/2006/relationships/tags" Target="../tags/tag7207.xml"/><Relationship Id="rId51" Type="http://schemas.openxmlformats.org/officeDocument/2006/relationships/tags" Target="../tags/tag7206.xml"/><Relationship Id="rId50" Type="http://schemas.openxmlformats.org/officeDocument/2006/relationships/tags" Target="../tags/tag7205.xml"/><Relationship Id="rId5" Type="http://schemas.openxmlformats.org/officeDocument/2006/relationships/tags" Target="../tags/tag7160.xml"/><Relationship Id="rId49" Type="http://schemas.openxmlformats.org/officeDocument/2006/relationships/tags" Target="../tags/tag7204.xml"/><Relationship Id="rId48" Type="http://schemas.openxmlformats.org/officeDocument/2006/relationships/tags" Target="../tags/tag7203.xml"/><Relationship Id="rId47" Type="http://schemas.openxmlformats.org/officeDocument/2006/relationships/tags" Target="../tags/tag7202.xml"/><Relationship Id="rId46" Type="http://schemas.openxmlformats.org/officeDocument/2006/relationships/tags" Target="../tags/tag7201.xml"/><Relationship Id="rId45" Type="http://schemas.openxmlformats.org/officeDocument/2006/relationships/tags" Target="../tags/tag7200.xml"/><Relationship Id="rId44" Type="http://schemas.openxmlformats.org/officeDocument/2006/relationships/tags" Target="../tags/tag7199.xml"/><Relationship Id="rId43" Type="http://schemas.openxmlformats.org/officeDocument/2006/relationships/tags" Target="../tags/tag7198.xml"/><Relationship Id="rId42" Type="http://schemas.openxmlformats.org/officeDocument/2006/relationships/tags" Target="../tags/tag7197.xml"/><Relationship Id="rId41" Type="http://schemas.openxmlformats.org/officeDocument/2006/relationships/tags" Target="../tags/tag7196.xml"/><Relationship Id="rId40" Type="http://schemas.openxmlformats.org/officeDocument/2006/relationships/tags" Target="../tags/tag7195.xml"/><Relationship Id="rId4" Type="http://schemas.openxmlformats.org/officeDocument/2006/relationships/tags" Target="../tags/tag7159.xml"/><Relationship Id="rId39" Type="http://schemas.openxmlformats.org/officeDocument/2006/relationships/tags" Target="../tags/tag7194.xml"/><Relationship Id="rId38" Type="http://schemas.openxmlformats.org/officeDocument/2006/relationships/tags" Target="../tags/tag7193.xml"/><Relationship Id="rId37" Type="http://schemas.openxmlformats.org/officeDocument/2006/relationships/tags" Target="../tags/tag7192.xml"/><Relationship Id="rId36" Type="http://schemas.openxmlformats.org/officeDocument/2006/relationships/tags" Target="../tags/tag7191.xml"/><Relationship Id="rId35" Type="http://schemas.openxmlformats.org/officeDocument/2006/relationships/tags" Target="../tags/tag7190.xml"/><Relationship Id="rId34" Type="http://schemas.openxmlformats.org/officeDocument/2006/relationships/tags" Target="../tags/tag7189.xml"/><Relationship Id="rId33" Type="http://schemas.openxmlformats.org/officeDocument/2006/relationships/tags" Target="../tags/tag7188.xml"/><Relationship Id="rId32" Type="http://schemas.openxmlformats.org/officeDocument/2006/relationships/tags" Target="../tags/tag7187.xml"/><Relationship Id="rId31" Type="http://schemas.openxmlformats.org/officeDocument/2006/relationships/tags" Target="../tags/tag7186.xml"/><Relationship Id="rId30" Type="http://schemas.openxmlformats.org/officeDocument/2006/relationships/tags" Target="../tags/tag7185.xml"/><Relationship Id="rId3" Type="http://schemas.openxmlformats.org/officeDocument/2006/relationships/tags" Target="../tags/tag7158.xml"/><Relationship Id="rId29" Type="http://schemas.openxmlformats.org/officeDocument/2006/relationships/tags" Target="../tags/tag7184.xml"/><Relationship Id="rId28" Type="http://schemas.openxmlformats.org/officeDocument/2006/relationships/tags" Target="../tags/tag7183.xml"/><Relationship Id="rId27" Type="http://schemas.openxmlformats.org/officeDocument/2006/relationships/tags" Target="../tags/tag7182.xml"/><Relationship Id="rId26" Type="http://schemas.openxmlformats.org/officeDocument/2006/relationships/tags" Target="../tags/tag7181.xml"/><Relationship Id="rId25" Type="http://schemas.openxmlformats.org/officeDocument/2006/relationships/tags" Target="../tags/tag7180.xml"/><Relationship Id="rId24" Type="http://schemas.openxmlformats.org/officeDocument/2006/relationships/tags" Target="../tags/tag7179.xml"/><Relationship Id="rId23" Type="http://schemas.openxmlformats.org/officeDocument/2006/relationships/tags" Target="../tags/tag7178.xml"/><Relationship Id="rId22" Type="http://schemas.openxmlformats.org/officeDocument/2006/relationships/tags" Target="../tags/tag7177.xml"/><Relationship Id="rId21" Type="http://schemas.openxmlformats.org/officeDocument/2006/relationships/tags" Target="../tags/tag7176.xml"/><Relationship Id="rId20" Type="http://schemas.openxmlformats.org/officeDocument/2006/relationships/tags" Target="../tags/tag7175.xml"/><Relationship Id="rId2" Type="http://schemas.openxmlformats.org/officeDocument/2006/relationships/tags" Target="../tags/tag7157.xml"/><Relationship Id="rId19" Type="http://schemas.openxmlformats.org/officeDocument/2006/relationships/tags" Target="../tags/tag7174.xml"/><Relationship Id="rId18" Type="http://schemas.openxmlformats.org/officeDocument/2006/relationships/tags" Target="../tags/tag7173.xml"/><Relationship Id="rId17" Type="http://schemas.openxmlformats.org/officeDocument/2006/relationships/tags" Target="../tags/tag7172.xml"/><Relationship Id="rId16" Type="http://schemas.openxmlformats.org/officeDocument/2006/relationships/tags" Target="../tags/tag7171.xml"/><Relationship Id="rId15" Type="http://schemas.openxmlformats.org/officeDocument/2006/relationships/tags" Target="../tags/tag7170.xml"/><Relationship Id="rId14" Type="http://schemas.openxmlformats.org/officeDocument/2006/relationships/tags" Target="../tags/tag7169.xml"/><Relationship Id="rId13" Type="http://schemas.openxmlformats.org/officeDocument/2006/relationships/tags" Target="../tags/tag7168.xml"/><Relationship Id="rId12" Type="http://schemas.openxmlformats.org/officeDocument/2006/relationships/tags" Target="../tags/tag7167.xml"/><Relationship Id="rId11" Type="http://schemas.openxmlformats.org/officeDocument/2006/relationships/tags" Target="../tags/tag7166.xml"/><Relationship Id="rId10" Type="http://schemas.openxmlformats.org/officeDocument/2006/relationships/tags" Target="../tags/tag7165.xml"/><Relationship Id="rId1" Type="http://schemas.openxmlformats.org/officeDocument/2006/relationships/slideMaster" Target="../slideMasters/slideMaster8.xml"/></Relationships>
</file>

<file path=ppt/slideLayouts/_rels/slideLayout161.xml.rels><?xml version="1.0" encoding="UTF-8" standalone="yes"?>
<Relationships xmlns="http://schemas.openxmlformats.org/package/2006/relationships"><Relationship Id="rId9" Type="http://schemas.openxmlformats.org/officeDocument/2006/relationships/tags" Target="../tags/tag7224.xml"/><Relationship Id="rId8" Type="http://schemas.openxmlformats.org/officeDocument/2006/relationships/tags" Target="../tags/tag7223.xml"/><Relationship Id="rId7" Type="http://schemas.openxmlformats.org/officeDocument/2006/relationships/tags" Target="../tags/tag7222.xml"/><Relationship Id="rId6" Type="http://schemas.openxmlformats.org/officeDocument/2006/relationships/tags" Target="../tags/tag7221.xml"/><Relationship Id="rId59" Type="http://schemas.openxmlformats.org/officeDocument/2006/relationships/tags" Target="../tags/tag7274.xml"/><Relationship Id="rId58" Type="http://schemas.openxmlformats.org/officeDocument/2006/relationships/tags" Target="../tags/tag7273.xml"/><Relationship Id="rId57" Type="http://schemas.openxmlformats.org/officeDocument/2006/relationships/tags" Target="../tags/tag7272.xml"/><Relationship Id="rId56" Type="http://schemas.openxmlformats.org/officeDocument/2006/relationships/tags" Target="../tags/tag7271.xml"/><Relationship Id="rId55" Type="http://schemas.openxmlformats.org/officeDocument/2006/relationships/tags" Target="../tags/tag7270.xml"/><Relationship Id="rId54" Type="http://schemas.openxmlformats.org/officeDocument/2006/relationships/tags" Target="../tags/tag7269.xml"/><Relationship Id="rId53" Type="http://schemas.openxmlformats.org/officeDocument/2006/relationships/tags" Target="../tags/tag7268.xml"/><Relationship Id="rId52" Type="http://schemas.openxmlformats.org/officeDocument/2006/relationships/tags" Target="../tags/tag7267.xml"/><Relationship Id="rId51" Type="http://schemas.openxmlformats.org/officeDocument/2006/relationships/tags" Target="../tags/tag7266.xml"/><Relationship Id="rId50" Type="http://schemas.openxmlformats.org/officeDocument/2006/relationships/tags" Target="../tags/tag7265.xml"/><Relationship Id="rId5" Type="http://schemas.openxmlformats.org/officeDocument/2006/relationships/tags" Target="../tags/tag7220.xml"/><Relationship Id="rId49" Type="http://schemas.openxmlformats.org/officeDocument/2006/relationships/tags" Target="../tags/tag7264.xml"/><Relationship Id="rId48" Type="http://schemas.openxmlformats.org/officeDocument/2006/relationships/tags" Target="../tags/tag7263.xml"/><Relationship Id="rId47" Type="http://schemas.openxmlformats.org/officeDocument/2006/relationships/tags" Target="../tags/tag7262.xml"/><Relationship Id="rId46" Type="http://schemas.openxmlformats.org/officeDocument/2006/relationships/tags" Target="../tags/tag7261.xml"/><Relationship Id="rId45" Type="http://schemas.openxmlformats.org/officeDocument/2006/relationships/tags" Target="../tags/tag7260.xml"/><Relationship Id="rId44" Type="http://schemas.openxmlformats.org/officeDocument/2006/relationships/tags" Target="../tags/tag7259.xml"/><Relationship Id="rId43" Type="http://schemas.openxmlformats.org/officeDocument/2006/relationships/tags" Target="../tags/tag7258.xml"/><Relationship Id="rId42" Type="http://schemas.openxmlformats.org/officeDocument/2006/relationships/tags" Target="../tags/tag7257.xml"/><Relationship Id="rId41" Type="http://schemas.openxmlformats.org/officeDocument/2006/relationships/tags" Target="../tags/tag7256.xml"/><Relationship Id="rId40" Type="http://schemas.openxmlformats.org/officeDocument/2006/relationships/tags" Target="../tags/tag7255.xml"/><Relationship Id="rId4" Type="http://schemas.openxmlformats.org/officeDocument/2006/relationships/tags" Target="../tags/tag7219.xml"/><Relationship Id="rId39" Type="http://schemas.openxmlformats.org/officeDocument/2006/relationships/tags" Target="../tags/tag7254.xml"/><Relationship Id="rId38" Type="http://schemas.openxmlformats.org/officeDocument/2006/relationships/tags" Target="../tags/tag7253.xml"/><Relationship Id="rId37" Type="http://schemas.openxmlformats.org/officeDocument/2006/relationships/tags" Target="../tags/tag7252.xml"/><Relationship Id="rId36" Type="http://schemas.openxmlformats.org/officeDocument/2006/relationships/tags" Target="../tags/tag7251.xml"/><Relationship Id="rId35" Type="http://schemas.openxmlformats.org/officeDocument/2006/relationships/tags" Target="../tags/tag7250.xml"/><Relationship Id="rId34" Type="http://schemas.openxmlformats.org/officeDocument/2006/relationships/tags" Target="../tags/tag7249.xml"/><Relationship Id="rId33" Type="http://schemas.openxmlformats.org/officeDocument/2006/relationships/tags" Target="../tags/tag7248.xml"/><Relationship Id="rId32" Type="http://schemas.openxmlformats.org/officeDocument/2006/relationships/tags" Target="../tags/tag7247.xml"/><Relationship Id="rId31" Type="http://schemas.openxmlformats.org/officeDocument/2006/relationships/tags" Target="../tags/tag7246.xml"/><Relationship Id="rId30" Type="http://schemas.openxmlformats.org/officeDocument/2006/relationships/tags" Target="../tags/tag7245.xml"/><Relationship Id="rId3" Type="http://schemas.openxmlformats.org/officeDocument/2006/relationships/tags" Target="../tags/tag7218.xml"/><Relationship Id="rId29" Type="http://schemas.openxmlformats.org/officeDocument/2006/relationships/tags" Target="../tags/tag7244.xml"/><Relationship Id="rId28" Type="http://schemas.openxmlformats.org/officeDocument/2006/relationships/tags" Target="../tags/tag7243.xml"/><Relationship Id="rId27" Type="http://schemas.openxmlformats.org/officeDocument/2006/relationships/tags" Target="../tags/tag7242.xml"/><Relationship Id="rId26" Type="http://schemas.openxmlformats.org/officeDocument/2006/relationships/tags" Target="../tags/tag7241.xml"/><Relationship Id="rId25" Type="http://schemas.openxmlformats.org/officeDocument/2006/relationships/tags" Target="../tags/tag7240.xml"/><Relationship Id="rId24" Type="http://schemas.openxmlformats.org/officeDocument/2006/relationships/tags" Target="../tags/tag7239.xml"/><Relationship Id="rId23" Type="http://schemas.openxmlformats.org/officeDocument/2006/relationships/tags" Target="../tags/tag7238.xml"/><Relationship Id="rId22" Type="http://schemas.openxmlformats.org/officeDocument/2006/relationships/tags" Target="../tags/tag7237.xml"/><Relationship Id="rId21" Type="http://schemas.openxmlformats.org/officeDocument/2006/relationships/tags" Target="../tags/tag7236.xml"/><Relationship Id="rId20" Type="http://schemas.openxmlformats.org/officeDocument/2006/relationships/tags" Target="../tags/tag7235.xml"/><Relationship Id="rId2" Type="http://schemas.openxmlformats.org/officeDocument/2006/relationships/tags" Target="../tags/tag7217.xml"/><Relationship Id="rId19" Type="http://schemas.openxmlformats.org/officeDocument/2006/relationships/tags" Target="../tags/tag7234.xml"/><Relationship Id="rId18" Type="http://schemas.openxmlformats.org/officeDocument/2006/relationships/tags" Target="../tags/tag7233.xml"/><Relationship Id="rId17" Type="http://schemas.openxmlformats.org/officeDocument/2006/relationships/tags" Target="../tags/tag7232.xml"/><Relationship Id="rId16" Type="http://schemas.openxmlformats.org/officeDocument/2006/relationships/tags" Target="../tags/tag7231.xml"/><Relationship Id="rId15" Type="http://schemas.openxmlformats.org/officeDocument/2006/relationships/tags" Target="../tags/tag7230.xml"/><Relationship Id="rId14" Type="http://schemas.openxmlformats.org/officeDocument/2006/relationships/tags" Target="../tags/tag7229.xml"/><Relationship Id="rId13" Type="http://schemas.openxmlformats.org/officeDocument/2006/relationships/tags" Target="../tags/tag7228.xml"/><Relationship Id="rId12" Type="http://schemas.openxmlformats.org/officeDocument/2006/relationships/tags" Target="../tags/tag7227.xml"/><Relationship Id="rId11" Type="http://schemas.openxmlformats.org/officeDocument/2006/relationships/tags" Target="../tags/tag7226.xml"/><Relationship Id="rId10" Type="http://schemas.openxmlformats.org/officeDocument/2006/relationships/tags" Target="../tags/tag7225.xml"/><Relationship Id="rId1" Type="http://schemas.openxmlformats.org/officeDocument/2006/relationships/slideMaster" Target="../slideMasters/slideMaster8.xml"/></Relationships>
</file>

<file path=ppt/slideLayouts/_rels/slideLayout162.xml.rels><?xml version="1.0" encoding="UTF-8" standalone="yes"?>
<Relationships xmlns="http://schemas.openxmlformats.org/package/2006/relationships"><Relationship Id="rId9" Type="http://schemas.openxmlformats.org/officeDocument/2006/relationships/tags" Target="../tags/tag7282.xml"/><Relationship Id="rId8" Type="http://schemas.openxmlformats.org/officeDocument/2006/relationships/tags" Target="../tags/tag7281.xml"/><Relationship Id="rId7" Type="http://schemas.openxmlformats.org/officeDocument/2006/relationships/tags" Target="../tags/tag7280.xml"/><Relationship Id="rId61" Type="http://schemas.openxmlformats.org/officeDocument/2006/relationships/tags" Target="../tags/tag7334.xml"/><Relationship Id="rId60" Type="http://schemas.openxmlformats.org/officeDocument/2006/relationships/tags" Target="../tags/tag7333.xml"/><Relationship Id="rId6" Type="http://schemas.openxmlformats.org/officeDocument/2006/relationships/tags" Target="../tags/tag7279.xml"/><Relationship Id="rId59" Type="http://schemas.openxmlformats.org/officeDocument/2006/relationships/tags" Target="../tags/tag7332.xml"/><Relationship Id="rId58" Type="http://schemas.openxmlformats.org/officeDocument/2006/relationships/tags" Target="../tags/tag7331.xml"/><Relationship Id="rId57" Type="http://schemas.openxmlformats.org/officeDocument/2006/relationships/tags" Target="../tags/tag7330.xml"/><Relationship Id="rId56" Type="http://schemas.openxmlformats.org/officeDocument/2006/relationships/tags" Target="../tags/tag7329.xml"/><Relationship Id="rId55" Type="http://schemas.openxmlformats.org/officeDocument/2006/relationships/tags" Target="../tags/tag7328.xml"/><Relationship Id="rId54" Type="http://schemas.openxmlformats.org/officeDocument/2006/relationships/tags" Target="../tags/tag7327.xml"/><Relationship Id="rId53" Type="http://schemas.openxmlformats.org/officeDocument/2006/relationships/tags" Target="../tags/tag7326.xml"/><Relationship Id="rId52" Type="http://schemas.openxmlformats.org/officeDocument/2006/relationships/tags" Target="../tags/tag7325.xml"/><Relationship Id="rId51" Type="http://schemas.openxmlformats.org/officeDocument/2006/relationships/tags" Target="../tags/tag7324.xml"/><Relationship Id="rId50" Type="http://schemas.openxmlformats.org/officeDocument/2006/relationships/tags" Target="../tags/tag7323.xml"/><Relationship Id="rId5" Type="http://schemas.openxmlformats.org/officeDocument/2006/relationships/tags" Target="../tags/tag7278.xml"/><Relationship Id="rId49" Type="http://schemas.openxmlformats.org/officeDocument/2006/relationships/tags" Target="../tags/tag7322.xml"/><Relationship Id="rId48" Type="http://schemas.openxmlformats.org/officeDocument/2006/relationships/tags" Target="../tags/tag7321.xml"/><Relationship Id="rId47" Type="http://schemas.openxmlformats.org/officeDocument/2006/relationships/tags" Target="../tags/tag7320.xml"/><Relationship Id="rId46" Type="http://schemas.openxmlformats.org/officeDocument/2006/relationships/tags" Target="../tags/tag7319.xml"/><Relationship Id="rId45" Type="http://schemas.openxmlformats.org/officeDocument/2006/relationships/tags" Target="../tags/tag7318.xml"/><Relationship Id="rId44" Type="http://schemas.openxmlformats.org/officeDocument/2006/relationships/tags" Target="../tags/tag7317.xml"/><Relationship Id="rId43" Type="http://schemas.openxmlformats.org/officeDocument/2006/relationships/tags" Target="../tags/tag7316.xml"/><Relationship Id="rId42" Type="http://schemas.openxmlformats.org/officeDocument/2006/relationships/tags" Target="../tags/tag7315.xml"/><Relationship Id="rId41" Type="http://schemas.openxmlformats.org/officeDocument/2006/relationships/tags" Target="../tags/tag7314.xml"/><Relationship Id="rId40" Type="http://schemas.openxmlformats.org/officeDocument/2006/relationships/tags" Target="../tags/tag7313.xml"/><Relationship Id="rId4" Type="http://schemas.openxmlformats.org/officeDocument/2006/relationships/tags" Target="../tags/tag7277.xml"/><Relationship Id="rId39" Type="http://schemas.openxmlformats.org/officeDocument/2006/relationships/tags" Target="../tags/tag7312.xml"/><Relationship Id="rId38" Type="http://schemas.openxmlformats.org/officeDocument/2006/relationships/tags" Target="../tags/tag7311.xml"/><Relationship Id="rId37" Type="http://schemas.openxmlformats.org/officeDocument/2006/relationships/tags" Target="../tags/tag7310.xml"/><Relationship Id="rId36" Type="http://schemas.openxmlformats.org/officeDocument/2006/relationships/tags" Target="../tags/tag7309.xml"/><Relationship Id="rId35" Type="http://schemas.openxmlformats.org/officeDocument/2006/relationships/tags" Target="../tags/tag7308.xml"/><Relationship Id="rId34" Type="http://schemas.openxmlformats.org/officeDocument/2006/relationships/tags" Target="../tags/tag7307.xml"/><Relationship Id="rId33" Type="http://schemas.openxmlformats.org/officeDocument/2006/relationships/tags" Target="../tags/tag7306.xml"/><Relationship Id="rId32" Type="http://schemas.openxmlformats.org/officeDocument/2006/relationships/tags" Target="../tags/tag7305.xml"/><Relationship Id="rId31" Type="http://schemas.openxmlformats.org/officeDocument/2006/relationships/tags" Target="../tags/tag7304.xml"/><Relationship Id="rId30" Type="http://schemas.openxmlformats.org/officeDocument/2006/relationships/tags" Target="../tags/tag7303.xml"/><Relationship Id="rId3" Type="http://schemas.openxmlformats.org/officeDocument/2006/relationships/tags" Target="../tags/tag7276.xml"/><Relationship Id="rId29" Type="http://schemas.openxmlformats.org/officeDocument/2006/relationships/tags" Target="../tags/tag7302.xml"/><Relationship Id="rId28" Type="http://schemas.openxmlformats.org/officeDocument/2006/relationships/tags" Target="../tags/tag7301.xml"/><Relationship Id="rId27" Type="http://schemas.openxmlformats.org/officeDocument/2006/relationships/tags" Target="../tags/tag7300.xml"/><Relationship Id="rId26" Type="http://schemas.openxmlformats.org/officeDocument/2006/relationships/tags" Target="../tags/tag7299.xml"/><Relationship Id="rId25" Type="http://schemas.openxmlformats.org/officeDocument/2006/relationships/tags" Target="../tags/tag7298.xml"/><Relationship Id="rId24" Type="http://schemas.openxmlformats.org/officeDocument/2006/relationships/tags" Target="../tags/tag7297.xml"/><Relationship Id="rId23" Type="http://schemas.openxmlformats.org/officeDocument/2006/relationships/tags" Target="../tags/tag7296.xml"/><Relationship Id="rId22" Type="http://schemas.openxmlformats.org/officeDocument/2006/relationships/tags" Target="../tags/tag7295.xml"/><Relationship Id="rId21" Type="http://schemas.openxmlformats.org/officeDocument/2006/relationships/tags" Target="../tags/tag7294.xml"/><Relationship Id="rId20" Type="http://schemas.openxmlformats.org/officeDocument/2006/relationships/tags" Target="../tags/tag7293.xml"/><Relationship Id="rId2" Type="http://schemas.openxmlformats.org/officeDocument/2006/relationships/tags" Target="../tags/tag7275.xml"/><Relationship Id="rId19" Type="http://schemas.openxmlformats.org/officeDocument/2006/relationships/tags" Target="../tags/tag7292.xml"/><Relationship Id="rId18" Type="http://schemas.openxmlformats.org/officeDocument/2006/relationships/tags" Target="../tags/tag7291.xml"/><Relationship Id="rId17" Type="http://schemas.openxmlformats.org/officeDocument/2006/relationships/tags" Target="../tags/tag7290.xml"/><Relationship Id="rId16" Type="http://schemas.openxmlformats.org/officeDocument/2006/relationships/tags" Target="../tags/tag7289.xml"/><Relationship Id="rId15" Type="http://schemas.openxmlformats.org/officeDocument/2006/relationships/tags" Target="../tags/tag7288.xml"/><Relationship Id="rId14" Type="http://schemas.openxmlformats.org/officeDocument/2006/relationships/tags" Target="../tags/tag7287.xml"/><Relationship Id="rId13" Type="http://schemas.openxmlformats.org/officeDocument/2006/relationships/tags" Target="../tags/tag7286.xml"/><Relationship Id="rId12" Type="http://schemas.openxmlformats.org/officeDocument/2006/relationships/tags" Target="../tags/tag7285.xml"/><Relationship Id="rId11" Type="http://schemas.openxmlformats.org/officeDocument/2006/relationships/tags" Target="../tags/tag7284.xml"/><Relationship Id="rId10" Type="http://schemas.openxmlformats.org/officeDocument/2006/relationships/tags" Target="../tags/tag7283.xml"/><Relationship Id="rId1" Type="http://schemas.openxmlformats.org/officeDocument/2006/relationships/slideMaster" Target="../slideMasters/slideMaster8.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65.xml.rels><?xml version="1.0" encoding="UTF-8" standalone="yes"?>
<Relationships xmlns="http://schemas.openxmlformats.org/package/2006/relationships"><Relationship Id="rId9" Type="http://schemas.openxmlformats.org/officeDocument/2006/relationships/tags" Target="../tags/tag7343.xml"/><Relationship Id="rId8" Type="http://schemas.openxmlformats.org/officeDocument/2006/relationships/tags" Target="../tags/tag7342.xml"/><Relationship Id="rId7" Type="http://schemas.openxmlformats.org/officeDocument/2006/relationships/tags" Target="../tags/tag7341.xml"/><Relationship Id="rId6" Type="http://schemas.openxmlformats.org/officeDocument/2006/relationships/tags" Target="../tags/tag7340.xml"/><Relationship Id="rId5" Type="http://schemas.openxmlformats.org/officeDocument/2006/relationships/tags" Target="../tags/tag7339.xml"/><Relationship Id="rId4" Type="http://schemas.openxmlformats.org/officeDocument/2006/relationships/tags" Target="../tags/tag7338.xml"/><Relationship Id="rId32" Type="http://schemas.openxmlformats.org/officeDocument/2006/relationships/tags" Target="../tags/tag7366.xml"/><Relationship Id="rId31" Type="http://schemas.openxmlformats.org/officeDocument/2006/relationships/tags" Target="../tags/tag7365.xml"/><Relationship Id="rId30" Type="http://schemas.openxmlformats.org/officeDocument/2006/relationships/tags" Target="../tags/tag7364.xml"/><Relationship Id="rId3" Type="http://schemas.openxmlformats.org/officeDocument/2006/relationships/image" Target="../media/image1.png"/><Relationship Id="rId29" Type="http://schemas.openxmlformats.org/officeDocument/2006/relationships/tags" Target="../tags/tag7363.xml"/><Relationship Id="rId28" Type="http://schemas.openxmlformats.org/officeDocument/2006/relationships/tags" Target="../tags/tag7362.xml"/><Relationship Id="rId27" Type="http://schemas.openxmlformats.org/officeDocument/2006/relationships/tags" Target="../tags/tag7361.xml"/><Relationship Id="rId26" Type="http://schemas.openxmlformats.org/officeDocument/2006/relationships/tags" Target="../tags/tag7360.xml"/><Relationship Id="rId25" Type="http://schemas.openxmlformats.org/officeDocument/2006/relationships/tags" Target="../tags/tag7359.xml"/><Relationship Id="rId24" Type="http://schemas.openxmlformats.org/officeDocument/2006/relationships/tags" Target="../tags/tag7358.xml"/><Relationship Id="rId23" Type="http://schemas.openxmlformats.org/officeDocument/2006/relationships/tags" Target="../tags/tag7357.xml"/><Relationship Id="rId22" Type="http://schemas.openxmlformats.org/officeDocument/2006/relationships/tags" Target="../tags/tag7356.xml"/><Relationship Id="rId21" Type="http://schemas.openxmlformats.org/officeDocument/2006/relationships/tags" Target="../tags/tag7355.xml"/><Relationship Id="rId20" Type="http://schemas.openxmlformats.org/officeDocument/2006/relationships/tags" Target="../tags/tag7354.xml"/><Relationship Id="rId2" Type="http://schemas.openxmlformats.org/officeDocument/2006/relationships/tags" Target="../tags/tag7337.xml"/><Relationship Id="rId19" Type="http://schemas.openxmlformats.org/officeDocument/2006/relationships/tags" Target="../tags/tag7353.xml"/><Relationship Id="rId18" Type="http://schemas.openxmlformats.org/officeDocument/2006/relationships/tags" Target="../tags/tag7352.xml"/><Relationship Id="rId17" Type="http://schemas.openxmlformats.org/officeDocument/2006/relationships/tags" Target="../tags/tag7351.xml"/><Relationship Id="rId16" Type="http://schemas.openxmlformats.org/officeDocument/2006/relationships/tags" Target="../tags/tag7350.xml"/><Relationship Id="rId15" Type="http://schemas.openxmlformats.org/officeDocument/2006/relationships/tags" Target="../tags/tag7349.xml"/><Relationship Id="rId14" Type="http://schemas.openxmlformats.org/officeDocument/2006/relationships/tags" Target="../tags/tag7348.xml"/><Relationship Id="rId13" Type="http://schemas.openxmlformats.org/officeDocument/2006/relationships/tags" Target="../tags/tag7347.xml"/><Relationship Id="rId12" Type="http://schemas.openxmlformats.org/officeDocument/2006/relationships/tags" Target="../tags/tag7346.xml"/><Relationship Id="rId11" Type="http://schemas.openxmlformats.org/officeDocument/2006/relationships/tags" Target="../tags/tag7345.xml"/><Relationship Id="rId10" Type="http://schemas.openxmlformats.org/officeDocument/2006/relationships/tags" Target="../tags/tag7344.xml"/><Relationship Id="rId1" Type="http://schemas.openxmlformats.org/officeDocument/2006/relationships/slideMaster" Target="../slideMasters/slideMaster9.xml"/></Relationships>
</file>

<file path=ppt/slideLayouts/_rels/slideLayout166.xml.rels><?xml version="1.0" encoding="UTF-8" standalone="yes"?>
<Relationships xmlns="http://schemas.openxmlformats.org/package/2006/relationships"><Relationship Id="rId9" Type="http://schemas.openxmlformats.org/officeDocument/2006/relationships/tags" Target="../tags/tag7372.xml"/><Relationship Id="rId8" Type="http://schemas.openxmlformats.org/officeDocument/2006/relationships/tags" Target="../tags/tag7371.xml"/><Relationship Id="rId7" Type="http://schemas.openxmlformats.org/officeDocument/2006/relationships/tags" Target="../tags/tag7370.xml"/><Relationship Id="rId6" Type="http://schemas.openxmlformats.org/officeDocument/2006/relationships/tags" Target="../tags/tag7369.xml"/><Relationship Id="rId5" Type="http://schemas.openxmlformats.org/officeDocument/2006/relationships/image" Target="../media/image3.svg"/><Relationship Id="rId4" Type="http://schemas.openxmlformats.org/officeDocument/2006/relationships/image" Target="../media/image2.png"/><Relationship Id="rId39" Type="http://schemas.openxmlformats.org/officeDocument/2006/relationships/tags" Target="../tags/tag7402.xml"/><Relationship Id="rId38" Type="http://schemas.openxmlformats.org/officeDocument/2006/relationships/tags" Target="../tags/tag7401.xml"/><Relationship Id="rId37" Type="http://schemas.openxmlformats.org/officeDocument/2006/relationships/tags" Target="../tags/tag7400.xml"/><Relationship Id="rId36" Type="http://schemas.openxmlformats.org/officeDocument/2006/relationships/tags" Target="../tags/tag7399.xml"/><Relationship Id="rId35" Type="http://schemas.openxmlformats.org/officeDocument/2006/relationships/tags" Target="../tags/tag7398.xml"/><Relationship Id="rId34" Type="http://schemas.openxmlformats.org/officeDocument/2006/relationships/tags" Target="../tags/tag7397.xml"/><Relationship Id="rId33" Type="http://schemas.openxmlformats.org/officeDocument/2006/relationships/tags" Target="../tags/tag7396.xml"/><Relationship Id="rId32" Type="http://schemas.openxmlformats.org/officeDocument/2006/relationships/tags" Target="../tags/tag7395.xml"/><Relationship Id="rId31" Type="http://schemas.openxmlformats.org/officeDocument/2006/relationships/tags" Target="../tags/tag7394.xml"/><Relationship Id="rId30" Type="http://schemas.openxmlformats.org/officeDocument/2006/relationships/tags" Target="../tags/tag7393.xml"/><Relationship Id="rId3" Type="http://schemas.openxmlformats.org/officeDocument/2006/relationships/tags" Target="../tags/tag7368.xml"/><Relationship Id="rId29" Type="http://schemas.openxmlformats.org/officeDocument/2006/relationships/tags" Target="../tags/tag7392.xml"/><Relationship Id="rId28" Type="http://schemas.openxmlformats.org/officeDocument/2006/relationships/tags" Target="../tags/tag7391.xml"/><Relationship Id="rId27" Type="http://schemas.openxmlformats.org/officeDocument/2006/relationships/tags" Target="../tags/tag7390.xml"/><Relationship Id="rId26" Type="http://schemas.openxmlformats.org/officeDocument/2006/relationships/tags" Target="../tags/tag7389.xml"/><Relationship Id="rId25" Type="http://schemas.openxmlformats.org/officeDocument/2006/relationships/tags" Target="../tags/tag7388.xml"/><Relationship Id="rId24" Type="http://schemas.openxmlformats.org/officeDocument/2006/relationships/tags" Target="../tags/tag7387.xml"/><Relationship Id="rId23" Type="http://schemas.openxmlformats.org/officeDocument/2006/relationships/tags" Target="../tags/tag7386.xml"/><Relationship Id="rId22" Type="http://schemas.openxmlformats.org/officeDocument/2006/relationships/tags" Target="../tags/tag7385.xml"/><Relationship Id="rId21" Type="http://schemas.openxmlformats.org/officeDocument/2006/relationships/tags" Target="../tags/tag7384.xml"/><Relationship Id="rId20" Type="http://schemas.openxmlformats.org/officeDocument/2006/relationships/tags" Target="../tags/tag7383.xml"/><Relationship Id="rId2" Type="http://schemas.openxmlformats.org/officeDocument/2006/relationships/tags" Target="../tags/tag7367.xml"/><Relationship Id="rId19" Type="http://schemas.openxmlformats.org/officeDocument/2006/relationships/tags" Target="../tags/tag7382.xml"/><Relationship Id="rId18" Type="http://schemas.openxmlformats.org/officeDocument/2006/relationships/tags" Target="../tags/tag7381.xml"/><Relationship Id="rId17" Type="http://schemas.openxmlformats.org/officeDocument/2006/relationships/tags" Target="../tags/tag7380.xml"/><Relationship Id="rId16" Type="http://schemas.openxmlformats.org/officeDocument/2006/relationships/tags" Target="../tags/tag7379.xml"/><Relationship Id="rId15" Type="http://schemas.openxmlformats.org/officeDocument/2006/relationships/tags" Target="../tags/tag7378.xml"/><Relationship Id="rId14" Type="http://schemas.openxmlformats.org/officeDocument/2006/relationships/tags" Target="../tags/tag7377.xml"/><Relationship Id="rId13" Type="http://schemas.openxmlformats.org/officeDocument/2006/relationships/tags" Target="../tags/tag7376.xml"/><Relationship Id="rId12" Type="http://schemas.openxmlformats.org/officeDocument/2006/relationships/tags" Target="../tags/tag7375.xml"/><Relationship Id="rId11" Type="http://schemas.openxmlformats.org/officeDocument/2006/relationships/tags" Target="../tags/tag7374.xml"/><Relationship Id="rId10" Type="http://schemas.openxmlformats.org/officeDocument/2006/relationships/tags" Target="../tags/tag7373.xml"/><Relationship Id="rId1" Type="http://schemas.openxmlformats.org/officeDocument/2006/relationships/slideMaster" Target="../slideMasters/slideMaster9.xml"/></Relationships>
</file>

<file path=ppt/slideLayouts/_rels/slideLayout167.xml.rels><?xml version="1.0" encoding="UTF-8" standalone="yes"?>
<Relationships xmlns="http://schemas.openxmlformats.org/package/2006/relationships"><Relationship Id="rId9" Type="http://schemas.openxmlformats.org/officeDocument/2006/relationships/tags" Target="../tags/tag7408.xml"/><Relationship Id="rId8" Type="http://schemas.openxmlformats.org/officeDocument/2006/relationships/tags" Target="../tags/tag7407.xml"/><Relationship Id="rId7" Type="http://schemas.openxmlformats.org/officeDocument/2006/relationships/tags" Target="../tags/tag7406.xml"/><Relationship Id="rId6" Type="http://schemas.openxmlformats.org/officeDocument/2006/relationships/image" Target="../media/image3.svg"/><Relationship Id="rId5" Type="http://schemas.openxmlformats.org/officeDocument/2006/relationships/image" Target="../media/image2.png"/><Relationship Id="rId41" Type="http://schemas.openxmlformats.org/officeDocument/2006/relationships/tags" Target="../tags/tag7440.xml"/><Relationship Id="rId40" Type="http://schemas.openxmlformats.org/officeDocument/2006/relationships/tags" Target="../tags/tag7439.xml"/><Relationship Id="rId4" Type="http://schemas.openxmlformats.org/officeDocument/2006/relationships/tags" Target="../tags/tag7405.xml"/><Relationship Id="rId39" Type="http://schemas.openxmlformats.org/officeDocument/2006/relationships/tags" Target="../tags/tag7438.xml"/><Relationship Id="rId38" Type="http://schemas.openxmlformats.org/officeDocument/2006/relationships/tags" Target="../tags/tag7437.xml"/><Relationship Id="rId37" Type="http://schemas.openxmlformats.org/officeDocument/2006/relationships/tags" Target="../tags/tag7436.xml"/><Relationship Id="rId36" Type="http://schemas.openxmlformats.org/officeDocument/2006/relationships/tags" Target="../tags/tag7435.xml"/><Relationship Id="rId35" Type="http://schemas.openxmlformats.org/officeDocument/2006/relationships/tags" Target="../tags/tag7434.xml"/><Relationship Id="rId34" Type="http://schemas.openxmlformats.org/officeDocument/2006/relationships/tags" Target="../tags/tag7433.xml"/><Relationship Id="rId33" Type="http://schemas.openxmlformats.org/officeDocument/2006/relationships/tags" Target="../tags/tag7432.xml"/><Relationship Id="rId32" Type="http://schemas.openxmlformats.org/officeDocument/2006/relationships/tags" Target="../tags/tag7431.xml"/><Relationship Id="rId31" Type="http://schemas.openxmlformats.org/officeDocument/2006/relationships/tags" Target="../tags/tag7430.xml"/><Relationship Id="rId30" Type="http://schemas.openxmlformats.org/officeDocument/2006/relationships/tags" Target="../tags/tag7429.xml"/><Relationship Id="rId3" Type="http://schemas.openxmlformats.org/officeDocument/2006/relationships/tags" Target="../tags/tag7404.xml"/><Relationship Id="rId29" Type="http://schemas.openxmlformats.org/officeDocument/2006/relationships/tags" Target="../tags/tag7428.xml"/><Relationship Id="rId28" Type="http://schemas.openxmlformats.org/officeDocument/2006/relationships/tags" Target="../tags/tag7427.xml"/><Relationship Id="rId27" Type="http://schemas.openxmlformats.org/officeDocument/2006/relationships/tags" Target="../tags/tag7426.xml"/><Relationship Id="rId26" Type="http://schemas.openxmlformats.org/officeDocument/2006/relationships/tags" Target="../tags/tag7425.xml"/><Relationship Id="rId25" Type="http://schemas.openxmlformats.org/officeDocument/2006/relationships/tags" Target="../tags/tag7424.xml"/><Relationship Id="rId24" Type="http://schemas.openxmlformats.org/officeDocument/2006/relationships/tags" Target="../tags/tag7423.xml"/><Relationship Id="rId23" Type="http://schemas.openxmlformats.org/officeDocument/2006/relationships/tags" Target="../tags/tag7422.xml"/><Relationship Id="rId22" Type="http://schemas.openxmlformats.org/officeDocument/2006/relationships/tags" Target="../tags/tag7421.xml"/><Relationship Id="rId21" Type="http://schemas.openxmlformats.org/officeDocument/2006/relationships/tags" Target="../tags/tag7420.xml"/><Relationship Id="rId20" Type="http://schemas.openxmlformats.org/officeDocument/2006/relationships/tags" Target="../tags/tag7419.xml"/><Relationship Id="rId2" Type="http://schemas.openxmlformats.org/officeDocument/2006/relationships/tags" Target="../tags/tag7403.xml"/><Relationship Id="rId19" Type="http://schemas.openxmlformats.org/officeDocument/2006/relationships/tags" Target="../tags/tag7418.xml"/><Relationship Id="rId18" Type="http://schemas.openxmlformats.org/officeDocument/2006/relationships/tags" Target="../tags/tag7417.xml"/><Relationship Id="rId17" Type="http://schemas.openxmlformats.org/officeDocument/2006/relationships/tags" Target="../tags/tag7416.xml"/><Relationship Id="rId16" Type="http://schemas.openxmlformats.org/officeDocument/2006/relationships/tags" Target="../tags/tag7415.xml"/><Relationship Id="rId15" Type="http://schemas.openxmlformats.org/officeDocument/2006/relationships/tags" Target="../tags/tag7414.xml"/><Relationship Id="rId14" Type="http://schemas.openxmlformats.org/officeDocument/2006/relationships/tags" Target="../tags/tag7413.xml"/><Relationship Id="rId13" Type="http://schemas.openxmlformats.org/officeDocument/2006/relationships/tags" Target="../tags/tag7412.xml"/><Relationship Id="rId12" Type="http://schemas.openxmlformats.org/officeDocument/2006/relationships/tags" Target="../tags/tag7411.xml"/><Relationship Id="rId11" Type="http://schemas.openxmlformats.org/officeDocument/2006/relationships/tags" Target="../tags/tag7410.xml"/><Relationship Id="rId10" Type="http://schemas.openxmlformats.org/officeDocument/2006/relationships/tags" Target="../tags/tag7409.xml"/><Relationship Id="rId1" Type="http://schemas.openxmlformats.org/officeDocument/2006/relationships/slideMaster" Target="../slideMasters/slideMaster9.xml"/></Relationships>
</file>

<file path=ppt/slideLayouts/_rels/slideLayout168.xml.rels><?xml version="1.0" encoding="UTF-8" standalone="yes"?>
<Relationships xmlns="http://schemas.openxmlformats.org/package/2006/relationships"><Relationship Id="rId9" Type="http://schemas.openxmlformats.org/officeDocument/2006/relationships/tags" Target="../tags/tag7446.xml"/><Relationship Id="rId8" Type="http://schemas.openxmlformats.org/officeDocument/2006/relationships/tags" Target="../tags/tag7445.xml"/><Relationship Id="rId7" Type="http://schemas.openxmlformats.org/officeDocument/2006/relationships/tags" Target="../tags/tag7444.xml"/><Relationship Id="rId6" Type="http://schemas.openxmlformats.org/officeDocument/2006/relationships/tags" Target="../tags/tag7443.xml"/><Relationship Id="rId5" Type="http://schemas.openxmlformats.org/officeDocument/2006/relationships/image" Target="../media/image3.svg"/><Relationship Id="rId43" Type="http://schemas.openxmlformats.org/officeDocument/2006/relationships/tags" Target="../tags/tag7480.xml"/><Relationship Id="rId42" Type="http://schemas.openxmlformats.org/officeDocument/2006/relationships/tags" Target="../tags/tag7479.xml"/><Relationship Id="rId41" Type="http://schemas.openxmlformats.org/officeDocument/2006/relationships/tags" Target="../tags/tag7478.xml"/><Relationship Id="rId40" Type="http://schemas.openxmlformats.org/officeDocument/2006/relationships/tags" Target="../tags/tag7477.xml"/><Relationship Id="rId4" Type="http://schemas.openxmlformats.org/officeDocument/2006/relationships/image" Target="../media/image2.png"/><Relationship Id="rId39" Type="http://schemas.openxmlformats.org/officeDocument/2006/relationships/tags" Target="../tags/tag7476.xml"/><Relationship Id="rId38" Type="http://schemas.openxmlformats.org/officeDocument/2006/relationships/tags" Target="../tags/tag7475.xml"/><Relationship Id="rId37" Type="http://schemas.openxmlformats.org/officeDocument/2006/relationships/tags" Target="../tags/tag7474.xml"/><Relationship Id="rId36" Type="http://schemas.openxmlformats.org/officeDocument/2006/relationships/tags" Target="../tags/tag7473.xml"/><Relationship Id="rId35" Type="http://schemas.openxmlformats.org/officeDocument/2006/relationships/tags" Target="../tags/tag7472.xml"/><Relationship Id="rId34" Type="http://schemas.openxmlformats.org/officeDocument/2006/relationships/tags" Target="../tags/tag7471.xml"/><Relationship Id="rId33" Type="http://schemas.openxmlformats.org/officeDocument/2006/relationships/tags" Target="../tags/tag7470.xml"/><Relationship Id="rId32" Type="http://schemas.openxmlformats.org/officeDocument/2006/relationships/tags" Target="../tags/tag7469.xml"/><Relationship Id="rId31" Type="http://schemas.openxmlformats.org/officeDocument/2006/relationships/tags" Target="../tags/tag7468.xml"/><Relationship Id="rId30" Type="http://schemas.openxmlformats.org/officeDocument/2006/relationships/tags" Target="../tags/tag7467.xml"/><Relationship Id="rId3" Type="http://schemas.openxmlformats.org/officeDocument/2006/relationships/tags" Target="../tags/tag7442.xml"/><Relationship Id="rId29" Type="http://schemas.openxmlformats.org/officeDocument/2006/relationships/tags" Target="../tags/tag7466.xml"/><Relationship Id="rId28" Type="http://schemas.openxmlformats.org/officeDocument/2006/relationships/tags" Target="../tags/tag7465.xml"/><Relationship Id="rId27" Type="http://schemas.openxmlformats.org/officeDocument/2006/relationships/tags" Target="../tags/tag7464.xml"/><Relationship Id="rId26" Type="http://schemas.openxmlformats.org/officeDocument/2006/relationships/tags" Target="../tags/tag7463.xml"/><Relationship Id="rId25" Type="http://schemas.openxmlformats.org/officeDocument/2006/relationships/tags" Target="../tags/tag7462.xml"/><Relationship Id="rId24" Type="http://schemas.openxmlformats.org/officeDocument/2006/relationships/tags" Target="../tags/tag7461.xml"/><Relationship Id="rId23" Type="http://schemas.openxmlformats.org/officeDocument/2006/relationships/tags" Target="../tags/tag7460.xml"/><Relationship Id="rId22" Type="http://schemas.openxmlformats.org/officeDocument/2006/relationships/tags" Target="../tags/tag7459.xml"/><Relationship Id="rId21" Type="http://schemas.openxmlformats.org/officeDocument/2006/relationships/tags" Target="../tags/tag7458.xml"/><Relationship Id="rId20" Type="http://schemas.openxmlformats.org/officeDocument/2006/relationships/tags" Target="../tags/tag7457.xml"/><Relationship Id="rId2" Type="http://schemas.openxmlformats.org/officeDocument/2006/relationships/tags" Target="../tags/tag7441.xml"/><Relationship Id="rId19" Type="http://schemas.openxmlformats.org/officeDocument/2006/relationships/tags" Target="../tags/tag7456.xml"/><Relationship Id="rId18" Type="http://schemas.openxmlformats.org/officeDocument/2006/relationships/tags" Target="../tags/tag7455.xml"/><Relationship Id="rId17" Type="http://schemas.openxmlformats.org/officeDocument/2006/relationships/tags" Target="../tags/tag7454.xml"/><Relationship Id="rId16" Type="http://schemas.openxmlformats.org/officeDocument/2006/relationships/tags" Target="../tags/tag7453.xml"/><Relationship Id="rId15" Type="http://schemas.openxmlformats.org/officeDocument/2006/relationships/tags" Target="../tags/tag7452.xml"/><Relationship Id="rId14" Type="http://schemas.openxmlformats.org/officeDocument/2006/relationships/tags" Target="../tags/tag7451.xml"/><Relationship Id="rId13" Type="http://schemas.openxmlformats.org/officeDocument/2006/relationships/tags" Target="../tags/tag7450.xml"/><Relationship Id="rId12" Type="http://schemas.openxmlformats.org/officeDocument/2006/relationships/tags" Target="../tags/tag7449.xml"/><Relationship Id="rId11" Type="http://schemas.openxmlformats.org/officeDocument/2006/relationships/tags" Target="../tags/tag7448.xml"/><Relationship Id="rId10" Type="http://schemas.openxmlformats.org/officeDocument/2006/relationships/tags" Target="../tags/tag7447.xml"/><Relationship Id="rId1" Type="http://schemas.openxmlformats.org/officeDocument/2006/relationships/slideMaster" Target="../slideMasters/slideMaster9.xml"/></Relationships>
</file>

<file path=ppt/slideLayouts/_rels/slideLayout169.xml.rels><?xml version="1.0" encoding="UTF-8" standalone="yes"?>
<Relationships xmlns="http://schemas.openxmlformats.org/package/2006/relationships"><Relationship Id="rId9" Type="http://schemas.openxmlformats.org/officeDocument/2006/relationships/tags" Target="../tags/tag7486.xml"/><Relationship Id="rId8" Type="http://schemas.openxmlformats.org/officeDocument/2006/relationships/image" Target="../media/image3.svg"/><Relationship Id="rId7" Type="http://schemas.openxmlformats.org/officeDocument/2006/relationships/image" Target="../media/image2.png"/><Relationship Id="rId60" Type="http://schemas.openxmlformats.org/officeDocument/2006/relationships/tags" Target="../tags/tag7537.xml"/><Relationship Id="rId6" Type="http://schemas.openxmlformats.org/officeDocument/2006/relationships/tags" Target="../tags/tag7485.xml"/><Relationship Id="rId59" Type="http://schemas.openxmlformats.org/officeDocument/2006/relationships/tags" Target="../tags/tag7536.xml"/><Relationship Id="rId58" Type="http://schemas.openxmlformats.org/officeDocument/2006/relationships/tags" Target="../tags/tag7535.xml"/><Relationship Id="rId57" Type="http://schemas.openxmlformats.org/officeDocument/2006/relationships/tags" Target="../tags/tag7534.xml"/><Relationship Id="rId56" Type="http://schemas.openxmlformats.org/officeDocument/2006/relationships/tags" Target="../tags/tag7533.xml"/><Relationship Id="rId55" Type="http://schemas.openxmlformats.org/officeDocument/2006/relationships/tags" Target="../tags/tag7532.xml"/><Relationship Id="rId54" Type="http://schemas.openxmlformats.org/officeDocument/2006/relationships/tags" Target="../tags/tag7531.xml"/><Relationship Id="rId53" Type="http://schemas.openxmlformats.org/officeDocument/2006/relationships/tags" Target="../tags/tag7530.xml"/><Relationship Id="rId52" Type="http://schemas.openxmlformats.org/officeDocument/2006/relationships/tags" Target="../tags/tag7529.xml"/><Relationship Id="rId51" Type="http://schemas.openxmlformats.org/officeDocument/2006/relationships/tags" Target="../tags/tag7528.xml"/><Relationship Id="rId50" Type="http://schemas.openxmlformats.org/officeDocument/2006/relationships/tags" Target="../tags/tag7527.xml"/><Relationship Id="rId5" Type="http://schemas.openxmlformats.org/officeDocument/2006/relationships/tags" Target="../tags/tag7484.xml"/><Relationship Id="rId49" Type="http://schemas.openxmlformats.org/officeDocument/2006/relationships/tags" Target="../tags/tag7526.xml"/><Relationship Id="rId48" Type="http://schemas.openxmlformats.org/officeDocument/2006/relationships/tags" Target="../tags/tag7525.xml"/><Relationship Id="rId47" Type="http://schemas.openxmlformats.org/officeDocument/2006/relationships/tags" Target="../tags/tag7524.xml"/><Relationship Id="rId46" Type="http://schemas.openxmlformats.org/officeDocument/2006/relationships/tags" Target="../tags/tag7523.xml"/><Relationship Id="rId45" Type="http://schemas.openxmlformats.org/officeDocument/2006/relationships/tags" Target="../tags/tag7522.xml"/><Relationship Id="rId44" Type="http://schemas.openxmlformats.org/officeDocument/2006/relationships/tags" Target="../tags/tag7521.xml"/><Relationship Id="rId43" Type="http://schemas.openxmlformats.org/officeDocument/2006/relationships/tags" Target="../tags/tag7520.xml"/><Relationship Id="rId42" Type="http://schemas.openxmlformats.org/officeDocument/2006/relationships/tags" Target="../tags/tag7519.xml"/><Relationship Id="rId41" Type="http://schemas.openxmlformats.org/officeDocument/2006/relationships/tags" Target="../tags/tag7518.xml"/><Relationship Id="rId40" Type="http://schemas.openxmlformats.org/officeDocument/2006/relationships/tags" Target="../tags/tag7517.xml"/><Relationship Id="rId4" Type="http://schemas.openxmlformats.org/officeDocument/2006/relationships/tags" Target="../tags/tag7483.xml"/><Relationship Id="rId39" Type="http://schemas.openxmlformats.org/officeDocument/2006/relationships/tags" Target="../tags/tag7516.xml"/><Relationship Id="rId38" Type="http://schemas.openxmlformats.org/officeDocument/2006/relationships/tags" Target="../tags/tag7515.xml"/><Relationship Id="rId37" Type="http://schemas.openxmlformats.org/officeDocument/2006/relationships/tags" Target="../tags/tag7514.xml"/><Relationship Id="rId36" Type="http://schemas.openxmlformats.org/officeDocument/2006/relationships/tags" Target="../tags/tag7513.xml"/><Relationship Id="rId35" Type="http://schemas.openxmlformats.org/officeDocument/2006/relationships/tags" Target="../tags/tag7512.xml"/><Relationship Id="rId34" Type="http://schemas.openxmlformats.org/officeDocument/2006/relationships/tags" Target="../tags/tag7511.xml"/><Relationship Id="rId33" Type="http://schemas.openxmlformats.org/officeDocument/2006/relationships/tags" Target="../tags/tag7510.xml"/><Relationship Id="rId32" Type="http://schemas.openxmlformats.org/officeDocument/2006/relationships/tags" Target="../tags/tag7509.xml"/><Relationship Id="rId31" Type="http://schemas.openxmlformats.org/officeDocument/2006/relationships/tags" Target="../tags/tag7508.xml"/><Relationship Id="rId30" Type="http://schemas.openxmlformats.org/officeDocument/2006/relationships/tags" Target="../tags/tag7507.xml"/><Relationship Id="rId3" Type="http://schemas.openxmlformats.org/officeDocument/2006/relationships/tags" Target="../tags/tag7482.xml"/><Relationship Id="rId29" Type="http://schemas.openxmlformats.org/officeDocument/2006/relationships/tags" Target="../tags/tag7506.xml"/><Relationship Id="rId28" Type="http://schemas.openxmlformats.org/officeDocument/2006/relationships/tags" Target="../tags/tag7505.xml"/><Relationship Id="rId27" Type="http://schemas.openxmlformats.org/officeDocument/2006/relationships/tags" Target="../tags/tag7504.xml"/><Relationship Id="rId26" Type="http://schemas.openxmlformats.org/officeDocument/2006/relationships/tags" Target="../tags/tag7503.xml"/><Relationship Id="rId25" Type="http://schemas.openxmlformats.org/officeDocument/2006/relationships/tags" Target="../tags/tag7502.xml"/><Relationship Id="rId24" Type="http://schemas.openxmlformats.org/officeDocument/2006/relationships/tags" Target="../tags/tag7501.xml"/><Relationship Id="rId23" Type="http://schemas.openxmlformats.org/officeDocument/2006/relationships/tags" Target="../tags/tag7500.xml"/><Relationship Id="rId22" Type="http://schemas.openxmlformats.org/officeDocument/2006/relationships/tags" Target="../tags/tag7499.xml"/><Relationship Id="rId21" Type="http://schemas.openxmlformats.org/officeDocument/2006/relationships/tags" Target="../tags/tag7498.xml"/><Relationship Id="rId20" Type="http://schemas.openxmlformats.org/officeDocument/2006/relationships/tags" Target="../tags/tag7497.xml"/><Relationship Id="rId2" Type="http://schemas.openxmlformats.org/officeDocument/2006/relationships/tags" Target="../tags/tag7481.xml"/><Relationship Id="rId19" Type="http://schemas.openxmlformats.org/officeDocument/2006/relationships/tags" Target="../tags/tag7496.xml"/><Relationship Id="rId18" Type="http://schemas.openxmlformats.org/officeDocument/2006/relationships/tags" Target="../tags/tag7495.xml"/><Relationship Id="rId17" Type="http://schemas.openxmlformats.org/officeDocument/2006/relationships/tags" Target="../tags/tag7494.xml"/><Relationship Id="rId16" Type="http://schemas.openxmlformats.org/officeDocument/2006/relationships/tags" Target="../tags/tag7493.xml"/><Relationship Id="rId15" Type="http://schemas.openxmlformats.org/officeDocument/2006/relationships/tags" Target="../tags/tag7492.xml"/><Relationship Id="rId14" Type="http://schemas.openxmlformats.org/officeDocument/2006/relationships/tags" Target="../tags/tag7491.xml"/><Relationship Id="rId13" Type="http://schemas.openxmlformats.org/officeDocument/2006/relationships/tags" Target="../tags/tag7490.xml"/><Relationship Id="rId12" Type="http://schemas.openxmlformats.org/officeDocument/2006/relationships/tags" Target="../tags/tag7489.xml"/><Relationship Id="rId11" Type="http://schemas.openxmlformats.org/officeDocument/2006/relationships/tags" Target="../tags/tag7488.xml"/><Relationship Id="rId10" Type="http://schemas.openxmlformats.org/officeDocument/2006/relationships/tags" Target="../tags/tag7487.xml"/><Relationship Id="rId1" Type="http://schemas.openxmlformats.org/officeDocument/2006/relationships/slideMaster" Target="../slideMasters/slideMaster9.xml"/></Relationships>
</file>

<file path=ppt/slideLayouts/_rels/slideLayout17.xml.rels><?xml version="1.0" encoding="UTF-8" standalone="yes"?>
<Relationships xmlns="http://schemas.openxmlformats.org/package/2006/relationships"><Relationship Id="rId9" Type="http://schemas.openxmlformats.org/officeDocument/2006/relationships/tags" Target="../tags/tag745.xml"/><Relationship Id="rId8" Type="http://schemas.openxmlformats.org/officeDocument/2006/relationships/tags" Target="../tags/tag744.xml"/><Relationship Id="rId7" Type="http://schemas.openxmlformats.org/officeDocument/2006/relationships/tags" Target="../tags/tag743.xml"/><Relationship Id="rId61" Type="http://schemas.openxmlformats.org/officeDocument/2006/relationships/tags" Target="../tags/tag797.xml"/><Relationship Id="rId60" Type="http://schemas.openxmlformats.org/officeDocument/2006/relationships/tags" Target="../tags/tag796.xml"/><Relationship Id="rId6" Type="http://schemas.openxmlformats.org/officeDocument/2006/relationships/tags" Target="../tags/tag742.xml"/><Relationship Id="rId59" Type="http://schemas.openxmlformats.org/officeDocument/2006/relationships/tags" Target="../tags/tag795.xml"/><Relationship Id="rId58" Type="http://schemas.openxmlformats.org/officeDocument/2006/relationships/tags" Target="../tags/tag794.xml"/><Relationship Id="rId57" Type="http://schemas.openxmlformats.org/officeDocument/2006/relationships/tags" Target="../tags/tag793.xml"/><Relationship Id="rId56" Type="http://schemas.openxmlformats.org/officeDocument/2006/relationships/tags" Target="../tags/tag792.xml"/><Relationship Id="rId55" Type="http://schemas.openxmlformats.org/officeDocument/2006/relationships/tags" Target="../tags/tag791.xml"/><Relationship Id="rId54" Type="http://schemas.openxmlformats.org/officeDocument/2006/relationships/tags" Target="../tags/tag790.xml"/><Relationship Id="rId53" Type="http://schemas.openxmlformats.org/officeDocument/2006/relationships/tags" Target="../tags/tag789.xml"/><Relationship Id="rId52" Type="http://schemas.openxmlformats.org/officeDocument/2006/relationships/tags" Target="../tags/tag788.xml"/><Relationship Id="rId51" Type="http://schemas.openxmlformats.org/officeDocument/2006/relationships/tags" Target="../tags/tag787.xml"/><Relationship Id="rId50" Type="http://schemas.openxmlformats.org/officeDocument/2006/relationships/tags" Target="../tags/tag786.xml"/><Relationship Id="rId5" Type="http://schemas.openxmlformats.org/officeDocument/2006/relationships/tags" Target="../tags/tag741.xml"/><Relationship Id="rId49" Type="http://schemas.openxmlformats.org/officeDocument/2006/relationships/tags" Target="../tags/tag785.xml"/><Relationship Id="rId48" Type="http://schemas.openxmlformats.org/officeDocument/2006/relationships/tags" Target="../tags/tag784.xml"/><Relationship Id="rId47" Type="http://schemas.openxmlformats.org/officeDocument/2006/relationships/tags" Target="../tags/tag783.xml"/><Relationship Id="rId46" Type="http://schemas.openxmlformats.org/officeDocument/2006/relationships/tags" Target="../tags/tag782.xml"/><Relationship Id="rId45" Type="http://schemas.openxmlformats.org/officeDocument/2006/relationships/tags" Target="../tags/tag781.xml"/><Relationship Id="rId44" Type="http://schemas.openxmlformats.org/officeDocument/2006/relationships/tags" Target="../tags/tag780.xml"/><Relationship Id="rId43" Type="http://schemas.openxmlformats.org/officeDocument/2006/relationships/tags" Target="../tags/tag779.xml"/><Relationship Id="rId42" Type="http://schemas.openxmlformats.org/officeDocument/2006/relationships/tags" Target="../tags/tag778.xml"/><Relationship Id="rId41" Type="http://schemas.openxmlformats.org/officeDocument/2006/relationships/tags" Target="../tags/tag777.xml"/><Relationship Id="rId40" Type="http://schemas.openxmlformats.org/officeDocument/2006/relationships/tags" Target="../tags/tag776.xml"/><Relationship Id="rId4" Type="http://schemas.openxmlformats.org/officeDocument/2006/relationships/tags" Target="../tags/tag740.xml"/><Relationship Id="rId39" Type="http://schemas.openxmlformats.org/officeDocument/2006/relationships/tags" Target="../tags/tag775.xml"/><Relationship Id="rId38" Type="http://schemas.openxmlformats.org/officeDocument/2006/relationships/tags" Target="../tags/tag774.xml"/><Relationship Id="rId37" Type="http://schemas.openxmlformats.org/officeDocument/2006/relationships/tags" Target="../tags/tag773.xml"/><Relationship Id="rId36" Type="http://schemas.openxmlformats.org/officeDocument/2006/relationships/tags" Target="../tags/tag772.xml"/><Relationship Id="rId35" Type="http://schemas.openxmlformats.org/officeDocument/2006/relationships/tags" Target="../tags/tag771.xml"/><Relationship Id="rId34" Type="http://schemas.openxmlformats.org/officeDocument/2006/relationships/tags" Target="../tags/tag770.xml"/><Relationship Id="rId33" Type="http://schemas.openxmlformats.org/officeDocument/2006/relationships/tags" Target="../tags/tag769.xml"/><Relationship Id="rId32" Type="http://schemas.openxmlformats.org/officeDocument/2006/relationships/tags" Target="../tags/tag768.xml"/><Relationship Id="rId31" Type="http://schemas.openxmlformats.org/officeDocument/2006/relationships/tags" Target="../tags/tag767.xml"/><Relationship Id="rId30" Type="http://schemas.openxmlformats.org/officeDocument/2006/relationships/tags" Target="../tags/tag766.xml"/><Relationship Id="rId3" Type="http://schemas.openxmlformats.org/officeDocument/2006/relationships/tags" Target="../tags/tag739.xml"/><Relationship Id="rId29" Type="http://schemas.openxmlformats.org/officeDocument/2006/relationships/tags" Target="../tags/tag765.xml"/><Relationship Id="rId28" Type="http://schemas.openxmlformats.org/officeDocument/2006/relationships/tags" Target="../tags/tag764.xml"/><Relationship Id="rId27" Type="http://schemas.openxmlformats.org/officeDocument/2006/relationships/tags" Target="../tags/tag763.xml"/><Relationship Id="rId26" Type="http://schemas.openxmlformats.org/officeDocument/2006/relationships/tags" Target="../tags/tag762.xml"/><Relationship Id="rId25" Type="http://schemas.openxmlformats.org/officeDocument/2006/relationships/tags" Target="../tags/tag761.xml"/><Relationship Id="rId24" Type="http://schemas.openxmlformats.org/officeDocument/2006/relationships/tags" Target="../tags/tag760.xml"/><Relationship Id="rId23" Type="http://schemas.openxmlformats.org/officeDocument/2006/relationships/tags" Target="../tags/tag759.xml"/><Relationship Id="rId22" Type="http://schemas.openxmlformats.org/officeDocument/2006/relationships/tags" Target="../tags/tag758.xml"/><Relationship Id="rId21" Type="http://schemas.openxmlformats.org/officeDocument/2006/relationships/tags" Target="../tags/tag757.xml"/><Relationship Id="rId20" Type="http://schemas.openxmlformats.org/officeDocument/2006/relationships/tags" Target="../tags/tag756.xml"/><Relationship Id="rId2" Type="http://schemas.openxmlformats.org/officeDocument/2006/relationships/tags" Target="../tags/tag738.xml"/><Relationship Id="rId19" Type="http://schemas.openxmlformats.org/officeDocument/2006/relationships/tags" Target="../tags/tag755.xml"/><Relationship Id="rId18" Type="http://schemas.openxmlformats.org/officeDocument/2006/relationships/tags" Target="../tags/tag754.xml"/><Relationship Id="rId17" Type="http://schemas.openxmlformats.org/officeDocument/2006/relationships/tags" Target="../tags/tag753.xml"/><Relationship Id="rId16" Type="http://schemas.openxmlformats.org/officeDocument/2006/relationships/tags" Target="../tags/tag752.xml"/><Relationship Id="rId15" Type="http://schemas.openxmlformats.org/officeDocument/2006/relationships/tags" Target="../tags/tag751.xml"/><Relationship Id="rId14" Type="http://schemas.openxmlformats.org/officeDocument/2006/relationships/tags" Target="../tags/tag750.xml"/><Relationship Id="rId13" Type="http://schemas.openxmlformats.org/officeDocument/2006/relationships/tags" Target="../tags/tag749.xml"/><Relationship Id="rId12" Type="http://schemas.openxmlformats.org/officeDocument/2006/relationships/tags" Target="../tags/tag748.xml"/><Relationship Id="rId11" Type="http://schemas.openxmlformats.org/officeDocument/2006/relationships/tags" Target="../tags/tag747.xml"/><Relationship Id="rId10" Type="http://schemas.openxmlformats.org/officeDocument/2006/relationships/tags" Target="../tags/tag746.xml"/><Relationship Id="rId1" Type="http://schemas.openxmlformats.org/officeDocument/2006/relationships/slideMaster" Target="../slideMasters/slideMaster1.xml"/></Relationships>
</file>

<file path=ppt/slideLayouts/_rels/slideLayout170.xml.rels><?xml version="1.0" encoding="UTF-8" standalone="yes"?>
<Relationships xmlns="http://schemas.openxmlformats.org/package/2006/relationships"><Relationship Id="rId9" Type="http://schemas.openxmlformats.org/officeDocument/2006/relationships/tags" Target="../tags/tag7545.xml"/><Relationship Id="rId8" Type="http://schemas.openxmlformats.org/officeDocument/2006/relationships/tags" Target="../tags/tag7544.xml"/><Relationship Id="rId7" Type="http://schemas.openxmlformats.org/officeDocument/2006/relationships/tags" Target="../tags/tag7543.xml"/><Relationship Id="rId6" Type="http://schemas.openxmlformats.org/officeDocument/2006/relationships/tags" Target="../tags/tag7542.xml"/><Relationship Id="rId5" Type="http://schemas.openxmlformats.org/officeDocument/2006/relationships/tags" Target="../tags/tag7541.xml"/><Relationship Id="rId4" Type="http://schemas.openxmlformats.org/officeDocument/2006/relationships/tags" Target="../tags/tag7540.xml"/><Relationship Id="rId3" Type="http://schemas.openxmlformats.org/officeDocument/2006/relationships/tags" Target="../tags/tag7539.xml"/><Relationship Id="rId28" Type="http://schemas.openxmlformats.org/officeDocument/2006/relationships/tags" Target="../tags/tag7564.xml"/><Relationship Id="rId27" Type="http://schemas.openxmlformats.org/officeDocument/2006/relationships/tags" Target="../tags/tag7563.xml"/><Relationship Id="rId26" Type="http://schemas.openxmlformats.org/officeDocument/2006/relationships/tags" Target="../tags/tag7562.xml"/><Relationship Id="rId25" Type="http://schemas.openxmlformats.org/officeDocument/2006/relationships/tags" Target="../tags/tag7561.xml"/><Relationship Id="rId24" Type="http://schemas.openxmlformats.org/officeDocument/2006/relationships/tags" Target="../tags/tag7560.xml"/><Relationship Id="rId23" Type="http://schemas.openxmlformats.org/officeDocument/2006/relationships/tags" Target="../tags/tag7559.xml"/><Relationship Id="rId22" Type="http://schemas.openxmlformats.org/officeDocument/2006/relationships/tags" Target="../tags/tag7558.xml"/><Relationship Id="rId21" Type="http://schemas.openxmlformats.org/officeDocument/2006/relationships/tags" Target="../tags/tag7557.xml"/><Relationship Id="rId20" Type="http://schemas.openxmlformats.org/officeDocument/2006/relationships/tags" Target="../tags/tag7556.xml"/><Relationship Id="rId2" Type="http://schemas.openxmlformats.org/officeDocument/2006/relationships/tags" Target="../tags/tag7538.xml"/><Relationship Id="rId19" Type="http://schemas.openxmlformats.org/officeDocument/2006/relationships/tags" Target="../tags/tag7555.xml"/><Relationship Id="rId18" Type="http://schemas.openxmlformats.org/officeDocument/2006/relationships/tags" Target="../tags/tag7554.xml"/><Relationship Id="rId17" Type="http://schemas.openxmlformats.org/officeDocument/2006/relationships/tags" Target="../tags/tag7553.xml"/><Relationship Id="rId16" Type="http://schemas.openxmlformats.org/officeDocument/2006/relationships/tags" Target="../tags/tag7552.xml"/><Relationship Id="rId15" Type="http://schemas.openxmlformats.org/officeDocument/2006/relationships/tags" Target="../tags/tag7551.xml"/><Relationship Id="rId14" Type="http://schemas.openxmlformats.org/officeDocument/2006/relationships/tags" Target="../tags/tag7550.xml"/><Relationship Id="rId13" Type="http://schemas.openxmlformats.org/officeDocument/2006/relationships/tags" Target="../tags/tag7549.xml"/><Relationship Id="rId12" Type="http://schemas.openxmlformats.org/officeDocument/2006/relationships/tags" Target="../tags/tag7548.xml"/><Relationship Id="rId11" Type="http://schemas.openxmlformats.org/officeDocument/2006/relationships/tags" Target="../tags/tag7547.xml"/><Relationship Id="rId10" Type="http://schemas.openxmlformats.org/officeDocument/2006/relationships/tags" Target="../tags/tag7546.xml"/><Relationship Id="rId1" Type="http://schemas.openxmlformats.org/officeDocument/2006/relationships/slideMaster" Target="../slideMasters/slideMaster9.xml"/></Relationships>
</file>

<file path=ppt/slideLayouts/_rels/slideLayout171.xml.rels><?xml version="1.0" encoding="UTF-8" standalone="yes"?>
<Relationships xmlns="http://schemas.openxmlformats.org/package/2006/relationships"><Relationship Id="rId9" Type="http://schemas.openxmlformats.org/officeDocument/2006/relationships/tags" Target="../tags/tag7572.xml"/><Relationship Id="rId8" Type="http://schemas.openxmlformats.org/officeDocument/2006/relationships/tags" Target="../tags/tag7571.xml"/><Relationship Id="rId7" Type="http://schemas.openxmlformats.org/officeDocument/2006/relationships/tags" Target="../tags/tag7570.xml"/><Relationship Id="rId6" Type="http://schemas.openxmlformats.org/officeDocument/2006/relationships/tags" Target="../tags/tag7569.xml"/><Relationship Id="rId57" Type="http://schemas.openxmlformats.org/officeDocument/2006/relationships/tags" Target="../tags/tag7620.xml"/><Relationship Id="rId56" Type="http://schemas.openxmlformats.org/officeDocument/2006/relationships/tags" Target="../tags/tag7619.xml"/><Relationship Id="rId55" Type="http://schemas.openxmlformats.org/officeDocument/2006/relationships/tags" Target="../tags/tag7618.xml"/><Relationship Id="rId54" Type="http://schemas.openxmlformats.org/officeDocument/2006/relationships/tags" Target="../tags/tag7617.xml"/><Relationship Id="rId53" Type="http://schemas.openxmlformats.org/officeDocument/2006/relationships/tags" Target="../tags/tag7616.xml"/><Relationship Id="rId52" Type="http://schemas.openxmlformats.org/officeDocument/2006/relationships/tags" Target="../tags/tag7615.xml"/><Relationship Id="rId51" Type="http://schemas.openxmlformats.org/officeDocument/2006/relationships/tags" Target="../tags/tag7614.xml"/><Relationship Id="rId50" Type="http://schemas.openxmlformats.org/officeDocument/2006/relationships/tags" Target="../tags/tag7613.xml"/><Relationship Id="rId5" Type="http://schemas.openxmlformats.org/officeDocument/2006/relationships/tags" Target="../tags/tag7568.xml"/><Relationship Id="rId49" Type="http://schemas.openxmlformats.org/officeDocument/2006/relationships/tags" Target="../tags/tag7612.xml"/><Relationship Id="rId48" Type="http://schemas.openxmlformats.org/officeDocument/2006/relationships/tags" Target="../tags/tag7611.xml"/><Relationship Id="rId47" Type="http://schemas.openxmlformats.org/officeDocument/2006/relationships/tags" Target="../tags/tag7610.xml"/><Relationship Id="rId46" Type="http://schemas.openxmlformats.org/officeDocument/2006/relationships/tags" Target="../tags/tag7609.xml"/><Relationship Id="rId45" Type="http://schemas.openxmlformats.org/officeDocument/2006/relationships/tags" Target="../tags/tag7608.xml"/><Relationship Id="rId44" Type="http://schemas.openxmlformats.org/officeDocument/2006/relationships/tags" Target="../tags/tag7607.xml"/><Relationship Id="rId43" Type="http://schemas.openxmlformats.org/officeDocument/2006/relationships/tags" Target="../tags/tag7606.xml"/><Relationship Id="rId42" Type="http://schemas.openxmlformats.org/officeDocument/2006/relationships/tags" Target="../tags/tag7605.xml"/><Relationship Id="rId41" Type="http://schemas.openxmlformats.org/officeDocument/2006/relationships/tags" Target="../tags/tag7604.xml"/><Relationship Id="rId40" Type="http://schemas.openxmlformats.org/officeDocument/2006/relationships/tags" Target="../tags/tag7603.xml"/><Relationship Id="rId4" Type="http://schemas.openxmlformats.org/officeDocument/2006/relationships/tags" Target="../tags/tag7567.xml"/><Relationship Id="rId39" Type="http://schemas.openxmlformats.org/officeDocument/2006/relationships/tags" Target="../tags/tag7602.xml"/><Relationship Id="rId38" Type="http://schemas.openxmlformats.org/officeDocument/2006/relationships/tags" Target="../tags/tag7601.xml"/><Relationship Id="rId37" Type="http://schemas.openxmlformats.org/officeDocument/2006/relationships/tags" Target="../tags/tag7600.xml"/><Relationship Id="rId36" Type="http://schemas.openxmlformats.org/officeDocument/2006/relationships/tags" Target="../tags/tag7599.xml"/><Relationship Id="rId35" Type="http://schemas.openxmlformats.org/officeDocument/2006/relationships/tags" Target="../tags/tag7598.xml"/><Relationship Id="rId34" Type="http://schemas.openxmlformats.org/officeDocument/2006/relationships/tags" Target="../tags/tag7597.xml"/><Relationship Id="rId33" Type="http://schemas.openxmlformats.org/officeDocument/2006/relationships/tags" Target="../tags/tag7596.xml"/><Relationship Id="rId32" Type="http://schemas.openxmlformats.org/officeDocument/2006/relationships/tags" Target="../tags/tag7595.xml"/><Relationship Id="rId31" Type="http://schemas.openxmlformats.org/officeDocument/2006/relationships/tags" Target="../tags/tag7594.xml"/><Relationship Id="rId30" Type="http://schemas.openxmlformats.org/officeDocument/2006/relationships/tags" Target="../tags/tag7593.xml"/><Relationship Id="rId3" Type="http://schemas.openxmlformats.org/officeDocument/2006/relationships/tags" Target="../tags/tag7566.xml"/><Relationship Id="rId29" Type="http://schemas.openxmlformats.org/officeDocument/2006/relationships/tags" Target="../tags/tag7592.xml"/><Relationship Id="rId28" Type="http://schemas.openxmlformats.org/officeDocument/2006/relationships/tags" Target="../tags/tag7591.xml"/><Relationship Id="rId27" Type="http://schemas.openxmlformats.org/officeDocument/2006/relationships/tags" Target="../tags/tag7590.xml"/><Relationship Id="rId26" Type="http://schemas.openxmlformats.org/officeDocument/2006/relationships/tags" Target="../tags/tag7589.xml"/><Relationship Id="rId25" Type="http://schemas.openxmlformats.org/officeDocument/2006/relationships/tags" Target="../tags/tag7588.xml"/><Relationship Id="rId24" Type="http://schemas.openxmlformats.org/officeDocument/2006/relationships/tags" Target="../tags/tag7587.xml"/><Relationship Id="rId23" Type="http://schemas.openxmlformats.org/officeDocument/2006/relationships/tags" Target="../tags/tag7586.xml"/><Relationship Id="rId22" Type="http://schemas.openxmlformats.org/officeDocument/2006/relationships/tags" Target="../tags/tag7585.xml"/><Relationship Id="rId21" Type="http://schemas.openxmlformats.org/officeDocument/2006/relationships/tags" Target="../tags/tag7584.xml"/><Relationship Id="rId20" Type="http://schemas.openxmlformats.org/officeDocument/2006/relationships/tags" Target="../tags/tag7583.xml"/><Relationship Id="rId2" Type="http://schemas.openxmlformats.org/officeDocument/2006/relationships/tags" Target="../tags/tag7565.xml"/><Relationship Id="rId19" Type="http://schemas.openxmlformats.org/officeDocument/2006/relationships/tags" Target="../tags/tag7582.xml"/><Relationship Id="rId18" Type="http://schemas.openxmlformats.org/officeDocument/2006/relationships/tags" Target="../tags/tag7581.xml"/><Relationship Id="rId17" Type="http://schemas.openxmlformats.org/officeDocument/2006/relationships/tags" Target="../tags/tag7580.xml"/><Relationship Id="rId16" Type="http://schemas.openxmlformats.org/officeDocument/2006/relationships/tags" Target="../tags/tag7579.xml"/><Relationship Id="rId15" Type="http://schemas.openxmlformats.org/officeDocument/2006/relationships/tags" Target="../tags/tag7578.xml"/><Relationship Id="rId14" Type="http://schemas.openxmlformats.org/officeDocument/2006/relationships/tags" Target="../tags/tag7577.xml"/><Relationship Id="rId13" Type="http://schemas.openxmlformats.org/officeDocument/2006/relationships/tags" Target="../tags/tag7576.xml"/><Relationship Id="rId12" Type="http://schemas.openxmlformats.org/officeDocument/2006/relationships/tags" Target="../tags/tag7575.xml"/><Relationship Id="rId11" Type="http://schemas.openxmlformats.org/officeDocument/2006/relationships/tags" Target="../tags/tag7574.xml"/><Relationship Id="rId10" Type="http://schemas.openxmlformats.org/officeDocument/2006/relationships/tags" Target="../tags/tag7573.xml"/><Relationship Id="rId1" Type="http://schemas.openxmlformats.org/officeDocument/2006/relationships/slideMaster" Target="../slideMasters/slideMaster9.xml"/></Relationships>
</file>

<file path=ppt/slideLayouts/_rels/slideLayout172.xml.rels><?xml version="1.0" encoding="UTF-8" standalone="yes"?>
<Relationships xmlns="http://schemas.openxmlformats.org/package/2006/relationships"><Relationship Id="rId9" Type="http://schemas.openxmlformats.org/officeDocument/2006/relationships/tags" Target="../tags/tag7628.xml"/><Relationship Id="rId8" Type="http://schemas.openxmlformats.org/officeDocument/2006/relationships/tags" Target="../tags/tag7627.xml"/><Relationship Id="rId7" Type="http://schemas.openxmlformats.org/officeDocument/2006/relationships/tags" Target="../tags/tag7626.xml"/><Relationship Id="rId6" Type="http://schemas.openxmlformats.org/officeDocument/2006/relationships/tags" Target="../tags/tag7625.xml"/><Relationship Id="rId58" Type="http://schemas.openxmlformats.org/officeDocument/2006/relationships/tags" Target="../tags/tag7677.xml"/><Relationship Id="rId57" Type="http://schemas.openxmlformats.org/officeDocument/2006/relationships/tags" Target="../tags/tag7676.xml"/><Relationship Id="rId56" Type="http://schemas.openxmlformats.org/officeDocument/2006/relationships/tags" Target="../tags/tag7675.xml"/><Relationship Id="rId55" Type="http://schemas.openxmlformats.org/officeDocument/2006/relationships/tags" Target="../tags/tag7674.xml"/><Relationship Id="rId54" Type="http://schemas.openxmlformats.org/officeDocument/2006/relationships/tags" Target="../tags/tag7673.xml"/><Relationship Id="rId53" Type="http://schemas.openxmlformats.org/officeDocument/2006/relationships/tags" Target="../tags/tag7672.xml"/><Relationship Id="rId52" Type="http://schemas.openxmlformats.org/officeDocument/2006/relationships/tags" Target="../tags/tag7671.xml"/><Relationship Id="rId51" Type="http://schemas.openxmlformats.org/officeDocument/2006/relationships/tags" Target="../tags/tag7670.xml"/><Relationship Id="rId50" Type="http://schemas.openxmlformats.org/officeDocument/2006/relationships/tags" Target="../tags/tag7669.xml"/><Relationship Id="rId5" Type="http://schemas.openxmlformats.org/officeDocument/2006/relationships/tags" Target="../tags/tag7624.xml"/><Relationship Id="rId49" Type="http://schemas.openxmlformats.org/officeDocument/2006/relationships/tags" Target="../tags/tag7668.xml"/><Relationship Id="rId48" Type="http://schemas.openxmlformats.org/officeDocument/2006/relationships/tags" Target="../tags/tag7667.xml"/><Relationship Id="rId47" Type="http://schemas.openxmlformats.org/officeDocument/2006/relationships/tags" Target="../tags/tag7666.xml"/><Relationship Id="rId46" Type="http://schemas.openxmlformats.org/officeDocument/2006/relationships/tags" Target="../tags/tag7665.xml"/><Relationship Id="rId45" Type="http://schemas.openxmlformats.org/officeDocument/2006/relationships/tags" Target="../tags/tag7664.xml"/><Relationship Id="rId44" Type="http://schemas.openxmlformats.org/officeDocument/2006/relationships/tags" Target="../tags/tag7663.xml"/><Relationship Id="rId43" Type="http://schemas.openxmlformats.org/officeDocument/2006/relationships/tags" Target="../tags/tag7662.xml"/><Relationship Id="rId42" Type="http://schemas.openxmlformats.org/officeDocument/2006/relationships/tags" Target="../tags/tag7661.xml"/><Relationship Id="rId41" Type="http://schemas.openxmlformats.org/officeDocument/2006/relationships/tags" Target="../tags/tag7660.xml"/><Relationship Id="rId40" Type="http://schemas.openxmlformats.org/officeDocument/2006/relationships/tags" Target="../tags/tag7659.xml"/><Relationship Id="rId4" Type="http://schemas.openxmlformats.org/officeDocument/2006/relationships/tags" Target="../tags/tag7623.xml"/><Relationship Id="rId39" Type="http://schemas.openxmlformats.org/officeDocument/2006/relationships/tags" Target="../tags/tag7658.xml"/><Relationship Id="rId38" Type="http://schemas.openxmlformats.org/officeDocument/2006/relationships/tags" Target="../tags/tag7657.xml"/><Relationship Id="rId37" Type="http://schemas.openxmlformats.org/officeDocument/2006/relationships/tags" Target="../tags/tag7656.xml"/><Relationship Id="rId36" Type="http://schemas.openxmlformats.org/officeDocument/2006/relationships/tags" Target="../tags/tag7655.xml"/><Relationship Id="rId35" Type="http://schemas.openxmlformats.org/officeDocument/2006/relationships/tags" Target="../tags/tag7654.xml"/><Relationship Id="rId34" Type="http://schemas.openxmlformats.org/officeDocument/2006/relationships/tags" Target="../tags/tag7653.xml"/><Relationship Id="rId33" Type="http://schemas.openxmlformats.org/officeDocument/2006/relationships/tags" Target="../tags/tag7652.xml"/><Relationship Id="rId32" Type="http://schemas.openxmlformats.org/officeDocument/2006/relationships/tags" Target="../tags/tag7651.xml"/><Relationship Id="rId31" Type="http://schemas.openxmlformats.org/officeDocument/2006/relationships/tags" Target="../tags/tag7650.xml"/><Relationship Id="rId30" Type="http://schemas.openxmlformats.org/officeDocument/2006/relationships/tags" Target="../tags/tag7649.xml"/><Relationship Id="rId3" Type="http://schemas.openxmlformats.org/officeDocument/2006/relationships/tags" Target="../tags/tag7622.xml"/><Relationship Id="rId29" Type="http://schemas.openxmlformats.org/officeDocument/2006/relationships/tags" Target="../tags/tag7648.xml"/><Relationship Id="rId28" Type="http://schemas.openxmlformats.org/officeDocument/2006/relationships/tags" Target="../tags/tag7647.xml"/><Relationship Id="rId27" Type="http://schemas.openxmlformats.org/officeDocument/2006/relationships/tags" Target="../tags/tag7646.xml"/><Relationship Id="rId26" Type="http://schemas.openxmlformats.org/officeDocument/2006/relationships/tags" Target="../tags/tag7645.xml"/><Relationship Id="rId25" Type="http://schemas.openxmlformats.org/officeDocument/2006/relationships/tags" Target="../tags/tag7644.xml"/><Relationship Id="rId24" Type="http://schemas.openxmlformats.org/officeDocument/2006/relationships/tags" Target="../tags/tag7643.xml"/><Relationship Id="rId23" Type="http://schemas.openxmlformats.org/officeDocument/2006/relationships/tags" Target="../tags/tag7642.xml"/><Relationship Id="rId22" Type="http://schemas.openxmlformats.org/officeDocument/2006/relationships/tags" Target="../tags/tag7641.xml"/><Relationship Id="rId21" Type="http://schemas.openxmlformats.org/officeDocument/2006/relationships/tags" Target="../tags/tag7640.xml"/><Relationship Id="rId20" Type="http://schemas.openxmlformats.org/officeDocument/2006/relationships/tags" Target="../tags/tag7639.xml"/><Relationship Id="rId2" Type="http://schemas.openxmlformats.org/officeDocument/2006/relationships/tags" Target="../tags/tag7621.xml"/><Relationship Id="rId19" Type="http://schemas.openxmlformats.org/officeDocument/2006/relationships/tags" Target="../tags/tag7638.xml"/><Relationship Id="rId18" Type="http://schemas.openxmlformats.org/officeDocument/2006/relationships/tags" Target="../tags/tag7637.xml"/><Relationship Id="rId17" Type="http://schemas.openxmlformats.org/officeDocument/2006/relationships/tags" Target="../tags/tag7636.xml"/><Relationship Id="rId16" Type="http://schemas.openxmlformats.org/officeDocument/2006/relationships/tags" Target="../tags/tag7635.xml"/><Relationship Id="rId15" Type="http://schemas.openxmlformats.org/officeDocument/2006/relationships/tags" Target="../tags/tag7634.xml"/><Relationship Id="rId14" Type="http://schemas.openxmlformats.org/officeDocument/2006/relationships/tags" Target="../tags/tag7633.xml"/><Relationship Id="rId13" Type="http://schemas.openxmlformats.org/officeDocument/2006/relationships/tags" Target="../tags/tag7632.xml"/><Relationship Id="rId12" Type="http://schemas.openxmlformats.org/officeDocument/2006/relationships/tags" Target="../tags/tag7631.xml"/><Relationship Id="rId11" Type="http://schemas.openxmlformats.org/officeDocument/2006/relationships/tags" Target="../tags/tag7630.xml"/><Relationship Id="rId10" Type="http://schemas.openxmlformats.org/officeDocument/2006/relationships/tags" Target="../tags/tag7629.xml"/><Relationship Id="rId1" Type="http://schemas.openxmlformats.org/officeDocument/2006/relationships/slideMaster" Target="../slideMasters/slideMaster9.xml"/></Relationships>
</file>

<file path=ppt/slideLayouts/_rels/slideLayout173.xml.rels><?xml version="1.0" encoding="UTF-8" standalone="yes"?>
<Relationships xmlns="http://schemas.openxmlformats.org/package/2006/relationships"><Relationship Id="rId9" Type="http://schemas.openxmlformats.org/officeDocument/2006/relationships/tags" Target="../tags/tag7685.xml"/><Relationship Id="rId8" Type="http://schemas.openxmlformats.org/officeDocument/2006/relationships/tags" Target="../tags/tag7684.xml"/><Relationship Id="rId7" Type="http://schemas.openxmlformats.org/officeDocument/2006/relationships/tags" Target="../tags/tag7683.xml"/><Relationship Id="rId6" Type="http://schemas.openxmlformats.org/officeDocument/2006/relationships/tags" Target="../tags/tag7682.xml"/><Relationship Id="rId58" Type="http://schemas.openxmlformats.org/officeDocument/2006/relationships/tags" Target="../tags/tag7734.xml"/><Relationship Id="rId57" Type="http://schemas.openxmlformats.org/officeDocument/2006/relationships/tags" Target="../tags/tag7733.xml"/><Relationship Id="rId56" Type="http://schemas.openxmlformats.org/officeDocument/2006/relationships/tags" Target="../tags/tag7732.xml"/><Relationship Id="rId55" Type="http://schemas.openxmlformats.org/officeDocument/2006/relationships/tags" Target="../tags/tag7731.xml"/><Relationship Id="rId54" Type="http://schemas.openxmlformats.org/officeDocument/2006/relationships/tags" Target="../tags/tag7730.xml"/><Relationship Id="rId53" Type="http://schemas.openxmlformats.org/officeDocument/2006/relationships/tags" Target="../tags/tag7729.xml"/><Relationship Id="rId52" Type="http://schemas.openxmlformats.org/officeDocument/2006/relationships/tags" Target="../tags/tag7728.xml"/><Relationship Id="rId51" Type="http://schemas.openxmlformats.org/officeDocument/2006/relationships/tags" Target="../tags/tag7727.xml"/><Relationship Id="rId50" Type="http://schemas.openxmlformats.org/officeDocument/2006/relationships/tags" Target="../tags/tag7726.xml"/><Relationship Id="rId5" Type="http://schemas.openxmlformats.org/officeDocument/2006/relationships/tags" Target="../tags/tag7681.xml"/><Relationship Id="rId49" Type="http://schemas.openxmlformats.org/officeDocument/2006/relationships/tags" Target="../tags/tag7725.xml"/><Relationship Id="rId48" Type="http://schemas.openxmlformats.org/officeDocument/2006/relationships/tags" Target="../tags/tag7724.xml"/><Relationship Id="rId47" Type="http://schemas.openxmlformats.org/officeDocument/2006/relationships/tags" Target="../tags/tag7723.xml"/><Relationship Id="rId46" Type="http://schemas.openxmlformats.org/officeDocument/2006/relationships/tags" Target="../tags/tag7722.xml"/><Relationship Id="rId45" Type="http://schemas.openxmlformats.org/officeDocument/2006/relationships/tags" Target="../tags/tag7721.xml"/><Relationship Id="rId44" Type="http://schemas.openxmlformats.org/officeDocument/2006/relationships/tags" Target="../tags/tag7720.xml"/><Relationship Id="rId43" Type="http://schemas.openxmlformats.org/officeDocument/2006/relationships/tags" Target="../tags/tag7719.xml"/><Relationship Id="rId42" Type="http://schemas.openxmlformats.org/officeDocument/2006/relationships/tags" Target="../tags/tag7718.xml"/><Relationship Id="rId41" Type="http://schemas.openxmlformats.org/officeDocument/2006/relationships/tags" Target="../tags/tag7717.xml"/><Relationship Id="rId40" Type="http://schemas.openxmlformats.org/officeDocument/2006/relationships/tags" Target="../tags/tag7716.xml"/><Relationship Id="rId4" Type="http://schemas.openxmlformats.org/officeDocument/2006/relationships/tags" Target="../tags/tag7680.xml"/><Relationship Id="rId39" Type="http://schemas.openxmlformats.org/officeDocument/2006/relationships/tags" Target="../tags/tag7715.xml"/><Relationship Id="rId38" Type="http://schemas.openxmlformats.org/officeDocument/2006/relationships/tags" Target="../tags/tag7714.xml"/><Relationship Id="rId37" Type="http://schemas.openxmlformats.org/officeDocument/2006/relationships/tags" Target="../tags/tag7713.xml"/><Relationship Id="rId36" Type="http://schemas.openxmlformats.org/officeDocument/2006/relationships/tags" Target="../tags/tag7712.xml"/><Relationship Id="rId35" Type="http://schemas.openxmlformats.org/officeDocument/2006/relationships/tags" Target="../tags/tag7711.xml"/><Relationship Id="rId34" Type="http://schemas.openxmlformats.org/officeDocument/2006/relationships/tags" Target="../tags/tag7710.xml"/><Relationship Id="rId33" Type="http://schemas.openxmlformats.org/officeDocument/2006/relationships/tags" Target="../tags/tag7709.xml"/><Relationship Id="rId32" Type="http://schemas.openxmlformats.org/officeDocument/2006/relationships/tags" Target="../tags/tag7708.xml"/><Relationship Id="rId31" Type="http://schemas.openxmlformats.org/officeDocument/2006/relationships/tags" Target="../tags/tag7707.xml"/><Relationship Id="rId30" Type="http://schemas.openxmlformats.org/officeDocument/2006/relationships/tags" Target="../tags/tag7706.xml"/><Relationship Id="rId3" Type="http://schemas.openxmlformats.org/officeDocument/2006/relationships/tags" Target="../tags/tag7679.xml"/><Relationship Id="rId29" Type="http://schemas.openxmlformats.org/officeDocument/2006/relationships/tags" Target="../tags/tag7705.xml"/><Relationship Id="rId28" Type="http://schemas.openxmlformats.org/officeDocument/2006/relationships/tags" Target="../tags/tag7704.xml"/><Relationship Id="rId27" Type="http://schemas.openxmlformats.org/officeDocument/2006/relationships/tags" Target="../tags/tag7703.xml"/><Relationship Id="rId26" Type="http://schemas.openxmlformats.org/officeDocument/2006/relationships/tags" Target="../tags/tag7702.xml"/><Relationship Id="rId25" Type="http://schemas.openxmlformats.org/officeDocument/2006/relationships/tags" Target="../tags/tag7701.xml"/><Relationship Id="rId24" Type="http://schemas.openxmlformats.org/officeDocument/2006/relationships/tags" Target="../tags/tag7700.xml"/><Relationship Id="rId23" Type="http://schemas.openxmlformats.org/officeDocument/2006/relationships/tags" Target="../tags/tag7699.xml"/><Relationship Id="rId22" Type="http://schemas.openxmlformats.org/officeDocument/2006/relationships/tags" Target="../tags/tag7698.xml"/><Relationship Id="rId21" Type="http://schemas.openxmlformats.org/officeDocument/2006/relationships/tags" Target="../tags/tag7697.xml"/><Relationship Id="rId20" Type="http://schemas.openxmlformats.org/officeDocument/2006/relationships/tags" Target="../tags/tag7696.xml"/><Relationship Id="rId2" Type="http://schemas.openxmlformats.org/officeDocument/2006/relationships/tags" Target="../tags/tag7678.xml"/><Relationship Id="rId19" Type="http://schemas.openxmlformats.org/officeDocument/2006/relationships/tags" Target="../tags/tag7695.xml"/><Relationship Id="rId18" Type="http://schemas.openxmlformats.org/officeDocument/2006/relationships/tags" Target="../tags/tag7694.xml"/><Relationship Id="rId17" Type="http://schemas.openxmlformats.org/officeDocument/2006/relationships/tags" Target="../tags/tag7693.xml"/><Relationship Id="rId16" Type="http://schemas.openxmlformats.org/officeDocument/2006/relationships/tags" Target="../tags/tag7692.xml"/><Relationship Id="rId15" Type="http://schemas.openxmlformats.org/officeDocument/2006/relationships/tags" Target="../tags/tag7691.xml"/><Relationship Id="rId14" Type="http://schemas.openxmlformats.org/officeDocument/2006/relationships/tags" Target="../tags/tag7690.xml"/><Relationship Id="rId13" Type="http://schemas.openxmlformats.org/officeDocument/2006/relationships/tags" Target="../tags/tag7689.xml"/><Relationship Id="rId12" Type="http://schemas.openxmlformats.org/officeDocument/2006/relationships/tags" Target="../tags/tag7688.xml"/><Relationship Id="rId11" Type="http://schemas.openxmlformats.org/officeDocument/2006/relationships/tags" Target="../tags/tag7687.xml"/><Relationship Id="rId10" Type="http://schemas.openxmlformats.org/officeDocument/2006/relationships/tags" Target="../tags/tag7686.xml"/><Relationship Id="rId1" Type="http://schemas.openxmlformats.org/officeDocument/2006/relationships/slideMaster" Target="../slideMasters/slideMaster9.xml"/></Relationships>
</file>

<file path=ppt/slideLayouts/_rels/slideLayout174.xml.rels><?xml version="1.0" encoding="UTF-8" standalone="yes"?>
<Relationships xmlns="http://schemas.openxmlformats.org/package/2006/relationships"><Relationship Id="rId9" Type="http://schemas.openxmlformats.org/officeDocument/2006/relationships/tags" Target="../tags/tag7742.xml"/><Relationship Id="rId8" Type="http://schemas.openxmlformats.org/officeDocument/2006/relationships/tags" Target="../tags/tag7741.xml"/><Relationship Id="rId7" Type="http://schemas.openxmlformats.org/officeDocument/2006/relationships/tags" Target="../tags/tag7740.xml"/><Relationship Id="rId6" Type="http://schemas.openxmlformats.org/officeDocument/2006/relationships/tags" Target="../tags/tag7739.xml"/><Relationship Id="rId58" Type="http://schemas.openxmlformats.org/officeDocument/2006/relationships/tags" Target="../tags/tag7791.xml"/><Relationship Id="rId57" Type="http://schemas.openxmlformats.org/officeDocument/2006/relationships/tags" Target="../tags/tag7790.xml"/><Relationship Id="rId56" Type="http://schemas.openxmlformats.org/officeDocument/2006/relationships/tags" Target="../tags/tag7789.xml"/><Relationship Id="rId55" Type="http://schemas.openxmlformats.org/officeDocument/2006/relationships/tags" Target="../tags/tag7788.xml"/><Relationship Id="rId54" Type="http://schemas.openxmlformats.org/officeDocument/2006/relationships/tags" Target="../tags/tag7787.xml"/><Relationship Id="rId53" Type="http://schemas.openxmlformats.org/officeDocument/2006/relationships/tags" Target="../tags/tag7786.xml"/><Relationship Id="rId52" Type="http://schemas.openxmlformats.org/officeDocument/2006/relationships/tags" Target="../tags/tag7785.xml"/><Relationship Id="rId51" Type="http://schemas.openxmlformats.org/officeDocument/2006/relationships/tags" Target="../tags/tag7784.xml"/><Relationship Id="rId50" Type="http://schemas.openxmlformats.org/officeDocument/2006/relationships/tags" Target="../tags/tag7783.xml"/><Relationship Id="rId5" Type="http://schemas.openxmlformats.org/officeDocument/2006/relationships/tags" Target="../tags/tag7738.xml"/><Relationship Id="rId49" Type="http://schemas.openxmlformats.org/officeDocument/2006/relationships/tags" Target="../tags/tag7782.xml"/><Relationship Id="rId48" Type="http://schemas.openxmlformats.org/officeDocument/2006/relationships/tags" Target="../tags/tag7781.xml"/><Relationship Id="rId47" Type="http://schemas.openxmlformats.org/officeDocument/2006/relationships/tags" Target="../tags/tag7780.xml"/><Relationship Id="rId46" Type="http://schemas.openxmlformats.org/officeDocument/2006/relationships/tags" Target="../tags/tag7779.xml"/><Relationship Id="rId45" Type="http://schemas.openxmlformats.org/officeDocument/2006/relationships/tags" Target="../tags/tag7778.xml"/><Relationship Id="rId44" Type="http://schemas.openxmlformats.org/officeDocument/2006/relationships/tags" Target="../tags/tag7777.xml"/><Relationship Id="rId43" Type="http://schemas.openxmlformats.org/officeDocument/2006/relationships/tags" Target="../tags/tag7776.xml"/><Relationship Id="rId42" Type="http://schemas.openxmlformats.org/officeDocument/2006/relationships/tags" Target="../tags/tag7775.xml"/><Relationship Id="rId41" Type="http://schemas.openxmlformats.org/officeDocument/2006/relationships/tags" Target="../tags/tag7774.xml"/><Relationship Id="rId40" Type="http://schemas.openxmlformats.org/officeDocument/2006/relationships/tags" Target="../tags/tag7773.xml"/><Relationship Id="rId4" Type="http://schemas.openxmlformats.org/officeDocument/2006/relationships/tags" Target="../tags/tag7737.xml"/><Relationship Id="rId39" Type="http://schemas.openxmlformats.org/officeDocument/2006/relationships/tags" Target="../tags/tag7772.xml"/><Relationship Id="rId38" Type="http://schemas.openxmlformats.org/officeDocument/2006/relationships/tags" Target="../tags/tag7771.xml"/><Relationship Id="rId37" Type="http://schemas.openxmlformats.org/officeDocument/2006/relationships/tags" Target="../tags/tag7770.xml"/><Relationship Id="rId36" Type="http://schemas.openxmlformats.org/officeDocument/2006/relationships/tags" Target="../tags/tag7769.xml"/><Relationship Id="rId35" Type="http://schemas.openxmlformats.org/officeDocument/2006/relationships/tags" Target="../tags/tag7768.xml"/><Relationship Id="rId34" Type="http://schemas.openxmlformats.org/officeDocument/2006/relationships/tags" Target="../tags/tag7767.xml"/><Relationship Id="rId33" Type="http://schemas.openxmlformats.org/officeDocument/2006/relationships/tags" Target="../tags/tag7766.xml"/><Relationship Id="rId32" Type="http://schemas.openxmlformats.org/officeDocument/2006/relationships/tags" Target="../tags/tag7765.xml"/><Relationship Id="rId31" Type="http://schemas.openxmlformats.org/officeDocument/2006/relationships/tags" Target="../tags/tag7764.xml"/><Relationship Id="rId30" Type="http://schemas.openxmlformats.org/officeDocument/2006/relationships/tags" Target="../tags/tag7763.xml"/><Relationship Id="rId3" Type="http://schemas.openxmlformats.org/officeDocument/2006/relationships/tags" Target="../tags/tag7736.xml"/><Relationship Id="rId29" Type="http://schemas.openxmlformats.org/officeDocument/2006/relationships/tags" Target="../tags/tag7762.xml"/><Relationship Id="rId28" Type="http://schemas.openxmlformats.org/officeDocument/2006/relationships/tags" Target="../tags/tag7761.xml"/><Relationship Id="rId27" Type="http://schemas.openxmlformats.org/officeDocument/2006/relationships/tags" Target="../tags/tag7760.xml"/><Relationship Id="rId26" Type="http://schemas.openxmlformats.org/officeDocument/2006/relationships/tags" Target="../tags/tag7759.xml"/><Relationship Id="rId25" Type="http://schemas.openxmlformats.org/officeDocument/2006/relationships/tags" Target="../tags/tag7758.xml"/><Relationship Id="rId24" Type="http://schemas.openxmlformats.org/officeDocument/2006/relationships/tags" Target="../tags/tag7757.xml"/><Relationship Id="rId23" Type="http://schemas.openxmlformats.org/officeDocument/2006/relationships/tags" Target="../tags/tag7756.xml"/><Relationship Id="rId22" Type="http://schemas.openxmlformats.org/officeDocument/2006/relationships/tags" Target="../tags/tag7755.xml"/><Relationship Id="rId21" Type="http://schemas.openxmlformats.org/officeDocument/2006/relationships/tags" Target="../tags/tag7754.xml"/><Relationship Id="rId20" Type="http://schemas.openxmlformats.org/officeDocument/2006/relationships/tags" Target="../tags/tag7753.xml"/><Relationship Id="rId2" Type="http://schemas.openxmlformats.org/officeDocument/2006/relationships/tags" Target="../tags/tag7735.xml"/><Relationship Id="rId19" Type="http://schemas.openxmlformats.org/officeDocument/2006/relationships/tags" Target="../tags/tag7752.xml"/><Relationship Id="rId18" Type="http://schemas.openxmlformats.org/officeDocument/2006/relationships/tags" Target="../tags/tag7751.xml"/><Relationship Id="rId17" Type="http://schemas.openxmlformats.org/officeDocument/2006/relationships/tags" Target="../tags/tag7750.xml"/><Relationship Id="rId16" Type="http://schemas.openxmlformats.org/officeDocument/2006/relationships/tags" Target="../tags/tag7749.xml"/><Relationship Id="rId15" Type="http://schemas.openxmlformats.org/officeDocument/2006/relationships/tags" Target="../tags/tag7748.xml"/><Relationship Id="rId14" Type="http://schemas.openxmlformats.org/officeDocument/2006/relationships/tags" Target="../tags/tag7747.xml"/><Relationship Id="rId13" Type="http://schemas.openxmlformats.org/officeDocument/2006/relationships/tags" Target="../tags/tag7746.xml"/><Relationship Id="rId12" Type="http://schemas.openxmlformats.org/officeDocument/2006/relationships/tags" Target="../tags/tag7745.xml"/><Relationship Id="rId11" Type="http://schemas.openxmlformats.org/officeDocument/2006/relationships/tags" Target="../tags/tag7744.xml"/><Relationship Id="rId10" Type="http://schemas.openxmlformats.org/officeDocument/2006/relationships/tags" Target="../tags/tag7743.xml"/><Relationship Id="rId1" Type="http://schemas.openxmlformats.org/officeDocument/2006/relationships/slideMaster" Target="../slideMasters/slideMaster9.xml"/></Relationships>
</file>

<file path=ppt/slideLayouts/_rels/slideLayout175.xml.rels><?xml version="1.0" encoding="UTF-8" standalone="yes"?>
<Relationships xmlns="http://schemas.openxmlformats.org/package/2006/relationships"><Relationship Id="rId9" Type="http://schemas.openxmlformats.org/officeDocument/2006/relationships/tags" Target="../tags/tag7799.xml"/><Relationship Id="rId8" Type="http://schemas.openxmlformats.org/officeDocument/2006/relationships/tags" Target="../tags/tag7798.xml"/><Relationship Id="rId7" Type="http://schemas.openxmlformats.org/officeDocument/2006/relationships/tags" Target="../tags/tag7797.xml"/><Relationship Id="rId6" Type="http://schemas.openxmlformats.org/officeDocument/2006/relationships/tags" Target="../tags/tag7796.xml"/><Relationship Id="rId53" Type="http://schemas.openxmlformats.org/officeDocument/2006/relationships/tags" Target="../tags/tag7843.xml"/><Relationship Id="rId52" Type="http://schemas.openxmlformats.org/officeDocument/2006/relationships/tags" Target="../tags/tag7842.xml"/><Relationship Id="rId51" Type="http://schemas.openxmlformats.org/officeDocument/2006/relationships/tags" Target="../tags/tag7841.xml"/><Relationship Id="rId50" Type="http://schemas.openxmlformats.org/officeDocument/2006/relationships/tags" Target="../tags/tag7840.xml"/><Relationship Id="rId5" Type="http://schemas.openxmlformats.org/officeDocument/2006/relationships/tags" Target="../tags/tag7795.xml"/><Relationship Id="rId49" Type="http://schemas.openxmlformats.org/officeDocument/2006/relationships/tags" Target="../tags/tag7839.xml"/><Relationship Id="rId48" Type="http://schemas.openxmlformats.org/officeDocument/2006/relationships/tags" Target="../tags/tag7838.xml"/><Relationship Id="rId47" Type="http://schemas.openxmlformats.org/officeDocument/2006/relationships/tags" Target="../tags/tag7837.xml"/><Relationship Id="rId46" Type="http://schemas.openxmlformats.org/officeDocument/2006/relationships/tags" Target="../tags/tag7836.xml"/><Relationship Id="rId45" Type="http://schemas.openxmlformats.org/officeDocument/2006/relationships/tags" Target="../tags/tag7835.xml"/><Relationship Id="rId44" Type="http://schemas.openxmlformats.org/officeDocument/2006/relationships/tags" Target="../tags/tag7834.xml"/><Relationship Id="rId43" Type="http://schemas.openxmlformats.org/officeDocument/2006/relationships/tags" Target="../tags/tag7833.xml"/><Relationship Id="rId42" Type="http://schemas.openxmlformats.org/officeDocument/2006/relationships/tags" Target="../tags/tag7832.xml"/><Relationship Id="rId41" Type="http://schemas.openxmlformats.org/officeDocument/2006/relationships/tags" Target="../tags/tag7831.xml"/><Relationship Id="rId40" Type="http://schemas.openxmlformats.org/officeDocument/2006/relationships/tags" Target="../tags/tag7830.xml"/><Relationship Id="rId4" Type="http://schemas.openxmlformats.org/officeDocument/2006/relationships/tags" Target="../tags/tag7794.xml"/><Relationship Id="rId39" Type="http://schemas.openxmlformats.org/officeDocument/2006/relationships/tags" Target="../tags/tag7829.xml"/><Relationship Id="rId38" Type="http://schemas.openxmlformats.org/officeDocument/2006/relationships/tags" Target="../tags/tag7828.xml"/><Relationship Id="rId37" Type="http://schemas.openxmlformats.org/officeDocument/2006/relationships/tags" Target="../tags/tag7827.xml"/><Relationship Id="rId36" Type="http://schemas.openxmlformats.org/officeDocument/2006/relationships/tags" Target="../tags/tag7826.xml"/><Relationship Id="rId35" Type="http://schemas.openxmlformats.org/officeDocument/2006/relationships/tags" Target="../tags/tag7825.xml"/><Relationship Id="rId34" Type="http://schemas.openxmlformats.org/officeDocument/2006/relationships/tags" Target="../tags/tag7824.xml"/><Relationship Id="rId33" Type="http://schemas.openxmlformats.org/officeDocument/2006/relationships/tags" Target="../tags/tag7823.xml"/><Relationship Id="rId32" Type="http://schemas.openxmlformats.org/officeDocument/2006/relationships/tags" Target="../tags/tag7822.xml"/><Relationship Id="rId31" Type="http://schemas.openxmlformats.org/officeDocument/2006/relationships/tags" Target="../tags/tag7821.xml"/><Relationship Id="rId30" Type="http://schemas.openxmlformats.org/officeDocument/2006/relationships/tags" Target="../tags/tag7820.xml"/><Relationship Id="rId3" Type="http://schemas.openxmlformats.org/officeDocument/2006/relationships/tags" Target="../tags/tag7793.xml"/><Relationship Id="rId29" Type="http://schemas.openxmlformats.org/officeDocument/2006/relationships/tags" Target="../tags/tag7819.xml"/><Relationship Id="rId28" Type="http://schemas.openxmlformats.org/officeDocument/2006/relationships/tags" Target="../tags/tag7818.xml"/><Relationship Id="rId27" Type="http://schemas.openxmlformats.org/officeDocument/2006/relationships/tags" Target="../tags/tag7817.xml"/><Relationship Id="rId26" Type="http://schemas.openxmlformats.org/officeDocument/2006/relationships/tags" Target="../tags/tag7816.xml"/><Relationship Id="rId25" Type="http://schemas.openxmlformats.org/officeDocument/2006/relationships/tags" Target="../tags/tag7815.xml"/><Relationship Id="rId24" Type="http://schemas.openxmlformats.org/officeDocument/2006/relationships/tags" Target="../tags/tag7814.xml"/><Relationship Id="rId23" Type="http://schemas.openxmlformats.org/officeDocument/2006/relationships/tags" Target="../tags/tag7813.xml"/><Relationship Id="rId22" Type="http://schemas.openxmlformats.org/officeDocument/2006/relationships/tags" Target="../tags/tag7812.xml"/><Relationship Id="rId21" Type="http://schemas.openxmlformats.org/officeDocument/2006/relationships/tags" Target="../tags/tag7811.xml"/><Relationship Id="rId20" Type="http://schemas.openxmlformats.org/officeDocument/2006/relationships/tags" Target="../tags/tag7810.xml"/><Relationship Id="rId2" Type="http://schemas.openxmlformats.org/officeDocument/2006/relationships/tags" Target="../tags/tag7792.xml"/><Relationship Id="rId19" Type="http://schemas.openxmlformats.org/officeDocument/2006/relationships/tags" Target="../tags/tag7809.xml"/><Relationship Id="rId18" Type="http://schemas.openxmlformats.org/officeDocument/2006/relationships/tags" Target="../tags/tag7808.xml"/><Relationship Id="rId17" Type="http://schemas.openxmlformats.org/officeDocument/2006/relationships/tags" Target="../tags/tag7807.xml"/><Relationship Id="rId16" Type="http://schemas.openxmlformats.org/officeDocument/2006/relationships/tags" Target="../tags/tag7806.xml"/><Relationship Id="rId15" Type="http://schemas.openxmlformats.org/officeDocument/2006/relationships/tags" Target="../tags/tag7805.xml"/><Relationship Id="rId14" Type="http://schemas.openxmlformats.org/officeDocument/2006/relationships/tags" Target="../tags/tag7804.xml"/><Relationship Id="rId13" Type="http://schemas.openxmlformats.org/officeDocument/2006/relationships/tags" Target="../tags/tag7803.xml"/><Relationship Id="rId12" Type="http://schemas.openxmlformats.org/officeDocument/2006/relationships/tags" Target="../tags/tag7802.xml"/><Relationship Id="rId11" Type="http://schemas.openxmlformats.org/officeDocument/2006/relationships/tags" Target="../tags/tag7801.xml"/><Relationship Id="rId10" Type="http://schemas.openxmlformats.org/officeDocument/2006/relationships/tags" Target="../tags/tag7800.xml"/><Relationship Id="rId1" Type="http://schemas.openxmlformats.org/officeDocument/2006/relationships/slideMaster" Target="../slideMasters/slideMaster9.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77.xml.rels><?xml version="1.0" encoding="UTF-8" standalone="yes"?>
<Relationships xmlns="http://schemas.openxmlformats.org/package/2006/relationships"><Relationship Id="rId9" Type="http://schemas.openxmlformats.org/officeDocument/2006/relationships/tags" Target="../tags/tag7851.xml"/><Relationship Id="rId8" Type="http://schemas.openxmlformats.org/officeDocument/2006/relationships/tags" Target="../tags/tag7850.xml"/><Relationship Id="rId7" Type="http://schemas.openxmlformats.org/officeDocument/2006/relationships/tags" Target="../tags/tag7849.xml"/><Relationship Id="rId6" Type="http://schemas.openxmlformats.org/officeDocument/2006/relationships/tags" Target="../tags/tag7848.xml"/><Relationship Id="rId59" Type="http://schemas.openxmlformats.org/officeDocument/2006/relationships/tags" Target="../tags/tag7901.xml"/><Relationship Id="rId58" Type="http://schemas.openxmlformats.org/officeDocument/2006/relationships/tags" Target="../tags/tag7900.xml"/><Relationship Id="rId57" Type="http://schemas.openxmlformats.org/officeDocument/2006/relationships/tags" Target="../tags/tag7899.xml"/><Relationship Id="rId56" Type="http://schemas.openxmlformats.org/officeDocument/2006/relationships/tags" Target="../tags/tag7898.xml"/><Relationship Id="rId55" Type="http://schemas.openxmlformats.org/officeDocument/2006/relationships/tags" Target="../tags/tag7897.xml"/><Relationship Id="rId54" Type="http://schemas.openxmlformats.org/officeDocument/2006/relationships/tags" Target="../tags/tag7896.xml"/><Relationship Id="rId53" Type="http://schemas.openxmlformats.org/officeDocument/2006/relationships/tags" Target="../tags/tag7895.xml"/><Relationship Id="rId52" Type="http://schemas.openxmlformats.org/officeDocument/2006/relationships/tags" Target="../tags/tag7894.xml"/><Relationship Id="rId51" Type="http://schemas.openxmlformats.org/officeDocument/2006/relationships/tags" Target="../tags/tag7893.xml"/><Relationship Id="rId50" Type="http://schemas.openxmlformats.org/officeDocument/2006/relationships/tags" Target="../tags/tag7892.xml"/><Relationship Id="rId5" Type="http://schemas.openxmlformats.org/officeDocument/2006/relationships/tags" Target="../tags/tag7847.xml"/><Relationship Id="rId49" Type="http://schemas.openxmlformats.org/officeDocument/2006/relationships/tags" Target="../tags/tag7891.xml"/><Relationship Id="rId48" Type="http://schemas.openxmlformats.org/officeDocument/2006/relationships/tags" Target="../tags/tag7890.xml"/><Relationship Id="rId47" Type="http://schemas.openxmlformats.org/officeDocument/2006/relationships/tags" Target="../tags/tag7889.xml"/><Relationship Id="rId46" Type="http://schemas.openxmlformats.org/officeDocument/2006/relationships/tags" Target="../tags/tag7888.xml"/><Relationship Id="rId45" Type="http://schemas.openxmlformats.org/officeDocument/2006/relationships/tags" Target="../tags/tag7887.xml"/><Relationship Id="rId44" Type="http://schemas.openxmlformats.org/officeDocument/2006/relationships/tags" Target="../tags/tag7886.xml"/><Relationship Id="rId43" Type="http://schemas.openxmlformats.org/officeDocument/2006/relationships/tags" Target="../tags/tag7885.xml"/><Relationship Id="rId42" Type="http://schemas.openxmlformats.org/officeDocument/2006/relationships/tags" Target="../tags/tag7884.xml"/><Relationship Id="rId41" Type="http://schemas.openxmlformats.org/officeDocument/2006/relationships/tags" Target="../tags/tag7883.xml"/><Relationship Id="rId40" Type="http://schemas.openxmlformats.org/officeDocument/2006/relationships/tags" Target="../tags/tag7882.xml"/><Relationship Id="rId4" Type="http://schemas.openxmlformats.org/officeDocument/2006/relationships/tags" Target="../tags/tag7846.xml"/><Relationship Id="rId39" Type="http://schemas.openxmlformats.org/officeDocument/2006/relationships/tags" Target="../tags/tag7881.xml"/><Relationship Id="rId38" Type="http://schemas.openxmlformats.org/officeDocument/2006/relationships/tags" Target="../tags/tag7880.xml"/><Relationship Id="rId37" Type="http://schemas.openxmlformats.org/officeDocument/2006/relationships/tags" Target="../tags/tag7879.xml"/><Relationship Id="rId36" Type="http://schemas.openxmlformats.org/officeDocument/2006/relationships/tags" Target="../tags/tag7878.xml"/><Relationship Id="rId35" Type="http://schemas.openxmlformats.org/officeDocument/2006/relationships/tags" Target="../tags/tag7877.xml"/><Relationship Id="rId34" Type="http://schemas.openxmlformats.org/officeDocument/2006/relationships/tags" Target="../tags/tag7876.xml"/><Relationship Id="rId33" Type="http://schemas.openxmlformats.org/officeDocument/2006/relationships/tags" Target="../tags/tag7875.xml"/><Relationship Id="rId32" Type="http://schemas.openxmlformats.org/officeDocument/2006/relationships/tags" Target="../tags/tag7874.xml"/><Relationship Id="rId31" Type="http://schemas.openxmlformats.org/officeDocument/2006/relationships/tags" Target="../tags/tag7873.xml"/><Relationship Id="rId30" Type="http://schemas.openxmlformats.org/officeDocument/2006/relationships/tags" Target="../tags/tag7872.xml"/><Relationship Id="rId3" Type="http://schemas.openxmlformats.org/officeDocument/2006/relationships/tags" Target="../tags/tag7845.xml"/><Relationship Id="rId29" Type="http://schemas.openxmlformats.org/officeDocument/2006/relationships/tags" Target="../tags/tag7871.xml"/><Relationship Id="rId28" Type="http://schemas.openxmlformats.org/officeDocument/2006/relationships/tags" Target="../tags/tag7870.xml"/><Relationship Id="rId27" Type="http://schemas.openxmlformats.org/officeDocument/2006/relationships/tags" Target="../tags/tag7869.xml"/><Relationship Id="rId26" Type="http://schemas.openxmlformats.org/officeDocument/2006/relationships/tags" Target="../tags/tag7868.xml"/><Relationship Id="rId25" Type="http://schemas.openxmlformats.org/officeDocument/2006/relationships/tags" Target="../tags/tag7867.xml"/><Relationship Id="rId24" Type="http://schemas.openxmlformats.org/officeDocument/2006/relationships/tags" Target="../tags/tag7866.xml"/><Relationship Id="rId23" Type="http://schemas.openxmlformats.org/officeDocument/2006/relationships/tags" Target="../tags/tag7865.xml"/><Relationship Id="rId22" Type="http://schemas.openxmlformats.org/officeDocument/2006/relationships/tags" Target="../tags/tag7864.xml"/><Relationship Id="rId21" Type="http://schemas.openxmlformats.org/officeDocument/2006/relationships/tags" Target="../tags/tag7863.xml"/><Relationship Id="rId20" Type="http://schemas.openxmlformats.org/officeDocument/2006/relationships/tags" Target="../tags/tag7862.xml"/><Relationship Id="rId2" Type="http://schemas.openxmlformats.org/officeDocument/2006/relationships/tags" Target="../tags/tag7844.xml"/><Relationship Id="rId19" Type="http://schemas.openxmlformats.org/officeDocument/2006/relationships/tags" Target="../tags/tag7861.xml"/><Relationship Id="rId18" Type="http://schemas.openxmlformats.org/officeDocument/2006/relationships/tags" Target="../tags/tag7860.xml"/><Relationship Id="rId17" Type="http://schemas.openxmlformats.org/officeDocument/2006/relationships/tags" Target="../tags/tag7859.xml"/><Relationship Id="rId16" Type="http://schemas.openxmlformats.org/officeDocument/2006/relationships/tags" Target="../tags/tag7858.xml"/><Relationship Id="rId15" Type="http://schemas.openxmlformats.org/officeDocument/2006/relationships/tags" Target="../tags/tag7857.xml"/><Relationship Id="rId14" Type="http://schemas.openxmlformats.org/officeDocument/2006/relationships/tags" Target="../tags/tag7856.xml"/><Relationship Id="rId13" Type="http://schemas.openxmlformats.org/officeDocument/2006/relationships/tags" Target="../tags/tag7855.xml"/><Relationship Id="rId12" Type="http://schemas.openxmlformats.org/officeDocument/2006/relationships/tags" Target="../tags/tag7854.xml"/><Relationship Id="rId11" Type="http://schemas.openxmlformats.org/officeDocument/2006/relationships/tags" Target="../tags/tag7853.xml"/><Relationship Id="rId10" Type="http://schemas.openxmlformats.org/officeDocument/2006/relationships/tags" Target="../tags/tag7852.xml"/><Relationship Id="rId1" Type="http://schemas.openxmlformats.org/officeDocument/2006/relationships/slideMaster" Target="../slideMasters/slideMaster9.xml"/></Relationships>
</file>

<file path=ppt/slideLayouts/_rels/slideLayout178.xml.rels><?xml version="1.0" encoding="UTF-8" standalone="yes"?>
<Relationships xmlns="http://schemas.openxmlformats.org/package/2006/relationships"><Relationship Id="rId9" Type="http://schemas.openxmlformats.org/officeDocument/2006/relationships/tags" Target="../tags/tag7909.xml"/><Relationship Id="rId8" Type="http://schemas.openxmlformats.org/officeDocument/2006/relationships/tags" Target="../tags/tag7908.xml"/><Relationship Id="rId7" Type="http://schemas.openxmlformats.org/officeDocument/2006/relationships/tags" Target="../tags/tag7907.xml"/><Relationship Id="rId6" Type="http://schemas.openxmlformats.org/officeDocument/2006/relationships/tags" Target="../tags/tag7906.xml"/><Relationship Id="rId58" Type="http://schemas.openxmlformats.org/officeDocument/2006/relationships/tags" Target="../tags/tag7958.xml"/><Relationship Id="rId57" Type="http://schemas.openxmlformats.org/officeDocument/2006/relationships/tags" Target="../tags/tag7957.xml"/><Relationship Id="rId56" Type="http://schemas.openxmlformats.org/officeDocument/2006/relationships/tags" Target="../tags/tag7956.xml"/><Relationship Id="rId55" Type="http://schemas.openxmlformats.org/officeDocument/2006/relationships/tags" Target="../tags/tag7955.xml"/><Relationship Id="rId54" Type="http://schemas.openxmlformats.org/officeDocument/2006/relationships/tags" Target="../tags/tag7954.xml"/><Relationship Id="rId53" Type="http://schemas.openxmlformats.org/officeDocument/2006/relationships/tags" Target="../tags/tag7953.xml"/><Relationship Id="rId52" Type="http://schemas.openxmlformats.org/officeDocument/2006/relationships/tags" Target="../tags/tag7952.xml"/><Relationship Id="rId51" Type="http://schemas.openxmlformats.org/officeDocument/2006/relationships/tags" Target="../tags/tag7951.xml"/><Relationship Id="rId50" Type="http://schemas.openxmlformats.org/officeDocument/2006/relationships/tags" Target="../tags/tag7950.xml"/><Relationship Id="rId5" Type="http://schemas.openxmlformats.org/officeDocument/2006/relationships/tags" Target="../tags/tag7905.xml"/><Relationship Id="rId49" Type="http://schemas.openxmlformats.org/officeDocument/2006/relationships/tags" Target="../tags/tag7949.xml"/><Relationship Id="rId48" Type="http://schemas.openxmlformats.org/officeDocument/2006/relationships/tags" Target="../tags/tag7948.xml"/><Relationship Id="rId47" Type="http://schemas.openxmlformats.org/officeDocument/2006/relationships/tags" Target="../tags/tag7947.xml"/><Relationship Id="rId46" Type="http://schemas.openxmlformats.org/officeDocument/2006/relationships/tags" Target="../tags/tag7946.xml"/><Relationship Id="rId45" Type="http://schemas.openxmlformats.org/officeDocument/2006/relationships/tags" Target="../tags/tag7945.xml"/><Relationship Id="rId44" Type="http://schemas.openxmlformats.org/officeDocument/2006/relationships/tags" Target="../tags/tag7944.xml"/><Relationship Id="rId43" Type="http://schemas.openxmlformats.org/officeDocument/2006/relationships/tags" Target="../tags/tag7943.xml"/><Relationship Id="rId42" Type="http://schemas.openxmlformats.org/officeDocument/2006/relationships/tags" Target="../tags/tag7942.xml"/><Relationship Id="rId41" Type="http://schemas.openxmlformats.org/officeDocument/2006/relationships/tags" Target="../tags/tag7941.xml"/><Relationship Id="rId40" Type="http://schemas.openxmlformats.org/officeDocument/2006/relationships/tags" Target="../tags/tag7940.xml"/><Relationship Id="rId4" Type="http://schemas.openxmlformats.org/officeDocument/2006/relationships/tags" Target="../tags/tag7904.xml"/><Relationship Id="rId39" Type="http://schemas.openxmlformats.org/officeDocument/2006/relationships/tags" Target="../tags/tag7939.xml"/><Relationship Id="rId38" Type="http://schemas.openxmlformats.org/officeDocument/2006/relationships/tags" Target="../tags/tag7938.xml"/><Relationship Id="rId37" Type="http://schemas.openxmlformats.org/officeDocument/2006/relationships/tags" Target="../tags/tag7937.xml"/><Relationship Id="rId36" Type="http://schemas.openxmlformats.org/officeDocument/2006/relationships/tags" Target="../tags/tag7936.xml"/><Relationship Id="rId35" Type="http://schemas.openxmlformats.org/officeDocument/2006/relationships/tags" Target="../tags/tag7935.xml"/><Relationship Id="rId34" Type="http://schemas.openxmlformats.org/officeDocument/2006/relationships/tags" Target="../tags/tag7934.xml"/><Relationship Id="rId33" Type="http://schemas.openxmlformats.org/officeDocument/2006/relationships/tags" Target="../tags/tag7933.xml"/><Relationship Id="rId32" Type="http://schemas.openxmlformats.org/officeDocument/2006/relationships/tags" Target="../tags/tag7932.xml"/><Relationship Id="rId31" Type="http://schemas.openxmlformats.org/officeDocument/2006/relationships/tags" Target="../tags/tag7931.xml"/><Relationship Id="rId30" Type="http://schemas.openxmlformats.org/officeDocument/2006/relationships/tags" Target="../tags/tag7930.xml"/><Relationship Id="rId3" Type="http://schemas.openxmlformats.org/officeDocument/2006/relationships/tags" Target="../tags/tag7903.xml"/><Relationship Id="rId29" Type="http://schemas.openxmlformats.org/officeDocument/2006/relationships/tags" Target="../tags/tag7929.xml"/><Relationship Id="rId28" Type="http://schemas.openxmlformats.org/officeDocument/2006/relationships/tags" Target="../tags/tag7928.xml"/><Relationship Id="rId27" Type="http://schemas.openxmlformats.org/officeDocument/2006/relationships/tags" Target="../tags/tag7927.xml"/><Relationship Id="rId26" Type="http://schemas.openxmlformats.org/officeDocument/2006/relationships/tags" Target="../tags/tag7926.xml"/><Relationship Id="rId25" Type="http://schemas.openxmlformats.org/officeDocument/2006/relationships/tags" Target="../tags/tag7925.xml"/><Relationship Id="rId24" Type="http://schemas.openxmlformats.org/officeDocument/2006/relationships/tags" Target="../tags/tag7924.xml"/><Relationship Id="rId23" Type="http://schemas.openxmlformats.org/officeDocument/2006/relationships/tags" Target="../tags/tag7923.xml"/><Relationship Id="rId22" Type="http://schemas.openxmlformats.org/officeDocument/2006/relationships/tags" Target="../tags/tag7922.xml"/><Relationship Id="rId21" Type="http://schemas.openxmlformats.org/officeDocument/2006/relationships/tags" Target="../tags/tag7921.xml"/><Relationship Id="rId20" Type="http://schemas.openxmlformats.org/officeDocument/2006/relationships/tags" Target="../tags/tag7920.xml"/><Relationship Id="rId2" Type="http://schemas.openxmlformats.org/officeDocument/2006/relationships/tags" Target="../tags/tag7902.xml"/><Relationship Id="rId19" Type="http://schemas.openxmlformats.org/officeDocument/2006/relationships/tags" Target="../tags/tag7919.xml"/><Relationship Id="rId18" Type="http://schemas.openxmlformats.org/officeDocument/2006/relationships/tags" Target="../tags/tag7918.xml"/><Relationship Id="rId17" Type="http://schemas.openxmlformats.org/officeDocument/2006/relationships/tags" Target="../tags/tag7917.xml"/><Relationship Id="rId16" Type="http://schemas.openxmlformats.org/officeDocument/2006/relationships/tags" Target="../tags/tag7916.xml"/><Relationship Id="rId15" Type="http://schemas.openxmlformats.org/officeDocument/2006/relationships/tags" Target="../tags/tag7915.xml"/><Relationship Id="rId14" Type="http://schemas.openxmlformats.org/officeDocument/2006/relationships/tags" Target="../tags/tag7914.xml"/><Relationship Id="rId13" Type="http://schemas.openxmlformats.org/officeDocument/2006/relationships/tags" Target="../tags/tag7913.xml"/><Relationship Id="rId12" Type="http://schemas.openxmlformats.org/officeDocument/2006/relationships/tags" Target="../tags/tag7912.xml"/><Relationship Id="rId11" Type="http://schemas.openxmlformats.org/officeDocument/2006/relationships/tags" Target="../tags/tag7911.xml"/><Relationship Id="rId10" Type="http://schemas.openxmlformats.org/officeDocument/2006/relationships/tags" Target="../tags/tag7910.xml"/><Relationship Id="rId1" Type="http://schemas.openxmlformats.org/officeDocument/2006/relationships/slideMaster" Target="../slideMasters/slideMaster9.xml"/></Relationships>
</file>

<file path=ppt/slideLayouts/_rels/slideLayout179.xml.rels><?xml version="1.0" encoding="UTF-8" standalone="yes"?>
<Relationships xmlns="http://schemas.openxmlformats.org/package/2006/relationships"><Relationship Id="rId9" Type="http://schemas.openxmlformats.org/officeDocument/2006/relationships/tags" Target="../tags/tag7966.xml"/><Relationship Id="rId8" Type="http://schemas.openxmlformats.org/officeDocument/2006/relationships/tags" Target="../tags/tag7965.xml"/><Relationship Id="rId7" Type="http://schemas.openxmlformats.org/officeDocument/2006/relationships/tags" Target="../tags/tag7964.xml"/><Relationship Id="rId6" Type="http://schemas.openxmlformats.org/officeDocument/2006/relationships/tags" Target="../tags/tag7963.xml"/><Relationship Id="rId59" Type="http://schemas.openxmlformats.org/officeDocument/2006/relationships/tags" Target="../tags/tag8016.xml"/><Relationship Id="rId58" Type="http://schemas.openxmlformats.org/officeDocument/2006/relationships/tags" Target="../tags/tag8015.xml"/><Relationship Id="rId57" Type="http://schemas.openxmlformats.org/officeDocument/2006/relationships/tags" Target="../tags/tag8014.xml"/><Relationship Id="rId56" Type="http://schemas.openxmlformats.org/officeDocument/2006/relationships/tags" Target="../tags/tag8013.xml"/><Relationship Id="rId55" Type="http://schemas.openxmlformats.org/officeDocument/2006/relationships/tags" Target="../tags/tag8012.xml"/><Relationship Id="rId54" Type="http://schemas.openxmlformats.org/officeDocument/2006/relationships/tags" Target="../tags/tag8011.xml"/><Relationship Id="rId53" Type="http://schemas.openxmlformats.org/officeDocument/2006/relationships/tags" Target="../tags/tag8010.xml"/><Relationship Id="rId52" Type="http://schemas.openxmlformats.org/officeDocument/2006/relationships/tags" Target="../tags/tag8009.xml"/><Relationship Id="rId51" Type="http://schemas.openxmlformats.org/officeDocument/2006/relationships/tags" Target="../tags/tag8008.xml"/><Relationship Id="rId50" Type="http://schemas.openxmlformats.org/officeDocument/2006/relationships/tags" Target="../tags/tag8007.xml"/><Relationship Id="rId5" Type="http://schemas.openxmlformats.org/officeDocument/2006/relationships/tags" Target="../tags/tag7962.xml"/><Relationship Id="rId49" Type="http://schemas.openxmlformats.org/officeDocument/2006/relationships/tags" Target="../tags/tag8006.xml"/><Relationship Id="rId48" Type="http://schemas.openxmlformats.org/officeDocument/2006/relationships/tags" Target="../tags/tag8005.xml"/><Relationship Id="rId47" Type="http://schemas.openxmlformats.org/officeDocument/2006/relationships/tags" Target="../tags/tag8004.xml"/><Relationship Id="rId46" Type="http://schemas.openxmlformats.org/officeDocument/2006/relationships/tags" Target="../tags/tag8003.xml"/><Relationship Id="rId45" Type="http://schemas.openxmlformats.org/officeDocument/2006/relationships/tags" Target="../tags/tag8002.xml"/><Relationship Id="rId44" Type="http://schemas.openxmlformats.org/officeDocument/2006/relationships/tags" Target="../tags/tag8001.xml"/><Relationship Id="rId43" Type="http://schemas.openxmlformats.org/officeDocument/2006/relationships/tags" Target="../tags/tag8000.xml"/><Relationship Id="rId42" Type="http://schemas.openxmlformats.org/officeDocument/2006/relationships/tags" Target="../tags/tag7999.xml"/><Relationship Id="rId41" Type="http://schemas.openxmlformats.org/officeDocument/2006/relationships/tags" Target="../tags/tag7998.xml"/><Relationship Id="rId40" Type="http://schemas.openxmlformats.org/officeDocument/2006/relationships/tags" Target="../tags/tag7997.xml"/><Relationship Id="rId4" Type="http://schemas.openxmlformats.org/officeDocument/2006/relationships/tags" Target="../tags/tag7961.xml"/><Relationship Id="rId39" Type="http://schemas.openxmlformats.org/officeDocument/2006/relationships/tags" Target="../tags/tag7996.xml"/><Relationship Id="rId38" Type="http://schemas.openxmlformats.org/officeDocument/2006/relationships/tags" Target="../tags/tag7995.xml"/><Relationship Id="rId37" Type="http://schemas.openxmlformats.org/officeDocument/2006/relationships/tags" Target="../tags/tag7994.xml"/><Relationship Id="rId36" Type="http://schemas.openxmlformats.org/officeDocument/2006/relationships/tags" Target="../tags/tag7993.xml"/><Relationship Id="rId35" Type="http://schemas.openxmlformats.org/officeDocument/2006/relationships/tags" Target="../tags/tag7992.xml"/><Relationship Id="rId34" Type="http://schemas.openxmlformats.org/officeDocument/2006/relationships/tags" Target="../tags/tag7991.xml"/><Relationship Id="rId33" Type="http://schemas.openxmlformats.org/officeDocument/2006/relationships/tags" Target="../tags/tag7990.xml"/><Relationship Id="rId32" Type="http://schemas.openxmlformats.org/officeDocument/2006/relationships/tags" Target="../tags/tag7989.xml"/><Relationship Id="rId31" Type="http://schemas.openxmlformats.org/officeDocument/2006/relationships/tags" Target="../tags/tag7988.xml"/><Relationship Id="rId30" Type="http://schemas.openxmlformats.org/officeDocument/2006/relationships/tags" Target="../tags/tag7987.xml"/><Relationship Id="rId3" Type="http://schemas.openxmlformats.org/officeDocument/2006/relationships/tags" Target="../tags/tag7960.xml"/><Relationship Id="rId29" Type="http://schemas.openxmlformats.org/officeDocument/2006/relationships/tags" Target="../tags/tag7986.xml"/><Relationship Id="rId28" Type="http://schemas.openxmlformats.org/officeDocument/2006/relationships/tags" Target="../tags/tag7985.xml"/><Relationship Id="rId27" Type="http://schemas.openxmlformats.org/officeDocument/2006/relationships/tags" Target="../tags/tag7984.xml"/><Relationship Id="rId26" Type="http://schemas.openxmlformats.org/officeDocument/2006/relationships/tags" Target="../tags/tag7983.xml"/><Relationship Id="rId25" Type="http://schemas.openxmlformats.org/officeDocument/2006/relationships/tags" Target="../tags/tag7982.xml"/><Relationship Id="rId24" Type="http://schemas.openxmlformats.org/officeDocument/2006/relationships/tags" Target="../tags/tag7981.xml"/><Relationship Id="rId23" Type="http://schemas.openxmlformats.org/officeDocument/2006/relationships/tags" Target="../tags/tag7980.xml"/><Relationship Id="rId22" Type="http://schemas.openxmlformats.org/officeDocument/2006/relationships/tags" Target="../tags/tag7979.xml"/><Relationship Id="rId21" Type="http://schemas.openxmlformats.org/officeDocument/2006/relationships/tags" Target="../tags/tag7978.xml"/><Relationship Id="rId20" Type="http://schemas.openxmlformats.org/officeDocument/2006/relationships/tags" Target="../tags/tag7977.xml"/><Relationship Id="rId2" Type="http://schemas.openxmlformats.org/officeDocument/2006/relationships/tags" Target="../tags/tag7959.xml"/><Relationship Id="rId19" Type="http://schemas.openxmlformats.org/officeDocument/2006/relationships/tags" Target="../tags/tag7976.xml"/><Relationship Id="rId18" Type="http://schemas.openxmlformats.org/officeDocument/2006/relationships/tags" Target="../tags/tag7975.xml"/><Relationship Id="rId17" Type="http://schemas.openxmlformats.org/officeDocument/2006/relationships/tags" Target="../tags/tag7974.xml"/><Relationship Id="rId16" Type="http://schemas.openxmlformats.org/officeDocument/2006/relationships/tags" Target="../tags/tag7973.xml"/><Relationship Id="rId15" Type="http://schemas.openxmlformats.org/officeDocument/2006/relationships/tags" Target="../tags/tag7972.xml"/><Relationship Id="rId14" Type="http://schemas.openxmlformats.org/officeDocument/2006/relationships/tags" Target="../tags/tag7971.xml"/><Relationship Id="rId13" Type="http://schemas.openxmlformats.org/officeDocument/2006/relationships/tags" Target="../tags/tag7970.xml"/><Relationship Id="rId12" Type="http://schemas.openxmlformats.org/officeDocument/2006/relationships/tags" Target="../tags/tag7969.xml"/><Relationship Id="rId11" Type="http://schemas.openxmlformats.org/officeDocument/2006/relationships/tags" Target="../tags/tag7968.xml"/><Relationship Id="rId10" Type="http://schemas.openxmlformats.org/officeDocument/2006/relationships/tags" Target="../tags/tag7967.xml"/><Relationship Id="rId1" Type="http://schemas.openxmlformats.org/officeDocument/2006/relationships/slideMaster" Target="../slideMasters/slideMaster9.xml"/></Relationships>
</file>

<file path=ppt/slideLayouts/_rels/slideLayout18.xml.rels><?xml version="1.0" encoding="UTF-8" standalone="yes"?>
<Relationships xmlns="http://schemas.openxmlformats.org/package/2006/relationships"><Relationship Id="rId9" Type="http://schemas.openxmlformats.org/officeDocument/2006/relationships/tags" Target="../tags/tag805.xml"/><Relationship Id="rId8" Type="http://schemas.openxmlformats.org/officeDocument/2006/relationships/tags" Target="../tags/tag804.xml"/><Relationship Id="rId7" Type="http://schemas.openxmlformats.org/officeDocument/2006/relationships/tags" Target="../tags/tag803.xml"/><Relationship Id="rId6" Type="http://schemas.openxmlformats.org/officeDocument/2006/relationships/tags" Target="../tags/tag802.xml"/><Relationship Id="rId59" Type="http://schemas.openxmlformats.org/officeDocument/2006/relationships/tags" Target="../tags/tag855.xml"/><Relationship Id="rId58" Type="http://schemas.openxmlformats.org/officeDocument/2006/relationships/tags" Target="../tags/tag854.xml"/><Relationship Id="rId57" Type="http://schemas.openxmlformats.org/officeDocument/2006/relationships/tags" Target="../tags/tag853.xml"/><Relationship Id="rId56" Type="http://schemas.openxmlformats.org/officeDocument/2006/relationships/tags" Target="../tags/tag852.xml"/><Relationship Id="rId55" Type="http://schemas.openxmlformats.org/officeDocument/2006/relationships/tags" Target="../tags/tag851.xml"/><Relationship Id="rId54" Type="http://schemas.openxmlformats.org/officeDocument/2006/relationships/tags" Target="../tags/tag850.xml"/><Relationship Id="rId53" Type="http://schemas.openxmlformats.org/officeDocument/2006/relationships/tags" Target="../tags/tag849.xml"/><Relationship Id="rId52" Type="http://schemas.openxmlformats.org/officeDocument/2006/relationships/tags" Target="../tags/tag848.xml"/><Relationship Id="rId51" Type="http://schemas.openxmlformats.org/officeDocument/2006/relationships/tags" Target="../tags/tag847.xml"/><Relationship Id="rId50" Type="http://schemas.openxmlformats.org/officeDocument/2006/relationships/tags" Target="../tags/tag846.xml"/><Relationship Id="rId5" Type="http://schemas.openxmlformats.org/officeDocument/2006/relationships/tags" Target="../tags/tag801.xml"/><Relationship Id="rId49" Type="http://schemas.openxmlformats.org/officeDocument/2006/relationships/tags" Target="../tags/tag845.xml"/><Relationship Id="rId48" Type="http://schemas.openxmlformats.org/officeDocument/2006/relationships/tags" Target="../tags/tag844.xml"/><Relationship Id="rId47" Type="http://schemas.openxmlformats.org/officeDocument/2006/relationships/tags" Target="../tags/tag843.xml"/><Relationship Id="rId46" Type="http://schemas.openxmlformats.org/officeDocument/2006/relationships/tags" Target="../tags/tag842.xml"/><Relationship Id="rId45" Type="http://schemas.openxmlformats.org/officeDocument/2006/relationships/tags" Target="../tags/tag841.xml"/><Relationship Id="rId44" Type="http://schemas.openxmlformats.org/officeDocument/2006/relationships/tags" Target="../tags/tag840.xml"/><Relationship Id="rId43" Type="http://schemas.openxmlformats.org/officeDocument/2006/relationships/tags" Target="../tags/tag839.xml"/><Relationship Id="rId42" Type="http://schemas.openxmlformats.org/officeDocument/2006/relationships/tags" Target="../tags/tag838.xml"/><Relationship Id="rId41" Type="http://schemas.openxmlformats.org/officeDocument/2006/relationships/tags" Target="../tags/tag837.xml"/><Relationship Id="rId40" Type="http://schemas.openxmlformats.org/officeDocument/2006/relationships/tags" Target="../tags/tag836.xml"/><Relationship Id="rId4" Type="http://schemas.openxmlformats.org/officeDocument/2006/relationships/tags" Target="../tags/tag800.xml"/><Relationship Id="rId39" Type="http://schemas.openxmlformats.org/officeDocument/2006/relationships/tags" Target="../tags/tag835.xml"/><Relationship Id="rId38" Type="http://schemas.openxmlformats.org/officeDocument/2006/relationships/tags" Target="../tags/tag834.xml"/><Relationship Id="rId37" Type="http://schemas.openxmlformats.org/officeDocument/2006/relationships/tags" Target="../tags/tag833.xml"/><Relationship Id="rId36" Type="http://schemas.openxmlformats.org/officeDocument/2006/relationships/tags" Target="../tags/tag832.xml"/><Relationship Id="rId35" Type="http://schemas.openxmlformats.org/officeDocument/2006/relationships/tags" Target="../tags/tag831.xml"/><Relationship Id="rId34" Type="http://schemas.openxmlformats.org/officeDocument/2006/relationships/tags" Target="../tags/tag830.xml"/><Relationship Id="rId33" Type="http://schemas.openxmlformats.org/officeDocument/2006/relationships/tags" Target="../tags/tag829.xml"/><Relationship Id="rId32" Type="http://schemas.openxmlformats.org/officeDocument/2006/relationships/tags" Target="../tags/tag828.xml"/><Relationship Id="rId31" Type="http://schemas.openxmlformats.org/officeDocument/2006/relationships/tags" Target="../tags/tag827.xml"/><Relationship Id="rId30" Type="http://schemas.openxmlformats.org/officeDocument/2006/relationships/tags" Target="../tags/tag826.xml"/><Relationship Id="rId3" Type="http://schemas.openxmlformats.org/officeDocument/2006/relationships/tags" Target="../tags/tag799.xml"/><Relationship Id="rId29" Type="http://schemas.openxmlformats.org/officeDocument/2006/relationships/tags" Target="../tags/tag825.xml"/><Relationship Id="rId28" Type="http://schemas.openxmlformats.org/officeDocument/2006/relationships/tags" Target="../tags/tag824.xml"/><Relationship Id="rId27" Type="http://schemas.openxmlformats.org/officeDocument/2006/relationships/tags" Target="../tags/tag823.xml"/><Relationship Id="rId26" Type="http://schemas.openxmlformats.org/officeDocument/2006/relationships/tags" Target="../tags/tag822.xml"/><Relationship Id="rId25" Type="http://schemas.openxmlformats.org/officeDocument/2006/relationships/tags" Target="../tags/tag821.xml"/><Relationship Id="rId24" Type="http://schemas.openxmlformats.org/officeDocument/2006/relationships/tags" Target="../tags/tag820.xml"/><Relationship Id="rId23" Type="http://schemas.openxmlformats.org/officeDocument/2006/relationships/tags" Target="../tags/tag819.xml"/><Relationship Id="rId22" Type="http://schemas.openxmlformats.org/officeDocument/2006/relationships/tags" Target="../tags/tag818.xml"/><Relationship Id="rId21" Type="http://schemas.openxmlformats.org/officeDocument/2006/relationships/tags" Target="../tags/tag817.xml"/><Relationship Id="rId20" Type="http://schemas.openxmlformats.org/officeDocument/2006/relationships/tags" Target="../tags/tag816.xml"/><Relationship Id="rId2" Type="http://schemas.openxmlformats.org/officeDocument/2006/relationships/tags" Target="../tags/tag798.xml"/><Relationship Id="rId19" Type="http://schemas.openxmlformats.org/officeDocument/2006/relationships/tags" Target="../tags/tag815.xml"/><Relationship Id="rId18" Type="http://schemas.openxmlformats.org/officeDocument/2006/relationships/tags" Target="../tags/tag814.xml"/><Relationship Id="rId17" Type="http://schemas.openxmlformats.org/officeDocument/2006/relationships/tags" Target="../tags/tag813.xml"/><Relationship Id="rId16" Type="http://schemas.openxmlformats.org/officeDocument/2006/relationships/tags" Target="../tags/tag812.xml"/><Relationship Id="rId15" Type="http://schemas.openxmlformats.org/officeDocument/2006/relationships/tags" Target="../tags/tag811.xml"/><Relationship Id="rId14" Type="http://schemas.openxmlformats.org/officeDocument/2006/relationships/tags" Target="../tags/tag810.xml"/><Relationship Id="rId13" Type="http://schemas.openxmlformats.org/officeDocument/2006/relationships/tags" Target="../tags/tag809.xml"/><Relationship Id="rId12" Type="http://schemas.openxmlformats.org/officeDocument/2006/relationships/tags" Target="../tags/tag808.xml"/><Relationship Id="rId11" Type="http://schemas.openxmlformats.org/officeDocument/2006/relationships/tags" Target="../tags/tag807.xml"/><Relationship Id="rId10" Type="http://schemas.openxmlformats.org/officeDocument/2006/relationships/tags" Target="../tags/tag806.xml"/><Relationship Id="rId1" Type="http://schemas.openxmlformats.org/officeDocument/2006/relationships/slideMaster" Target="../slideMasters/slideMaster1.xml"/></Relationships>
</file>

<file path=ppt/slideLayouts/_rels/slideLayout180.xml.rels><?xml version="1.0" encoding="UTF-8" standalone="yes"?>
<Relationships xmlns="http://schemas.openxmlformats.org/package/2006/relationships"><Relationship Id="rId9" Type="http://schemas.openxmlformats.org/officeDocument/2006/relationships/tags" Target="../tags/tag8024.xml"/><Relationship Id="rId8" Type="http://schemas.openxmlformats.org/officeDocument/2006/relationships/tags" Target="../tags/tag8023.xml"/><Relationship Id="rId7" Type="http://schemas.openxmlformats.org/officeDocument/2006/relationships/tags" Target="../tags/tag8022.xml"/><Relationship Id="rId6" Type="http://schemas.openxmlformats.org/officeDocument/2006/relationships/tags" Target="../tags/tag8021.xml"/><Relationship Id="rId58" Type="http://schemas.openxmlformats.org/officeDocument/2006/relationships/tags" Target="../tags/tag8073.xml"/><Relationship Id="rId57" Type="http://schemas.openxmlformats.org/officeDocument/2006/relationships/tags" Target="../tags/tag8072.xml"/><Relationship Id="rId56" Type="http://schemas.openxmlformats.org/officeDocument/2006/relationships/tags" Target="../tags/tag8071.xml"/><Relationship Id="rId55" Type="http://schemas.openxmlformats.org/officeDocument/2006/relationships/tags" Target="../tags/tag8070.xml"/><Relationship Id="rId54" Type="http://schemas.openxmlformats.org/officeDocument/2006/relationships/tags" Target="../tags/tag8069.xml"/><Relationship Id="rId53" Type="http://schemas.openxmlformats.org/officeDocument/2006/relationships/tags" Target="../tags/tag8068.xml"/><Relationship Id="rId52" Type="http://schemas.openxmlformats.org/officeDocument/2006/relationships/tags" Target="../tags/tag8067.xml"/><Relationship Id="rId51" Type="http://schemas.openxmlformats.org/officeDocument/2006/relationships/tags" Target="../tags/tag8066.xml"/><Relationship Id="rId50" Type="http://schemas.openxmlformats.org/officeDocument/2006/relationships/tags" Target="../tags/tag8065.xml"/><Relationship Id="rId5" Type="http://schemas.openxmlformats.org/officeDocument/2006/relationships/tags" Target="../tags/tag8020.xml"/><Relationship Id="rId49" Type="http://schemas.openxmlformats.org/officeDocument/2006/relationships/tags" Target="../tags/tag8064.xml"/><Relationship Id="rId48" Type="http://schemas.openxmlformats.org/officeDocument/2006/relationships/tags" Target="../tags/tag8063.xml"/><Relationship Id="rId47" Type="http://schemas.openxmlformats.org/officeDocument/2006/relationships/tags" Target="../tags/tag8062.xml"/><Relationship Id="rId46" Type="http://schemas.openxmlformats.org/officeDocument/2006/relationships/tags" Target="../tags/tag8061.xml"/><Relationship Id="rId45" Type="http://schemas.openxmlformats.org/officeDocument/2006/relationships/tags" Target="../tags/tag8060.xml"/><Relationship Id="rId44" Type="http://schemas.openxmlformats.org/officeDocument/2006/relationships/tags" Target="../tags/tag8059.xml"/><Relationship Id="rId43" Type="http://schemas.openxmlformats.org/officeDocument/2006/relationships/tags" Target="../tags/tag8058.xml"/><Relationship Id="rId42" Type="http://schemas.openxmlformats.org/officeDocument/2006/relationships/tags" Target="../tags/tag8057.xml"/><Relationship Id="rId41" Type="http://schemas.openxmlformats.org/officeDocument/2006/relationships/tags" Target="../tags/tag8056.xml"/><Relationship Id="rId40" Type="http://schemas.openxmlformats.org/officeDocument/2006/relationships/tags" Target="../tags/tag8055.xml"/><Relationship Id="rId4" Type="http://schemas.openxmlformats.org/officeDocument/2006/relationships/tags" Target="../tags/tag8019.xml"/><Relationship Id="rId39" Type="http://schemas.openxmlformats.org/officeDocument/2006/relationships/tags" Target="../tags/tag8054.xml"/><Relationship Id="rId38" Type="http://schemas.openxmlformats.org/officeDocument/2006/relationships/tags" Target="../tags/tag8053.xml"/><Relationship Id="rId37" Type="http://schemas.openxmlformats.org/officeDocument/2006/relationships/tags" Target="../tags/tag8052.xml"/><Relationship Id="rId36" Type="http://schemas.openxmlformats.org/officeDocument/2006/relationships/tags" Target="../tags/tag8051.xml"/><Relationship Id="rId35" Type="http://schemas.openxmlformats.org/officeDocument/2006/relationships/tags" Target="../tags/tag8050.xml"/><Relationship Id="rId34" Type="http://schemas.openxmlformats.org/officeDocument/2006/relationships/tags" Target="../tags/tag8049.xml"/><Relationship Id="rId33" Type="http://schemas.openxmlformats.org/officeDocument/2006/relationships/tags" Target="../tags/tag8048.xml"/><Relationship Id="rId32" Type="http://schemas.openxmlformats.org/officeDocument/2006/relationships/tags" Target="../tags/tag8047.xml"/><Relationship Id="rId31" Type="http://schemas.openxmlformats.org/officeDocument/2006/relationships/tags" Target="../tags/tag8046.xml"/><Relationship Id="rId30" Type="http://schemas.openxmlformats.org/officeDocument/2006/relationships/tags" Target="../tags/tag8045.xml"/><Relationship Id="rId3" Type="http://schemas.openxmlformats.org/officeDocument/2006/relationships/tags" Target="../tags/tag8018.xml"/><Relationship Id="rId29" Type="http://schemas.openxmlformats.org/officeDocument/2006/relationships/tags" Target="../tags/tag8044.xml"/><Relationship Id="rId28" Type="http://schemas.openxmlformats.org/officeDocument/2006/relationships/tags" Target="../tags/tag8043.xml"/><Relationship Id="rId27" Type="http://schemas.openxmlformats.org/officeDocument/2006/relationships/tags" Target="../tags/tag8042.xml"/><Relationship Id="rId26" Type="http://schemas.openxmlformats.org/officeDocument/2006/relationships/tags" Target="../tags/tag8041.xml"/><Relationship Id="rId25" Type="http://schemas.openxmlformats.org/officeDocument/2006/relationships/tags" Target="../tags/tag8040.xml"/><Relationship Id="rId24" Type="http://schemas.openxmlformats.org/officeDocument/2006/relationships/tags" Target="../tags/tag8039.xml"/><Relationship Id="rId23" Type="http://schemas.openxmlformats.org/officeDocument/2006/relationships/tags" Target="../tags/tag8038.xml"/><Relationship Id="rId22" Type="http://schemas.openxmlformats.org/officeDocument/2006/relationships/tags" Target="../tags/tag8037.xml"/><Relationship Id="rId21" Type="http://schemas.openxmlformats.org/officeDocument/2006/relationships/tags" Target="../tags/tag8036.xml"/><Relationship Id="rId20" Type="http://schemas.openxmlformats.org/officeDocument/2006/relationships/tags" Target="../tags/tag8035.xml"/><Relationship Id="rId2" Type="http://schemas.openxmlformats.org/officeDocument/2006/relationships/tags" Target="../tags/tag8017.xml"/><Relationship Id="rId19" Type="http://schemas.openxmlformats.org/officeDocument/2006/relationships/tags" Target="../tags/tag8034.xml"/><Relationship Id="rId18" Type="http://schemas.openxmlformats.org/officeDocument/2006/relationships/tags" Target="../tags/tag8033.xml"/><Relationship Id="rId17" Type="http://schemas.openxmlformats.org/officeDocument/2006/relationships/tags" Target="../tags/tag8032.xml"/><Relationship Id="rId16" Type="http://schemas.openxmlformats.org/officeDocument/2006/relationships/tags" Target="../tags/tag8031.xml"/><Relationship Id="rId15" Type="http://schemas.openxmlformats.org/officeDocument/2006/relationships/tags" Target="../tags/tag8030.xml"/><Relationship Id="rId14" Type="http://schemas.openxmlformats.org/officeDocument/2006/relationships/tags" Target="../tags/tag8029.xml"/><Relationship Id="rId13" Type="http://schemas.openxmlformats.org/officeDocument/2006/relationships/tags" Target="../tags/tag8028.xml"/><Relationship Id="rId12" Type="http://schemas.openxmlformats.org/officeDocument/2006/relationships/tags" Target="../tags/tag8027.xml"/><Relationship Id="rId11" Type="http://schemas.openxmlformats.org/officeDocument/2006/relationships/tags" Target="../tags/tag8026.xml"/><Relationship Id="rId10" Type="http://schemas.openxmlformats.org/officeDocument/2006/relationships/tags" Target="../tags/tag8025.xml"/><Relationship Id="rId1" Type="http://schemas.openxmlformats.org/officeDocument/2006/relationships/slideMaster" Target="../slideMasters/slideMaster9.xml"/></Relationships>
</file>

<file path=ppt/slideLayouts/_rels/slideLayout181.xml.rels><?xml version="1.0" encoding="UTF-8" standalone="yes"?>
<Relationships xmlns="http://schemas.openxmlformats.org/package/2006/relationships"><Relationship Id="rId9" Type="http://schemas.openxmlformats.org/officeDocument/2006/relationships/tags" Target="../tags/tag8081.xml"/><Relationship Id="rId8" Type="http://schemas.openxmlformats.org/officeDocument/2006/relationships/tags" Target="../tags/tag8080.xml"/><Relationship Id="rId7" Type="http://schemas.openxmlformats.org/officeDocument/2006/relationships/tags" Target="../tags/tag8079.xml"/><Relationship Id="rId61" Type="http://schemas.openxmlformats.org/officeDocument/2006/relationships/tags" Target="../tags/tag8133.xml"/><Relationship Id="rId60" Type="http://schemas.openxmlformats.org/officeDocument/2006/relationships/tags" Target="../tags/tag8132.xml"/><Relationship Id="rId6" Type="http://schemas.openxmlformats.org/officeDocument/2006/relationships/tags" Target="../tags/tag8078.xml"/><Relationship Id="rId59" Type="http://schemas.openxmlformats.org/officeDocument/2006/relationships/tags" Target="../tags/tag8131.xml"/><Relationship Id="rId58" Type="http://schemas.openxmlformats.org/officeDocument/2006/relationships/tags" Target="../tags/tag8130.xml"/><Relationship Id="rId57" Type="http://schemas.openxmlformats.org/officeDocument/2006/relationships/tags" Target="../tags/tag8129.xml"/><Relationship Id="rId56" Type="http://schemas.openxmlformats.org/officeDocument/2006/relationships/tags" Target="../tags/tag8128.xml"/><Relationship Id="rId55" Type="http://schemas.openxmlformats.org/officeDocument/2006/relationships/tags" Target="../tags/tag8127.xml"/><Relationship Id="rId54" Type="http://schemas.openxmlformats.org/officeDocument/2006/relationships/tags" Target="../tags/tag8126.xml"/><Relationship Id="rId53" Type="http://schemas.openxmlformats.org/officeDocument/2006/relationships/tags" Target="../tags/tag8125.xml"/><Relationship Id="rId52" Type="http://schemas.openxmlformats.org/officeDocument/2006/relationships/tags" Target="../tags/tag8124.xml"/><Relationship Id="rId51" Type="http://schemas.openxmlformats.org/officeDocument/2006/relationships/tags" Target="../tags/tag8123.xml"/><Relationship Id="rId50" Type="http://schemas.openxmlformats.org/officeDocument/2006/relationships/tags" Target="../tags/tag8122.xml"/><Relationship Id="rId5" Type="http://schemas.openxmlformats.org/officeDocument/2006/relationships/tags" Target="../tags/tag8077.xml"/><Relationship Id="rId49" Type="http://schemas.openxmlformats.org/officeDocument/2006/relationships/tags" Target="../tags/tag8121.xml"/><Relationship Id="rId48" Type="http://schemas.openxmlformats.org/officeDocument/2006/relationships/tags" Target="../tags/tag8120.xml"/><Relationship Id="rId47" Type="http://schemas.openxmlformats.org/officeDocument/2006/relationships/tags" Target="../tags/tag8119.xml"/><Relationship Id="rId46" Type="http://schemas.openxmlformats.org/officeDocument/2006/relationships/tags" Target="../tags/tag8118.xml"/><Relationship Id="rId45" Type="http://schemas.openxmlformats.org/officeDocument/2006/relationships/tags" Target="../tags/tag8117.xml"/><Relationship Id="rId44" Type="http://schemas.openxmlformats.org/officeDocument/2006/relationships/tags" Target="../tags/tag8116.xml"/><Relationship Id="rId43" Type="http://schemas.openxmlformats.org/officeDocument/2006/relationships/tags" Target="../tags/tag8115.xml"/><Relationship Id="rId42" Type="http://schemas.openxmlformats.org/officeDocument/2006/relationships/tags" Target="../tags/tag8114.xml"/><Relationship Id="rId41" Type="http://schemas.openxmlformats.org/officeDocument/2006/relationships/tags" Target="../tags/tag8113.xml"/><Relationship Id="rId40" Type="http://schemas.openxmlformats.org/officeDocument/2006/relationships/tags" Target="../tags/tag8112.xml"/><Relationship Id="rId4" Type="http://schemas.openxmlformats.org/officeDocument/2006/relationships/tags" Target="../tags/tag8076.xml"/><Relationship Id="rId39" Type="http://schemas.openxmlformats.org/officeDocument/2006/relationships/tags" Target="../tags/tag8111.xml"/><Relationship Id="rId38" Type="http://schemas.openxmlformats.org/officeDocument/2006/relationships/tags" Target="../tags/tag8110.xml"/><Relationship Id="rId37" Type="http://schemas.openxmlformats.org/officeDocument/2006/relationships/tags" Target="../tags/tag8109.xml"/><Relationship Id="rId36" Type="http://schemas.openxmlformats.org/officeDocument/2006/relationships/tags" Target="../tags/tag8108.xml"/><Relationship Id="rId35" Type="http://schemas.openxmlformats.org/officeDocument/2006/relationships/tags" Target="../tags/tag8107.xml"/><Relationship Id="rId34" Type="http://schemas.openxmlformats.org/officeDocument/2006/relationships/tags" Target="../tags/tag8106.xml"/><Relationship Id="rId33" Type="http://schemas.openxmlformats.org/officeDocument/2006/relationships/tags" Target="../tags/tag8105.xml"/><Relationship Id="rId32" Type="http://schemas.openxmlformats.org/officeDocument/2006/relationships/tags" Target="../tags/tag8104.xml"/><Relationship Id="rId31" Type="http://schemas.openxmlformats.org/officeDocument/2006/relationships/tags" Target="../tags/tag8103.xml"/><Relationship Id="rId30" Type="http://schemas.openxmlformats.org/officeDocument/2006/relationships/tags" Target="../tags/tag8102.xml"/><Relationship Id="rId3" Type="http://schemas.openxmlformats.org/officeDocument/2006/relationships/tags" Target="../tags/tag8075.xml"/><Relationship Id="rId29" Type="http://schemas.openxmlformats.org/officeDocument/2006/relationships/tags" Target="../tags/tag8101.xml"/><Relationship Id="rId28" Type="http://schemas.openxmlformats.org/officeDocument/2006/relationships/tags" Target="../tags/tag8100.xml"/><Relationship Id="rId27" Type="http://schemas.openxmlformats.org/officeDocument/2006/relationships/tags" Target="../tags/tag8099.xml"/><Relationship Id="rId26" Type="http://schemas.openxmlformats.org/officeDocument/2006/relationships/tags" Target="../tags/tag8098.xml"/><Relationship Id="rId25" Type="http://schemas.openxmlformats.org/officeDocument/2006/relationships/tags" Target="../tags/tag8097.xml"/><Relationship Id="rId24" Type="http://schemas.openxmlformats.org/officeDocument/2006/relationships/tags" Target="../tags/tag8096.xml"/><Relationship Id="rId23" Type="http://schemas.openxmlformats.org/officeDocument/2006/relationships/tags" Target="../tags/tag8095.xml"/><Relationship Id="rId22" Type="http://schemas.openxmlformats.org/officeDocument/2006/relationships/tags" Target="../tags/tag8094.xml"/><Relationship Id="rId21" Type="http://schemas.openxmlformats.org/officeDocument/2006/relationships/tags" Target="../tags/tag8093.xml"/><Relationship Id="rId20" Type="http://schemas.openxmlformats.org/officeDocument/2006/relationships/tags" Target="../tags/tag8092.xml"/><Relationship Id="rId2" Type="http://schemas.openxmlformats.org/officeDocument/2006/relationships/tags" Target="../tags/tag8074.xml"/><Relationship Id="rId19" Type="http://schemas.openxmlformats.org/officeDocument/2006/relationships/tags" Target="../tags/tag8091.xml"/><Relationship Id="rId18" Type="http://schemas.openxmlformats.org/officeDocument/2006/relationships/tags" Target="../tags/tag8090.xml"/><Relationship Id="rId17" Type="http://schemas.openxmlformats.org/officeDocument/2006/relationships/tags" Target="../tags/tag8089.xml"/><Relationship Id="rId16" Type="http://schemas.openxmlformats.org/officeDocument/2006/relationships/tags" Target="../tags/tag8088.xml"/><Relationship Id="rId15" Type="http://schemas.openxmlformats.org/officeDocument/2006/relationships/tags" Target="../tags/tag8087.xml"/><Relationship Id="rId14" Type="http://schemas.openxmlformats.org/officeDocument/2006/relationships/tags" Target="../tags/tag8086.xml"/><Relationship Id="rId13" Type="http://schemas.openxmlformats.org/officeDocument/2006/relationships/tags" Target="../tags/tag8085.xml"/><Relationship Id="rId12" Type="http://schemas.openxmlformats.org/officeDocument/2006/relationships/tags" Target="../tags/tag8084.xml"/><Relationship Id="rId11" Type="http://schemas.openxmlformats.org/officeDocument/2006/relationships/tags" Target="../tags/tag8083.xml"/><Relationship Id="rId10" Type="http://schemas.openxmlformats.org/officeDocument/2006/relationships/tags" Target="../tags/tag8082.xml"/><Relationship Id="rId1" Type="http://schemas.openxmlformats.org/officeDocument/2006/relationships/slideMaster" Target="../slideMasters/slideMaster9.xml"/></Relationships>
</file>

<file path=ppt/slideLayouts/_rels/slideLayout182.xml.rels><?xml version="1.0" encoding="UTF-8" standalone="yes"?>
<Relationships xmlns="http://schemas.openxmlformats.org/package/2006/relationships"><Relationship Id="rId9" Type="http://schemas.openxmlformats.org/officeDocument/2006/relationships/tags" Target="../tags/tag8141.xml"/><Relationship Id="rId8" Type="http://schemas.openxmlformats.org/officeDocument/2006/relationships/tags" Target="../tags/tag8140.xml"/><Relationship Id="rId7" Type="http://schemas.openxmlformats.org/officeDocument/2006/relationships/tags" Target="../tags/tag8139.xml"/><Relationship Id="rId6" Type="http://schemas.openxmlformats.org/officeDocument/2006/relationships/tags" Target="../tags/tag8138.xml"/><Relationship Id="rId59" Type="http://schemas.openxmlformats.org/officeDocument/2006/relationships/tags" Target="../tags/tag8191.xml"/><Relationship Id="rId58" Type="http://schemas.openxmlformats.org/officeDocument/2006/relationships/tags" Target="../tags/tag8190.xml"/><Relationship Id="rId57" Type="http://schemas.openxmlformats.org/officeDocument/2006/relationships/tags" Target="../tags/tag8189.xml"/><Relationship Id="rId56" Type="http://schemas.openxmlformats.org/officeDocument/2006/relationships/tags" Target="../tags/tag8188.xml"/><Relationship Id="rId55" Type="http://schemas.openxmlformats.org/officeDocument/2006/relationships/tags" Target="../tags/tag8187.xml"/><Relationship Id="rId54" Type="http://schemas.openxmlformats.org/officeDocument/2006/relationships/tags" Target="../tags/tag8186.xml"/><Relationship Id="rId53" Type="http://schemas.openxmlformats.org/officeDocument/2006/relationships/tags" Target="../tags/tag8185.xml"/><Relationship Id="rId52" Type="http://schemas.openxmlformats.org/officeDocument/2006/relationships/tags" Target="../tags/tag8184.xml"/><Relationship Id="rId51" Type="http://schemas.openxmlformats.org/officeDocument/2006/relationships/tags" Target="../tags/tag8183.xml"/><Relationship Id="rId50" Type="http://schemas.openxmlformats.org/officeDocument/2006/relationships/tags" Target="../tags/tag8182.xml"/><Relationship Id="rId5" Type="http://schemas.openxmlformats.org/officeDocument/2006/relationships/tags" Target="../tags/tag8137.xml"/><Relationship Id="rId49" Type="http://schemas.openxmlformats.org/officeDocument/2006/relationships/tags" Target="../tags/tag8181.xml"/><Relationship Id="rId48" Type="http://schemas.openxmlformats.org/officeDocument/2006/relationships/tags" Target="../tags/tag8180.xml"/><Relationship Id="rId47" Type="http://schemas.openxmlformats.org/officeDocument/2006/relationships/tags" Target="../tags/tag8179.xml"/><Relationship Id="rId46" Type="http://schemas.openxmlformats.org/officeDocument/2006/relationships/tags" Target="../tags/tag8178.xml"/><Relationship Id="rId45" Type="http://schemas.openxmlformats.org/officeDocument/2006/relationships/tags" Target="../tags/tag8177.xml"/><Relationship Id="rId44" Type="http://schemas.openxmlformats.org/officeDocument/2006/relationships/tags" Target="../tags/tag8176.xml"/><Relationship Id="rId43" Type="http://schemas.openxmlformats.org/officeDocument/2006/relationships/tags" Target="../tags/tag8175.xml"/><Relationship Id="rId42" Type="http://schemas.openxmlformats.org/officeDocument/2006/relationships/tags" Target="../tags/tag8174.xml"/><Relationship Id="rId41" Type="http://schemas.openxmlformats.org/officeDocument/2006/relationships/tags" Target="../tags/tag8173.xml"/><Relationship Id="rId40" Type="http://schemas.openxmlformats.org/officeDocument/2006/relationships/tags" Target="../tags/tag8172.xml"/><Relationship Id="rId4" Type="http://schemas.openxmlformats.org/officeDocument/2006/relationships/tags" Target="../tags/tag8136.xml"/><Relationship Id="rId39" Type="http://schemas.openxmlformats.org/officeDocument/2006/relationships/tags" Target="../tags/tag8171.xml"/><Relationship Id="rId38" Type="http://schemas.openxmlformats.org/officeDocument/2006/relationships/tags" Target="../tags/tag8170.xml"/><Relationship Id="rId37" Type="http://schemas.openxmlformats.org/officeDocument/2006/relationships/tags" Target="../tags/tag8169.xml"/><Relationship Id="rId36" Type="http://schemas.openxmlformats.org/officeDocument/2006/relationships/tags" Target="../tags/tag8168.xml"/><Relationship Id="rId35" Type="http://schemas.openxmlformats.org/officeDocument/2006/relationships/tags" Target="../tags/tag8167.xml"/><Relationship Id="rId34" Type="http://schemas.openxmlformats.org/officeDocument/2006/relationships/tags" Target="../tags/tag8166.xml"/><Relationship Id="rId33" Type="http://schemas.openxmlformats.org/officeDocument/2006/relationships/tags" Target="../tags/tag8165.xml"/><Relationship Id="rId32" Type="http://schemas.openxmlformats.org/officeDocument/2006/relationships/tags" Target="../tags/tag8164.xml"/><Relationship Id="rId31" Type="http://schemas.openxmlformats.org/officeDocument/2006/relationships/tags" Target="../tags/tag8163.xml"/><Relationship Id="rId30" Type="http://schemas.openxmlformats.org/officeDocument/2006/relationships/tags" Target="../tags/tag8162.xml"/><Relationship Id="rId3" Type="http://schemas.openxmlformats.org/officeDocument/2006/relationships/tags" Target="../tags/tag8135.xml"/><Relationship Id="rId29" Type="http://schemas.openxmlformats.org/officeDocument/2006/relationships/tags" Target="../tags/tag8161.xml"/><Relationship Id="rId28" Type="http://schemas.openxmlformats.org/officeDocument/2006/relationships/tags" Target="../tags/tag8160.xml"/><Relationship Id="rId27" Type="http://schemas.openxmlformats.org/officeDocument/2006/relationships/tags" Target="../tags/tag8159.xml"/><Relationship Id="rId26" Type="http://schemas.openxmlformats.org/officeDocument/2006/relationships/tags" Target="../tags/tag8158.xml"/><Relationship Id="rId25" Type="http://schemas.openxmlformats.org/officeDocument/2006/relationships/tags" Target="../tags/tag8157.xml"/><Relationship Id="rId24" Type="http://schemas.openxmlformats.org/officeDocument/2006/relationships/tags" Target="../tags/tag8156.xml"/><Relationship Id="rId23" Type="http://schemas.openxmlformats.org/officeDocument/2006/relationships/tags" Target="../tags/tag8155.xml"/><Relationship Id="rId22" Type="http://schemas.openxmlformats.org/officeDocument/2006/relationships/tags" Target="../tags/tag8154.xml"/><Relationship Id="rId21" Type="http://schemas.openxmlformats.org/officeDocument/2006/relationships/tags" Target="../tags/tag8153.xml"/><Relationship Id="rId20" Type="http://schemas.openxmlformats.org/officeDocument/2006/relationships/tags" Target="../tags/tag8152.xml"/><Relationship Id="rId2" Type="http://schemas.openxmlformats.org/officeDocument/2006/relationships/tags" Target="../tags/tag8134.xml"/><Relationship Id="rId19" Type="http://schemas.openxmlformats.org/officeDocument/2006/relationships/tags" Target="../tags/tag8151.xml"/><Relationship Id="rId18" Type="http://schemas.openxmlformats.org/officeDocument/2006/relationships/tags" Target="../tags/tag8150.xml"/><Relationship Id="rId17" Type="http://schemas.openxmlformats.org/officeDocument/2006/relationships/tags" Target="../tags/tag8149.xml"/><Relationship Id="rId16" Type="http://schemas.openxmlformats.org/officeDocument/2006/relationships/tags" Target="../tags/tag8148.xml"/><Relationship Id="rId15" Type="http://schemas.openxmlformats.org/officeDocument/2006/relationships/tags" Target="../tags/tag8147.xml"/><Relationship Id="rId14" Type="http://schemas.openxmlformats.org/officeDocument/2006/relationships/tags" Target="../tags/tag8146.xml"/><Relationship Id="rId13" Type="http://schemas.openxmlformats.org/officeDocument/2006/relationships/tags" Target="../tags/tag8145.xml"/><Relationship Id="rId12" Type="http://schemas.openxmlformats.org/officeDocument/2006/relationships/tags" Target="../tags/tag8144.xml"/><Relationship Id="rId11" Type="http://schemas.openxmlformats.org/officeDocument/2006/relationships/tags" Target="../tags/tag8143.xml"/><Relationship Id="rId10" Type="http://schemas.openxmlformats.org/officeDocument/2006/relationships/tags" Target="../tags/tag8142.xml"/><Relationship Id="rId1" Type="http://schemas.openxmlformats.org/officeDocument/2006/relationships/slideMaster" Target="../slideMasters/slideMaster9.xml"/></Relationships>
</file>

<file path=ppt/slideLayouts/_rels/slideLayout183.xml.rels><?xml version="1.0" encoding="UTF-8" standalone="yes"?>
<Relationships xmlns="http://schemas.openxmlformats.org/package/2006/relationships"><Relationship Id="rId9" Type="http://schemas.openxmlformats.org/officeDocument/2006/relationships/tags" Target="../tags/tag8199.xml"/><Relationship Id="rId8" Type="http://schemas.openxmlformats.org/officeDocument/2006/relationships/tags" Target="../tags/tag8198.xml"/><Relationship Id="rId7" Type="http://schemas.openxmlformats.org/officeDocument/2006/relationships/tags" Target="../tags/tag8197.xml"/><Relationship Id="rId61" Type="http://schemas.openxmlformats.org/officeDocument/2006/relationships/tags" Target="../tags/tag8251.xml"/><Relationship Id="rId60" Type="http://schemas.openxmlformats.org/officeDocument/2006/relationships/tags" Target="../tags/tag8250.xml"/><Relationship Id="rId6" Type="http://schemas.openxmlformats.org/officeDocument/2006/relationships/tags" Target="../tags/tag8196.xml"/><Relationship Id="rId59" Type="http://schemas.openxmlformats.org/officeDocument/2006/relationships/tags" Target="../tags/tag8249.xml"/><Relationship Id="rId58" Type="http://schemas.openxmlformats.org/officeDocument/2006/relationships/tags" Target="../tags/tag8248.xml"/><Relationship Id="rId57" Type="http://schemas.openxmlformats.org/officeDocument/2006/relationships/tags" Target="../tags/tag8247.xml"/><Relationship Id="rId56" Type="http://schemas.openxmlformats.org/officeDocument/2006/relationships/tags" Target="../tags/tag8246.xml"/><Relationship Id="rId55" Type="http://schemas.openxmlformats.org/officeDocument/2006/relationships/tags" Target="../tags/tag8245.xml"/><Relationship Id="rId54" Type="http://schemas.openxmlformats.org/officeDocument/2006/relationships/tags" Target="../tags/tag8244.xml"/><Relationship Id="rId53" Type="http://schemas.openxmlformats.org/officeDocument/2006/relationships/tags" Target="../tags/tag8243.xml"/><Relationship Id="rId52" Type="http://schemas.openxmlformats.org/officeDocument/2006/relationships/tags" Target="../tags/tag8242.xml"/><Relationship Id="rId51" Type="http://schemas.openxmlformats.org/officeDocument/2006/relationships/tags" Target="../tags/tag8241.xml"/><Relationship Id="rId50" Type="http://schemas.openxmlformats.org/officeDocument/2006/relationships/tags" Target="../tags/tag8240.xml"/><Relationship Id="rId5" Type="http://schemas.openxmlformats.org/officeDocument/2006/relationships/tags" Target="../tags/tag8195.xml"/><Relationship Id="rId49" Type="http://schemas.openxmlformats.org/officeDocument/2006/relationships/tags" Target="../tags/tag8239.xml"/><Relationship Id="rId48" Type="http://schemas.openxmlformats.org/officeDocument/2006/relationships/tags" Target="../tags/tag8238.xml"/><Relationship Id="rId47" Type="http://schemas.openxmlformats.org/officeDocument/2006/relationships/tags" Target="../tags/tag8237.xml"/><Relationship Id="rId46" Type="http://schemas.openxmlformats.org/officeDocument/2006/relationships/tags" Target="../tags/tag8236.xml"/><Relationship Id="rId45" Type="http://schemas.openxmlformats.org/officeDocument/2006/relationships/tags" Target="../tags/tag8235.xml"/><Relationship Id="rId44" Type="http://schemas.openxmlformats.org/officeDocument/2006/relationships/tags" Target="../tags/tag8234.xml"/><Relationship Id="rId43" Type="http://schemas.openxmlformats.org/officeDocument/2006/relationships/tags" Target="../tags/tag8233.xml"/><Relationship Id="rId42" Type="http://schemas.openxmlformats.org/officeDocument/2006/relationships/tags" Target="../tags/tag8232.xml"/><Relationship Id="rId41" Type="http://schemas.openxmlformats.org/officeDocument/2006/relationships/tags" Target="../tags/tag8231.xml"/><Relationship Id="rId40" Type="http://schemas.openxmlformats.org/officeDocument/2006/relationships/tags" Target="../tags/tag8230.xml"/><Relationship Id="rId4" Type="http://schemas.openxmlformats.org/officeDocument/2006/relationships/tags" Target="../tags/tag8194.xml"/><Relationship Id="rId39" Type="http://schemas.openxmlformats.org/officeDocument/2006/relationships/tags" Target="../tags/tag8229.xml"/><Relationship Id="rId38" Type="http://schemas.openxmlformats.org/officeDocument/2006/relationships/tags" Target="../tags/tag8228.xml"/><Relationship Id="rId37" Type="http://schemas.openxmlformats.org/officeDocument/2006/relationships/tags" Target="../tags/tag8227.xml"/><Relationship Id="rId36" Type="http://schemas.openxmlformats.org/officeDocument/2006/relationships/tags" Target="../tags/tag8226.xml"/><Relationship Id="rId35" Type="http://schemas.openxmlformats.org/officeDocument/2006/relationships/tags" Target="../tags/tag8225.xml"/><Relationship Id="rId34" Type="http://schemas.openxmlformats.org/officeDocument/2006/relationships/tags" Target="../tags/tag8224.xml"/><Relationship Id="rId33" Type="http://schemas.openxmlformats.org/officeDocument/2006/relationships/tags" Target="../tags/tag8223.xml"/><Relationship Id="rId32" Type="http://schemas.openxmlformats.org/officeDocument/2006/relationships/tags" Target="../tags/tag8222.xml"/><Relationship Id="rId31" Type="http://schemas.openxmlformats.org/officeDocument/2006/relationships/tags" Target="../tags/tag8221.xml"/><Relationship Id="rId30" Type="http://schemas.openxmlformats.org/officeDocument/2006/relationships/tags" Target="../tags/tag8220.xml"/><Relationship Id="rId3" Type="http://schemas.openxmlformats.org/officeDocument/2006/relationships/tags" Target="../tags/tag8193.xml"/><Relationship Id="rId29" Type="http://schemas.openxmlformats.org/officeDocument/2006/relationships/tags" Target="../tags/tag8219.xml"/><Relationship Id="rId28" Type="http://schemas.openxmlformats.org/officeDocument/2006/relationships/tags" Target="../tags/tag8218.xml"/><Relationship Id="rId27" Type="http://schemas.openxmlformats.org/officeDocument/2006/relationships/tags" Target="../tags/tag8217.xml"/><Relationship Id="rId26" Type="http://schemas.openxmlformats.org/officeDocument/2006/relationships/tags" Target="../tags/tag8216.xml"/><Relationship Id="rId25" Type="http://schemas.openxmlformats.org/officeDocument/2006/relationships/tags" Target="../tags/tag8215.xml"/><Relationship Id="rId24" Type="http://schemas.openxmlformats.org/officeDocument/2006/relationships/tags" Target="../tags/tag8214.xml"/><Relationship Id="rId23" Type="http://schemas.openxmlformats.org/officeDocument/2006/relationships/tags" Target="../tags/tag8213.xml"/><Relationship Id="rId22" Type="http://schemas.openxmlformats.org/officeDocument/2006/relationships/tags" Target="../tags/tag8212.xml"/><Relationship Id="rId21" Type="http://schemas.openxmlformats.org/officeDocument/2006/relationships/tags" Target="../tags/tag8211.xml"/><Relationship Id="rId20" Type="http://schemas.openxmlformats.org/officeDocument/2006/relationships/tags" Target="../tags/tag8210.xml"/><Relationship Id="rId2" Type="http://schemas.openxmlformats.org/officeDocument/2006/relationships/tags" Target="../tags/tag8192.xml"/><Relationship Id="rId19" Type="http://schemas.openxmlformats.org/officeDocument/2006/relationships/tags" Target="../tags/tag8209.xml"/><Relationship Id="rId18" Type="http://schemas.openxmlformats.org/officeDocument/2006/relationships/tags" Target="../tags/tag8208.xml"/><Relationship Id="rId17" Type="http://schemas.openxmlformats.org/officeDocument/2006/relationships/tags" Target="../tags/tag8207.xml"/><Relationship Id="rId16" Type="http://schemas.openxmlformats.org/officeDocument/2006/relationships/tags" Target="../tags/tag8206.xml"/><Relationship Id="rId15" Type="http://schemas.openxmlformats.org/officeDocument/2006/relationships/tags" Target="../tags/tag8205.xml"/><Relationship Id="rId14" Type="http://schemas.openxmlformats.org/officeDocument/2006/relationships/tags" Target="../tags/tag8204.xml"/><Relationship Id="rId13" Type="http://schemas.openxmlformats.org/officeDocument/2006/relationships/tags" Target="../tags/tag8203.xml"/><Relationship Id="rId12" Type="http://schemas.openxmlformats.org/officeDocument/2006/relationships/tags" Target="../tags/tag8202.xml"/><Relationship Id="rId11" Type="http://schemas.openxmlformats.org/officeDocument/2006/relationships/tags" Target="../tags/tag8201.xml"/><Relationship Id="rId10" Type="http://schemas.openxmlformats.org/officeDocument/2006/relationships/tags" Target="../tags/tag8200.xml"/><Relationship Id="rId1" Type="http://schemas.openxmlformats.org/officeDocument/2006/relationships/slideMaster" Target="../slideMasters/slideMaster9.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19.xml.rels><?xml version="1.0" encoding="UTF-8" standalone="yes"?>
<Relationships xmlns="http://schemas.openxmlformats.org/package/2006/relationships"><Relationship Id="rId9" Type="http://schemas.openxmlformats.org/officeDocument/2006/relationships/tags" Target="../tags/tag863.xml"/><Relationship Id="rId8" Type="http://schemas.openxmlformats.org/officeDocument/2006/relationships/tags" Target="../tags/tag862.xml"/><Relationship Id="rId7" Type="http://schemas.openxmlformats.org/officeDocument/2006/relationships/tags" Target="../tags/tag861.xml"/><Relationship Id="rId61" Type="http://schemas.openxmlformats.org/officeDocument/2006/relationships/tags" Target="../tags/tag915.xml"/><Relationship Id="rId60" Type="http://schemas.openxmlformats.org/officeDocument/2006/relationships/tags" Target="../tags/tag914.xml"/><Relationship Id="rId6" Type="http://schemas.openxmlformats.org/officeDocument/2006/relationships/tags" Target="../tags/tag860.xml"/><Relationship Id="rId59" Type="http://schemas.openxmlformats.org/officeDocument/2006/relationships/tags" Target="../tags/tag913.xml"/><Relationship Id="rId58" Type="http://schemas.openxmlformats.org/officeDocument/2006/relationships/tags" Target="../tags/tag912.xml"/><Relationship Id="rId57" Type="http://schemas.openxmlformats.org/officeDocument/2006/relationships/tags" Target="../tags/tag911.xml"/><Relationship Id="rId56" Type="http://schemas.openxmlformats.org/officeDocument/2006/relationships/tags" Target="../tags/tag910.xml"/><Relationship Id="rId55" Type="http://schemas.openxmlformats.org/officeDocument/2006/relationships/tags" Target="../tags/tag909.xml"/><Relationship Id="rId54" Type="http://schemas.openxmlformats.org/officeDocument/2006/relationships/tags" Target="../tags/tag908.xml"/><Relationship Id="rId53" Type="http://schemas.openxmlformats.org/officeDocument/2006/relationships/tags" Target="../tags/tag907.xml"/><Relationship Id="rId52" Type="http://schemas.openxmlformats.org/officeDocument/2006/relationships/tags" Target="../tags/tag906.xml"/><Relationship Id="rId51" Type="http://schemas.openxmlformats.org/officeDocument/2006/relationships/tags" Target="../tags/tag905.xml"/><Relationship Id="rId50" Type="http://schemas.openxmlformats.org/officeDocument/2006/relationships/tags" Target="../tags/tag904.xml"/><Relationship Id="rId5" Type="http://schemas.openxmlformats.org/officeDocument/2006/relationships/tags" Target="../tags/tag859.xml"/><Relationship Id="rId49" Type="http://schemas.openxmlformats.org/officeDocument/2006/relationships/tags" Target="../tags/tag903.xml"/><Relationship Id="rId48" Type="http://schemas.openxmlformats.org/officeDocument/2006/relationships/tags" Target="../tags/tag902.xml"/><Relationship Id="rId47" Type="http://schemas.openxmlformats.org/officeDocument/2006/relationships/tags" Target="../tags/tag901.xml"/><Relationship Id="rId46" Type="http://schemas.openxmlformats.org/officeDocument/2006/relationships/tags" Target="../tags/tag900.xml"/><Relationship Id="rId45" Type="http://schemas.openxmlformats.org/officeDocument/2006/relationships/tags" Target="../tags/tag899.xml"/><Relationship Id="rId44" Type="http://schemas.openxmlformats.org/officeDocument/2006/relationships/tags" Target="../tags/tag898.xml"/><Relationship Id="rId43" Type="http://schemas.openxmlformats.org/officeDocument/2006/relationships/tags" Target="../tags/tag897.xml"/><Relationship Id="rId42" Type="http://schemas.openxmlformats.org/officeDocument/2006/relationships/tags" Target="../tags/tag896.xml"/><Relationship Id="rId41" Type="http://schemas.openxmlformats.org/officeDocument/2006/relationships/tags" Target="../tags/tag895.xml"/><Relationship Id="rId40" Type="http://schemas.openxmlformats.org/officeDocument/2006/relationships/tags" Target="../tags/tag894.xml"/><Relationship Id="rId4" Type="http://schemas.openxmlformats.org/officeDocument/2006/relationships/tags" Target="../tags/tag858.xml"/><Relationship Id="rId39" Type="http://schemas.openxmlformats.org/officeDocument/2006/relationships/tags" Target="../tags/tag893.xml"/><Relationship Id="rId38" Type="http://schemas.openxmlformats.org/officeDocument/2006/relationships/tags" Target="../tags/tag892.xml"/><Relationship Id="rId37" Type="http://schemas.openxmlformats.org/officeDocument/2006/relationships/tags" Target="../tags/tag891.xml"/><Relationship Id="rId36" Type="http://schemas.openxmlformats.org/officeDocument/2006/relationships/tags" Target="../tags/tag890.xml"/><Relationship Id="rId35" Type="http://schemas.openxmlformats.org/officeDocument/2006/relationships/tags" Target="../tags/tag889.xml"/><Relationship Id="rId34" Type="http://schemas.openxmlformats.org/officeDocument/2006/relationships/tags" Target="../tags/tag888.xml"/><Relationship Id="rId33" Type="http://schemas.openxmlformats.org/officeDocument/2006/relationships/tags" Target="../tags/tag887.xml"/><Relationship Id="rId32" Type="http://schemas.openxmlformats.org/officeDocument/2006/relationships/tags" Target="../tags/tag886.xml"/><Relationship Id="rId31" Type="http://schemas.openxmlformats.org/officeDocument/2006/relationships/tags" Target="../tags/tag885.xml"/><Relationship Id="rId30" Type="http://schemas.openxmlformats.org/officeDocument/2006/relationships/tags" Target="../tags/tag884.xml"/><Relationship Id="rId3" Type="http://schemas.openxmlformats.org/officeDocument/2006/relationships/tags" Target="../tags/tag857.xml"/><Relationship Id="rId29" Type="http://schemas.openxmlformats.org/officeDocument/2006/relationships/tags" Target="../tags/tag883.xml"/><Relationship Id="rId28" Type="http://schemas.openxmlformats.org/officeDocument/2006/relationships/tags" Target="../tags/tag882.xml"/><Relationship Id="rId27" Type="http://schemas.openxmlformats.org/officeDocument/2006/relationships/tags" Target="../tags/tag881.xml"/><Relationship Id="rId26" Type="http://schemas.openxmlformats.org/officeDocument/2006/relationships/tags" Target="../tags/tag880.xml"/><Relationship Id="rId25" Type="http://schemas.openxmlformats.org/officeDocument/2006/relationships/tags" Target="../tags/tag879.xml"/><Relationship Id="rId24" Type="http://schemas.openxmlformats.org/officeDocument/2006/relationships/tags" Target="../tags/tag878.xml"/><Relationship Id="rId23" Type="http://schemas.openxmlformats.org/officeDocument/2006/relationships/tags" Target="../tags/tag877.xml"/><Relationship Id="rId22" Type="http://schemas.openxmlformats.org/officeDocument/2006/relationships/tags" Target="../tags/tag876.xml"/><Relationship Id="rId21" Type="http://schemas.openxmlformats.org/officeDocument/2006/relationships/tags" Target="../tags/tag875.xml"/><Relationship Id="rId20" Type="http://schemas.openxmlformats.org/officeDocument/2006/relationships/tags" Target="../tags/tag874.xml"/><Relationship Id="rId2" Type="http://schemas.openxmlformats.org/officeDocument/2006/relationships/tags" Target="../tags/tag856.xml"/><Relationship Id="rId19" Type="http://schemas.openxmlformats.org/officeDocument/2006/relationships/tags" Target="../tags/tag873.xml"/><Relationship Id="rId18" Type="http://schemas.openxmlformats.org/officeDocument/2006/relationships/tags" Target="../tags/tag872.xml"/><Relationship Id="rId17" Type="http://schemas.openxmlformats.org/officeDocument/2006/relationships/tags" Target="../tags/tag871.xml"/><Relationship Id="rId16" Type="http://schemas.openxmlformats.org/officeDocument/2006/relationships/tags" Target="../tags/tag870.xml"/><Relationship Id="rId15" Type="http://schemas.openxmlformats.org/officeDocument/2006/relationships/tags" Target="../tags/tag869.xml"/><Relationship Id="rId14" Type="http://schemas.openxmlformats.org/officeDocument/2006/relationships/tags" Target="../tags/tag868.xml"/><Relationship Id="rId13" Type="http://schemas.openxmlformats.org/officeDocument/2006/relationships/tags" Target="../tags/tag867.xml"/><Relationship Id="rId12" Type="http://schemas.openxmlformats.org/officeDocument/2006/relationships/tags" Target="../tags/tag866.xml"/><Relationship Id="rId11" Type="http://schemas.openxmlformats.org/officeDocument/2006/relationships/tags" Target="../tags/tag865.xml"/><Relationship Id="rId10" Type="http://schemas.openxmlformats.org/officeDocument/2006/relationships/tags" Target="../tags/tag864.xml"/><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9" Type="http://schemas.openxmlformats.org/officeDocument/2006/relationships/tags" Target="../tags/tag36.xml"/><Relationship Id="rId8" Type="http://schemas.openxmlformats.org/officeDocument/2006/relationships/tags" Target="../tags/tag35.xml"/><Relationship Id="rId7" Type="http://schemas.openxmlformats.org/officeDocument/2006/relationships/tags" Target="../tags/tag34.xml"/><Relationship Id="rId6" Type="http://schemas.openxmlformats.org/officeDocument/2006/relationships/tags" Target="../tags/tag33.xml"/><Relationship Id="rId5" Type="http://schemas.openxmlformats.org/officeDocument/2006/relationships/image" Target="../media/image3.svg"/><Relationship Id="rId4" Type="http://schemas.openxmlformats.org/officeDocument/2006/relationships/image" Target="../media/image2.png"/><Relationship Id="rId39" Type="http://schemas.openxmlformats.org/officeDocument/2006/relationships/tags" Target="../tags/tag66.xml"/><Relationship Id="rId38" Type="http://schemas.openxmlformats.org/officeDocument/2006/relationships/tags" Target="../tags/tag65.xml"/><Relationship Id="rId37" Type="http://schemas.openxmlformats.org/officeDocument/2006/relationships/tags" Target="../tags/tag64.xml"/><Relationship Id="rId36" Type="http://schemas.openxmlformats.org/officeDocument/2006/relationships/tags" Target="../tags/tag63.xml"/><Relationship Id="rId35" Type="http://schemas.openxmlformats.org/officeDocument/2006/relationships/tags" Target="../tags/tag62.xml"/><Relationship Id="rId34" Type="http://schemas.openxmlformats.org/officeDocument/2006/relationships/tags" Target="../tags/tag61.xml"/><Relationship Id="rId33" Type="http://schemas.openxmlformats.org/officeDocument/2006/relationships/tags" Target="../tags/tag60.xml"/><Relationship Id="rId32" Type="http://schemas.openxmlformats.org/officeDocument/2006/relationships/tags" Target="../tags/tag59.xml"/><Relationship Id="rId31" Type="http://schemas.openxmlformats.org/officeDocument/2006/relationships/tags" Target="../tags/tag58.xml"/><Relationship Id="rId30" Type="http://schemas.openxmlformats.org/officeDocument/2006/relationships/tags" Target="../tags/tag57.xml"/><Relationship Id="rId3" Type="http://schemas.openxmlformats.org/officeDocument/2006/relationships/tags" Target="../tags/tag32.xml"/><Relationship Id="rId29" Type="http://schemas.openxmlformats.org/officeDocument/2006/relationships/tags" Target="../tags/tag56.xml"/><Relationship Id="rId28" Type="http://schemas.openxmlformats.org/officeDocument/2006/relationships/tags" Target="../tags/tag55.xml"/><Relationship Id="rId27" Type="http://schemas.openxmlformats.org/officeDocument/2006/relationships/tags" Target="../tags/tag54.xml"/><Relationship Id="rId26" Type="http://schemas.openxmlformats.org/officeDocument/2006/relationships/tags" Target="../tags/tag53.xml"/><Relationship Id="rId25" Type="http://schemas.openxmlformats.org/officeDocument/2006/relationships/tags" Target="../tags/tag52.xml"/><Relationship Id="rId24" Type="http://schemas.openxmlformats.org/officeDocument/2006/relationships/tags" Target="../tags/tag51.xml"/><Relationship Id="rId23" Type="http://schemas.openxmlformats.org/officeDocument/2006/relationships/tags" Target="../tags/tag50.xml"/><Relationship Id="rId22" Type="http://schemas.openxmlformats.org/officeDocument/2006/relationships/tags" Target="../tags/tag49.xml"/><Relationship Id="rId21" Type="http://schemas.openxmlformats.org/officeDocument/2006/relationships/tags" Target="../tags/tag48.xml"/><Relationship Id="rId20" Type="http://schemas.openxmlformats.org/officeDocument/2006/relationships/tags" Target="../tags/tag47.xml"/><Relationship Id="rId2" Type="http://schemas.openxmlformats.org/officeDocument/2006/relationships/tags" Target="../tags/tag31.xml"/><Relationship Id="rId19" Type="http://schemas.openxmlformats.org/officeDocument/2006/relationships/tags" Target="../tags/tag46.xml"/><Relationship Id="rId18" Type="http://schemas.openxmlformats.org/officeDocument/2006/relationships/tags" Target="../tags/tag45.xml"/><Relationship Id="rId17" Type="http://schemas.openxmlformats.org/officeDocument/2006/relationships/tags" Target="../tags/tag44.xml"/><Relationship Id="rId16" Type="http://schemas.openxmlformats.org/officeDocument/2006/relationships/tags" Target="../tags/tag43.xml"/><Relationship Id="rId15" Type="http://schemas.openxmlformats.org/officeDocument/2006/relationships/tags" Target="../tags/tag42.xml"/><Relationship Id="rId14" Type="http://schemas.openxmlformats.org/officeDocument/2006/relationships/tags" Target="../tags/tag41.xml"/><Relationship Id="rId13" Type="http://schemas.openxmlformats.org/officeDocument/2006/relationships/tags" Target="../tags/tag40.xml"/><Relationship Id="rId12" Type="http://schemas.openxmlformats.org/officeDocument/2006/relationships/tags" Target="../tags/tag39.xml"/><Relationship Id="rId11" Type="http://schemas.openxmlformats.org/officeDocument/2006/relationships/tags" Target="../tags/tag38.xml"/><Relationship Id="rId10" Type="http://schemas.openxmlformats.org/officeDocument/2006/relationships/tags" Target="../tags/tag37.xml"/><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9" Type="http://schemas.openxmlformats.org/officeDocument/2006/relationships/tags" Target="../tags/tag924.xml"/><Relationship Id="rId8" Type="http://schemas.openxmlformats.org/officeDocument/2006/relationships/tags" Target="../tags/tag923.xml"/><Relationship Id="rId7" Type="http://schemas.openxmlformats.org/officeDocument/2006/relationships/tags" Target="../tags/tag922.xml"/><Relationship Id="rId6" Type="http://schemas.openxmlformats.org/officeDocument/2006/relationships/tags" Target="../tags/tag921.xml"/><Relationship Id="rId5" Type="http://schemas.openxmlformats.org/officeDocument/2006/relationships/tags" Target="../tags/tag920.xml"/><Relationship Id="rId4" Type="http://schemas.openxmlformats.org/officeDocument/2006/relationships/tags" Target="../tags/tag919.xml"/><Relationship Id="rId32" Type="http://schemas.openxmlformats.org/officeDocument/2006/relationships/tags" Target="../tags/tag947.xml"/><Relationship Id="rId31" Type="http://schemas.openxmlformats.org/officeDocument/2006/relationships/tags" Target="../tags/tag946.xml"/><Relationship Id="rId30" Type="http://schemas.openxmlformats.org/officeDocument/2006/relationships/tags" Target="../tags/tag945.xml"/><Relationship Id="rId3" Type="http://schemas.openxmlformats.org/officeDocument/2006/relationships/image" Target="../media/image1.png"/><Relationship Id="rId29" Type="http://schemas.openxmlformats.org/officeDocument/2006/relationships/tags" Target="../tags/tag944.xml"/><Relationship Id="rId28" Type="http://schemas.openxmlformats.org/officeDocument/2006/relationships/tags" Target="../tags/tag943.xml"/><Relationship Id="rId27" Type="http://schemas.openxmlformats.org/officeDocument/2006/relationships/tags" Target="../tags/tag942.xml"/><Relationship Id="rId26" Type="http://schemas.openxmlformats.org/officeDocument/2006/relationships/tags" Target="../tags/tag941.xml"/><Relationship Id="rId25" Type="http://schemas.openxmlformats.org/officeDocument/2006/relationships/tags" Target="../tags/tag940.xml"/><Relationship Id="rId24" Type="http://schemas.openxmlformats.org/officeDocument/2006/relationships/tags" Target="../tags/tag939.xml"/><Relationship Id="rId23" Type="http://schemas.openxmlformats.org/officeDocument/2006/relationships/tags" Target="../tags/tag938.xml"/><Relationship Id="rId22" Type="http://schemas.openxmlformats.org/officeDocument/2006/relationships/tags" Target="../tags/tag937.xml"/><Relationship Id="rId21" Type="http://schemas.openxmlformats.org/officeDocument/2006/relationships/tags" Target="../tags/tag936.xml"/><Relationship Id="rId20" Type="http://schemas.openxmlformats.org/officeDocument/2006/relationships/tags" Target="../tags/tag935.xml"/><Relationship Id="rId2" Type="http://schemas.openxmlformats.org/officeDocument/2006/relationships/tags" Target="../tags/tag918.xml"/><Relationship Id="rId19" Type="http://schemas.openxmlformats.org/officeDocument/2006/relationships/tags" Target="../tags/tag934.xml"/><Relationship Id="rId18" Type="http://schemas.openxmlformats.org/officeDocument/2006/relationships/tags" Target="../tags/tag933.xml"/><Relationship Id="rId17" Type="http://schemas.openxmlformats.org/officeDocument/2006/relationships/tags" Target="../tags/tag932.xml"/><Relationship Id="rId16" Type="http://schemas.openxmlformats.org/officeDocument/2006/relationships/tags" Target="../tags/tag931.xml"/><Relationship Id="rId15" Type="http://schemas.openxmlformats.org/officeDocument/2006/relationships/tags" Target="../tags/tag930.xml"/><Relationship Id="rId14" Type="http://schemas.openxmlformats.org/officeDocument/2006/relationships/tags" Target="../tags/tag929.xml"/><Relationship Id="rId13" Type="http://schemas.openxmlformats.org/officeDocument/2006/relationships/tags" Target="../tags/tag928.xml"/><Relationship Id="rId12" Type="http://schemas.openxmlformats.org/officeDocument/2006/relationships/tags" Target="../tags/tag927.xml"/><Relationship Id="rId11" Type="http://schemas.openxmlformats.org/officeDocument/2006/relationships/tags" Target="../tags/tag926.xml"/><Relationship Id="rId10" Type="http://schemas.openxmlformats.org/officeDocument/2006/relationships/tags" Target="../tags/tag925.xml"/><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9" Type="http://schemas.openxmlformats.org/officeDocument/2006/relationships/tags" Target="../tags/tag953.xml"/><Relationship Id="rId8" Type="http://schemas.openxmlformats.org/officeDocument/2006/relationships/tags" Target="../tags/tag952.xml"/><Relationship Id="rId7" Type="http://schemas.openxmlformats.org/officeDocument/2006/relationships/tags" Target="../tags/tag951.xml"/><Relationship Id="rId6" Type="http://schemas.openxmlformats.org/officeDocument/2006/relationships/tags" Target="../tags/tag950.xml"/><Relationship Id="rId5" Type="http://schemas.openxmlformats.org/officeDocument/2006/relationships/image" Target="../media/image3.svg"/><Relationship Id="rId4" Type="http://schemas.openxmlformats.org/officeDocument/2006/relationships/image" Target="../media/image2.png"/><Relationship Id="rId39" Type="http://schemas.openxmlformats.org/officeDocument/2006/relationships/tags" Target="../tags/tag983.xml"/><Relationship Id="rId38" Type="http://schemas.openxmlformats.org/officeDocument/2006/relationships/tags" Target="../tags/tag982.xml"/><Relationship Id="rId37" Type="http://schemas.openxmlformats.org/officeDocument/2006/relationships/tags" Target="../tags/tag981.xml"/><Relationship Id="rId36" Type="http://schemas.openxmlformats.org/officeDocument/2006/relationships/tags" Target="../tags/tag980.xml"/><Relationship Id="rId35" Type="http://schemas.openxmlformats.org/officeDocument/2006/relationships/tags" Target="../tags/tag979.xml"/><Relationship Id="rId34" Type="http://schemas.openxmlformats.org/officeDocument/2006/relationships/tags" Target="../tags/tag978.xml"/><Relationship Id="rId33" Type="http://schemas.openxmlformats.org/officeDocument/2006/relationships/tags" Target="../tags/tag977.xml"/><Relationship Id="rId32" Type="http://schemas.openxmlformats.org/officeDocument/2006/relationships/tags" Target="../tags/tag976.xml"/><Relationship Id="rId31" Type="http://schemas.openxmlformats.org/officeDocument/2006/relationships/tags" Target="../tags/tag975.xml"/><Relationship Id="rId30" Type="http://schemas.openxmlformats.org/officeDocument/2006/relationships/tags" Target="../tags/tag974.xml"/><Relationship Id="rId3" Type="http://schemas.openxmlformats.org/officeDocument/2006/relationships/tags" Target="../tags/tag949.xml"/><Relationship Id="rId29" Type="http://schemas.openxmlformats.org/officeDocument/2006/relationships/tags" Target="../tags/tag973.xml"/><Relationship Id="rId28" Type="http://schemas.openxmlformats.org/officeDocument/2006/relationships/tags" Target="../tags/tag972.xml"/><Relationship Id="rId27" Type="http://schemas.openxmlformats.org/officeDocument/2006/relationships/tags" Target="../tags/tag971.xml"/><Relationship Id="rId26" Type="http://schemas.openxmlformats.org/officeDocument/2006/relationships/tags" Target="../tags/tag970.xml"/><Relationship Id="rId25" Type="http://schemas.openxmlformats.org/officeDocument/2006/relationships/tags" Target="../tags/tag969.xml"/><Relationship Id="rId24" Type="http://schemas.openxmlformats.org/officeDocument/2006/relationships/tags" Target="../tags/tag968.xml"/><Relationship Id="rId23" Type="http://schemas.openxmlformats.org/officeDocument/2006/relationships/tags" Target="../tags/tag967.xml"/><Relationship Id="rId22" Type="http://schemas.openxmlformats.org/officeDocument/2006/relationships/tags" Target="../tags/tag966.xml"/><Relationship Id="rId21" Type="http://schemas.openxmlformats.org/officeDocument/2006/relationships/tags" Target="../tags/tag965.xml"/><Relationship Id="rId20" Type="http://schemas.openxmlformats.org/officeDocument/2006/relationships/tags" Target="../tags/tag964.xml"/><Relationship Id="rId2" Type="http://schemas.openxmlformats.org/officeDocument/2006/relationships/tags" Target="../tags/tag948.xml"/><Relationship Id="rId19" Type="http://schemas.openxmlformats.org/officeDocument/2006/relationships/tags" Target="../tags/tag963.xml"/><Relationship Id="rId18" Type="http://schemas.openxmlformats.org/officeDocument/2006/relationships/tags" Target="../tags/tag962.xml"/><Relationship Id="rId17" Type="http://schemas.openxmlformats.org/officeDocument/2006/relationships/tags" Target="../tags/tag961.xml"/><Relationship Id="rId16" Type="http://schemas.openxmlformats.org/officeDocument/2006/relationships/tags" Target="../tags/tag960.xml"/><Relationship Id="rId15" Type="http://schemas.openxmlformats.org/officeDocument/2006/relationships/tags" Target="../tags/tag959.xml"/><Relationship Id="rId14" Type="http://schemas.openxmlformats.org/officeDocument/2006/relationships/tags" Target="../tags/tag958.xml"/><Relationship Id="rId13" Type="http://schemas.openxmlformats.org/officeDocument/2006/relationships/tags" Target="../tags/tag957.xml"/><Relationship Id="rId12" Type="http://schemas.openxmlformats.org/officeDocument/2006/relationships/tags" Target="../tags/tag956.xml"/><Relationship Id="rId11" Type="http://schemas.openxmlformats.org/officeDocument/2006/relationships/tags" Target="../tags/tag955.xml"/><Relationship Id="rId10" Type="http://schemas.openxmlformats.org/officeDocument/2006/relationships/tags" Target="../tags/tag954.xml"/><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9" Type="http://schemas.openxmlformats.org/officeDocument/2006/relationships/tags" Target="../tags/tag989.xml"/><Relationship Id="rId8" Type="http://schemas.openxmlformats.org/officeDocument/2006/relationships/tags" Target="../tags/tag988.xml"/><Relationship Id="rId7" Type="http://schemas.openxmlformats.org/officeDocument/2006/relationships/tags" Target="../tags/tag987.xml"/><Relationship Id="rId6" Type="http://schemas.openxmlformats.org/officeDocument/2006/relationships/image" Target="../media/image3.svg"/><Relationship Id="rId5" Type="http://schemas.openxmlformats.org/officeDocument/2006/relationships/image" Target="../media/image2.png"/><Relationship Id="rId41" Type="http://schemas.openxmlformats.org/officeDocument/2006/relationships/tags" Target="../tags/tag1021.xml"/><Relationship Id="rId40" Type="http://schemas.openxmlformats.org/officeDocument/2006/relationships/tags" Target="../tags/tag1020.xml"/><Relationship Id="rId4" Type="http://schemas.openxmlformats.org/officeDocument/2006/relationships/tags" Target="../tags/tag986.xml"/><Relationship Id="rId39" Type="http://schemas.openxmlformats.org/officeDocument/2006/relationships/tags" Target="../tags/tag1019.xml"/><Relationship Id="rId38" Type="http://schemas.openxmlformats.org/officeDocument/2006/relationships/tags" Target="../tags/tag1018.xml"/><Relationship Id="rId37" Type="http://schemas.openxmlformats.org/officeDocument/2006/relationships/tags" Target="../tags/tag1017.xml"/><Relationship Id="rId36" Type="http://schemas.openxmlformats.org/officeDocument/2006/relationships/tags" Target="../tags/tag1016.xml"/><Relationship Id="rId35" Type="http://schemas.openxmlformats.org/officeDocument/2006/relationships/tags" Target="../tags/tag1015.xml"/><Relationship Id="rId34" Type="http://schemas.openxmlformats.org/officeDocument/2006/relationships/tags" Target="../tags/tag1014.xml"/><Relationship Id="rId33" Type="http://schemas.openxmlformats.org/officeDocument/2006/relationships/tags" Target="../tags/tag1013.xml"/><Relationship Id="rId32" Type="http://schemas.openxmlformats.org/officeDocument/2006/relationships/tags" Target="../tags/tag1012.xml"/><Relationship Id="rId31" Type="http://schemas.openxmlformats.org/officeDocument/2006/relationships/tags" Target="../tags/tag1011.xml"/><Relationship Id="rId30" Type="http://schemas.openxmlformats.org/officeDocument/2006/relationships/tags" Target="../tags/tag1010.xml"/><Relationship Id="rId3" Type="http://schemas.openxmlformats.org/officeDocument/2006/relationships/tags" Target="../tags/tag985.xml"/><Relationship Id="rId29" Type="http://schemas.openxmlformats.org/officeDocument/2006/relationships/tags" Target="../tags/tag1009.xml"/><Relationship Id="rId28" Type="http://schemas.openxmlformats.org/officeDocument/2006/relationships/tags" Target="../tags/tag1008.xml"/><Relationship Id="rId27" Type="http://schemas.openxmlformats.org/officeDocument/2006/relationships/tags" Target="../tags/tag1007.xml"/><Relationship Id="rId26" Type="http://schemas.openxmlformats.org/officeDocument/2006/relationships/tags" Target="../tags/tag1006.xml"/><Relationship Id="rId25" Type="http://schemas.openxmlformats.org/officeDocument/2006/relationships/tags" Target="../tags/tag1005.xml"/><Relationship Id="rId24" Type="http://schemas.openxmlformats.org/officeDocument/2006/relationships/tags" Target="../tags/tag1004.xml"/><Relationship Id="rId23" Type="http://schemas.openxmlformats.org/officeDocument/2006/relationships/tags" Target="../tags/tag1003.xml"/><Relationship Id="rId22" Type="http://schemas.openxmlformats.org/officeDocument/2006/relationships/tags" Target="../tags/tag1002.xml"/><Relationship Id="rId21" Type="http://schemas.openxmlformats.org/officeDocument/2006/relationships/tags" Target="../tags/tag1001.xml"/><Relationship Id="rId20" Type="http://schemas.openxmlformats.org/officeDocument/2006/relationships/tags" Target="../tags/tag1000.xml"/><Relationship Id="rId2" Type="http://schemas.openxmlformats.org/officeDocument/2006/relationships/tags" Target="../tags/tag984.xml"/><Relationship Id="rId19" Type="http://schemas.openxmlformats.org/officeDocument/2006/relationships/tags" Target="../tags/tag999.xml"/><Relationship Id="rId18" Type="http://schemas.openxmlformats.org/officeDocument/2006/relationships/tags" Target="../tags/tag998.xml"/><Relationship Id="rId17" Type="http://schemas.openxmlformats.org/officeDocument/2006/relationships/tags" Target="../tags/tag997.xml"/><Relationship Id="rId16" Type="http://schemas.openxmlformats.org/officeDocument/2006/relationships/tags" Target="../tags/tag996.xml"/><Relationship Id="rId15" Type="http://schemas.openxmlformats.org/officeDocument/2006/relationships/tags" Target="../tags/tag995.xml"/><Relationship Id="rId14" Type="http://schemas.openxmlformats.org/officeDocument/2006/relationships/tags" Target="../tags/tag994.xml"/><Relationship Id="rId13" Type="http://schemas.openxmlformats.org/officeDocument/2006/relationships/tags" Target="../tags/tag993.xml"/><Relationship Id="rId12" Type="http://schemas.openxmlformats.org/officeDocument/2006/relationships/tags" Target="../tags/tag992.xml"/><Relationship Id="rId11" Type="http://schemas.openxmlformats.org/officeDocument/2006/relationships/tags" Target="../tags/tag991.xml"/><Relationship Id="rId10" Type="http://schemas.openxmlformats.org/officeDocument/2006/relationships/tags" Target="../tags/tag990.xml"/><Relationship Id="rId1" Type="http://schemas.openxmlformats.org/officeDocument/2006/relationships/slideMaster" Target="../slideMasters/slideMaster2.xml"/></Relationships>
</file>

<file path=ppt/slideLayouts/_rels/slideLayout25.xml.rels><?xml version="1.0" encoding="UTF-8" standalone="yes"?>
<Relationships xmlns="http://schemas.openxmlformats.org/package/2006/relationships"><Relationship Id="rId9" Type="http://schemas.openxmlformats.org/officeDocument/2006/relationships/tags" Target="../tags/tag1027.xml"/><Relationship Id="rId8" Type="http://schemas.openxmlformats.org/officeDocument/2006/relationships/tags" Target="../tags/tag1026.xml"/><Relationship Id="rId7" Type="http://schemas.openxmlformats.org/officeDocument/2006/relationships/tags" Target="../tags/tag1025.xml"/><Relationship Id="rId6" Type="http://schemas.openxmlformats.org/officeDocument/2006/relationships/tags" Target="../tags/tag1024.xml"/><Relationship Id="rId5" Type="http://schemas.openxmlformats.org/officeDocument/2006/relationships/image" Target="../media/image3.svg"/><Relationship Id="rId43" Type="http://schemas.openxmlformats.org/officeDocument/2006/relationships/tags" Target="../tags/tag1061.xml"/><Relationship Id="rId42" Type="http://schemas.openxmlformats.org/officeDocument/2006/relationships/tags" Target="../tags/tag1060.xml"/><Relationship Id="rId41" Type="http://schemas.openxmlformats.org/officeDocument/2006/relationships/tags" Target="../tags/tag1059.xml"/><Relationship Id="rId40" Type="http://schemas.openxmlformats.org/officeDocument/2006/relationships/tags" Target="../tags/tag1058.xml"/><Relationship Id="rId4" Type="http://schemas.openxmlformats.org/officeDocument/2006/relationships/image" Target="../media/image2.png"/><Relationship Id="rId39" Type="http://schemas.openxmlformats.org/officeDocument/2006/relationships/tags" Target="../tags/tag1057.xml"/><Relationship Id="rId38" Type="http://schemas.openxmlformats.org/officeDocument/2006/relationships/tags" Target="../tags/tag1056.xml"/><Relationship Id="rId37" Type="http://schemas.openxmlformats.org/officeDocument/2006/relationships/tags" Target="../tags/tag1055.xml"/><Relationship Id="rId36" Type="http://schemas.openxmlformats.org/officeDocument/2006/relationships/tags" Target="../tags/tag1054.xml"/><Relationship Id="rId35" Type="http://schemas.openxmlformats.org/officeDocument/2006/relationships/tags" Target="../tags/tag1053.xml"/><Relationship Id="rId34" Type="http://schemas.openxmlformats.org/officeDocument/2006/relationships/tags" Target="../tags/tag1052.xml"/><Relationship Id="rId33" Type="http://schemas.openxmlformats.org/officeDocument/2006/relationships/tags" Target="../tags/tag1051.xml"/><Relationship Id="rId32" Type="http://schemas.openxmlformats.org/officeDocument/2006/relationships/tags" Target="../tags/tag1050.xml"/><Relationship Id="rId31" Type="http://schemas.openxmlformats.org/officeDocument/2006/relationships/tags" Target="../tags/tag1049.xml"/><Relationship Id="rId30" Type="http://schemas.openxmlformats.org/officeDocument/2006/relationships/tags" Target="../tags/tag1048.xml"/><Relationship Id="rId3" Type="http://schemas.openxmlformats.org/officeDocument/2006/relationships/tags" Target="../tags/tag1023.xml"/><Relationship Id="rId29" Type="http://schemas.openxmlformats.org/officeDocument/2006/relationships/tags" Target="../tags/tag1047.xml"/><Relationship Id="rId28" Type="http://schemas.openxmlformats.org/officeDocument/2006/relationships/tags" Target="../tags/tag1046.xml"/><Relationship Id="rId27" Type="http://schemas.openxmlformats.org/officeDocument/2006/relationships/tags" Target="../tags/tag1045.xml"/><Relationship Id="rId26" Type="http://schemas.openxmlformats.org/officeDocument/2006/relationships/tags" Target="../tags/tag1044.xml"/><Relationship Id="rId25" Type="http://schemas.openxmlformats.org/officeDocument/2006/relationships/tags" Target="../tags/tag1043.xml"/><Relationship Id="rId24" Type="http://schemas.openxmlformats.org/officeDocument/2006/relationships/tags" Target="../tags/tag1042.xml"/><Relationship Id="rId23" Type="http://schemas.openxmlformats.org/officeDocument/2006/relationships/tags" Target="../tags/tag1041.xml"/><Relationship Id="rId22" Type="http://schemas.openxmlformats.org/officeDocument/2006/relationships/tags" Target="../tags/tag1040.xml"/><Relationship Id="rId21" Type="http://schemas.openxmlformats.org/officeDocument/2006/relationships/tags" Target="../tags/tag1039.xml"/><Relationship Id="rId20" Type="http://schemas.openxmlformats.org/officeDocument/2006/relationships/tags" Target="../tags/tag1038.xml"/><Relationship Id="rId2" Type="http://schemas.openxmlformats.org/officeDocument/2006/relationships/tags" Target="../tags/tag1022.xml"/><Relationship Id="rId19" Type="http://schemas.openxmlformats.org/officeDocument/2006/relationships/tags" Target="../tags/tag1037.xml"/><Relationship Id="rId18" Type="http://schemas.openxmlformats.org/officeDocument/2006/relationships/tags" Target="../tags/tag1036.xml"/><Relationship Id="rId17" Type="http://schemas.openxmlformats.org/officeDocument/2006/relationships/tags" Target="../tags/tag1035.xml"/><Relationship Id="rId16" Type="http://schemas.openxmlformats.org/officeDocument/2006/relationships/tags" Target="../tags/tag1034.xml"/><Relationship Id="rId15" Type="http://schemas.openxmlformats.org/officeDocument/2006/relationships/tags" Target="../tags/tag1033.xml"/><Relationship Id="rId14" Type="http://schemas.openxmlformats.org/officeDocument/2006/relationships/tags" Target="../tags/tag1032.xml"/><Relationship Id="rId13" Type="http://schemas.openxmlformats.org/officeDocument/2006/relationships/tags" Target="../tags/tag1031.xml"/><Relationship Id="rId12" Type="http://schemas.openxmlformats.org/officeDocument/2006/relationships/tags" Target="../tags/tag1030.xml"/><Relationship Id="rId11" Type="http://schemas.openxmlformats.org/officeDocument/2006/relationships/tags" Target="../tags/tag1029.xml"/><Relationship Id="rId10" Type="http://schemas.openxmlformats.org/officeDocument/2006/relationships/tags" Target="../tags/tag1028.xml"/><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9" Type="http://schemas.openxmlformats.org/officeDocument/2006/relationships/tags" Target="../tags/tag1067.xml"/><Relationship Id="rId8" Type="http://schemas.openxmlformats.org/officeDocument/2006/relationships/image" Target="../media/image3.svg"/><Relationship Id="rId7" Type="http://schemas.openxmlformats.org/officeDocument/2006/relationships/image" Target="../media/image2.png"/><Relationship Id="rId60" Type="http://schemas.openxmlformats.org/officeDocument/2006/relationships/tags" Target="../tags/tag1118.xml"/><Relationship Id="rId6" Type="http://schemas.openxmlformats.org/officeDocument/2006/relationships/tags" Target="../tags/tag1066.xml"/><Relationship Id="rId59" Type="http://schemas.openxmlformats.org/officeDocument/2006/relationships/tags" Target="../tags/tag1117.xml"/><Relationship Id="rId58" Type="http://schemas.openxmlformats.org/officeDocument/2006/relationships/tags" Target="../tags/tag1116.xml"/><Relationship Id="rId57" Type="http://schemas.openxmlformats.org/officeDocument/2006/relationships/tags" Target="../tags/tag1115.xml"/><Relationship Id="rId56" Type="http://schemas.openxmlformats.org/officeDocument/2006/relationships/tags" Target="../tags/tag1114.xml"/><Relationship Id="rId55" Type="http://schemas.openxmlformats.org/officeDocument/2006/relationships/tags" Target="../tags/tag1113.xml"/><Relationship Id="rId54" Type="http://schemas.openxmlformats.org/officeDocument/2006/relationships/tags" Target="../tags/tag1112.xml"/><Relationship Id="rId53" Type="http://schemas.openxmlformats.org/officeDocument/2006/relationships/tags" Target="../tags/tag1111.xml"/><Relationship Id="rId52" Type="http://schemas.openxmlformats.org/officeDocument/2006/relationships/tags" Target="../tags/tag1110.xml"/><Relationship Id="rId51" Type="http://schemas.openxmlformats.org/officeDocument/2006/relationships/tags" Target="../tags/tag1109.xml"/><Relationship Id="rId50" Type="http://schemas.openxmlformats.org/officeDocument/2006/relationships/tags" Target="../tags/tag1108.xml"/><Relationship Id="rId5" Type="http://schemas.openxmlformats.org/officeDocument/2006/relationships/tags" Target="../tags/tag1065.xml"/><Relationship Id="rId49" Type="http://schemas.openxmlformats.org/officeDocument/2006/relationships/tags" Target="../tags/tag1107.xml"/><Relationship Id="rId48" Type="http://schemas.openxmlformats.org/officeDocument/2006/relationships/tags" Target="../tags/tag1106.xml"/><Relationship Id="rId47" Type="http://schemas.openxmlformats.org/officeDocument/2006/relationships/tags" Target="../tags/tag1105.xml"/><Relationship Id="rId46" Type="http://schemas.openxmlformats.org/officeDocument/2006/relationships/tags" Target="../tags/tag1104.xml"/><Relationship Id="rId45" Type="http://schemas.openxmlformats.org/officeDocument/2006/relationships/tags" Target="../tags/tag1103.xml"/><Relationship Id="rId44" Type="http://schemas.openxmlformats.org/officeDocument/2006/relationships/tags" Target="../tags/tag1102.xml"/><Relationship Id="rId43" Type="http://schemas.openxmlformats.org/officeDocument/2006/relationships/tags" Target="../tags/tag1101.xml"/><Relationship Id="rId42" Type="http://schemas.openxmlformats.org/officeDocument/2006/relationships/tags" Target="../tags/tag1100.xml"/><Relationship Id="rId41" Type="http://schemas.openxmlformats.org/officeDocument/2006/relationships/tags" Target="../tags/tag1099.xml"/><Relationship Id="rId40" Type="http://schemas.openxmlformats.org/officeDocument/2006/relationships/tags" Target="../tags/tag1098.xml"/><Relationship Id="rId4" Type="http://schemas.openxmlformats.org/officeDocument/2006/relationships/tags" Target="../tags/tag1064.xml"/><Relationship Id="rId39" Type="http://schemas.openxmlformats.org/officeDocument/2006/relationships/tags" Target="../tags/tag1097.xml"/><Relationship Id="rId38" Type="http://schemas.openxmlformats.org/officeDocument/2006/relationships/tags" Target="../tags/tag1096.xml"/><Relationship Id="rId37" Type="http://schemas.openxmlformats.org/officeDocument/2006/relationships/tags" Target="../tags/tag1095.xml"/><Relationship Id="rId36" Type="http://schemas.openxmlformats.org/officeDocument/2006/relationships/tags" Target="../tags/tag1094.xml"/><Relationship Id="rId35" Type="http://schemas.openxmlformats.org/officeDocument/2006/relationships/tags" Target="../tags/tag1093.xml"/><Relationship Id="rId34" Type="http://schemas.openxmlformats.org/officeDocument/2006/relationships/tags" Target="../tags/tag1092.xml"/><Relationship Id="rId33" Type="http://schemas.openxmlformats.org/officeDocument/2006/relationships/tags" Target="../tags/tag1091.xml"/><Relationship Id="rId32" Type="http://schemas.openxmlformats.org/officeDocument/2006/relationships/tags" Target="../tags/tag1090.xml"/><Relationship Id="rId31" Type="http://schemas.openxmlformats.org/officeDocument/2006/relationships/tags" Target="../tags/tag1089.xml"/><Relationship Id="rId30" Type="http://schemas.openxmlformats.org/officeDocument/2006/relationships/tags" Target="../tags/tag1088.xml"/><Relationship Id="rId3" Type="http://schemas.openxmlformats.org/officeDocument/2006/relationships/tags" Target="../tags/tag1063.xml"/><Relationship Id="rId29" Type="http://schemas.openxmlformats.org/officeDocument/2006/relationships/tags" Target="../tags/tag1087.xml"/><Relationship Id="rId28" Type="http://schemas.openxmlformats.org/officeDocument/2006/relationships/tags" Target="../tags/tag1086.xml"/><Relationship Id="rId27" Type="http://schemas.openxmlformats.org/officeDocument/2006/relationships/tags" Target="../tags/tag1085.xml"/><Relationship Id="rId26" Type="http://schemas.openxmlformats.org/officeDocument/2006/relationships/tags" Target="../tags/tag1084.xml"/><Relationship Id="rId25" Type="http://schemas.openxmlformats.org/officeDocument/2006/relationships/tags" Target="../tags/tag1083.xml"/><Relationship Id="rId24" Type="http://schemas.openxmlformats.org/officeDocument/2006/relationships/tags" Target="../tags/tag1082.xml"/><Relationship Id="rId23" Type="http://schemas.openxmlformats.org/officeDocument/2006/relationships/tags" Target="../tags/tag1081.xml"/><Relationship Id="rId22" Type="http://schemas.openxmlformats.org/officeDocument/2006/relationships/tags" Target="../tags/tag1080.xml"/><Relationship Id="rId21" Type="http://schemas.openxmlformats.org/officeDocument/2006/relationships/tags" Target="../tags/tag1079.xml"/><Relationship Id="rId20" Type="http://schemas.openxmlformats.org/officeDocument/2006/relationships/tags" Target="../tags/tag1078.xml"/><Relationship Id="rId2" Type="http://schemas.openxmlformats.org/officeDocument/2006/relationships/tags" Target="../tags/tag1062.xml"/><Relationship Id="rId19" Type="http://schemas.openxmlformats.org/officeDocument/2006/relationships/tags" Target="../tags/tag1077.xml"/><Relationship Id="rId18" Type="http://schemas.openxmlformats.org/officeDocument/2006/relationships/tags" Target="../tags/tag1076.xml"/><Relationship Id="rId17" Type="http://schemas.openxmlformats.org/officeDocument/2006/relationships/tags" Target="../tags/tag1075.xml"/><Relationship Id="rId16" Type="http://schemas.openxmlformats.org/officeDocument/2006/relationships/tags" Target="../tags/tag1074.xml"/><Relationship Id="rId15" Type="http://schemas.openxmlformats.org/officeDocument/2006/relationships/tags" Target="../tags/tag1073.xml"/><Relationship Id="rId14" Type="http://schemas.openxmlformats.org/officeDocument/2006/relationships/tags" Target="../tags/tag1072.xml"/><Relationship Id="rId13" Type="http://schemas.openxmlformats.org/officeDocument/2006/relationships/tags" Target="../tags/tag1071.xml"/><Relationship Id="rId12" Type="http://schemas.openxmlformats.org/officeDocument/2006/relationships/tags" Target="../tags/tag1070.xml"/><Relationship Id="rId11" Type="http://schemas.openxmlformats.org/officeDocument/2006/relationships/tags" Target="../tags/tag1069.xml"/><Relationship Id="rId10" Type="http://schemas.openxmlformats.org/officeDocument/2006/relationships/tags" Target="../tags/tag1068.xml"/><Relationship Id="rId1" Type="http://schemas.openxmlformats.org/officeDocument/2006/relationships/slideMaster" Target="../slideMasters/slideMaster2.xml"/></Relationships>
</file>

<file path=ppt/slideLayouts/_rels/slideLayout27.xml.rels><?xml version="1.0" encoding="UTF-8" standalone="yes"?>
<Relationships xmlns="http://schemas.openxmlformats.org/package/2006/relationships"><Relationship Id="rId9" Type="http://schemas.openxmlformats.org/officeDocument/2006/relationships/tags" Target="../tags/tag1126.xml"/><Relationship Id="rId8" Type="http://schemas.openxmlformats.org/officeDocument/2006/relationships/tags" Target="../tags/tag1125.xml"/><Relationship Id="rId7" Type="http://schemas.openxmlformats.org/officeDocument/2006/relationships/tags" Target="../tags/tag1124.xml"/><Relationship Id="rId6" Type="http://schemas.openxmlformats.org/officeDocument/2006/relationships/tags" Target="../tags/tag1123.xml"/><Relationship Id="rId5" Type="http://schemas.openxmlformats.org/officeDocument/2006/relationships/tags" Target="../tags/tag1122.xml"/><Relationship Id="rId4" Type="http://schemas.openxmlformats.org/officeDocument/2006/relationships/tags" Target="../tags/tag1121.xml"/><Relationship Id="rId3" Type="http://schemas.openxmlformats.org/officeDocument/2006/relationships/tags" Target="../tags/tag1120.xml"/><Relationship Id="rId28" Type="http://schemas.openxmlformats.org/officeDocument/2006/relationships/tags" Target="../tags/tag1145.xml"/><Relationship Id="rId27" Type="http://schemas.openxmlformats.org/officeDocument/2006/relationships/tags" Target="../tags/tag1144.xml"/><Relationship Id="rId26" Type="http://schemas.openxmlformats.org/officeDocument/2006/relationships/tags" Target="../tags/tag1143.xml"/><Relationship Id="rId25" Type="http://schemas.openxmlformats.org/officeDocument/2006/relationships/tags" Target="../tags/tag1142.xml"/><Relationship Id="rId24" Type="http://schemas.openxmlformats.org/officeDocument/2006/relationships/tags" Target="../tags/tag1141.xml"/><Relationship Id="rId23" Type="http://schemas.openxmlformats.org/officeDocument/2006/relationships/tags" Target="../tags/tag1140.xml"/><Relationship Id="rId22" Type="http://schemas.openxmlformats.org/officeDocument/2006/relationships/tags" Target="../tags/tag1139.xml"/><Relationship Id="rId21" Type="http://schemas.openxmlformats.org/officeDocument/2006/relationships/tags" Target="../tags/tag1138.xml"/><Relationship Id="rId20" Type="http://schemas.openxmlformats.org/officeDocument/2006/relationships/tags" Target="../tags/tag1137.xml"/><Relationship Id="rId2" Type="http://schemas.openxmlformats.org/officeDocument/2006/relationships/tags" Target="../tags/tag1119.xml"/><Relationship Id="rId19" Type="http://schemas.openxmlformats.org/officeDocument/2006/relationships/tags" Target="../tags/tag1136.xml"/><Relationship Id="rId18" Type="http://schemas.openxmlformats.org/officeDocument/2006/relationships/tags" Target="../tags/tag1135.xml"/><Relationship Id="rId17" Type="http://schemas.openxmlformats.org/officeDocument/2006/relationships/tags" Target="../tags/tag1134.xml"/><Relationship Id="rId16" Type="http://schemas.openxmlformats.org/officeDocument/2006/relationships/tags" Target="../tags/tag1133.xml"/><Relationship Id="rId15" Type="http://schemas.openxmlformats.org/officeDocument/2006/relationships/tags" Target="../tags/tag1132.xml"/><Relationship Id="rId14" Type="http://schemas.openxmlformats.org/officeDocument/2006/relationships/tags" Target="../tags/tag1131.xml"/><Relationship Id="rId13" Type="http://schemas.openxmlformats.org/officeDocument/2006/relationships/tags" Target="../tags/tag1130.xml"/><Relationship Id="rId12" Type="http://schemas.openxmlformats.org/officeDocument/2006/relationships/tags" Target="../tags/tag1129.xml"/><Relationship Id="rId11" Type="http://schemas.openxmlformats.org/officeDocument/2006/relationships/tags" Target="../tags/tag1128.xml"/><Relationship Id="rId10" Type="http://schemas.openxmlformats.org/officeDocument/2006/relationships/tags" Target="../tags/tag1127.xml"/><Relationship Id="rId1" Type="http://schemas.openxmlformats.org/officeDocument/2006/relationships/slideMaster" Target="../slideMasters/slideMaster2.xml"/></Relationships>
</file>

<file path=ppt/slideLayouts/_rels/slideLayout28.xml.rels><?xml version="1.0" encoding="UTF-8" standalone="yes"?>
<Relationships xmlns="http://schemas.openxmlformats.org/package/2006/relationships"><Relationship Id="rId9" Type="http://schemas.openxmlformats.org/officeDocument/2006/relationships/tags" Target="../tags/tag1153.xml"/><Relationship Id="rId8" Type="http://schemas.openxmlformats.org/officeDocument/2006/relationships/tags" Target="../tags/tag1152.xml"/><Relationship Id="rId7" Type="http://schemas.openxmlformats.org/officeDocument/2006/relationships/tags" Target="../tags/tag1151.xml"/><Relationship Id="rId6" Type="http://schemas.openxmlformats.org/officeDocument/2006/relationships/tags" Target="../tags/tag1150.xml"/><Relationship Id="rId57" Type="http://schemas.openxmlformats.org/officeDocument/2006/relationships/tags" Target="../tags/tag1201.xml"/><Relationship Id="rId56" Type="http://schemas.openxmlformats.org/officeDocument/2006/relationships/tags" Target="../tags/tag1200.xml"/><Relationship Id="rId55" Type="http://schemas.openxmlformats.org/officeDocument/2006/relationships/tags" Target="../tags/tag1199.xml"/><Relationship Id="rId54" Type="http://schemas.openxmlformats.org/officeDocument/2006/relationships/tags" Target="../tags/tag1198.xml"/><Relationship Id="rId53" Type="http://schemas.openxmlformats.org/officeDocument/2006/relationships/tags" Target="../tags/tag1197.xml"/><Relationship Id="rId52" Type="http://schemas.openxmlformats.org/officeDocument/2006/relationships/tags" Target="../tags/tag1196.xml"/><Relationship Id="rId51" Type="http://schemas.openxmlformats.org/officeDocument/2006/relationships/tags" Target="../tags/tag1195.xml"/><Relationship Id="rId50" Type="http://schemas.openxmlformats.org/officeDocument/2006/relationships/tags" Target="../tags/tag1194.xml"/><Relationship Id="rId5" Type="http://schemas.openxmlformats.org/officeDocument/2006/relationships/tags" Target="../tags/tag1149.xml"/><Relationship Id="rId49" Type="http://schemas.openxmlformats.org/officeDocument/2006/relationships/tags" Target="../tags/tag1193.xml"/><Relationship Id="rId48" Type="http://schemas.openxmlformats.org/officeDocument/2006/relationships/tags" Target="../tags/tag1192.xml"/><Relationship Id="rId47" Type="http://schemas.openxmlformats.org/officeDocument/2006/relationships/tags" Target="../tags/tag1191.xml"/><Relationship Id="rId46" Type="http://schemas.openxmlformats.org/officeDocument/2006/relationships/tags" Target="../tags/tag1190.xml"/><Relationship Id="rId45" Type="http://schemas.openxmlformats.org/officeDocument/2006/relationships/tags" Target="../tags/tag1189.xml"/><Relationship Id="rId44" Type="http://schemas.openxmlformats.org/officeDocument/2006/relationships/tags" Target="../tags/tag1188.xml"/><Relationship Id="rId43" Type="http://schemas.openxmlformats.org/officeDocument/2006/relationships/tags" Target="../tags/tag1187.xml"/><Relationship Id="rId42" Type="http://schemas.openxmlformats.org/officeDocument/2006/relationships/tags" Target="../tags/tag1186.xml"/><Relationship Id="rId41" Type="http://schemas.openxmlformats.org/officeDocument/2006/relationships/tags" Target="../tags/tag1185.xml"/><Relationship Id="rId40" Type="http://schemas.openxmlformats.org/officeDocument/2006/relationships/tags" Target="../tags/tag1184.xml"/><Relationship Id="rId4" Type="http://schemas.openxmlformats.org/officeDocument/2006/relationships/tags" Target="../tags/tag1148.xml"/><Relationship Id="rId39" Type="http://schemas.openxmlformats.org/officeDocument/2006/relationships/tags" Target="../tags/tag1183.xml"/><Relationship Id="rId38" Type="http://schemas.openxmlformats.org/officeDocument/2006/relationships/tags" Target="../tags/tag1182.xml"/><Relationship Id="rId37" Type="http://schemas.openxmlformats.org/officeDocument/2006/relationships/tags" Target="../tags/tag1181.xml"/><Relationship Id="rId36" Type="http://schemas.openxmlformats.org/officeDocument/2006/relationships/tags" Target="../tags/tag1180.xml"/><Relationship Id="rId35" Type="http://schemas.openxmlformats.org/officeDocument/2006/relationships/tags" Target="../tags/tag1179.xml"/><Relationship Id="rId34" Type="http://schemas.openxmlformats.org/officeDocument/2006/relationships/tags" Target="../tags/tag1178.xml"/><Relationship Id="rId33" Type="http://schemas.openxmlformats.org/officeDocument/2006/relationships/tags" Target="../tags/tag1177.xml"/><Relationship Id="rId32" Type="http://schemas.openxmlformats.org/officeDocument/2006/relationships/tags" Target="../tags/tag1176.xml"/><Relationship Id="rId31" Type="http://schemas.openxmlformats.org/officeDocument/2006/relationships/tags" Target="../tags/tag1175.xml"/><Relationship Id="rId30" Type="http://schemas.openxmlformats.org/officeDocument/2006/relationships/tags" Target="../tags/tag1174.xml"/><Relationship Id="rId3" Type="http://schemas.openxmlformats.org/officeDocument/2006/relationships/tags" Target="../tags/tag1147.xml"/><Relationship Id="rId29" Type="http://schemas.openxmlformats.org/officeDocument/2006/relationships/tags" Target="../tags/tag1173.xml"/><Relationship Id="rId28" Type="http://schemas.openxmlformats.org/officeDocument/2006/relationships/tags" Target="../tags/tag1172.xml"/><Relationship Id="rId27" Type="http://schemas.openxmlformats.org/officeDocument/2006/relationships/tags" Target="../tags/tag1171.xml"/><Relationship Id="rId26" Type="http://schemas.openxmlformats.org/officeDocument/2006/relationships/tags" Target="../tags/tag1170.xml"/><Relationship Id="rId25" Type="http://schemas.openxmlformats.org/officeDocument/2006/relationships/tags" Target="../tags/tag1169.xml"/><Relationship Id="rId24" Type="http://schemas.openxmlformats.org/officeDocument/2006/relationships/tags" Target="../tags/tag1168.xml"/><Relationship Id="rId23" Type="http://schemas.openxmlformats.org/officeDocument/2006/relationships/tags" Target="../tags/tag1167.xml"/><Relationship Id="rId22" Type="http://schemas.openxmlformats.org/officeDocument/2006/relationships/tags" Target="../tags/tag1166.xml"/><Relationship Id="rId21" Type="http://schemas.openxmlformats.org/officeDocument/2006/relationships/tags" Target="../tags/tag1165.xml"/><Relationship Id="rId20" Type="http://schemas.openxmlformats.org/officeDocument/2006/relationships/tags" Target="../tags/tag1164.xml"/><Relationship Id="rId2" Type="http://schemas.openxmlformats.org/officeDocument/2006/relationships/tags" Target="../tags/tag1146.xml"/><Relationship Id="rId19" Type="http://schemas.openxmlformats.org/officeDocument/2006/relationships/tags" Target="../tags/tag1163.xml"/><Relationship Id="rId18" Type="http://schemas.openxmlformats.org/officeDocument/2006/relationships/tags" Target="../tags/tag1162.xml"/><Relationship Id="rId17" Type="http://schemas.openxmlformats.org/officeDocument/2006/relationships/tags" Target="../tags/tag1161.xml"/><Relationship Id="rId16" Type="http://schemas.openxmlformats.org/officeDocument/2006/relationships/tags" Target="../tags/tag1160.xml"/><Relationship Id="rId15" Type="http://schemas.openxmlformats.org/officeDocument/2006/relationships/tags" Target="../tags/tag1159.xml"/><Relationship Id="rId14" Type="http://schemas.openxmlformats.org/officeDocument/2006/relationships/tags" Target="../tags/tag1158.xml"/><Relationship Id="rId13" Type="http://schemas.openxmlformats.org/officeDocument/2006/relationships/tags" Target="../tags/tag1157.xml"/><Relationship Id="rId12" Type="http://schemas.openxmlformats.org/officeDocument/2006/relationships/tags" Target="../tags/tag1156.xml"/><Relationship Id="rId11" Type="http://schemas.openxmlformats.org/officeDocument/2006/relationships/tags" Target="../tags/tag1155.xml"/><Relationship Id="rId10" Type="http://schemas.openxmlformats.org/officeDocument/2006/relationships/tags" Target="../tags/tag1154.xml"/><Relationship Id="rId1" Type="http://schemas.openxmlformats.org/officeDocument/2006/relationships/slideMaster" Target="../slideMasters/slideMaster2.xml"/></Relationships>
</file>

<file path=ppt/slideLayouts/_rels/slideLayout29.xml.rels><?xml version="1.0" encoding="UTF-8" standalone="yes"?>
<Relationships xmlns="http://schemas.openxmlformats.org/package/2006/relationships"><Relationship Id="rId9" Type="http://schemas.openxmlformats.org/officeDocument/2006/relationships/tags" Target="../tags/tag1209.xml"/><Relationship Id="rId8" Type="http://schemas.openxmlformats.org/officeDocument/2006/relationships/tags" Target="../tags/tag1208.xml"/><Relationship Id="rId7" Type="http://schemas.openxmlformats.org/officeDocument/2006/relationships/tags" Target="../tags/tag1207.xml"/><Relationship Id="rId6" Type="http://schemas.openxmlformats.org/officeDocument/2006/relationships/tags" Target="../tags/tag1206.xml"/><Relationship Id="rId58" Type="http://schemas.openxmlformats.org/officeDocument/2006/relationships/tags" Target="../tags/tag1258.xml"/><Relationship Id="rId57" Type="http://schemas.openxmlformats.org/officeDocument/2006/relationships/tags" Target="../tags/tag1257.xml"/><Relationship Id="rId56" Type="http://schemas.openxmlformats.org/officeDocument/2006/relationships/tags" Target="../tags/tag1256.xml"/><Relationship Id="rId55" Type="http://schemas.openxmlformats.org/officeDocument/2006/relationships/tags" Target="../tags/tag1255.xml"/><Relationship Id="rId54" Type="http://schemas.openxmlformats.org/officeDocument/2006/relationships/tags" Target="../tags/tag1254.xml"/><Relationship Id="rId53" Type="http://schemas.openxmlformats.org/officeDocument/2006/relationships/tags" Target="../tags/tag1253.xml"/><Relationship Id="rId52" Type="http://schemas.openxmlformats.org/officeDocument/2006/relationships/tags" Target="../tags/tag1252.xml"/><Relationship Id="rId51" Type="http://schemas.openxmlformats.org/officeDocument/2006/relationships/tags" Target="../tags/tag1251.xml"/><Relationship Id="rId50" Type="http://schemas.openxmlformats.org/officeDocument/2006/relationships/tags" Target="../tags/tag1250.xml"/><Relationship Id="rId5" Type="http://schemas.openxmlformats.org/officeDocument/2006/relationships/tags" Target="../tags/tag1205.xml"/><Relationship Id="rId49" Type="http://schemas.openxmlformats.org/officeDocument/2006/relationships/tags" Target="../tags/tag1249.xml"/><Relationship Id="rId48" Type="http://schemas.openxmlformats.org/officeDocument/2006/relationships/tags" Target="../tags/tag1248.xml"/><Relationship Id="rId47" Type="http://schemas.openxmlformats.org/officeDocument/2006/relationships/tags" Target="../tags/tag1247.xml"/><Relationship Id="rId46" Type="http://schemas.openxmlformats.org/officeDocument/2006/relationships/tags" Target="../tags/tag1246.xml"/><Relationship Id="rId45" Type="http://schemas.openxmlformats.org/officeDocument/2006/relationships/tags" Target="../tags/tag1245.xml"/><Relationship Id="rId44" Type="http://schemas.openxmlformats.org/officeDocument/2006/relationships/tags" Target="../tags/tag1244.xml"/><Relationship Id="rId43" Type="http://schemas.openxmlformats.org/officeDocument/2006/relationships/tags" Target="../tags/tag1243.xml"/><Relationship Id="rId42" Type="http://schemas.openxmlformats.org/officeDocument/2006/relationships/tags" Target="../tags/tag1242.xml"/><Relationship Id="rId41" Type="http://schemas.openxmlformats.org/officeDocument/2006/relationships/tags" Target="../tags/tag1241.xml"/><Relationship Id="rId40" Type="http://schemas.openxmlformats.org/officeDocument/2006/relationships/tags" Target="../tags/tag1240.xml"/><Relationship Id="rId4" Type="http://schemas.openxmlformats.org/officeDocument/2006/relationships/tags" Target="../tags/tag1204.xml"/><Relationship Id="rId39" Type="http://schemas.openxmlformats.org/officeDocument/2006/relationships/tags" Target="../tags/tag1239.xml"/><Relationship Id="rId38" Type="http://schemas.openxmlformats.org/officeDocument/2006/relationships/tags" Target="../tags/tag1238.xml"/><Relationship Id="rId37" Type="http://schemas.openxmlformats.org/officeDocument/2006/relationships/tags" Target="../tags/tag1237.xml"/><Relationship Id="rId36" Type="http://schemas.openxmlformats.org/officeDocument/2006/relationships/tags" Target="../tags/tag1236.xml"/><Relationship Id="rId35" Type="http://schemas.openxmlformats.org/officeDocument/2006/relationships/tags" Target="../tags/tag1235.xml"/><Relationship Id="rId34" Type="http://schemas.openxmlformats.org/officeDocument/2006/relationships/tags" Target="../tags/tag1234.xml"/><Relationship Id="rId33" Type="http://schemas.openxmlformats.org/officeDocument/2006/relationships/tags" Target="../tags/tag1233.xml"/><Relationship Id="rId32" Type="http://schemas.openxmlformats.org/officeDocument/2006/relationships/tags" Target="../tags/tag1232.xml"/><Relationship Id="rId31" Type="http://schemas.openxmlformats.org/officeDocument/2006/relationships/tags" Target="../tags/tag1231.xml"/><Relationship Id="rId30" Type="http://schemas.openxmlformats.org/officeDocument/2006/relationships/tags" Target="../tags/tag1230.xml"/><Relationship Id="rId3" Type="http://schemas.openxmlformats.org/officeDocument/2006/relationships/tags" Target="../tags/tag1203.xml"/><Relationship Id="rId29" Type="http://schemas.openxmlformats.org/officeDocument/2006/relationships/tags" Target="../tags/tag1229.xml"/><Relationship Id="rId28" Type="http://schemas.openxmlformats.org/officeDocument/2006/relationships/tags" Target="../tags/tag1228.xml"/><Relationship Id="rId27" Type="http://schemas.openxmlformats.org/officeDocument/2006/relationships/tags" Target="../tags/tag1227.xml"/><Relationship Id="rId26" Type="http://schemas.openxmlformats.org/officeDocument/2006/relationships/tags" Target="../tags/tag1226.xml"/><Relationship Id="rId25" Type="http://schemas.openxmlformats.org/officeDocument/2006/relationships/tags" Target="../tags/tag1225.xml"/><Relationship Id="rId24" Type="http://schemas.openxmlformats.org/officeDocument/2006/relationships/tags" Target="../tags/tag1224.xml"/><Relationship Id="rId23" Type="http://schemas.openxmlformats.org/officeDocument/2006/relationships/tags" Target="../tags/tag1223.xml"/><Relationship Id="rId22" Type="http://schemas.openxmlformats.org/officeDocument/2006/relationships/tags" Target="../tags/tag1222.xml"/><Relationship Id="rId21" Type="http://schemas.openxmlformats.org/officeDocument/2006/relationships/tags" Target="../tags/tag1221.xml"/><Relationship Id="rId20" Type="http://schemas.openxmlformats.org/officeDocument/2006/relationships/tags" Target="../tags/tag1220.xml"/><Relationship Id="rId2" Type="http://schemas.openxmlformats.org/officeDocument/2006/relationships/tags" Target="../tags/tag1202.xml"/><Relationship Id="rId19" Type="http://schemas.openxmlformats.org/officeDocument/2006/relationships/tags" Target="../tags/tag1219.xml"/><Relationship Id="rId18" Type="http://schemas.openxmlformats.org/officeDocument/2006/relationships/tags" Target="../tags/tag1218.xml"/><Relationship Id="rId17" Type="http://schemas.openxmlformats.org/officeDocument/2006/relationships/tags" Target="../tags/tag1217.xml"/><Relationship Id="rId16" Type="http://schemas.openxmlformats.org/officeDocument/2006/relationships/tags" Target="../tags/tag1216.xml"/><Relationship Id="rId15" Type="http://schemas.openxmlformats.org/officeDocument/2006/relationships/tags" Target="../tags/tag1215.xml"/><Relationship Id="rId14" Type="http://schemas.openxmlformats.org/officeDocument/2006/relationships/tags" Target="../tags/tag1214.xml"/><Relationship Id="rId13" Type="http://schemas.openxmlformats.org/officeDocument/2006/relationships/tags" Target="../tags/tag1213.xml"/><Relationship Id="rId12" Type="http://schemas.openxmlformats.org/officeDocument/2006/relationships/tags" Target="../tags/tag1212.xml"/><Relationship Id="rId11" Type="http://schemas.openxmlformats.org/officeDocument/2006/relationships/tags" Target="../tags/tag1211.xml"/><Relationship Id="rId10" Type="http://schemas.openxmlformats.org/officeDocument/2006/relationships/tags" Target="../tags/tag1210.xml"/><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9" Type="http://schemas.openxmlformats.org/officeDocument/2006/relationships/tags" Target="../tags/tag72.xml"/><Relationship Id="rId8" Type="http://schemas.openxmlformats.org/officeDocument/2006/relationships/tags" Target="../tags/tag71.xml"/><Relationship Id="rId7" Type="http://schemas.openxmlformats.org/officeDocument/2006/relationships/tags" Target="../tags/tag70.xml"/><Relationship Id="rId6" Type="http://schemas.openxmlformats.org/officeDocument/2006/relationships/image" Target="../media/image3.svg"/><Relationship Id="rId5" Type="http://schemas.openxmlformats.org/officeDocument/2006/relationships/image" Target="../media/image2.png"/><Relationship Id="rId41" Type="http://schemas.openxmlformats.org/officeDocument/2006/relationships/tags" Target="../tags/tag104.xml"/><Relationship Id="rId40" Type="http://schemas.openxmlformats.org/officeDocument/2006/relationships/tags" Target="../tags/tag103.xml"/><Relationship Id="rId4" Type="http://schemas.openxmlformats.org/officeDocument/2006/relationships/tags" Target="../tags/tag69.xml"/><Relationship Id="rId39" Type="http://schemas.openxmlformats.org/officeDocument/2006/relationships/tags" Target="../tags/tag102.xml"/><Relationship Id="rId38" Type="http://schemas.openxmlformats.org/officeDocument/2006/relationships/tags" Target="../tags/tag101.xml"/><Relationship Id="rId37" Type="http://schemas.openxmlformats.org/officeDocument/2006/relationships/tags" Target="../tags/tag100.xml"/><Relationship Id="rId36" Type="http://schemas.openxmlformats.org/officeDocument/2006/relationships/tags" Target="../tags/tag99.xml"/><Relationship Id="rId35" Type="http://schemas.openxmlformats.org/officeDocument/2006/relationships/tags" Target="../tags/tag98.xml"/><Relationship Id="rId34" Type="http://schemas.openxmlformats.org/officeDocument/2006/relationships/tags" Target="../tags/tag97.xml"/><Relationship Id="rId33" Type="http://schemas.openxmlformats.org/officeDocument/2006/relationships/tags" Target="../tags/tag96.xml"/><Relationship Id="rId32" Type="http://schemas.openxmlformats.org/officeDocument/2006/relationships/tags" Target="../tags/tag95.xml"/><Relationship Id="rId31" Type="http://schemas.openxmlformats.org/officeDocument/2006/relationships/tags" Target="../tags/tag94.xml"/><Relationship Id="rId30" Type="http://schemas.openxmlformats.org/officeDocument/2006/relationships/tags" Target="../tags/tag93.xml"/><Relationship Id="rId3" Type="http://schemas.openxmlformats.org/officeDocument/2006/relationships/tags" Target="../tags/tag68.xml"/><Relationship Id="rId29" Type="http://schemas.openxmlformats.org/officeDocument/2006/relationships/tags" Target="../tags/tag92.xml"/><Relationship Id="rId28" Type="http://schemas.openxmlformats.org/officeDocument/2006/relationships/tags" Target="../tags/tag91.xml"/><Relationship Id="rId27" Type="http://schemas.openxmlformats.org/officeDocument/2006/relationships/tags" Target="../tags/tag90.xml"/><Relationship Id="rId26" Type="http://schemas.openxmlformats.org/officeDocument/2006/relationships/tags" Target="../tags/tag89.xml"/><Relationship Id="rId25" Type="http://schemas.openxmlformats.org/officeDocument/2006/relationships/tags" Target="../tags/tag88.xml"/><Relationship Id="rId24" Type="http://schemas.openxmlformats.org/officeDocument/2006/relationships/tags" Target="../tags/tag87.xml"/><Relationship Id="rId23" Type="http://schemas.openxmlformats.org/officeDocument/2006/relationships/tags" Target="../tags/tag86.xml"/><Relationship Id="rId22" Type="http://schemas.openxmlformats.org/officeDocument/2006/relationships/tags" Target="../tags/tag85.xml"/><Relationship Id="rId21" Type="http://schemas.openxmlformats.org/officeDocument/2006/relationships/tags" Target="../tags/tag84.xml"/><Relationship Id="rId20" Type="http://schemas.openxmlformats.org/officeDocument/2006/relationships/tags" Target="../tags/tag83.xml"/><Relationship Id="rId2" Type="http://schemas.openxmlformats.org/officeDocument/2006/relationships/tags" Target="../tags/tag67.xml"/><Relationship Id="rId19" Type="http://schemas.openxmlformats.org/officeDocument/2006/relationships/tags" Target="../tags/tag82.xml"/><Relationship Id="rId18" Type="http://schemas.openxmlformats.org/officeDocument/2006/relationships/tags" Target="../tags/tag81.xml"/><Relationship Id="rId17" Type="http://schemas.openxmlformats.org/officeDocument/2006/relationships/tags" Target="../tags/tag80.xml"/><Relationship Id="rId16" Type="http://schemas.openxmlformats.org/officeDocument/2006/relationships/tags" Target="../tags/tag79.xml"/><Relationship Id="rId15" Type="http://schemas.openxmlformats.org/officeDocument/2006/relationships/tags" Target="../tags/tag78.xml"/><Relationship Id="rId14" Type="http://schemas.openxmlformats.org/officeDocument/2006/relationships/tags" Target="../tags/tag77.xml"/><Relationship Id="rId13" Type="http://schemas.openxmlformats.org/officeDocument/2006/relationships/tags" Target="../tags/tag76.xml"/><Relationship Id="rId12" Type="http://schemas.openxmlformats.org/officeDocument/2006/relationships/tags" Target="../tags/tag75.xml"/><Relationship Id="rId11" Type="http://schemas.openxmlformats.org/officeDocument/2006/relationships/tags" Target="../tags/tag74.xml"/><Relationship Id="rId10" Type="http://schemas.openxmlformats.org/officeDocument/2006/relationships/tags" Target="../tags/tag73.xml"/><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9" Type="http://schemas.openxmlformats.org/officeDocument/2006/relationships/tags" Target="../tags/tag1266.xml"/><Relationship Id="rId8" Type="http://schemas.openxmlformats.org/officeDocument/2006/relationships/tags" Target="../tags/tag1265.xml"/><Relationship Id="rId7" Type="http://schemas.openxmlformats.org/officeDocument/2006/relationships/tags" Target="../tags/tag1264.xml"/><Relationship Id="rId6" Type="http://schemas.openxmlformats.org/officeDocument/2006/relationships/tags" Target="../tags/tag1263.xml"/><Relationship Id="rId58" Type="http://schemas.openxmlformats.org/officeDocument/2006/relationships/tags" Target="../tags/tag1315.xml"/><Relationship Id="rId57" Type="http://schemas.openxmlformats.org/officeDocument/2006/relationships/tags" Target="../tags/tag1314.xml"/><Relationship Id="rId56" Type="http://schemas.openxmlformats.org/officeDocument/2006/relationships/tags" Target="../tags/tag1313.xml"/><Relationship Id="rId55" Type="http://schemas.openxmlformats.org/officeDocument/2006/relationships/tags" Target="../tags/tag1312.xml"/><Relationship Id="rId54" Type="http://schemas.openxmlformats.org/officeDocument/2006/relationships/tags" Target="../tags/tag1311.xml"/><Relationship Id="rId53" Type="http://schemas.openxmlformats.org/officeDocument/2006/relationships/tags" Target="../tags/tag1310.xml"/><Relationship Id="rId52" Type="http://schemas.openxmlformats.org/officeDocument/2006/relationships/tags" Target="../tags/tag1309.xml"/><Relationship Id="rId51" Type="http://schemas.openxmlformats.org/officeDocument/2006/relationships/tags" Target="../tags/tag1308.xml"/><Relationship Id="rId50" Type="http://schemas.openxmlformats.org/officeDocument/2006/relationships/tags" Target="../tags/tag1307.xml"/><Relationship Id="rId5" Type="http://schemas.openxmlformats.org/officeDocument/2006/relationships/tags" Target="../tags/tag1262.xml"/><Relationship Id="rId49" Type="http://schemas.openxmlformats.org/officeDocument/2006/relationships/tags" Target="../tags/tag1306.xml"/><Relationship Id="rId48" Type="http://schemas.openxmlformats.org/officeDocument/2006/relationships/tags" Target="../tags/tag1305.xml"/><Relationship Id="rId47" Type="http://schemas.openxmlformats.org/officeDocument/2006/relationships/tags" Target="../tags/tag1304.xml"/><Relationship Id="rId46" Type="http://schemas.openxmlformats.org/officeDocument/2006/relationships/tags" Target="../tags/tag1303.xml"/><Relationship Id="rId45" Type="http://schemas.openxmlformats.org/officeDocument/2006/relationships/tags" Target="../tags/tag1302.xml"/><Relationship Id="rId44" Type="http://schemas.openxmlformats.org/officeDocument/2006/relationships/tags" Target="../tags/tag1301.xml"/><Relationship Id="rId43" Type="http://schemas.openxmlformats.org/officeDocument/2006/relationships/tags" Target="../tags/tag1300.xml"/><Relationship Id="rId42" Type="http://schemas.openxmlformats.org/officeDocument/2006/relationships/tags" Target="../tags/tag1299.xml"/><Relationship Id="rId41" Type="http://schemas.openxmlformats.org/officeDocument/2006/relationships/tags" Target="../tags/tag1298.xml"/><Relationship Id="rId40" Type="http://schemas.openxmlformats.org/officeDocument/2006/relationships/tags" Target="../tags/tag1297.xml"/><Relationship Id="rId4" Type="http://schemas.openxmlformats.org/officeDocument/2006/relationships/tags" Target="../tags/tag1261.xml"/><Relationship Id="rId39" Type="http://schemas.openxmlformats.org/officeDocument/2006/relationships/tags" Target="../tags/tag1296.xml"/><Relationship Id="rId38" Type="http://schemas.openxmlformats.org/officeDocument/2006/relationships/tags" Target="../tags/tag1295.xml"/><Relationship Id="rId37" Type="http://schemas.openxmlformats.org/officeDocument/2006/relationships/tags" Target="../tags/tag1294.xml"/><Relationship Id="rId36" Type="http://schemas.openxmlformats.org/officeDocument/2006/relationships/tags" Target="../tags/tag1293.xml"/><Relationship Id="rId35" Type="http://schemas.openxmlformats.org/officeDocument/2006/relationships/tags" Target="../tags/tag1292.xml"/><Relationship Id="rId34" Type="http://schemas.openxmlformats.org/officeDocument/2006/relationships/tags" Target="../tags/tag1291.xml"/><Relationship Id="rId33" Type="http://schemas.openxmlformats.org/officeDocument/2006/relationships/tags" Target="../tags/tag1290.xml"/><Relationship Id="rId32" Type="http://schemas.openxmlformats.org/officeDocument/2006/relationships/tags" Target="../tags/tag1289.xml"/><Relationship Id="rId31" Type="http://schemas.openxmlformats.org/officeDocument/2006/relationships/tags" Target="../tags/tag1288.xml"/><Relationship Id="rId30" Type="http://schemas.openxmlformats.org/officeDocument/2006/relationships/tags" Target="../tags/tag1287.xml"/><Relationship Id="rId3" Type="http://schemas.openxmlformats.org/officeDocument/2006/relationships/tags" Target="../tags/tag1260.xml"/><Relationship Id="rId29" Type="http://schemas.openxmlformats.org/officeDocument/2006/relationships/tags" Target="../tags/tag1286.xml"/><Relationship Id="rId28" Type="http://schemas.openxmlformats.org/officeDocument/2006/relationships/tags" Target="../tags/tag1285.xml"/><Relationship Id="rId27" Type="http://schemas.openxmlformats.org/officeDocument/2006/relationships/tags" Target="../tags/tag1284.xml"/><Relationship Id="rId26" Type="http://schemas.openxmlformats.org/officeDocument/2006/relationships/tags" Target="../tags/tag1283.xml"/><Relationship Id="rId25" Type="http://schemas.openxmlformats.org/officeDocument/2006/relationships/tags" Target="../tags/tag1282.xml"/><Relationship Id="rId24" Type="http://schemas.openxmlformats.org/officeDocument/2006/relationships/tags" Target="../tags/tag1281.xml"/><Relationship Id="rId23" Type="http://schemas.openxmlformats.org/officeDocument/2006/relationships/tags" Target="../tags/tag1280.xml"/><Relationship Id="rId22" Type="http://schemas.openxmlformats.org/officeDocument/2006/relationships/tags" Target="../tags/tag1279.xml"/><Relationship Id="rId21" Type="http://schemas.openxmlformats.org/officeDocument/2006/relationships/tags" Target="../tags/tag1278.xml"/><Relationship Id="rId20" Type="http://schemas.openxmlformats.org/officeDocument/2006/relationships/tags" Target="../tags/tag1277.xml"/><Relationship Id="rId2" Type="http://schemas.openxmlformats.org/officeDocument/2006/relationships/tags" Target="../tags/tag1259.xml"/><Relationship Id="rId19" Type="http://schemas.openxmlformats.org/officeDocument/2006/relationships/tags" Target="../tags/tag1276.xml"/><Relationship Id="rId18" Type="http://schemas.openxmlformats.org/officeDocument/2006/relationships/tags" Target="../tags/tag1275.xml"/><Relationship Id="rId17" Type="http://schemas.openxmlformats.org/officeDocument/2006/relationships/tags" Target="../tags/tag1274.xml"/><Relationship Id="rId16" Type="http://schemas.openxmlformats.org/officeDocument/2006/relationships/tags" Target="../tags/tag1273.xml"/><Relationship Id="rId15" Type="http://schemas.openxmlformats.org/officeDocument/2006/relationships/tags" Target="../tags/tag1272.xml"/><Relationship Id="rId14" Type="http://schemas.openxmlformats.org/officeDocument/2006/relationships/tags" Target="../tags/tag1271.xml"/><Relationship Id="rId13" Type="http://schemas.openxmlformats.org/officeDocument/2006/relationships/tags" Target="../tags/tag1270.xml"/><Relationship Id="rId12" Type="http://schemas.openxmlformats.org/officeDocument/2006/relationships/tags" Target="../tags/tag1269.xml"/><Relationship Id="rId11" Type="http://schemas.openxmlformats.org/officeDocument/2006/relationships/tags" Target="../tags/tag1268.xml"/><Relationship Id="rId10" Type="http://schemas.openxmlformats.org/officeDocument/2006/relationships/tags" Target="../tags/tag1267.xml"/><Relationship Id="rId1" Type="http://schemas.openxmlformats.org/officeDocument/2006/relationships/slideMaster" Target="../slideMasters/slideMaster2.xml"/></Relationships>
</file>

<file path=ppt/slideLayouts/_rels/slideLayout31.xml.rels><?xml version="1.0" encoding="UTF-8" standalone="yes"?>
<Relationships xmlns="http://schemas.openxmlformats.org/package/2006/relationships"><Relationship Id="rId9" Type="http://schemas.openxmlformats.org/officeDocument/2006/relationships/tags" Target="../tags/tag1323.xml"/><Relationship Id="rId8" Type="http://schemas.openxmlformats.org/officeDocument/2006/relationships/tags" Target="../tags/tag1322.xml"/><Relationship Id="rId7" Type="http://schemas.openxmlformats.org/officeDocument/2006/relationships/tags" Target="../tags/tag1321.xml"/><Relationship Id="rId6" Type="http://schemas.openxmlformats.org/officeDocument/2006/relationships/tags" Target="../tags/tag1320.xml"/><Relationship Id="rId58" Type="http://schemas.openxmlformats.org/officeDocument/2006/relationships/tags" Target="../tags/tag1372.xml"/><Relationship Id="rId57" Type="http://schemas.openxmlformats.org/officeDocument/2006/relationships/tags" Target="../tags/tag1371.xml"/><Relationship Id="rId56" Type="http://schemas.openxmlformats.org/officeDocument/2006/relationships/tags" Target="../tags/tag1370.xml"/><Relationship Id="rId55" Type="http://schemas.openxmlformats.org/officeDocument/2006/relationships/tags" Target="../tags/tag1369.xml"/><Relationship Id="rId54" Type="http://schemas.openxmlformats.org/officeDocument/2006/relationships/tags" Target="../tags/tag1368.xml"/><Relationship Id="rId53" Type="http://schemas.openxmlformats.org/officeDocument/2006/relationships/tags" Target="../tags/tag1367.xml"/><Relationship Id="rId52" Type="http://schemas.openxmlformats.org/officeDocument/2006/relationships/tags" Target="../tags/tag1366.xml"/><Relationship Id="rId51" Type="http://schemas.openxmlformats.org/officeDocument/2006/relationships/tags" Target="../tags/tag1365.xml"/><Relationship Id="rId50" Type="http://schemas.openxmlformats.org/officeDocument/2006/relationships/tags" Target="../tags/tag1364.xml"/><Relationship Id="rId5" Type="http://schemas.openxmlformats.org/officeDocument/2006/relationships/tags" Target="../tags/tag1319.xml"/><Relationship Id="rId49" Type="http://schemas.openxmlformats.org/officeDocument/2006/relationships/tags" Target="../tags/tag1363.xml"/><Relationship Id="rId48" Type="http://schemas.openxmlformats.org/officeDocument/2006/relationships/tags" Target="../tags/tag1362.xml"/><Relationship Id="rId47" Type="http://schemas.openxmlformats.org/officeDocument/2006/relationships/tags" Target="../tags/tag1361.xml"/><Relationship Id="rId46" Type="http://schemas.openxmlformats.org/officeDocument/2006/relationships/tags" Target="../tags/tag1360.xml"/><Relationship Id="rId45" Type="http://schemas.openxmlformats.org/officeDocument/2006/relationships/tags" Target="../tags/tag1359.xml"/><Relationship Id="rId44" Type="http://schemas.openxmlformats.org/officeDocument/2006/relationships/tags" Target="../tags/tag1358.xml"/><Relationship Id="rId43" Type="http://schemas.openxmlformats.org/officeDocument/2006/relationships/tags" Target="../tags/tag1357.xml"/><Relationship Id="rId42" Type="http://schemas.openxmlformats.org/officeDocument/2006/relationships/tags" Target="../tags/tag1356.xml"/><Relationship Id="rId41" Type="http://schemas.openxmlformats.org/officeDocument/2006/relationships/tags" Target="../tags/tag1355.xml"/><Relationship Id="rId40" Type="http://schemas.openxmlformats.org/officeDocument/2006/relationships/tags" Target="../tags/tag1354.xml"/><Relationship Id="rId4" Type="http://schemas.openxmlformats.org/officeDocument/2006/relationships/tags" Target="../tags/tag1318.xml"/><Relationship Id="rId39" Type="http://schemas.openxmlformats.org/officeDocument/2006/relationships/tags" Target="../tags/tag1353.xml"/><Relationship Id="rId38" Type="http://schemas.openxmlformats.org/officeDocument/2006/relationships/tags" Target="../tags/tag1352.xml"/><Relationship Id="rId37" Type="http://schemas.openxmlformats.org/officeDocument/2006/relationships/tags" Target="../tags/tag1351.xml"/><Relationship Id="rId36" Type="http://schemas.openxmlformats.org/officeDocument/2006/relationships/tags" Target="../tags/tag1350.xml"/><Relationship Id="rId35" Type="http://schemas.openxmlformats.org/officeDocument/2006/relationships/tags" Target="../tags/tag1349.xml"/><Relationship Id="rId34" Type="http://schemas.openxmlformats.org/officeDocument/2006/relationships/tags" Target="../tags/tag1348.xml"/><Relationship Id="rId33" Type="http://schemas.openxmlformats.org/officeDocument/2006/relationships/tags" Target="../tags/tag1347.xml"/><Relationship Id="rId32" Type="http://schemas.openxmlformats.org/officeDocument/2006/relationships/tags" Target="../tags/tag1346.xml"/><Relationship Id="rId31" Type="http://schemas.openxmlformats.org/officeDocument/2006/relationships/tags" Target="../tags/tag1345.xml"/><Relationship Id="rId30" Type="http://schemas.openxmlformats.org/officeDocument/2006/relationships/tags" Target="../tags/tag1344.xml"/><Relationship Id="rId3" Type="http://schemas.openxmlformats.org/officeDocument/2006/relationships/tags" Target="../tags/tag1317.xml"/><Relationship Id="rId29" Type="http://schemas.openxmlformats.org/officeDocument/2006/relationships/tags" Target="../tags/tag1343.xml"/><Relationship Id="rId28" Type="http://schemas.openxmlformats.org/officeDocument/2006/relationships/tags" Target="../tags/tag1342.xml"/><Relationship Id="rId27" Type="http://schemas.openxmlformats.org/officeDocument/2006/relationships/tags" Target="../tags/tag1341.xml"/><Relationship Id="rId26" Type="http://schemas.openxmlformats.org/officeDocument/2006/relationships/tags" Target="../tags/tag1340.xml"/><Relationship Id="rId25" Type="http://schemas.openxmlformats.org/officeDocument/2006/relationships/tags" Target="../tags/tag1339.xml"/><Relationship Id="rId24" Type="http://schemas.openxmlformats.org/officeDocument/2006/relationships/tags" Target="../tags/tag1338.xml"/><Relationship Id="rId23" Type="http://schemas.openxmlformats.org/officeDocument/2006/relationships/tags" Target="../tags/tag1337.xml"/><Relationship Id="rId22" Type="http://schemas.openxmlformats.org/officeDocument/2006/relationships/tags" Target="../tags/tag1336.xml"/><Relationship Id="rId21" Type="http://schemas.openxmlformats.org/officeDocument/2006/relationships/tags" Target="../tags/tag1335.xml"/><Relationship Id="rId20" Type="http://schemas.openxmlformats.org/officeDocument/2006/relationships/tags" Target="../tags/tag1334.xml"/><Relationship Id="rId2" Type="http://schemas.openxmlformats.org/officeDocument/2006/relationships/tags" Target="../tags/tag1316.xml"/><Relationship Id="rId19" Type="http://schemas.openxmlformats.org/officeDocument/2006/relationships/tags" Target="../tags/tag1333.xml"/><Relationship Id="rId18" Type="http://schemas.openxmlformats.org/officeDocument/2006/relationships/tags" Target="../tags/tag1332.xml"/><Relationship Id="rId17" Type="http://schemas.openxmlformats.org/officeDocument/2006/relationships/tags" Target="../tags/tag1331.xml"/><Relationship Id="rId16" Type="http://schemas.openxmlformats.org/officeDocument/2006/relationships/tags" Target="../tags/tag1330.xml"/><Relationship Id="rId15" Type="http://schemas.openxmlformats.org/officeDocument/2006/relationships/tags" Target="../tags/tag1329.xml"/><Relationship Id="rId14" Type="http://schemas.openxmlformats.org/officeDocument/2006/relationships/tags" Target="../tags/tag1328.xml"/><Relationship Id="rId13" Type="http://schemas.openxmlformats.org/officeDocument/2006/relationships/tags" Target="../tags/tag1327.xml"/><Relationship Id="rId12" Type="http://schemas.openxmlformats.org/officeDocument/2006/relationships/tags" Target="../tags/tag1326.xml"/><Relationship Id="rId11" Type="http://schemas.openxmlformats.org/officeDocument/2006/relationships/tags" Target="../tags/tag1325.xml"/><Relationship Id="rId10" Type="http://schemas.openxmlformats.org/officeDocument/2006/relationships/tags" Target="../tags/tag1324.xml"/><Relationship Id="rId1" Type="http://schemas.openxmlformats.org/officeDocument/2006/relationships/slideMaster" Target="../slideMasters/slideMaster2.xml"/></Relationships>
</file>

<file path=ppt/slideLayouts/_rels/slideLayout32.xml.rels><?xml version="1.0" encoding="UTF-8" standalone="yes"?>
<Relationships xmlns="http://schemas.openxmlformats.org/package/2006/relationships"><Relationship Id="rId9" Type="http://schemas.openxmlformats.org/officeDocument/2006/relationships/tags" Target="../tags/tag1380.xml"/><Relationship Id="rId8" Type="http://schemas.openxmlformats.org/officeDocument/2006/relationships/tags" Target="../tags/tag1379.xml"/><Relationship Id="rId7" Type="http://schemas.openxmlformats.org/officeDocument/2006/relationships/tags" Target="../tags/tag1378.xml"/><Relationship Id="rId6" Type="http://schemas.openxmlformats.org/officeDocument/2006/relationships/tags" Target="../tags/tag1377.xml"/><Relationship Id="rId53" Type="http://schemas.openxmlformats.org/officeDocument/2006/relationships/tags" Target="../tags/tag1424.xml"/><Relationship Id="rId52" Type="http://schemas.openxmlformats.org/officeDocument/2006/relationships/tags" Target="../tags/tag1423.xml"/><Relationship Id="rId51" Type="http://schemas.openxmlformats.org/officeDocument/2006/relationships/tags" Target="../tags/tag1422.xml"/><Relationship Id="rId50" Type="http://schemas.openxmlformats.org/officeDocument/2006/relationships/tags" Target="../tags/tag1421.xml"/><Relationship Id="rId5" Type="http://schemas.openxmlformats.org/officeDocument/2006/relationships/tags" Target="../tags/tag1376.xml"/><Relationship Id="rId49" Type="http://schemas.openxmlformats.org/officeDocument/2006/relationships/tags" Target="../tags/tag1420.xml"/><Relationship Id="rId48" Type="http://schemas.openxmlformats.org/officeDocument/2006/relationships/tags" Target="../tags/tag1419.xml"/><Relationship Id="rId47" Type="http://schemas.openxmlformats.org/officeDocument/2006/relationships/tags" Target="../tags/tag1418.xml"/><Relationship Id="rId46" Type="http://schemas.openxmlformats.org/officeDocument/2006/relationships/tags" Target="../tags/tag1417.xml"/><Relationship Id="rId45" Type="http://schemas.openxmlformats.org/officeDocument/2006/relationships/tags" Target="../tags/tag1416.xml"/><Relationship Id="rId44" Type="http://schemas.openxmlformats.org/officeDocument/2006/relationships/tags" Target="../tags/tag1415.xml"/><Relationship Id="rId43" Type="http://schemas.openxmlformats.org/officeDocument/2006/relationships/tags" Target="../tags/tag1414.xml"/><Relationship Id="rId42" Type="http://schemas.openxmlformats.org/officeDocument/2006/relationships/tags" Target="../tags/tag1413.xml"/><Relationship Id="rId41" Type="http://schemas.openxmlformats.org/officeDocument/2006/relationships/tags" Target="../tags/tag1412.xml"/><Relationship Id="rId40" Type="http://schemas.openxmlformats.org/officeDocument/2006/relationships/tags" Target="../tags/tag1411.xml"/><Relationship Id="rId4" Type="http://schemas.openxmlformats.org/officeDocument/2006/relationships/tags" Target="../tags/tag1375.xml"/><Relationship Id="rId39" Type="http://schemas.openxmlformats.org/officeDocument/2006/relationships/tags" Target="../tags/tag1410.xml"/><Relationship Id="rId38" Type="http://schemas.openxmlformats.org/officeDocument/2006/relationships/tags" Target="../tags/tag1409.xml"/><Relationship Id="rId37" Type="http://schemas.openxmlformats.org/officeDocument/2006/relationships/tags" Target="../tags/tag1408.xml"/><Relationship Id="rId36" Type="http://schemas.openxmlformats.org/officeDocument/2006/relationships/tags" Target="../tags/tag1407.xml"/><Relationship Id="rId35" Type="http://schemas.openxmlformats.org/officeDocument/2006/relationships/tags" Target="../tags/tag1406.xml"/><Relationship Id="rId34" Type="http://schemas.openxmlformats.org/officeDocument/2006/relationships/tags" Target="../tags/tag1405.xml"/><Relationship Id="rId33" Type="http://schemas.openxmlformats.org/officeDocument/2006/relationships/tags" Target="../tags/tag1404.xml"/><Relationship Id="rId32" Type="http://schemas.openxmlformats.org/officeDocument/2006/relationships/tags" Target="../tags/tag1403.xml"/><Relationship Id="rId31" Type="http://schemas.openxmlformats.org/officeDocument/2006/relationships/tags" Target="../tags/tag1402.xml"/><Relationship Id="rId30" Type="http://schemas.openxmlformats.org/officeDocument/2006/relationships/tags" Target="../tags/tag1401.xml"/><Relationship Id="rId3" Type="http://schemas.openxmlformats.org/officeDocument/2006/relationships/tags" Target="../tags/tag1374.xml"/><Relationship Id="rId29" Type="http://schemas.openxmlformats.org/officeDocument/2006/relationships/tags" Target="../tags/tag1400.xml"/><Relationship Id="rId28" Type="http://schemas.openxmlformats.org/officeDocument/2006/relationships/tags" Target="../tags/tag1399.xml"/><Relationship Id="rId27" Type="http://schemas.openxmlformats.org/officeDocument/2006/relationships/tags" Target="../tags/tag1398.xml"/><Relationship Id="rId26" Type="http://schemas.openxmlformats.org/officeDocument/2006/relationships/tags" Target="../tags/tag1397.xml"/><Relationship Id="rId25" Type="http://schemas.openxmlformats.org/officeDocument/2006/relationships/tags" Target="../tags/tag1396.xml"/><Relationship Id="rId24" Type="http://schemas.openxmlformats.org/officeDocument/2006/relationships/tags" Target="../tags/tag1395.xml"/><Relationship Id="rId23" Type="http://schemas.openxmlformats.org/officeDocument/2006/relationships/tags" Target="../tags/tag1394.xml"/><Relationship Id="rId22" Type="http://schemas.openxmlformats.org/officeDocument/2006/relationships/tags" Target="../tags/tag1393.xml"/><Relationship Id="rId21" Type="http://schemas.openxmlformats.org/officeDocument/2006/relationships/tags" Target="../tags/tag1392.xml"/><Relationship Id="rId20" Type="http://schemas.openxmlformats.org/officeDocument/2006/relationships/tags" Target="../tags/tag1391.xml"/><Relationship Id="rId2" Type="http://schemas.openxmlformats.org/officeDocument/2006/relationships/tags" Target="../tags/tag1373.xml"/><Relationship Id="rId19" Type="http://schemas.openxmlformats.org/officeDocument/2006/relationships/tags" Target="../tags/tag1390.xml"/><Relationship Id="rId18" Type="http://schemas.openxmlformats.org/officeDocument/2006/relationships/tags" Target="../tags/tag1389.xml"/><Relationship Id="rId17" Type="http://schemas.openxmlformats.org/officeDocument/2006/relationships/tags" Target="../tags/tag1388.xml"/><Relationship Id="rId16" Type="http://schemas.openxmlformats.org/officeDocument/2006/relationships/tags" Target="../tags/tag1387.xml"/><Relationship Id="rId15" Type="http://schemas.openxmlformats.org/officeDocument/2006/relationships/tags" Target="../tags/tag1386.xml"/><Relationship Id="rId14" Type="http://schemas.openxmlformats.org/officeDocument/2006/relationships/tags" Target="../tags/tag1385.xml"/><Relationship Id="rId13" Type="http://schemas.openxmlformats.org/officeDocument/2006/relationships/tags" Target="../tags/tag1384.xml"/><Relationship Id="rId12" Type="http://schemas.openxmlformats.org/officeDocument/2006/relationships/tags" Target="../tags/tag1383.xml"/><Relationship Id="rId11" Type="http://schemas.openxmlformats.org/officeDocument/2006/relationships/tags" Target="../tags/tag1382.xml"/><Relationship Id="rId10" Type="http://schemas.openxmlformats.org/officeDocument/2006/relationships/tags" Target="../tags/tag1381.xml"/><Relationship Id="rId1" Type="http://schemas.openxmlformats.org/officeDocument/2006/relationships/slideMaster" Target="../slideMasters/slideMaster2.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4.xml.rels><?xml version="1.0" encoding="UTF-8" standalone="yes"?>
<Relationships xmlns="http://schemas.openxmlformats.org/package/2006/relationships"><Relationship Id="rId9" Type="http://schemas.openxmlformats.org/officeDocument/2006/relationships/tags" Target="../tags/tag1432.xml"/><Relationship Id="rId8" Type="http://schemas.openxmlformats.org/officeDocument/2006/relationships/tags" Target="../tags/tag1431.xml"/><Relationship Id="rId7" Type="http://schemas.openxmlformats.org/officeDocument/2006/relationships/tags" Target="../tags/tag1430.xml"/><Relationship Id="rId6" Type="http://schemas.openxmlformats.org/officeDocument/2006/relationships/tags" Target="../tags/tag1429.xml"/><Relationship Id="rId59" Type="http://schemas.openxmlformats.org/officeDocument/2006/relationships/tags" Target="../tags/tag1482.xml"/><Relationship Id="rId58" Type="http://schemas.openxmlformats.org/officeDocument/2006/relationships/tags" Target="../tags/tag1481.xml"/><Relationship Id="rId57" Type="http://schemas.openxmlformats.org/officeDocument/2006/relationships/tags" Target="../tags/tag1480.xml"/><Relationship Id="rId56" Type="http://schemas.openxmlformats.org/officeDocument/2006/relationships/tags" Target="../tags/tag1479.xml"/><Relationship Id="rId55" Type="http://schemas.openxmlformats.org/officeDocument/2006/relationships/tags" Target="../tags/tag1478.xml"/><Relationship Id="rId54" Type="http://schemas.openxmlformats.org/officeDocument/2006/relationships/tags" Target="../tags/tag1477.xml"/><Relationship Id="rId53" Type="http://schemas.openxmlformats.org/officeDocument/2006/relationships/tags" Target="../tags/tag1476.xml"/><Relationship Id="rId52" Type="http://schemas.openxmlformats.org/officeDocument/2006/relationships/tags" Target="../tags/tag1475.xml"/><Relationship Id="rId51" Type="http://schemas.openxmlformats.org/officeDocument/2006/relationships/tags" Target="../tags/tag1474.xml"/><Relationship Id="rId50" Type="http://schemas.openxmlformats.org/officeDocument/2006/relationships/tags" Target="../tags/tag1473.xml"/><Relationship Id="rId5" Type="http://schemas.openxmlformats.org/officeDocument/2006/relationships/tags" Target="../tags/tag1428.xml"/><Relationship Id="rId49" Type="http://schemas.openxmlformats.org/officeDocument/2006/relationships/tags" Target="../tags/tag1472.xml"/><Relationship Id="rId48" Type="http://schemas.openxmlformats.org/officeDocument/2006/relationships/tags" Target="../tags/tag1471.xml"/><Relationship Id="rId47" Type="http://schemas.openxmlformats.org/officeDocument/2006/relationships/tags" Target="../tags/tag1470.xml"/><Relationship Id="rId46" Type="http://schemas.openxmlformats.org/officeDocument/2006/relationships/tags" Target="../tags/tag1469.xml"/><Relationship Id="rId45" Type="http://schemas.openxmlformats.org/officeDocument/2006/relationships/tags" Target="../tags/tag1468.xml"/><Relationship Id="rId44" Type="http://schemas.openxmlformats.org/officeDocument/2006/relationships/tags" Target="../tags/tag1467.xml"/><Relationship Id="rId43" Type="http://schemas.openxmlformats.org/officeDocument/2006/relationships/tags" Target="../tags/tag1466.xml"/><Relationship Id="rId42" Type="http://schemas.openxmlformats.org/officeDocument/2006/relationships/tags" Target="../tags/tag1465.xml"/><Relationship Id="rId41" Type="http://schemas.openxmlformats.org/officeDocument/2006/relationships/tags" Target="../tags/tag1464.xml"/><Relationship Id="rId40" Type="http://schemas.openxmlformats.org/officeDocument/2006/relationships/tags" Target="../tags/tag1463.xml"/><Relationship Id="rId4" Type="http://schemas.openxmlformats.org/officeDocument/2006/relationships/tags" Target="../tags/tag1427.xml"/><Relationship Id="rId39" Type="http://schemas.openxmlformats.org/officeDocument/2006/relationships/tags" Target="../tags/tag1462.xml"/><Relationship Id="rId38" Type="http://schemas.openxmlformats.org/officeDocument/2006/relationships/tags" Target="../tags/tag1461.xml"/><Relationship Id="rId37" Type="http://schemas.openxmlformats.org/officeDocument/2006/relationships/tags" Target="../tags/tag1460.xml"/><Relationship Id="rId36" Type="http://schemas.openxmlformats.org/officeDocument/2006/relationships/tags" Target="../tags/tag1459.xml"/><Relationship Id="rId35" Type="http://schemas.openxmlformats.org/officeDocument/2006/relationships/tags" Target="../tags/tag1458.xml"/><Relationship Id="rId34" Type="http://schemas.openxmlformats.org/officeDocument/2006/relationships/tags" Target="../tags/tag1457.xml"/><Relationship Id="rId33" Type="http://schemas.openxmlformats.org/officeDocument/2006/relationships/tags" Target="../tags/tag1456.xml"/><Relationship Id="rId32" Type="http://schemas.openxmlformats.org/officeDocument/2006/relationships/tags" Target="../tags/tag1455.xml"/><Relationship Id="rId31" Type="http://schemas.openxmlformats.org/officeDocument/2006/relationships/tags" Target="../tags/tag1454.xml"/><Relationship Id="rId30" Type="http://schemas.openxmlformats.org/officeDocument/2006/relationships/tags" Target="../tags/tag1453.xml"/><Relationship Id="rId3" Type="http://schemas.openxmlformats.org/officeDocument/2006/relationships/tags" Target="../tags/tag1426.xml"/><Relationship Id="rId29" Type="http://schemas.openxmlformats.org/officeDocument/2006/relationships/tags" Target="../tags/tag1452.xml"/><Relationship Id="rId28" Type="http://schemas.openxmlformats.org/officeDocument/2006/relationships/tags" Target="../tags/tag1451.xml"/><Relationship Id="rId27" Type="http://schemas.openxmlformats.org/officeDocument/2006/relationships/tags" Target="../tags/tag1450.xml"/><Relationship Id="rId26" Type="http://schemas.openxmlformats.org/officeDocument/2006/relationships/tags" Target="../tags/tag1449.xml"/><Relationship Id="rId25" Type="http://schemas.openxmlformats.org/officeDocument/2006/relationships/tags" Target="../tags/tag1448.xml"/><Relationship Id="rId24" Type="http://schemas.openxmlformats.org/officeDocument/2006/relationships/tags" Target="../tags/tag1447.xml"/><Relationship Id="rId23" Type="http://schemas.openxmlformats.org/officeDocument/2006/relationships/tags" Target="../tags/tag1446.xml"/><Relationship Id="rId22" Type="http://schemas.openxmlformats.org/officeDocument/2006/relationships/tags" Target="../tags/tag1445.xml"/><Relationship Id="rId21" Type="http://schemas.openxmlformats.org/officeDocument/2006/relationships/tags" Target="../tags/tag1444.xml"/><Relationship Id="rId20" Type="http://schemas.openxmlformats.org/officeDocument/2006/relationships/tags" Target="../tags/tag1443.xml"/><Relationship Id="rId2" Type="http://schemas.openxmlformats.org/officeDocument/2006/relationships/tags" Target="../tags/tag1425.xml"/><Relationship Id="rId19" Type="http://schemas.openxmlformats.org/officeDocument/2006/relationships/tags" Target="../tags/tag1442.xml"/><Relationship Id="rId18" Type="http://schemas.openxmlformats.org/officeDocument/2006/relationships/tags" Target="../tags/tag1441.xml"/><Relationship Id="rId17" Type="http://schemas.openxmlformats.org/officeDocument/2006/relationships/tags" Target="../tags/tag1440.xml"/><Relationship Id="rId16" Type="http://schemas.openxmlformats.org/officeDocument/2006/relationships/tags" Target="../tags/tag1439.xml"/><Relationship Id="rId15" Type="http://schemas.openxmlformats.org/officeDocument/2006/relationships/tags" Target="../tags/tag1438.xml"/><Relationship Id="rId14" Type="http://schemas.openxmlformats.org/officeDocument/2006/relationships/tags" Target="../tags/tag1437.xml"/><Relationship Id="rId13" Type="http://schemas.openxmlformats.org/officeDocument/2006/relationships/tags" Target="../tags/tag1436.xml"/><Relationship Id="rId12" Type="http://schemas.openxmlformats.org/officeDocument/2006/relationships/tags" Target="../tags/tag1435.xml"/><Relationship Id="rId11" Type="http://schemas.openxmlformats.org/officeDocument/2006/relationships/tags" Target="../tags/tag1434.xml"/><Relationship Id="rId10" Type="http://schemas.openxmlformats.org/officeDocument/2006/relationships/tags" Target="../tags/tag1433.xml"/><Relationship Id="rId1" Type="http://schemas.openxmlformats.org/officeDocument/2006/relationships/slideMaster" Target="../slideMasters/slideMaster2.xml"/></Relationships>
</file>

<file path=ppt/slideLayouts/_rels/slideLayout35.xml.rels><?xml version="1.0" encoding="UTF-8" standalone="yes"?>
<Relationships xmlns="http://schemas.openxmlformats.org/package/2006/relationships"><Relationship Id="rId9" Type="http://schemas.openxmlformats.org/officeDocument/2006/relationships/tags" Target="../tags/tag1490.xml"/><Relationship Id="rId8" Type="http://schemas.openxmlformats.org/officeDocument/2006/relationships/tags" Target="../tags/tag1489.xml"/><Relationship Id="rId7" Type="http://schemas.openxmlformats.org/officeDocument/2006/relationships/tags" Target="../tags/tag1488.xml"/><Relationship Id="rId6" Type="http://schemas.openxmlformats.org/officeDocument/2006/relationships/tags" Target="../tags/tag1487.xml"/><Relationship Id="rId58" Type="http://schemas.openxmlformats.org/officeDocument/2006/relationships/tags" Target="../tags/tag1539.xml"/><Relationship Id="rId57" Type="http://schemas.openxmlformats.org/officeDocument/2006/relationships/tags" Target="../tags/tag1538.xml"/><Relationship Id="rId56" Type="http://schemas.openxmlformats.org/officeDocument/2006/relationships/tags" Target="../tags/tag1537.xml"/><Relationship Id="rId55" Type="http://schemas.openxmlformats.org/officeDocument/2006/relationships/tags" Target="../tags/tag1536.xml"/><Relationship Id="rId54" Type="http://schemas.openxmlformats.org/officeDocument/2006/relationships/tags" Target="../tags/tag1535.xml"/><Relationship Id="rId53" Type="http://schemas.openxmlformats.org/officeDocument/2006/relationships/tags" Target="../tags/tag1534.xml"/><Relationship Id="rId52" Type="http://schemas.openxmlformats.org/officeDocument/2006/relationships/tags" Target="../tags/tag1533.xml"/><Relationship Id="rId51" Type="http://schemas.openxmlformats.org/officeDocument/2006/relationships/tags" Target="../tags/tag1532.xml"/><Relationship Id="rId50" Type="http://schemas.openxmlformats.org/officeDocument/2006/relationships/tags" Target="../tags/tag1531.xml"/><Relationship Id="rId5" Type="http://schemas.openxmlformats.org/officeDocument/2006/relationships/tags" Target="../tags/tag1486.xml"/><Relationship Id="rId49" Type="http://schemas.openxmlformats.org/officeDocument/2006/relationships/tags" Target="../tags/tag1530.xml"/><Relationship Id="rId48" Type="http://schemas.openxmlformats.org/officeDocument/2006/relationships/tags" Target="../tags/tag1529.xml"/><Relationship Id="rId47" Type="http://schemas.openxmlformats.org/officeDocument/2006/relationships/tags" Target="../tags/tag1528.xml"/><Relationship Id="rId46" Type="http://schemas.openxmlformats.org/officeDocument/2006/relationships/tags" Target="../tags/tag1527.xml"/><Relationship Id="rId45" Type="http://schemas.openxmlformats.org/officeDocument/2006/relationships/tags" Target="../tags/tag1526.xml"/><Relationship Id="rId44" Type="http://schemas.openxmlformats.org/officeDocument/2006/relationships/tags" Target="../tags/tag1525.xml"/><Relationship Id="rId43" Type="http://schemas.openxmlformats.org/officeDocument/2006/relationships/tags" Target="../tags/tag1524.xml"/><Relationship Id="rId42" Type="http://schemas.openxmlformats.org/officeDocument/2006/relationships/tags" Target="../tags/tag1523.xml"/><Relationship Id="rId41" Type="http://schemas.openxmlformats.org/officeDocument/2006/relationships/tags" Target="../tags/tag1522.xml"/><Relationship Id="rId40" Type="http://schemas.openxmlformats.org/officeDocument/2006/relationships/tags" Target="../tags/tag1521.xml"/><Relationship Id="rId4" Type="http://schemas.openxmlformats.org/officeDocument/2006/relationships/tags" Target="../tags/tag1485.xml"/><Relationship Id="rId39" Type="http://schemas.openxmlformats.org/officeDocument/2006/relationships/tags" Target="../tags/tag1520.xml"/><Relationship Id="rId38" Type="http://schemas.openxmlformats.org/officeDocument/2006/relationships/tags" Target="../tags/tag1519.xml"/><Relationship Id="rId37" Type="http://schemas.openxmlformats.org/officeDocument/2006/relationships/tags" Target="../tags/tag1518.xml"/><Relationship Id="rId36" Type="http://schemas.openxmlformats.org/officeDocument/2006/relationships/tags" Target="../tags/tag1517.xml"/><Relationship Id="rId35" Type="http://schemas.openxmlformats.org/officeDocument/2006/relationships/tags" Target="../tags/tag1516.xml"/><Relationship Id="rId34" Type="http://schemas.openxmlformats.org/officeDocument/2006/relationships/tags" Target="../tags/tag1515.xml"/><Relationship Id="rId33" Type="http://schemas.openxmlformats.org/officeDocument/2006/relationships/tags" Target="../tags/tag1514.xml"/><Relationship Id="rId32" Type="http://schemas.openxmlformats.org/officeDocument/2006/relationships/tags" Target="../tags/tag1513.xml"/><Relationship Id="rId31" Type="http://schemas.openxmlformats.org/officeDocument/2006/relationships/tags" Target="../tags/tag1512.xml"/><Relationship Id="rId30" Type="http://schemas.openxmlformats.org/officeDocument/2006/relationships/tags" Target="../tags/tag1511.xml"/><Relationship Id="rId3" Type="http://schemas.openxmlformats.org/officeDocument/2006/relationships/tags" Target="../tags/tag1484.xml"/><Relationship Id="rId29" Type="http://schemas.openxmlformats.org/officeDocument/2006/relationships/tags" Target="../tags/tag1510.xml"/><Relationship Id="rId28" Type="http://schemas.openxmlformats.org/officeDocument/2006/relationships/tags" Target="../tags/tag1509.xml"/><Relationship Id="rId27" Type="http://schemas.openxmlformats.org/officeDocument/2006/relationships/tags" Target="../tags/tag1508.xml"/><Relationship Id="rId26" Type="http://schemas.openxmlformats.org/officeDocument/2006/relationships/tags" Target="../tags/tag1507.xml"/><Relationship Id="rId25" Type="http://schemas.openxmlformats.org/officeDocument/2006/relationships/tags" Target="../tags/tag1506.xml"/><Relationship Id="rId24" Type="http://schemas.openxmlformats.org/officeDocument/2006/relationships/tags" Target="../tags/tag1505.xml"/><Relationship Id="rId23" Type="http://schemas.openxmlformats.org/officeDocument/2006/relationships/tags" Target="../tags/tag1504.xml"/><Relationship Id="rId22" Type="http://schemas.openxmlformats.org/officeDocument/2006/relationships/tags" Target="../tags/tag1503.xml"/><Relationship Id="rId21" Type="http://schemas.openxmlformats.org/officeDocument/2006/relationships/tags" Target="../tags/tag1502.xml"/><Relationship Id="rId20" Type="http://schemas.openxmlformats.org/officeDocument/2006/relationships/tags" Target="../tags/tag1501.xml"/><Relationship Id="rId2" Type="http://schemas.openxmlformats.org/officeDocument/2006/relationships/tags" Target="../tags/tag1483.xml"/><Relationship Id="rId19" Type="http://schemas.openxmlformats.org/officeDocument/2006/relationships/tags" Target="../tags/tag1500.xml"/><Relationship Id="rId18" Type="http://schemas.openxmlformats.org/officeDocument/2006/relationships/tags" Target="../tags/tag1499.xml"/><Relationship Id="rId17" Type="http://schemas.openxmlformats.org/officeDocument/2006/relationships/tags" Target="../tags/tag1498.xml"/><Relationship Id="rId16" Type="http://schemas.openxmlformats.org/officeDocument/2006/relationships/tags" Target="../tags/tag1497.xml"/><Relationship Id="rId15" Type="http://schemas.openxmlformats.org/officeDocument/2006/relationships/tags" Target="../tags/tag1496.xml"/><Relationship Id="rId14" Type="http://schemas.openxmlformats.org/officeDocument/2006/relationships/tags" Target="../tags/tag1495.xml"/><Relationship Id="rId13" Type="http://schemas.openxmlformats.org/officeDocument/2006/relationships/tags" Target="../tags/tag1494.xml"/><Relationship Id="rId12" Type="http://schemas.openxmlformats.org/officeDocument/2006/relationships/tags" Target="../tags/tag1493.xml"/><Relationship Id="rId11" Type="http://schemas.openxmlformats.org/officeDocument/2006/relationships/tags" Target="../tags/tag1492.xml"/><Relationship Id="rId10" Type="http://schemas.openxmlformats.org/officeDocument/2006/relationships/tags" Target="../tags/tag1491.xml"/><Relationship Id="rId1" Type="http://schemas.openxmlformats.org/officeDocument/2006/relationships/slideMaster" Target="../slideMasters/slideMaster2.xml"/></Relationships>
</file>

<file path=ppt/slideLayouts/_rels/slideLayout36.xml.rels><?xml version="1.0" encoding="UTF-8" standalone="yes"?>
<Relationships xmlns="http://schemas.openxmlformats.org/package/2006/relationships"><Relationship Id="rId9" Type="http://schemas.openxmlformats.org/officeDocument/2006/relationships/tags" Target="../tags/tag1547.xml"/><Relationship Id="rId8" Type="http://schemas.openxmlformats.org/officeDocument/2006/relationships/tags" Target="../tags/tag1546.xml"/><Relationship Id="rId7" Type="http://schemas.openxmlformats.org/officeDocument/2006/relationships/tags" Target="../tags/tag1545.xml"/><Relationship Id="rId6" Type="http://schemas.openxmlformats.org/officeDocument/2006/relationships/tags" Target="../tags/tag1544.xml"/><Relationship Id="rId59" Type="http://schemas.openxmlformats.org/officeDocument/2006/relationships/tags" Target="../tags/tag1597.xml"/><Relationship Id="rId58" Type="http://schemas.openxmlformats.org/officeDocument/2006/relationships/tags" Target="../tags/tag1596.xml"/><Relationship Id="rId57" Type="http://schemas.openxmlformats.org/officeDocument/2006/relationships/tags" Target="../tags/tag1595.xml"/><Relationship Id="rId56" Type="http://schemas.openxmlformats.org/officeDocument/2006/relationships/tags" Target="../tags/tag1594.xml"/><Relationship Id="rId55" Type="http://schemas.openxmlformats.org/officeDocument/2006/relationships/tags" Target="../tags/tag1593.xml"/><Relationship Id="rId54" Type="http://schemas.openxmlformats.org/officeDocument/2006/relationships/tags" Target="../tags/tag1592.xml"/><Relationship Id="rId53" Type="http://schemas.openxmlformats.org/officeDocument/2006/relationships/tags" Target="../tags/tag1591.xml"/><Relationship Id="rId52" Type="http://schemas.openxmlformats.org/officeDocument/2006/relationships/tags" Target="../tags/tag1590.xml"/><Relationship Id="rId51" Type="http://schemas.openxmlformats.org/officeDocument/2006/relationships/tags" Target="../tags/tag1589.xml"/><Relationship Id="rId50" Type="http://schemas.openxmlformats.org/officeDocument/2006/relationships/tags" Target="../tags/tag1588.xml"/><Relationship Id="rId5" Type="http://schemas.openxmlformats.org/officeDocument/2006/relationships/tags" Target="../tags/tag1543.xml"/><Relationship Id="rId49" Type="http://schemas.openxmlformats.org/officeDocument/2006/relationships/tags" Target="../tags/tag1587.xml"/><Relationship Id="rId48" Type="http://schemas.openxmlformats.org/officeDocument/2006/relationships/tags" Target="../tags/tag1586.xml"/><Relationship Id="rId47" Type="http://schemas.openxmlformats.org/officeDocument/2006/relationships/tags" Target="../tags/tag1585.xml"/><Relationship Id="rId46" Type="http://schemas.openxmlformats.org/officeDocument/2006/relationships/tags" Target="../tags/tag1584.xml"/><Relationship Id="rId45" Type="http://schemas.openxmlformats.org/officeDocument/2006/relationships/tags" Target="../tags/tag1583.xml"/><Relationship Id="rId44" Type="http://schemas.openxmlformats.org/officeDocument/2006/relationships/tags" Target="../tags/tag1582.xml"/><Relationship Id="rId43" Type="http://schemas.openxmlformats.org/officeDocument/2006/relationships/tags" Target="../tags/tag1581.xml"/><Relationship Id="rId42" Type="http://schemas.openxmlformats.org/officeDocument/2006/relationships/tags" Target="../tags/tag1580.xml"/><Relationship Id="rId41" Type="http://schemas.openxmlformats.org/officeDocument/2006/relationships/tags" Target="../tags/tag1579.xml"/><Relationship Id="rId40" Type="http://schemas.openxmlformats.org/officeDocument/2006/relationships/tags" Target="../tags/tag1578.xml"/><Relationship Id="rId4" Type="http://schemas.openxmlformats.org/officeDocument/2006/relationships/tags" Target="../tags/tag1542.xml"/><Relationship Id="rId39" Type="http://schemas.openxmlformats.org/officeDocument/2006/relationships/tags" Target="../tags/tag1577.xml"/><Relationship Id="rId38" Type="http://schemas.openxmlformats.org/officeDocument/2006/relationships/tags" Target="../tags/tag1576.xml"/><Relationship Id="rId37" Type="http://schemas.openxmlformats.org/officeDocument/2006/relationships/tags" Target="../tags/tag1575.xml"/><Relationship Id="rId36" Type="http://schemas.openxmlformats.org/officeDocument/2006/relationships/tags" Target="../tags/tag1574.xml"/><Relationship Id="rId35" Type="http://schemas.openxmlformats.org/officeDocument/2006/relationships/tags" Target="../tags/tag1573.xml"/><Relationship Id="rId34" Type="http://schemas.openxmlformats.org/officeDocument/2006/relationships/tags" Target="../tags/tag1572.xml"/><Relationship Id="rId33" Type="http://schemas.openxmlformats.org/officeDocument/2006/relationships/tags" Target="../tags/tag1571.xml"/><Relationship Id="rId32" Type="http://schemas.openxmlformats.org/officeDocument/2006/relationships/tags" Target="../tags/tag1570.xml"/><Relationship Id="rId31" Type="http://schemas.openxmlformats.org/officeDocument/2006/relationships/tags" Target="../tags/tag1569.xml"/><Relationship Id="rId30" Type="http://schemas.openxmlformats.org/officeDocument/2006/relationships/tags" Target="../tags/tag1568.xml"/><Relationship Id="rId3" Type="http://schemas.openxmlformats.org/officeDocument/2006/relationships/tags" Target="../tags/tag1541.xml"/><Relationship Id="rId29" Type="http://schemas.openxmlformats.org/officeDocument/2006/relationships/tags" Target="../tags/tag1567.xml"/><Relationship Id="rId28" Type="http://schemas.openxmlformats.org/officeDocument/2006/relationships/tags" Target="../tags/tag1566.xml"/><Relationship Id="rId27" Type="http://schemas.openxmlformats.org/officeDocument/2006/relationships/tags" Target="../tags/tag1565.xml"/><Relationship Id="rId26" Type="http://schemas.openxmlformats.org/officeDocument/2006/relationships/tags" Target="../tags/tag1564.xml"/><Relationship Id="rId25" Type="http://schemas.openxmlformats.org/officeDocument/2006/relationships/tags" Target="../tags/tag1563.xml"/><Relationship Id="rId24" Type="http://schemas.openxmlformats.org/officeDocument/2006/relationships/tags" Target="../tags/tag1562.xml"/><Relationship Id="rId23" Type="http://schemas.openxmlformats.org/officeDocument/2006/relationships/tags" Target="../tags/tag1561.xml"/><Relationship Id="rId22" Type="http://schemas.openxmlformats.org/officeDocument/2006/relationships/tags" Target="../tags/tag1560.xml"/><Relationship Id="rId21" Type="http://schemas.openxmlformats.org/officeDocument/2006/relationships/tags" Target="../tags/tag1559.xml"/><Relationship Id="rId20" Type="http://schemas.openxmlformats.org/officeDocument/2006/relationships/tags" Target="../tags/tag1558.xml"/><Relationship Id="rId2" Type="http://schemas.openxmlformats.org/officeDocument/2006/relationships/tags" Target="../tags/tag1540.xml"/><Relationship Id="rId19" Type="http://schemas.openxmlformats.org/officeDocument/2006/relationships/tags" Target="../tags/tag1557.xml"/><Relationship Id="rId18" Type="http://schemas.openxmlformats.org/officeDocument/2006/relationships/tags" Target="../tags/tag1556.xml"/><Relationship Id="rId17" Type="http://schemas.openxmlformats.org/officeDocument/2006/relationships/tags" Target="../tags/tag1555.xml"/><Relationship Id="rId16" Type="http://schemas.openxmlformats.org/officeDocument/2006/relationships/tags" Target="../tags/tag1554.xml"/><Relationship Id="rId15" Type="http://schemas.openxmlformats.org/officeDocument/2006/relationships/tags" Target="../tags/tag1553.xml"/><Relationship Id="rId14" Type="http://schemas.openxmlformats.org/officeDocument/2006/relationships/tags" Target="../tags/tag1552.xml"/><Relationship Id="rId13" Type="http://schemas.openxmlformats.org/officeDocument/2006/relationships/tags" Target="../tags/tag1551.xml"/><Relationship Id="rId12" Type="http://schemas.openxmlformats.org/officeDocument/2006/relationships/tags" Target="../tags/tag1550.xml"/><Relationship Id="rId11" Type="http://schemas.openxmlformats.org/officeDocument/2006/relationships/tags" Target="../tags/tag1549.xml"/><Relationship Id="rId10" Type="http://schemas.openxmlformats.org/officeDocument/2006/relationships/tags" Target="../tags/tag1548.xml"/><Relationship Id="rId1" Type="http://schemas.openxmlformats.org/officeDocument/2006/relationships/slideMaster" Target="../slideMasters/slideMaster2.xml"/></Relationships>
</file>

<file path=ppt/slideLayouts/_rels/slideLayout37.xml.rels><?xml version="1.0" encoding="UTF-8" standalone="yes"?>
<Relationships xmlns="http://schemas.openxmlformats.org/package/2006/relationships"><Relationship Id="rId9" Type="http://schemas.openxmlformats.org/officeDocument/2006/relationships/tags" Target="../tags/tag1605.xml"/><Relationship Id="rId8" Type="http://schemas.openxmlformats.org/officeDocument/2006/relationships/tags" Target="../tags/tag1604.xml"/><Relationship Id="rId7" Type="http://schemas.openxmlformats.org/officeDocument/2006/relationships/tags" Target="../tags/tag1603.xml"/><Relationship Id="rId6" Type="http://schemas.openxmlformats.org/officeDocument/2006/relationships/tags" Target="../tags/tag1602.xml"/><Relationship Id="rId58" Type="http://schemas.openxmlformats.org/officeDocument/2006/relationships/tags" Target="../tags/tag1654.xml"/><Relationship Id="rId57" Type="http://schemas.openxmlformats.org/officeDocument/2006/relationships/tags" Target="../tags/tag1653.xml"/><Relationship Id="rId56" Type="http://schemas.openxmlformats.org/officeDocument/2006/relationships/tags" Target="../tags/tag1652.xml"/><Relationship Id="rId55" Type="http://schemas.openxmlformats.org/officeDocument/2006/relationships/tags" Target="../tags/tag1651.xml"/><Relationship Id="rId54" Type="http://schemas.openxmlformats.org/officeDocument/2006/relationships/tags" Target="../tags/tag1650.xml"/><Relationship Id="rId53" Type="http://schemas.openxmlformats.org/officeDocument/2006/relationships/tags" Target="../tags/tag1649.xml"/><Relationship Id="rId52" Type="http://schemas.openxmlformats.org/officeDocument/2006/relationships/tags" Target="../tags/tag1648.xml"/><Relationship Id="rId51" Type="http://schemas.openxmlformats.org/officeDocument/2006/relationships/tags" Target="../tags/tag1647.xml"/><Relationship Id="rId50" Type="http://schemas.openxmlformats.org/officeDocument/2006/relationships/tags" Target="../tags/tag1646.xml"/><Relationship Id="rId5" Type="http://schemas.openxmlformats.org/officeDocument/2006/relationships/tags" Target="../tags/tag1601.xml"/><Relationship Id="rId49" Type="http://schemas.openxmlformats.org/officeDocument/2006/relationships/tags" Target="../tags/tag1645.xml"/><Relationship Id="rId48" Type="http://schemas.openxmlformats.org/officeDocument/2006/relationships/tags" Target="../tags/tag1644.xml"/><Relationship Id="rId47" Type="http://schemas.openxmlformats.org/officeDocument/2006/relationships/tags" Target="../tags/tag1643.xml"/><Relationship Id="rId46" Type="http://schemas.openxmlformats.org/officeDocument/2006/relationships/tags" Target="../tags/tag1642.xml"/><Relationship Id="rId45" Type="http://schemas.openxmlformats.org/officeDocument/2006/relationships/tags" Target="../tags/tag1641.xml"/><Relationship Id="rId44" Type="http://schemas.openxmlformats.org/officeDocument/2006/relationships/tags" Target="../tags/tag1640.xml"/><Relationship Id="rId43" Type="http://schemas.openxmlformats.org/officeDocument/2006/relationships/tags" Target="../tags/tag1639.xml"/><Relationship Id="rId42" Type="http://schemas.openxmlformats.org/officeDocument/2006/relationships/tags" Target="../tags/tag1638.xml"/><Relationship Id="rId41" Type="http://schemas.openxmlformats.org/officeDocument/2006/relationships/tags" Target="../tags/tag1637.xml"/><Relationship Id="rId40" Type="http://schemas.openxmlformats.org/officeDocument/2006/relationships/tags" Target="../tags/tag1636.xml"/><Relationship Id="rId4" Type="http://schemas.openxmlformats.org/officeDocument/2006/relationships/tags" Target="../tags/tag1600.xml"/><Relationship Id="rId39" Type="http://schemas.openxmlformats.org/officeDocument/2006/relationships/tags" Target="../tags/tag1635.xml"/><Relationship Id="rId38" Type="http://schemas.openxmlformats.org/officeDocument/2006/relationships/tags" Target="../tags/tag1634.xml"/><Relationship Id="rId37" Type="http://schemas.openxmlformats.org/officeDocument/2006/relationships/tags" Target="../tags/tag1633.xml"/><Relationship Id="rId36" Type="http://schemas.openxmlformats.org/officeDocument/2006/relationships/tags" Target="../tags/tag1632.xml"/><Relationship Id="rId35" Type="http://schemas.openxmlformats.org/officeDocument/2006/relationships/tags" Target="../tags/tag1631.xml"/><Relationship Id="rId34" Type="http://schemas.openxmlformats.org/officeDocument/2006/relationships/tags" Target="../tags/tag1630.xml"/><Relationship Id="rId33" Type="http://schemas.openxmlformats.org/officeDocument/2006/relationships/tags" Target="../tags/tag1629.xml"/><Relationship Id="rId32" Type="http://schemas.openxmlformats.org/officeDocument/2006/relationships/tags" Target="../tags/tag1628.xml"/><Relationship Id="rId31" Type="http://schemas.openxmlformats.org/officeDocument/2006/relationships/tags" Target="../tags/tag1627.xml"/><Relationship Id="rId30" Type="http://schemas.openxmlformats.org/officeDocument/2006/relationships/tags" Target="../tags/tag1626.xml"/><Relationship Id="rId3" Type="http://schemas.openxmlformats.org/officeDocument/2006/relationships/tags" Target="../tags/tag1599.xml"/><Relationship Id="rId29" Type="http://schemas.openxmlformats.org/officeDocument/2006/relationships/tags" Target="../tags/tag1625.xml"/><Relationship Id="rId28" Type="http://schemas.openxmlformats.org/officeDocument/2006/relationships/tags" Target="../tags/tag1624.xml"/><Relationship Id="rId27" Type="http://schemas.openxmlformats.org/officeDocument/2006/relationships/tags" Target="../tags/tag1623.xml"/><Relationship Id="rId26" Type="http://schemas.openxmlformats.org/officeDocument/2006/relationships/tags" Target="../tags/tag1622.xml"/><Relationship Id="rId25" Type="http://schemas.openxmlformats.org/officeDocument/2006/relationships/tags" Target="../tags/tag1621.xml"/><Relationship Id="rId24" Type="http://schemas.openxmlformats.org/officeDocument/2006/relationships/tags" Target="../tags/tag1620.xml"/><Relationship Id="rId23" Type="http://schemas.openxmlformats.org/officeDocument/2006/relationships/tags" Target="../tags/tag1619.xml"/><Relationship Id="rId22" Type="http://schemas.openxmlformats.org/officeDocument/2006/relationships/tags" Target="../tags/tag1618.xml"/><Relationship Id="rId21" Type="http://schemas.openxmlformats.org/officeDocument/2006/relationships/tags" Target="../tags/tag1617.xml"/><Relationship Id="rId20" Type="http://schemas.openxmlformats.org/officeDocument/2006/relationships/tags" Target="../tags/tag1616.xml"/><Relationship Id="rId2" Type="http://schemas.openxmlformats.org/officeDocument/2006/relationships/tags" Target="../tags/tag1598.xml"/><Relationship Id="rId19" Type="http://schemas.openxmlformats.org/officeDocument/2006/relationships/tags" Target="../tags/tag1615.xml"/><Relationship Id="rId18" Type="http://schemas.openxmlformats.org/officeDocument/2006/relationships/tags" Target="../tags/tag1614.xml"/><Relationship Id="rId17" Type="http://schemas.openxmlformats.org/officeDocument/2006/relationships/tags" Target="../tags/tag1613.xml"/><Relationship Id="rId16" Type="http://schemas.openxmlformats.org/officeDocument/2006/relationships/tags" Target="../tags/tag1612.xml"/><Relationship Id="rId15" Type="http://schemas.openxmlformats.org/officeDocument/2006/relationships/tags" Target="../tags/tag1611.xml"/><Relationship Id="rId14" Type="http://schemas.openxmlformats.org/officeDocument/2006/relationships/tags" Target="../tags/tag1610.xml"/><Relationship Id="rId13" Type="http://schemas.openxmlformats.org/officeDocument/2006/relationships/tags" Target="../tags/tag1609.xml"/><Relationship Id="rId12" Type="http://schemas.openxmlformats.org/officeDocument/2006/relationships/tags" Target="../tags/tag1608.xml"/><Relationship Id="rId11" Type="http://schemas.openxmlformats.org/officeDocument/2006/relationships/tags" Target="../tags/tag1607.xml"/><Relationship Id="rId10" Type="http://schemas.openxmlformats.org/officeDocument/2006/relationships/tags" Target="../tags/tag1606.xml"/><Relationship Id="rId1" Type="http://schemas.openxmlformats.org/officeDocument/2006/relationships/slideMaster" Target="../slideMasters/slideMaster2.xml"/></Relationships>
</file>

<file path=ppt/slideLayouts/_rels/slideLayout38.xml.rels><?xml version="1.0" encoding="UTF-8" standalone="yes"?>
<Relationships xmlns="http://schemas.openxmlformats.org/package/2006/relationships"><Relationship Id="rId9" Type="http://schemas.openxmlformats.org/officeDocument/2006/relationships/tags" Target="../tags/tag1662.xml"/><Relationship Id="rId8" Type="http://schemas.openxmlformats.org/officeDocument/2006/relationships/tags" Target="../tags/tag1661.xml"/><Relationship Id="rId7" Type="http://schemas.openxmlformats.org/officeDocument/2006/relationships/tags" Target="../tags/tag1660.xml"/><Relationship Id="rId61" Type="http://schemas.openxmlformats.org/officeDocument/2006/relationships/tags" Target="../tags/tag1714.xml"/><Relationship Id="rId60" Type="http://schemas.openxmlformats.org/officeDocument/2006/relationships/tags" Target="../tags/tag1713.xml"/><Relationship Id="rId6" Type="http://schemas.openxmlformats.org/officeDocument/2006/relationships/tags" Target="../tags/tag1659.xml"/><Relationship Id="rId59" Type="http://schemas.openxmlformats.org/officeDocument/2006/relationships/tags" Target="../tags/tag1712.xml"/><Relationship Id="rId58" Type="http://schemas.openxmlformats.org/officeDocument/2006/relationships/tags" Target="../tags/tag1711.xml"/><Relationship Id="rId57" Type="http://schemas.openxmlformats.org/officeDocument/2006/relationships/tags" Target="../tags/tag1710.xml"/><Relationship Id="rId56" Type="http://schemas.openxmlformats.org/officeDocument/2006/relationships/tags" Target="../tags/tag1709.xml"/><Relationship Id="rId55" Type="http://schemas.openxmlformats.org/officeDocument/2006/relationships/tags" Target="../tags/tag1708.xml"/><Relationship Id="rId54" Type="http://schemas.openxmlformats.org/officeDocument/2006/relationships/tags" Target="../tags/tag1707.xml"/><Relationship Id="rId53" Type="http://schemas.openxmlformats.org/officeDocument/2006/relationships/tags" Target="../tags/tag1706.xml"/><Relationship Id="rId52" Type="http://schemas.openxmlformats.org/officeDocument/2006/relationships/tags" Target="../tags/tag1705.xml"/><Relationship Id="rId51" Type="http://schemas.openxmlformats.org/officeDocument/2006/relationships/tags" Target="../tags/tag1704.xml"/><Relationship Id="rId50" Type="http://schemas.openxmlformats.org/officeDocument/2006/relationships/tags" Target="../tags/tag1703.xml"/><Relationship Id="rId5" Type="http://schemas.openxmlformats.org/officeDocument/2006/relationships/tags" Target="../tags/tag1658.xml"/><Relationship Id="rId49" Type="http://schemas.openxmlformats.org/officeDocument/2006/relationships/tags" Target="../tags/tag1702.xml"/><Relationship Id="rId48" Type="http://schemas.openxmlformats.org/officeDocument/2006/relationships/tags" Target="../tags/tag1701.xml"/><Relationship Id="rId47" Type="http://schemas.openxmlformats.org/officeDocument/2006/relationships/tags" Target="../tags/tag1700.xml"/><Relationship Id="rId46" Type="http://schemas.openxmlformats.org/officeDocument/2006/relationships/tags" Target="../tags/tag1699.xml"/><Relationship Id="rId45" Type="http://schemas.openxmlformats.org/officeDocument/2006/relationships/tags" Target="../tags/tag1698.xml"/><Relationship Id="rId44" Type="http://schemas.openxmlformats.org/officeDocument/2006/relationships/tags" Target="../tags/tag1697.xml"/><Relationship Id="rId43" Type="http://schemas.openxmlformats.org/officeDocument/2006/relationships/tags" Target="../tags/tag1696.xml"/><Relationship Id="rId42" Type="http://schemas.openxmlformats.org/officeDocument/2006/relationships/tags" Target="../tags/tag1695.xml"/><Relationship Id="rId41" Type="http://schemas.openxmlformats.org/officeDocument/2006/relationships/tags" Target="../tags/tag1694.xml"/><Relationship Id="rId40" Type="http://schemas.openxmlformats.org/officeDocument/2006/relationships/tags" Target="../tags/tag1693.xml"/><Relationship Id="rId4" Type="http://schemas.openxmlformats.org/officeDocument/2006/relationships/tags" Target="../tags/tag1657.xml"/><Relationship Id="rId39" Type="http://schemas.openxmlformats.org/officeDocument/2006/relationships/tags" Target="../tags/tag1692.xml"/><Relationship Id="rId38" Type="http://schemas.openxmlformats.org/officeDocument/2006/relationships/tags" Target="../tags/tag1691.xml"/><Relationship Id="rId37" Type="http://schemas.openxmlformats.org/officeDocument/2006/relationships/tags" Target="../tags/tag1690.xml"/><Relationship Id="rId36" Type="http://schemas.openxmlformats.org/officeDocument/2006/relationships/tags" Target="../tags/tag1689.xml"/><Relationship Id="rId35" Type="http://schemas.openxmlformats.org/officeDocument/2006/relationships/tags" Target="../tags/tag1688.xml"/><Relationship Id="rId34" Type="http://schemas.openxmlformats.org/officeDocument/2006/relationships/tags" Target="../tags/tag1687.xml"/><Relationship Id="rId33" Type="http://schemas.openxmlformats.org/officeDocument/2006/relationships/tags" Target="../tags/tag1686.xml"/><Relationship Id="rId32" Type="http://schemas.openxmlformats.org/officeDocument/2006/relationships/tags" Target="../tags/tag1685.xml"/><Relationship Id="rId31" Type="http://schemas.openxmlformats.org/officeDocument/2006/relationships/tags" Target="../tags/tag1684.xml"/><Relationship Id="rId30" Type="http://schemas.openxmlformats.org/officeDocument/2006/relationships/tags" Target="../tags/tag1683.xml"/><Relationship Id="rId3" Type="http://schemas.openxmlformats.org/officeDocument/2006/relationships/tags" Target="../tags/tag1656.xml"/><Relationship Id="rId29" Type="http://schemas.openxmlformats.org/officeDocument/2006/relationships/tags" Target="../tags/tag1682.xml"/><Relationship Id="rId28" Type="http://schemas.openxmlformats.org/officeDocument/2006/relationships/tags" Target="../tags/tag1681.xml"/><Relationship Id="rId27" Type="http://schemas.openxmlformats.org/officeDocument/2006/relationships/tags" Target="../tags/tag1680.xml"/><Relationship Id="rId26" Type="http://schemas.openxmlformats.org/officeDocument/2006/relationships/tags" Target="../tags/tag1679.xml"/><Relationship Id="rId25" Type="http://schemas.openxmlformats.org/officeDocument/2006/relationships/tags" Target="../tags/tag1678.xml"/><Relationship Id="rId24" Type="http://schemas.openxmlformats.org/officeDocument/2006/relationships/tags" Target="../tags/tag1677.xml"/><Relationship Id="rId23" Type="http://schemas.openxmlformats.org/officeDocument/2006/relationships/tags" Target="../tags/tag1676.xml"/><Relationship Id="rId22" Type="http://schemas.openxmlformats.org/officeDocument/2006/relationships/tags" Target="../tags/tag1675.xml"/><Relationship Id="rId21" Type="http://schemas.openxmlformats.org/officeDocument/2006/relationships/tags" Target="../tags/tag1674.xml"/><Relationship Id="rId20" Type="http://schemas.openxmlformats.org/officeDocument/2006/relationships/tags" Target="../tags/tag1673.xml"/><Relationship Id="rId2" Type="http://schemas.openxmlformats.org/officeDocument/2006/relationships/tags" Target="../tags/tag1655.xml"/><Relationship Id="rId19" Type="http://schemas.openxmlformats.org/officeDocument/2006/relationships/tags" Target="../tags/tag1672.xml"/><Relationship Id="rId18" Type="http://schemas.openxmlformats.org/officeDocument/2006/relationships/tags" Target="../tags/tag1671.xml"/><Relationship Id="rId17" Type="http://schemas.openxmlformats.org/officeDocument/2006/relationships/tags" Target="../tags/tag1670.xml"/><Relationship Id="rId16" Type="http://schemas.openxmlformats.org/officeDocument/2006/relationships/tags" Target="../tags/tag1669.xml"/><Relationship Id="rId15" Type="http://schemas.openxmlformats.org/officeDocument/2006/relationships/tags" Target="../tags/tag1668.xml"/><Relationship Id="rId14" Type="http://schemas.openxmlformats.org/officeDocument/2006/relationships/tags" Target="../tags/tag1667.xml"/><Relationship Id="rId13" Type="http://schemas.openxmlformats.org/officeDocument/2006/relationships/tags" Target="../tags/tag1666.xml"/><Relationship Id="rId12" Type="http://schemas.openxmlformats.org/officeDocument/2006/relationships/tags" Target="../tags/tag1665.xml"/><Relationship Id="rId11" Type="http://schemas.openxmlformats.org/officeDocument/2006/relationships/tags" Target="../tags/tag1664.xml"/><Relationship Id="rId10" Type="http://schemas.openxmlformats.org/officeDocument/2006/relationships/tags" Target="../tags/tag1663.xml"/><Relationship Id="rId1" Type="http://schemas.openxmlformats.org/officeDocument/2006/relationships/slideMaster" Target="../slideMasters/slideMaster2.xml"/></Relationships>
</file>

<file path=ppt/slideLayouts/_rels/slideLayout39.xml.rels><?xml version="1.0" encoding="UTF-8" standalone="yes"?>
<Relationships xmlns="http://schemas.openxmlformats.org/package/2006/relationships"><Relationship Id="rId9" Type="http://schemas.openxmlformats.org/officeDocument/2006/relationships/tags" Target="../tags/tag1722.xml"/><Relationship Id="rId8" Type="http://schemas.openxmlformats.org/officeDocument/2006/relationships/tags" Target="../tags/tag1721.xml"/><Relationship Id="rId7" Type="http://schemas.openxmlformats.org/officeDocument/2006/relationships/tags" Target="../tags/tag1720.xml"/><Relationship Id="rId6" Type="http://schemas.openxmlformats.org/officeDocument/2006/relationships/tags" Target="../tags/tag1719.xml"/><Relationship Id="rId59" Type="http://schemas.openxmlformats.org/officeDocument/2006/relationships/tags" Target="../tags/tag1772.xml"/><Relationship Id="rId58" Type="http://schemas.openxmlformats.org/officeDocument/2006/relationships/tags" Target="../tags/tag1771.xml"/><Relationship Id="rId57" Type="http://schemas.openxmlformats.org/officeDocument/2006/relationships/tags" Target="../tags/tag1770.xml"/><Relationship Id="rId56" Type="http://schemas.openxmlformats.org/officeDocument/2006/relationships/tags" Target="../tags/tag1769.xml"/><Relationship Id="rId55" Type="http://schemas.openxmlformats.org/officeDocument/2006/relationships/tags" Target="../tags/tag1768.xml"/><Relationship Id="rId54" Type="http://schemas.openxmlformats.org/officeDocument/2006/relationships/tags" Target="../tags/tag1767.xml"/><Relationship Id="rId53" Type="http://schemas.openxmlformats.org/officeDocument/2006/relationships/tags" Target="../tags/tag1766.xml"/><Relationship Id="rId52" Type="http://schemas.openxmlformats.org/officeDocument/2006/relationships/tags" Target="../tags/tag1765.xml"/><Relationship Id="rId51" Type="http://schemas.openxmlformats.org/officeDocument/2006/relationships/tags" Target="../tags/tag1764.xml"/><Relationship Id="rId50" Type="http://schemas.openxmlformats.org/officeDocument/2006/relationships/tags" Target="../tags/tag1763.xml"/><Relationship Id="rId5" Type="http://schemas.openxmlformats.org/officeDocument/2006/relationships/tags" Target="../tags/tag1718.xml"/><Relationship Id="rId49" Type="http://schemas.openxmlformats.org/officeDocument/2006/relationships/tags" Target="../tags/tag1762.xml"/><Relationship Id="rId48" Type="http://schemas.openxmlformats.org/officeDocument/2006/relationships/tags" Target="../tags/tag1761.xml"/><Relationship Id="rId47" Type="http://schemas.openxmlformats.org/officeDocument/2006/relationships/tags" Target="../tags/tag1760.xml"/><Relationship Id="rId46" Type="http://schemas.openxmlformats.org/officeDocument/2006/relationships/tags" Target="../tags/tag1759.xml"/><Relationship Id="rId45" Type="http://schemas.openxmlformats.org/officeDocument/2006/relationships/tags" Target="../tags/tag1758.xml"/><Relationship Id="rId44" Type="http://schemas.openxmlformats.org/officeDocument/2006/relationships/tags" Target="../tags/tag1757.xml"/><Relationship Id="rId43" Type="http://schemas.openxmlformats.org/officeDocument/2006/relationships/tags" Target="../tags/tag1756.xml"/><Relationship Id="rId42" Type="http://schemas.openxmlformats.org/officeDocument/2006/relationships/tags" Target="../tags/tag1755.xml"/><Relationship Id="rId41" Type="http://schemas.openxmlformats.org/officeDocument/2006/relationships/tags" Target="../tags/tag1754.xml"/><Relationship Id="rId40" Type="http://schemas.openxmlformats.org/officeDocument/2006/relationships/tags" Target="../tags/tag1753.xml"/><Relationship Id="rId4" Type="http://schemas.openxmlformats.org/officeDocument/2006/relationships/tags" Target="../tags/tag1717.xml"/><Relationship Id="rId39" Type="http://schemas.openxmlformats.org/officeDocument/2006/relationships/tags" Target="../tags/tag1752.xml"/><Relationship Id="rId38" Type="http://schemas.openxmlformats.org/officeDocument/2006/relationships/tags" Target="../tags/tag1751.xml"/><Relationship Id="rId37" Type="http://schemas.openxmlformats.org/officeDocument/2006/relationships/tags" Target="../tags/tag1750.xml"/><Relationship Id="rId36" Type="http://schemas.openxmlformats.org/officeDocument/2006/relationships/tags" Target="../tags/tag1749.xml"/><Relationship Id="rId35" Type="http://schemas.openxmlformats.org/officeDocument/2006/relationships/tags" Target="../tags/tag1748.xml"/><Relationship Id="rId34" Type="http://schemas.openxmlformats.org/officeDocument/2006/relationships/tags" Target="../tags/tag1747.xml"/><Relationship Id="rId33" Type="http://schemas.openxmlformats.org/officeDocument/2006/relationships/tags" Target="../tags/tag1746.xml"/><Relationship Id="rId32" Type="http://schemas.openxmlformats.org/officeDocument/2006/relationships/tags" Target="../tags/tag1745.xml"/><Relationship Id="rId31" Type="http://schemas.openxmlformats.org/officeDocument/2006/relationships/tags" Target="../tags/tag1744.xml"/><Relationship Id="rId30" Type="http://schemas.openxmlformats.org/officeDocument/2006/relationships/tags" Target="../tags/tag1743.xml"/><Relationship Id="rId3" Type="http://schemas.openxmlformats.org/officeDocument/2006/relationships/tags" Target="../tags/tag1716.xml"/><Relationship Id="rId29" Type="http://schemas.openxmlformats.org/officeDocument/2006/relationships/tags" Target="../tags/tag1742.xml"/><Relationship Id="rId28" Type="http://schemas.openxmlformats.org/officeDocument/2006/relationships/tags" Target="../tags/tag1741.xml"/><Relationship Id="rId27" Type="http://schemas.openxmlformats.org/officeDocument/2006/relationships/tags" Target="../tags/tag1740.xml"/><Relationship Id="rId26" Type="http://schemas.openxmlformats.org/officeDocument/2006/relationships/tags" Target="../tags/tag1739.xml"/><Relationship Id="rId25" Type="http://schemas.openxmlformats.org/officeDocument/2006/relationships/tags" Target="../tags/tag1738.xml"/><Relationship Id="rId24" Type="http://schemas.openxmlformats.org/officeDocument/2006/relationships/tags" Target="../tags/tag1737.xml"/><Relationship Id="rId23" Type="http://schemas.openxmlformats.org/officeDocument/2006/relationships/tags" Target="../tags/tag1736.xml"/><Relationship Id="rId22" Type="http://schemas.openxmlformats.org/officeDocument/2006/relationships/tags" Target="../tags/tag1735.xml"/><Relationship Id="rId21" Type="http://schemas.openxmlformats.org/officeDocument/2006/relationships/tags" Target="../tags/tag1734.xml"/><Relationship Id="rId20" Type="http://schemas.openxmlformats.org/officeDocument/2006/relationships/tags" Target="../tags/tag1733.xml"/><Relationship Id="rId2" Type="http://schemas.openxmlformats.org/officeDocument/2006/relationships/tags" Target="../tags/tag1715.xml"/><Relationship Id="rId19" Type="http://schemas.openxmlformats.org/officeDocument/2006/relationships/tags" Target="../tags/tag1732.xml"/><Relationship Id="rId18" Type="http://schemas.openxmlformats.org/officeDocument/2006/relationships/tags" Target="../tags/tag1731.xml"/><Relationship Id="rId17" Type="http://schemas.openxmlformats.org/officeDocument/2006/relationships/tags" Target="../tags/tag1730.xml"/><Relationship Id="rId16" Type="http://schemas.openxmlformats.org/officeDocument/2006/relationships/tags" Target="../tags/tag1729.xml"/><Relationship Id="rId15" Type="http://schemas.openxmlformats.org/officeDocument/2006/relationships/tags" Target="../tags/tag1728.xml"/><Relationship Id="rId14" Type="http://schemas.openxmlformats.org/officeDocument/2006/relationships/tags" Target="../tags/tag1727.xml"/><Relationship Id="rId13" Type="http://schemas.openxmlformats.org/officeDocument/2006/relationships/tags" Target="../tags/tag1726.xml"/><Relationship Id="rId12" Type="http://schemas.openxmlformats.org/officeDocument/2006/relationships/tags" Target="../tags/tag1725.xml"/><Relationship Id="rId11" Type="http://schemas.openxmlformats.org/officeDocument/2006/relationships/tags" Target="../tags/tag1724.xml"/><Relationship Id="rId10" Type="http://schemas.openxmlformats.org/officeDocument/2006/relationships/tags" Target="../tags/tag1723.xml"/><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9" Type="http://schemas.openxmlformats.org/officeDocument/2006/relationships/tags" Target="../tags/tag110.xml"/><Relationship Id="rId8" Type="http://schemas.openxmlformats.org/officeDocument/2006/relationships/tags" Target="../tags/tag109.xml"/><Relationship Id="rId7" Type="http://schemas.openxmlformats.org/officeDocument/2006/relationships/tags" Target="../tags/tag108.xml"/><Relationship Id="rId6" Type="http://schemas.openxmlformats.org/officeDocument/2006/relationships/tags" Target="../tags/tag107.xml"/><Relationship Id="rId5" Type="http://schemas.openxmlformats.org/officeDocument/2006/relationships/image" Target="../media/image3.svg"/><Relationship Id="rId43" Type="http://schemas.openxmlformats.org/officeDocument/2006/relationships/tags" Target="../tags/tag144.xml"/><Relationship Id="rId42" Type="http://schemas.openxmlformats.org/officeDocument/2006/relationships/tags" Target="../tags/tag143.xml"/><Relationship Id="rId41" Type="http://schemas.openxmlformats.org/officeDocument/2006/relationships/tags" Target="../tags/tag142.xml"/><Relationship Id="rId40" Type="http://schemas.openxmlformats.org/officeDocument/2006/relationships/tags" Target="../tags/tag141.xml"/><Relationship Id="rId4" Type="http://schemas.openxmlformats.org/officeDocument/2006/relationships/image" Target="../media/image2.png"/><Relationship Id="rId39" Type="http://schemas.openxmlformats.org/officeDocument/2006/relationships/tags" Target="../tags/tag140.xml"/><Relationship Id="rId38" Type="http://schemas.openxmlformats.org/officeDocument/2006/relationships/tags" Target="../tags/tag139.xml"/><Relationship Id="rId37" Type="http://schemas.openxmlformats.org/officeDocument/2006/relationships/tags" Target="../tags/tag138.xml"/><Relationship Id="rId36" Type="http://schemas.openxmlformats.org/officeDocument/2006/relationships/tags" Target="../tags/tag137.xml"/><Relationship Id="rId35" Type="http://schemas.openxmlformats.org/officeDocument/2006/relationships/tags" Target="../tags/tag136.xml"/><Relationship Id="rId34" Type="http://schemas.openxmlformats.org/officeDocument/2006/relationships/tags" Target="../tags/tag135.xml"/><Relationship Id="rId33" Type="http://schemas.openxmlformats.org/officeDocument/2006/relationships/tags" Target="../tags/tag134.xml"/><Relationship Id="rId32" Type="http://schemas.openxmlformats.org/officeDocument/2006/relationships/tags" Target="../tags/tag133.xml"/><Relationship Id="rId31" Type="http://schemas.openxmlformats.org/officeDocument/2006/relationships/tags" Target="../tags/tag132.xml"/><Relationship Id="rId30" Type="http://schemas.openxmlformats.org/officeDocument/2006/relationships/tags" Target="../tags/tag131.xml"/><Relationship Id="rId3" Type="http://schemas.openxmlformats.org/officeDocument/2006/relationships/tags" Target="../tags/tag106.xml"/><Relationship Id="rId29" Type="http://schemas.openxmlformats.org/officeDocument/2006/relationships/tags" Target="../tags/tag130.xml"/><Relationship Id="rId28" Type="http://schemas.openxmlformats.org/officeDocument/2006/relationships/tags" Target="../tags/tag129.xml"/><Relationship Id="rId27" Type="http://schemas.openxmlformats.org/officeDocument/2006/relationships/tags" Target="../tags/tag128.xml"/><Relationship Id="rId26" Type="http://schemas.openxmlformats.org/officeDocument/2006/relationships/tags" Target="../tags/tag127.xml"/><Relationship Id="rId25" Type="http://schemas.openxmlformats.org/officeDocument/2006/relationships/tags" Target="../tags/tag126.xml"/><Relationship Id="rId24" Type="http://schemas.openxmlformats.org/officeDocument/2006/relationships/tags" Target="../tags/tag125.xml"/><Relationship Id="rId23" Type="http://schemas.openxmlformats.org/officeDocument/2006/relationships/tags" Target="../tags/tag124.xml"/><Relationship Id="rId22" Type="http://schemas.openxmlformats.org/officeDocument/2006/relationships/tags" Target="../tags/tag123.xml"/><Relationship Id="rId21" Type="http://schemas.openxmlformats.org/officeDocument/2006/relationships/tags" Target="../tags/tag122.xml"/><Relationship Id="rId20" Type="http://schemas.openxmlformats.org/officeDocument/2006/relationships/tags" Target="../tags/tag121.xml"/><Relationship Id="rId2" Type="http://schemas.openxmlformats.org/officeDocument/2006/relationships/tags" Target="../tags/tag105.xml"/><Relationship Id="rId19" Type="http://schemas.openxmlformats.org/officeDocument/2006/relationships/tags" Target="../tags/tag120.xml"/><Relationship Id="rId18" Type="http://schemas.openxmlformats.org/officeDocument/2006/relationships/tags" Target="../tags/tag119.xml"/><Relationship Id="rId17" Type="http://schemas.openxmlformats.org/officeDocument/2006/relationships/tags" Target="../tags/tag118.xml"/><Relationship Id="rId16" Type="http://schemas.openxmlformats.org/officeDocument/2006/relationships/tags" Target="../tags/tag117.xml"/><Relationship Id="rId15" Type="http://schemas.openxmlformats.org/officeDocument/2006/relationships/tags" Target="../tags/tag116.xml"/><Relationship Id="rId14" Type="http://schemas.openxmlformats.org/officeDocument/2006/relationships/tags" Target="../tags/tag115.xml"/><Relationship Id="rId13" Type="http://schemas.openxmlformats.org/officeDocument/2006/relationships/tags" Target="../tags/tag114.xml"/><Relationship Id="rId12" Type="http://schemas.openxmlformats.org/officeDocument/2006/relationships/tags" Target="../tags/tag113.xml"/><Relationship Id="rId11" Type="http://schemas.openxmlformats.org/officeDocument/2006/relationships/tags" Target="../tags/tag112.xml"/><Relationship Id="rId10" Type="http://schemas.openxmlformats.org/officeDocument/2006/relationships/tags" Target="../tags/tag111.xml"/><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9" Type="http://schemas.openxmlformats.org/officeDocument/2006/relationships/tags" Target="../tags/tag1780.xml"/><Relationship Id="rId8" Type="http://schemas.openxmlformats.org/officeDocument/2006/relationships/tags" Target="../tags/tag1779.xml"/><Relationship Id="rId7" Type="http://schemas.openxmlformats.org/officeDocument/2006/relationships/tags" Target="../tags/tag1778.xml"/><Relationship Id="rId61" Type="http://schemas.openxmlformats.org/officeDocument/2006/relationships/tags" Target="../tags/tag1832.xml"/><Relationship Id="rId60" Type="http://schemas.openxmlformats.org/officeDocument/2006/relationships/tags" Target="../tags/tag1831.xml"/><Relationship Id="rId6" Type="http://schemas.openxmlformats.org/officeDocument/2006/relationships/tags" Target="../tags/tag1777.xml"/><Relationship Id="rId59" Type="http://schemas.openxmlformats.org/officeDocument/2006/relationships/tags" Target="../tags/tag1830.xml"/><Relationship Id="rId58" Type="http://schemas.openxmlformats.org/officeDocument/2006/relationships/tags" Target="../tags/tag1829.xml"/><Relationship Id="rId57" Type="http://schemas.openxmlformats.org/officeDocument/2006/relationships/tags" Target="../tags/tag1828.xml"/><Relationship Id="rId56" Type="http://schemas.openxmlformats.org/officeDocument/2006/relationships/tags" Target="../tags/tag1827.xml"/><Relationship Id="rId55" Type="http://schemas.openxmlformats.org/officeDocument/2006/relationships/tags" Target="../tags/tag1826.xml"/><Relationship Id="rId54" Type="http://schemas.openxmlformats.org/officeDocument/2006/relationships/tags" Target="../tags/tag1825.xml"/><Relationship Id="rId53" Type="http://schemas.openxmlformats.org/officeDocument/2006/relationships/tags" Target="../tags/tag1824.xml"/><Relationship Id="rId52" Type="http://schemas.openxmlformats.org/officeDocument/2006/relationships/tags" Target="../tags/tag1823.xml"/><Relationship Id="rId51" Type="http://schemas.openxmlformats.org/officeDocument/2006/relationships/tags" Target="../tags/tag1822.xml"/><Relationship Id="rId50" Type="http://schemas.openxmlformats.org/officeDocument/2006/relationships/tags" Target="../tags/tag1821.xml"/><Relationship Id="rId5" Type="http://schemas.openxmlformats.org/officeDocument/2006/relationships/tags" Target="../tags/tag1776.xml"/><Relationship Id="rId49" Type="http://schemas.openxmlformats.org/officeDocument/2006/relationships/tags" Target="../tags/tag1820.xml"/><Relationship Id="rId48" Type="http://schemas.openxmlformats.org/officeDocument/2006/relationships/tags" Target="../tags/tag1819.xml"/><Relationship Id="rId47" Type="http://schemas.openxmlformats.org/officeDocument/2006/relationships/tags" Target="../tags/tag1818.xml"/><Relationship Id="rId46" Type="http://schemas.openxmlformats.org/officeDocument/2006/relationships/tags" Target="../tags/tag1817.xml"/><Relationship Id="rId45" Type="http://schemas.openxmlformats.org/officeDocument/2006/relationships/tags" Target="../tags/tag1816.xml"/><Relationship Id="rId44" Type="http://schemas.openxmlformats.org/officeDocument/2006/relationships/tags" Target="../tags/tag1815.xml"/><Relationship Id="rId43" Type="http://schemas.openxmlformats.org/officeDocument/2006/relationships/tags" Target="../tags/tag1814.xml"/><Relationship Id="rId42" Type="http://schemas.openxmlformats.org/officeDocument/2006/relationships/tags" Target="../tags/tag1813.xml"/><Relationship Id="rId41" Type="http://schemas.openxmlformats.org/officeDocument/2006/relationships/tags" Target="../tags/tag1812.xml"/><Relationship Id="rId40" Type="http://schemas.openxmlformats.org/officeDocument/2006/relationships/tags" Target="../tags/tag1811.xml"/><Relationship Id="rId4" Type="http://schemas.openxmlformats.org/officeDocument/2006/relationships/tags" Target="../tags/tag1775.xml"/><Relationship Id="rId39" Type="http://schemas.openxmlformats.org/officeDocument/2006/relationships/tags" Target="../tags/tag1810.xml"/><Relationship Id="rId38" Type="http://schemas.openxmlformats.org/officeDocument/2006/relationships/tags" Target="../tags/tag1809.xml"/><Relationship Id="rId37" Type="http://schemas.openxmlformats.org/officeDocument/2006/relationships/tags" Target="../tags/tag1808.xml"/><Relationship Id="rId36" Type="http://schemas.openxmlformats.org/officeDocument/2006/relationships/tags" Target="../tags/tag1807.xml"/><Relationship Id="rId35" Type="http://schemas.openxmlformats.org/officeDocument/2006/relationships/tags" Target="../tags/tag1806.xml"/><Relationship Id="rId34" Type="http://schemas.openxmlformats.org/officeDocument/2006/relationships/tags" Target="../tags/tag1805.xml"/><Relationship Id="rId33" Type="http://schemas.openxmlformats.org/officeDocument/2006/relationships/tags" Target="../tags/tag1804.xml"/><Relationship Id="rId32" Type="http://schemas.openxmlformats.org/officeDocument/2006/relationships/tags" Target="../tags/tag1803.xml"/><Relationship Id="rId31" Type="http://schemas.openxmlformats.org/officeDocument/2006/relationships/tags" Target="../tags/tag1802.xml"/><Relationship Id="rId30" Type="http://schemas.openxmlformats.org/officeDocument/2006/relationships/tags" Target="../tags/tag1801.xml"/><Relationship Id="rId3" Type="http://schemas.openxmlformats.org/officeDocument/2006/relationships/tags" Target="../tags/tag1774.xml"/><Relationship Id="rId29" Type="http://schemas.openxmlformats.org/officeDocument/2006/relationships/tags" Target="../tags/tag1800.xml"/><Relationship Id="rId28" Type="http://schemas.openxmlformats.org/officeDocument/2006/relationships/tags" Target="../tags/tag1799.xml"/><Relationship Id="rId27" Type="http://schemas.openxmlformats.org/officeDocument/2006/relationships/tags" Target="../tags/tag1798.xml"/><Relationship Id="rId26" Type="http://schemas.openxmlformats.org/officeDocument/2006/relationships/tags" Target="../tags/tag1797.xml"/><Relationship Id="rId25" Type="http://schemas.openxmlformats.org/officeDocument/2006/relationships/tags" Target="../tags/tag1796.xml"/><Relationship Id="rId24" Type="http://schemas.openxmlformats.org/officeDocument/2006/relationships/tags" Target="../tags/tag1795.xml"/><Relationship Id="rId23" Type="http://schemas.openxmlformats.org/officeDocument/2006/relationships/tags" Target="../tags/tag1794.xml"/><Relationship Id="rId22" Type="http://schemas.openxmlformats.org/officeDocument/2006/relationships/tags" Target="../tags/tag1793.xml"/><Relationship Id="rId21" Type="http://schemas.openxmlformats.org/officeDocument/2006/relationships/tags" Target="../tags/tag1792.xml"/><Relationship Id="rId20" Type="http://schemas.openxmlformats.org/officeDocument/2006/relationships/tags" Target="../tags/tag1791.xml"/><Relationship Id="rId2" Type="http://schemas.openxmlformats.org/officeDocument/2006/relationships/tags" Target="../tags/tag1773.xml"/><Relationship Id="rId19" Type="http://schemas.openxmlformats.org/officeDocument/2006/relationships/tags" Target="../tags/tag1790.xml"/><Relationship Id="rId18" Type="http://schemas.openxmlformats.org/officeDocument/2006/relationships/tags" Target="../tags/tag1789.xml"/><Relationship Id="rId17" Type="http://schemas.openxmlformats.org/officeDocument/2006/relationships/tags" Target="../tags/tag1788.xml"/><Relationship Id="rId16" Type="http://schemas.openxmlformats.org/officeDocument/2006/relationships/tags" Target="../tags/tag1787.xml"/><Relationship Id="rId15" Type="http://schemas.openxmlformats.org/officeDocument/2006/relationships/tags" Target="../tags/tag1786.xml"/><Relationship Id="rId14" Type="http://schemas.openxmlformats.org/officeDocument/2006/relationships/tags" Target="../tags/tag1785.xml"/><Relationship Id="rId13" Type="http://schemas.openxmlformats.org/officeDocument/2006/relationships/tags" Target="../tags/tag1784.xml"/><Relationship Id="rId12" Type="http://schemas.openxmlformats.org/officeDocument/2006/relationships/tags" Target="../tags/tag1783.xml"/><Relationship Id="rId11" Type="http://schemas.openxmlformats.org/officeDocument/2006/relationships/tags" Target="../tags/tag1782.xml"/><Relationship Id="rId10" Type="http://schemas.openxmlformats.org/officeDocument/2006/relationships/tags" Target="../tags/tag1781.xml"/><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3.xml.rels><?xml version="1.0" encoding="UTF-8" standalone="yes"?>
<Relationships xmlns="http://schemas.openxmlformats.org/package/2006/relationships"><Relationship Id="rId9" Type="http://schemas.openxmlformats.org/officeDocument/2006/relationships/tags" Target="../tags/tag1841.xml"/><Relationship Id="rId8" Type="http://schemas.openxmlformats.org/officeDocument/2006/relationships/tags" Target="../tags/tag1840.xml"/><Relationship Id="rId7" Type="http://schemas.openxmlformats.org/officeDocument/2006/relationships/tags" Target="../tags/tag1839.xml"/><Relationship Id="rId6" Type="http://schemas.openxmlformats.org/officeDocument/2006/relationships/tags" Target="../tags/tag1838.xml"/><Relationship Id="rId5" Type="http://schemas.openxmlformats.org/officeDocument/2006/relationships/tags" Target="../tags/tag1837.xml"/><Relationship Id="rId4" Type="http://schemas.openxmlformats.org/officeDocument/2006/relationships/tags" Target="../tags/tag1836.xml"/><Relationship Id="rId32" Type="http://schemas.openxmlformats.org/officeDocument/2006/relationships/tags" Target="../tags/tag1864.xml"/><Relationship Id="rId31" Type="http://schemas.openxmlformats.org/officeDocument/2006/relationships/tags" Target="../tags/tag1863.xml"/><Relationship Id="rId30" Type="http://schemas.openxmlformats.org/officeDocument/2006/relationships/tags" Target="../tags/tag1862.xml"/><Relationship Id="rId3" Type="http://schemas.openxmlformats.org/officeDocument/2006/relationships/image" Target="../media/image1.png"/><Relationship Id="rId29" Type="http://schemas.openxmlformats.org/officeDocument/2006/relationships/tags" Target="../tags/tag1861.xml"/><Relationship Id="rId28" Type="http://schemas.openxmlformats.org/officeDocument/2006/relationships/tags" Target="../tags/tag1860.xml"/><Relationship Id="rId27" Type="http://schemas.openxmlformats.org/officeDocument/2006/relationships/tags" Target="../tags/tag1859.xml"/><Relationship Id="rId26" Type="http://schemas.openxmlformats.org/officeDocument/2006/relationships/tags" Target="../tags/tag1858.xml"/><Relationship Id="rId25" Type="http://schemas.openxmlformats.org/officeDocument/2006/relationships/tags" Target="../tags/tag1857.xml"/><Relationship Id="rId24" Type="http://schemas.openxmlformats.org/officeDocument/2006/relationships/tags" Target="../tags/tag1856.xml"/><Relationship Id="rId23" Type="http://schemas.openxmlformats.org/officeDocument/2006/relationships/tags" Target="../tags/tag1855.xml"/><Relationship Id="rId22" Type="http://schemas.openxmlformats.org/officeDocument/2006/relationships/tags" Target="../tags/tag1854.xml"/><Relationship Id="rId21" Type="http://schemas.openxmlformats.org/officeDocument/2006/relationships/tags" Target="../tags/tag1853.xml"/><Relationship Id="rId20" Type="http://schemas.openxmlformats.org/officeDocument/2006/relationships/tags" Target="../tags/tag1852.xml"/><Relationship Id="rId2" Type="http://schemas.openxmlformats.org/officeDocument/2006/relationships/tags" Target="../tags/tag1835.xml"/><Relationship Id="rId19" Type="http://schemas.openxmlformats.org/officeDocument/2006/relationships/tags" Target="../tags/tag1851.xml"/><Relationship Id="rId18" Type="http://schemas.openxmlformats.org/officeDocument/2006/relationships/tags" Target="../tags/tag1850.xml"/><Relationship Id="rId17" Type="http://schemas.openxmlformats.org/officeDocument/2006/relationships/tags" Target="../tags/tag1849.xml"/><Relationship Id="rId16" Type="http://schemas.openxmlformats.org/officeDocument/2006/relationships/tags" Target="../tags/tag1848.xml"/><Relationship Id="rId15" Type="http://schemas.openxmlformats.org/officeDocument/2006/relationships/tags" Target="../tags/tag1847.xml"/><Relationship Id="rId14" Type="http://schemas.openxmlformats.org/officeDocument/2006/relationships/tags" Target="../tags/tag1846.xml"/><Relationship Id="rId13" Type="http://schemas.openxmlformats.org/officeDocument/2006/relationships/tags" Target="../tags/tag1845.xml"/><Relationship Id="rId12" Type="http://schemas.openxmlformats.org/officeDocument/2006/relationships/tags" Target="../tags/tag1844.xml"/><Relationship Id="rId11" Type="http://schemas.openxmlformats.org/officeDocument/2006/relationships/tags" Target="../tags/tag1843.xml"/><Relationship Id="rId10" Type="http://schemas.openxmlformats.org/officeDocument/2006/relationships/tags" Target="../tags/tag1842.xml"/><Relationship Id="rId1" Type="http://schemas.openxmlformats.org/officeDocument/2006/relationships/slideMaster" Target="../slideMasters/slideMaster3.xml"/></Relationships>
</file>

<file path=ppt/slideLayouts/_rels/slideLayout44.xml.rels><?xml version="1.0" encoding="UTF-8" standalone="yes"?>
<Relationships xmlns="http://schemas.openxmlformats.org/package/2006/relationships"><Relationship Id="rId9" Type="http://schemas.openxmlformats.org/officeDocument/2006/relationships/tags" Target="../tags/tag1870.xml"/><Relationship Id="rId8" Type="http://schemas.openxmlformats.org/officeDocument/2006/relationships/tags" Target="../tags/tag1869.xml"/><Relationship Id="rId7" Type="http://schemas.openxmlformats.org/officeDocument/2006/relationships/tags" Target="../tags/tag1868.xml"/><Relationship Id="rId6" Type="http://schemas.openxmlformats.org/officeDocument/2006/relationships/tags" Target="../tags/tag1867.xml"/><Relationship Id="rId5" Type="http://schemas.openxmlformats.org/officeDocument/2006/relationships/image" Target="../media/image3.svg"/><Relationship Id="rId4" Type="http://schemas.openxmlformats.org/officeDocument/2006/relationships/image" Target="../media/image2.png"/><Relationship Id="rId39" Type="http://schemas.openxmlformats.org/officeDocument/2006/relationships/tags" Target="../tags/tag1900.xml"/><Relationship Id="rId38" Type="http://schemas.openxmlformats.org/officeDocument/2006/relationships/tags" Target="../tags/tag1899.xml"/><Relationship Id="rId37" Type="http://schemas.openxmlformats.org/officeDocument/2006/relationships/tags" Target="../tags/tag1898.xml"/><Relationship Id="rId36" Type="http://schemas.openxmlformats.org/officeDocument/2006/relationships/tags" Target="../tags/tag1897.xml"/><Relationship Id="rId35" Type="http://schemas.openxmlformats.org/officeDocument/2006/relationships/tags" Target="../tags/tag1896.xml"/><Relationship Id="rId34" Type="http://schemas.openxmlformats.org/officeDocument/2006/relationships/tags" Target="../tags/tag1895.xml"/><Relationship Id="rId33" Type="http://schemas.openxmlformats.org/officeDocument/2006/relationships/tags" Target="../tags/tag1894.xml"/><Relationship Id="rId32" Type="http://schemas.openxmlformats.org/officeDocument/2006/relationships/tags" Target="../tags/tag1893.xml"/><Relationship Id="rId31" Type="http://schemas.openxmlformats.org/officeDocument/2006/relationships/tags" Target="../tags/tag1892.xml"/><Relationship Id="rId30" Type="http://schemas.openxmlformats.org/officeDocument/2006/relationships/tags" Target="../tags/tag1891.xml"/><Relationship Id="rId3" Type="http://schemas.openxmlformats.org/officeDocument/2006/relationships/tags" Target="../tags/tag1866.xml"/><Relationship Id="rId29" Type="http://schemas.openxmlformats.org/officeDocument/2006/relationships/tags" Target="../tags/tag1890.xml"/><Relationship Id="rId28" Type="http://schemas.openxmlformats.org/officeDocument/2006/relationships/tags" Target="../tags/tag1889.xml"/><Relationship Id="rId27" Type="http://schemas.openxmlformats.org/officeDocument/2006/relationships/tags" Target="../tags/tag1888.xml"/><Relationship Id="rId26" Type="http://schemas.openxmlformats.org/officeDocument/2006/relationships/tags" Target="../tags/tag1887.xml"/><Relationship Id="rId25" Type="http://schemas.openxmlformats.org/officeDocument/2006/relationships/tags" Target="../tags/tag1886.xml"/><Relationship Id="rId24" Type="http://schemas.openxmlformats.org/officeDocument/2006/relationships/tags" Target="../tags/tag1885.xml"/><Relationship Id="rId23" Type="http://schemas.openxmlformats.org/officeDocument/2006/relationships/tags" Target="../tags/tag1884.xml"/><Relationship Id="rId22" Type="http://schemas.openxmlformats.org/officeDocument/2006/relationships/tags" Target="../tags/tag1883.xml"/><Relationship Id="rId21" Type="http://schemas.openxmlformats.org/officeDocument/2006/relationships/tags" Target="../tags/tag1882.xml"/><Relationship Id="rId20" Type="http://schemas.openxmlformats.org/officeDocument/2006/relationships/tags" Target="../tags/tag1881.xml"/><Relationship Id="rId2" Type="http://schemas.openxmlformats.org/officeDocument/2006/relationships/tags" Target="../tags/tag1865.xml"/><Relationship Id="rId19" Type="http://schemas.openxmlformats.org/officeDocument/2006/relationships/tags" Target="../tags/tag1880.xml"/><Relationship Id="rId18" Type="http://schemas.openxmlformats.org/officeDocument/2006/relationships/tags" Target="../tags/tag1879.xml"/><Relationship Id="rId17" Type="http://schemas.openxmlformats.org/officeDocument/2006/relationships/tags" Target="../tags/tag1878.xml"/><Relationship Id="rId16" Type="http://schemas.openxmlformats.org/officeDocument/2006/relationships/tags" Target="../tags/tag1877.xml"/><Relationship Id="rId15" Type="http://schemas.openxmlformats.org/officeDocument/2006/relationships/tags" Target="../tags/tag1876.xml"/><Relationship Id="rId14" Type="http://schemas.openxmlformats.org/officeDocument/2006/relationships/tags" Target="../tags/tag1875.xml"/><Relationship Id="rId13" Type="http://schemas.openxmlformats.org/officeDocument/2006/relationships/tags" Target="../tags/tag1874.xml"/><Relationship Id="rId12" Type="http://schemas.openxmlformats.org/officeDocument/2006/relationships/tags" Target="../tags/tag1873.xml"/><Relationship Id="rId11" Type="http://schemas.openxmlformats.org/officeDocument/2006/relationships/tags" Target="../tags/tag1872.xml"/><Relationship Id="rId10" Type="http://schemas.openxmlformats.org/officeDocument/2006/relationships/tags" Target="../tags/tag1871.xml"/><Relationship Id="rId1" Type="http://schemas.openxmlformats.org/officeDocument/2006/relationships/slideMaster" Target="../slideMasters/slideMaster3.xml"/></Relationships>
</file>

<file path=ppt/slideLayouts/_rels/slideLayout45.xml.rels><?xml version="1.0" encoding="UTF-8" standalone="yes"?>
<Relationships xmlns="http://schemas.openxmlformats.org/package/2006/relationships"><Relationship Id="rId9" Type="http://schemas.openxmlformats.org/officeDocument/2006/relationships/tags" Target="../tags/tag1906.xml"/><Relationship Id="rId8" Type="http://schemas.openxmlformats.org/officeDocument/2006/relationships/tags" Target="../tags/tag1905.xml"/><Relationship Id="rId7" Type="http://schemas.openxmlformats.org/officeDocument/2006/relationships/tags" Target="../tags/tag1904.xml"/><Relationship Id="rId6" Type="http://schemas.openxmlformats.org/officeDocument/2006/relationships/image" Target="../media/image3.svg"/><Relationship Id="rId5" Type="http://schemas.openxmlformats.org/officeDocument/2006/relationships/image" Target="../media/image2.png"/><Relationship Id="rId41" Type="http://schemas.openxmlformats.org/officeDocument/2006/relationships/tags" Target="../tags/tag1938.xml"/><Relationship Id="rId40" Type="http://schemas.openxmlformats.org/officeDocument/2006/relationships/tags" Target="../tags/tag1937.xml"/><Relationship Id="rId4" Type="http://schemas.openxmlformats.org/officeDocument/2006/relationships/tags" Target="../tags/tag1903.xml"/><Relationship Id="rId39" Type="http://schemas.openxmlformats.org/officeDocument/2006/relationships/tags" Target="../tags/tag1936.xml"/><Relationship Id="rId38" Type="http://schemas.openxmlformats.org/officeDocument/2006/relationships/tags" Target="../tags/tag1935.xml"/><Relationship Id="rId37" Type="http://schemas.openxmlformats.org/officeDocument/2006/relationships/tags" Target="../tags/tag1934.xml"/><Relationship Id="rId36" Type="http://schemas.openxmlformats.org/officeDocument/2006/relationships/tags" Target="../tags/tag1933.xml"/><Relationship Id="rId35" Type="http://schemas.openxmlformats.org/officeDocument/2006/relationships/tags" Target="../tags/tag1932.xml"/><Relationship Id="rId34" Type="http://schemas.openxmlformats.org/officeDocument/2006/relationships/tags" Target="../tags/tag1931.xml"/><Relationship Id="rId33" Type="http://schemas.openxmlformats.org/officeDocument/2006/relationships/tags" Target="../tags/tag1930.xml"/><Relationship Id="rId32" Type="http://schemas.openxmlformats.org/officeDocument/2006/relationships/tags" Target="../tags/tag1929.xml"/><Relationship Id="rId31" Type="http://schemas.openxmlformats.org/officeDocument/2006/relationships/tags" Target="../tags/tag1928.xml"/><Relationship Id="rId30" Type="http://schemas.openxmlformats.org/officeDocument/2006/relationships/tags" Target="../tags/tag1927.xml"/><Relationship Id="rId3" Type="http://schemas.openxmlformats.org/officeDocument/2006/relationships/tags" Target="../tags/tag1902.xml"/><Relationship Id="rId29" Type="http://schemas.openxmlformats.org/officeDocument/2006/relationships/tags" Target="../tags/tag1926.xml"/><Relationship Id="rId28" Type="http://schemas.openxmlformats.org/officeDocument/2006/relationships/tags" Target="../tags/tag1925.xml"/><Relationship Id="rId27" Type="http://schemas.openxmlformats.org/officeDocument/2006/relationships/tags" Target="../tags/tag1924.xml"/><Relationship Id="rId26" Type="http://schemas.openxmlformats.org/officeDocument/2006/relationships/tags" Target="../tags/tag1923.xml"/><Relationship Id="rId25" Type="http://schemas.openxmlformats.org/officeDocument/2006/relationships/tags" Target="../tags/tag1922.xml"/><Relationship Id="rId24" Type="http://schemas.openxmlformats.org/officeDocument/2006/relationships/tags" Target="../tags/tag1921.xml"/><Relationship Id="rId23" Type="http://schemas.openxmlformats.org/officeDocument/2006/relationships/tags" Target="../tags/tag1920.xml"/><Relationship Id="rId22" Type="http://schemas.openxmlformats.org/officeDocument/2006/relationships/tags" Target="../tags/tag1919.xml"/><Relationship Id="rId21" Type="http://schemas.openxmlformats.org/officeDocument/2006/relationships/tags" Target="../tags/tag1918.xml"/><Relationship Id="rId20" Type="http://schemas.openxmlformats.org/officeDocument/2006/relationships/tags" Target="../tags/tag1917.xml"/><Relationship Id="rId2" Type="http://schemas.openxmlformats.org/officeDocument/2006/relationships/tags" Target="../tags/tag1901.xml"/><Relationship Id="rId19" Type="http://schemas.openxmlformats.org/officeDocument/2006/relationships/tags" Target="../tags/tag1916.xml"/><Relationship Id="rId18" Type="http://schemas.openxmlformats.org/officeDocument/2006/relationships/tags" Target="../tags/tag1915.xml"/><Relationship Id="rId17" Type="http://schemas.openxmlformats.org/officeDocument/2006/relationships/tags" Target="../tags/tag1914.xml"/><Relationship Id="rId16" Type="http://schemas.openxmlformats.org/officeDocument/2006/relationships/tags" Target="../tags/tag1913.xml"/><Relationship Id="rId15" Type="http://schemas.openxmlformats.org/officeDocument/2006/relationships/tags" Target="../tags/tag1912.xml"/><Relationship Id="rId14" Type="http://schemas.openxmlformats.org/officeDocument/2006/relationships/tags" Target="../tags/tag1911.xml"/><Relationship Id="rId13" Type="http://schemas.openxmlformats.org/officeDocument/2006/relationships/tags" Target="../tags/tag1910.xml"/><Relationship Id="rId12" Type="http://schemas.openxmlformats.org/officeDocument/2006/relationships/tags" Target="../tags/tag1909.xml"/><Relationship Id="rId11" Type="http://schemas.openxmlformats.org/officeDocument/2006/relationships/tags" Target="../tags/tag1908.xml"/><Relationship Id="rId10" Type="http://schemas.openxmlformats.org/officeDocument/2006/relationships/tags" Target="../tags/tag1907.xml"/><Relationship Id="rId1" Type="http://schemas.openxmlformats.org/officeDocument/2006/relationships/slideMaster" Target="../slideMasters/slideMaster3.xml"/></Relationships>
</file>

<file path=ppt/slideLayouts/_rels/slideLayout46.xml.rels><?xml version="1.0" encoding="UTF-8" standalone="yes"?>
<Relationships xmlns="http://schemas.openxmlformats.org/package/2006/relationships"><Relationship Id="rId9" Type="http://schemas.openxmlformats.org/officeDocument/2006/relationships/tags" Target="../tags/tag1944.xml"/><Relationship Id="rId8" Type="http://schemas.openxmlformats.org/officeDocument/2006/relationships/tags" Target="../tags/tag1943.xml"/><Relationship Id="rId7" Type="http://schemas.openxmlformats.org/officeDocument/2006/relationships/tags" Target="../tags/tag1942.xml"/><Relationship Id="rId6" Type="http://schemas.openxmlformats.org/officeDocument/2006/relationships/tags" Target="../tags/tag1941.xml"/><Relationship Id="rId5" Type="http://schemas.openxmlformats.org/officeDocument/2006/relationships/image" Target="../media/image3.svg"/><Relationship Id="rId43" Type="http://schemas.openxmlformats.org/officeDocument/2006/relationships/tags" Target="../tags/tag1978.xml"/><Relationship Id="rId42" Type="http://schemas.openxmlformats.org/officeDocument/2006/relationships/tags" Target="../tags/tag1977.xml"/><Relationship Id="rId41" Type="http://schemas.openxmlformats.org/officeDocument/2006/relationships/tags" Target="../tags/tag1976.xml"/><Relationship Id="rId40" Type="http://schemas.openxmlformats.org/officeDocument/2006/relationships/tags" Target="../tags/tag1975.xml"/><Relationship Id="rId4" Type="http://schemas.openxmlformats.org/officeDocument/2006/relationships/image" Target="../media/image2.png"/><Relationship Id="rId39" Type="http://schemas.openxmlformats.org/officeDocument/2006/relationships/tags" Target="../tags/tag1974.xml"/><Relationship Id="rId38" Type="http://schemas.openxmlformats.org/officeDocument/2006/relationships/tags" Target="../tags/tag1973.xml"/><Relationship Id="rId37" Type="http://schemas.openxmlformats.org/officeDocument/2006/relationships/tags" Target="../tags/tag1972.xml"/><Relationship Id="rId36" Type="http://schemas.openxmlformats.org/officeDocument/2006/relationships/tags" Target="../tags/tag1971.xml"/><Relationship Id="rId35" Type="http://schemas.openxmlformats.org/officeDocument/2006/relationships/tags" Target="../tags/tag1970.xml"/><Relationship Id="rId34" Type="http://schemas.openxmlformats.org/officeDocument/2006/relationships/tags" Target="../tags/tag1969.xml"/><Relationship Id="rId33" Type="http://schemas.openxmlformats.org/officeDocument/2006/relationships/tags" Target="../tags/tag1968.xml"/><Relationship Id="rId32" Type="http://schemas.openxmlformats.org/officeDocument/2006/relationships/tags" Target="../tags/tag1967.xml"/><Relationship Id="rId31" Type="http://schemas.openxmlformats.org/officeDocument/2006/relationships/tags" Target="../tags/tag1966.xml"/><Relationship Id="rId30" Type="http://schemas.openxmlformats.org/officeDocument/2006/relationships/tags" Target="../tags/tag1965.xml"/><Relationship Id="rId3" Type="http://schemas.openxmlformats.org/officeDocument/2006/relationships/tags" Target="../tags/tag1940.xml"/><Relationship Id="rId29" Type="http://schemas.openxmlformats.org/officeDocument/2006/relationships/tags" Target="../tags/tag1964.xml"/><Relationship Id="rId28" Type="http://schemas.openxmlformats.org/officeDocument/2006/relationships/tags" Target="../tags/tag1963.xml"/><Relationship Id="rId27" Type="http://schemas.openxmlformats.org/officeDocument/2006/relationships/tags" Target="../tags/tag1962.xml"/><Relationship Id="rId26" Type="http://schemas.openxmlformats.org/officeDocument/2006/relationships/tags" Target="../tags/tag1961.xml"/><Relationship Id="rId25" Type="http://schemas.openxmlformats.org/officeDocument/2006/relationships/tags" Target="../tags/tag1960.xml"/><Relationship Id="rId24" Type="http://schemas.openxmlformats.org/officeDocument/2006/relationships/tags" Target="../tags/tag1959.xml"/><Relationship Id="rId23" Type="http://schemas.openxmlformats.org/officeDocument/2006/relationships/tags" Target="../tags/tag1958.xml"/><Relationship Id="rId22" Type="http://schemas.openxmlformats.org/officeDocument/2006/relationships/tags" Target="../tags/tag1957.xml"/><Relationship Id="rId21" Type="http://schemas.openxmlformats.org/officeDocument/2006/relationships/tags" Target="../tags/tag1956.xml"/><Relationship Id="rId20" Type="http://schemas.openxmlformats.org/officeDocument/2006/relationships/tags" Target="../tags/tag1955.xml"/><Relationship Id="rId2" Type="http://schemas.openxmlformats.org/officeDocument/2006/relationships/tags" Target="../tags/tag1939.xml"/><Relationship Id="rId19" Type="http://schemas.openxmlformats.org/officeDocument/2006/relationships/tags" Target="../tags/tag1954.xml"/><Relationship Id="rId18" Type="http://schemas.openxmlformats.org/officeDocument/2006/relationships/tags" Target="../tags/tag1953.xml"/><Relationship Id="rId17" Type="http://schemas.openxmlformats.org/officeDocument/2006/relationships/tags" Target="../tags/tag1952.xml"/><Relationship Id="rId16" Type="http://schemas.openxmlformats.org/officeDocument/2006/relationships/tags" Target="../tags/tag1951.xml"/><Relationship Id="rId15" Type="http://schemas.openxmlformats.org/officeDocument/2006/relationships/tags" Target="../tags/tag1950.xml"/><Relationship Id="rId14" Type="http://schemas.openxmlformats.org/officeDocument/2006/relationships/tags" Target="../tags/tag1949.xml"/><Relationship Id="rId13" Type="http://schemas.openxmlformats.org/officeDocument/2006/relationships/tags" Target="../tags/tag1948.xml"/><Relationship Id="rId12" Type="http://schemas.openxmlformats.org/officeDocument/2006/relationships/tags" Target="../tags/tag1947.xml"/><Relationship Id="rId11" Type="http://schemas.openxmlformats.org/officeDocument/2006/relationships/tags" Target="../tags/tag1946.xml"/><Relationship Id="rId10" Type="http://schemas.openxmlformats.org/officeDocument/2006/relationships/tags" Target="../tags/tag1945.xml"/><Relationship Id="rId1" Type="http://schemas.openxmlformats.org/officeDocument/2006/relationships/slideMaster" Target="../slideMasters/slideMaster3.xml"/></Relationships>
</file>

<file path=ppt/slideLayouts/_rels/slideLayout47.xml.rels><?xml version="1.0" encoding="UTF-8" standalone="yes"?>
<Relationships xmlns="http://schemas.openxmlformats.org/package/2006/relationships"><Relationship Id="rId9" Type="http://schemas.openxmlformats.org/officeDocument/2006/relationships/tags" Target="../tags/tag1984.xml"/><Relationship Id="rId8" Type="http://schemas.openxmlformats.org/officeDocument/2006/relationships/image" Target="../media/image3.svg"/><Relationship Id="rId7" Type="http://schemas.openxmlformats.org/officeDocument/2006/relationships/image" Target="../media/image2.png"/><Relationship Id="rId60" Type="http://schemas.openxmlformats.org/officeDocument/2006/relationships/tags" Target="../tags/tag2035.xml"/><Relationship Id="rId6" Type="http://schemas.openxmlformats.org/officeDocument/2006/relationships/tags" Target="../tags/tag1983.xml"/><Relationship Id="rId59" Type="http://schemas.openxmlformats.org/officeDocument/2006/relationships/tags" Target="../tags/tag2034.xml"/><Relationship Id="rId58" Type="http://schemas.openxmlformats.org/officeDocument/2006/relationships/tags" Target="../tags/tag2033.xml"/><Relationship Id="rId57" Type="http://schemas.openxmlformats.org/officeDocument/2006/relationships/tags" Target="../tags/tag2032.xml"/><Relationship Id="rId56" Type="http://schemas.openxmlformats.org/officeDocument/2006/relationships/tags" Target="../tags/tag2031.xml"/><Relationship Id="rId55" Type="http://schemas.openxmlformats.org/officeDocument/2006/relationships/tags" Target="../tags/tag2030.xml"/><Relationship Id="rId54" Type="http://schemas.openxmlformats.org/officeDocument/2006/relationships/tags" Target="../tags/tag2029.xml"/><Relationship Id="rId53" Type="http://schemas.openxmlformats.org/officeDocument/2006/relationships/tags" Target="../tags/tag2028.xml"/><Relationship Id="rId52" Type="http://schemas.openxmlformats.org/officeDocument/2006/relationships/tags" Target="../tags/tag2027.xml"/><Relationship Id="rId51" Type="http://schemas.openxmlformats.org/officeDocument/2006/relationships/tags" Target="../tags/tag2026.xml"/><Relationship Id="rId50" Type="http://schemas.openxmlformats.org/officeDocument/2006/relationships/tags" Target="../tags/tag2025.xml"/><Relationship Id="rId5" Type="http://schemas.openxmlformats.org/officeDocument/2006/relationships/tags" Target="../tags/tag1982.xml"/><Relationship Id="rId49" Type="http://schemas.openxmlformats.org/officeDocument/2006/relationships/tags" Target="../tags/tag2024.xml"/><Relationship Id="rId48" Type="http://schemas.openxmlformats.org/officeDocument/2006/relationships/tags" Target="../tags/tag2023.xml"/><Relationship Id="rId47" Type="http://schemas.openxmlformats.org/officeDocument/2006/relationships/tags" Target="../tags/tag2022.xml"/><Relationship Id="rId46" Type="http://schemas.openxmlformats.org/officeDocument/2006/relationships/tags" Target="../tags/tag2021.xml"/><Relationship Id="rId45" Type="http://schemas.openxmlformats.org/officeDocument/2006/relationships/tags" Target="../tags/tag2020.xml"/><Relationship Id="rId44" Type="http://schemas.openxmlformats.org/officeDocument/2006/relationships/tags" Target="../tags/tag2019.xml"/><Relationship Id="rId43" Type="http://schemas.openxmlformats.org/officeDocument/2006/relationships/tags" Target="../tags/tag2018.xml"/><Relationship Id="rId42" Type="http://schemas.openxmlformats.org/officeDocument/2006/relationships/tags" Target="../tags/tag2017.xml"/><Relationship Id="rId41" Type="http://schemas.openxmlformats.org/officeDocument/2006/relationships/tags" Target="../tags/tag2016.xml"/><Relationship Id="rId40" Type="http://schemas.openxmlformats.org/officeDocument/2006/relationships/tags" Target="../tags/tag2015.xml"/><Relationship Id="rId4" Type="http://schemas.openxmlformats.org/officeDocument/2006/relationships/tags" Target="../tags/tag1981.xml"/><Relationship Id="rId39" Type="http://schemas.openxmlformats.org/officeDocument/2006/relationships/tags" Target="../tags/tag2014.xml"/><Relationship Id="rId38" Type="http://schemas.openxmlformats.org/officeDocument/2006/relationships/tags" Target="../tags/tag2013.xml"/><Relationship Id="rId37" Type="http://schemas.openxmlformats.org/officeDocument/2006/relationships/tags" Target="../tags/tag2012.xml"/><Relationship Id="rId36" Type="http://schemas.openxmlformats.org/officeDocument/2006/relationships/tags" Target="../tags/tag2011.xml"/><Relationship Id="rId35" Type="http://schemas.openxmlformats.org/officeDocument/2006/relationships/tags" Target="../tags/tag2010.xml"/><Relationship Id="rId34" Type="http://schemas.openxmlformats.org/officeDocument/2006/relationships/tags" Target="../tags/tag2009.xml"/><Relationship Id="rId33" Type="http://schemas.openxmlformats.org/officeDocument/2006/relationships/tags" Target="../tags/tag2008.xml"/><Relationship Id="rId32" Type="http://schemas.openxmlformats.org/officeDocument/2006/relationships/tags" Target="../tags/tag2007.xml"/><Relationship Id="rId31" Type="http://schemas.openxmlformats.org/officeDocument/2006/relationships/tags" Target="../tags/tag2006.xml"/><Relationship Id="rId30" Type="http://schemas.openxmlformats.org/officeDocument/2006/relationships/tags" Target="../tags/tag2005.xml"/><Relationship Id="rId3" Type="http://schemas.openxmlformats.org/officeDocument/2006/relationships/tags" Target="../tags/tag1980.xml"/><Relationship Id="rId29" Type="http://schemas.openxmlformats.org/officeDocument/2006/relationships/tags" Target="../tags/tag2004.xml"/><Relationship Id="rId28" Type="http://schemas.openxmlformats.org/officeDocument/2006/relationships/tags" Target="../tags/tag2003.xml"/><Relationship Id="rId27" Type="http://schemas.openxmlformats.org/officeDocument/2006/relationships/tags" Target="../tags/tag2002.xml"/><Relationship Id="rId26" Type="http://schemas.openxmlformats.org/officeDocument/2006/relationships/tags" Target="../tags/tag2001.xml"/><Relationship Id="rId25" Type="http://schemas.openxmlformats.org/officeDocument/2006/relationships/tags" Target="../tags/tag2000.xml"/><Relationship Id="rId24" Type="http://schemas.openxmlformats.org/officeDocument/2006/relationships/tags" Target="../tags/tag1999.xml"/><Relationship Id="rId23" Type="http://schemas.openxmlformats.org/officeDocument/2006/relationships/tags" Target="../tags/tag1998.xml"/><Relationship Id="rId22" Type="http://schemas.openxmlformats.org/officeDocument/2006/relationships/tags" Target="../tags/tag1997.xml"/><Relationship Id="rId21" Type="http://schemas.openxmlformats.org/officeDocument/2006/relationships/tags" Target="../tags/tag1996.xml"/><Relationship Id="rId20" Type="http://schemas.openxmlformats.org/officeDocument/2006/relationships/tags" Target="../tags/tag1995.xml"/><Relationship Id="rId2" Type="http://schemas.openxmlformats.org/officeDocument/2006/relationships/tags" Target="../tags/tag1979.xml"/><Relationship Id="rId19" Type="http://schemas.openxmlformats.org/officeDocument/2006/relationships/tags" Target="../tags/tag1994.xml"/><Relationship Id="rId18" Type="http://schemas.openxmlformats.org/officeDocument/2006/relationships/tags" Target="../tags/tag1993.xml"/><Relationship Id="rId17" Type="http://schemas.openxmlformats.org/officeDocument/2006/relationships/tags" Target="../tags/tag1992.xml"/><Relationship Id="rId16" Type="http://schemas.openxmlformats.org/officeDocument/2006/relationships/tags" Target="../tags/tag1991.xml"/><Relationship Id="rId15" Type="http://schemas.openxmlformats.org/officeDocument/2006/relationships/tags" Target="../tags/tag1990.xml"/><Relationship Id="rId14" Type="http://schemas.openxmlformats.org/officeDocument/2006/relationships/tags" Target="../tags/tag1989.xml"/><Relationship Id="rId13" Type="http://schemas.openxmlformats.org/officeDocument/2006/relationships/tags" Target="../tags/tag1988.xml"/><Relationship Id="rId12" Type="http://schemas.openxmlformats.org/officeDocument/2006/relationships/tags" Target="../tags/tag1987.xml"/><Relationship Id="rId11" Type="http://schemas.openxmlformats.org/officeDocument/2006/relationships/tags" Target="../tags/tag1986.xml"/><Relationship Id="rId10" Type="http://schemas.openxmlformats.org/officeDocument/2006/relationships/tags" Target="../tags/tag1985.xml"/><Relationship Id="rId1" Type="http://schemas.openxmlformats.org/officeDocument/2006/relationships/slideMaster" Target="../slideMasters/slideMaster3.xml"/></Relationships>
</file>

<file path=ppt/slideLayouts/_rels/slideLayout48.xml.rels><?xml version="1.0" encoding="UTF-8" standalone="yes"?>
<Relationships xmlns="http://schemas.openxmlformats.org/package/2006/relationships"><Relationship Id="rId9" Type="http://schemas.openxmlformats.org/officeDocument/2006/relationships/tags" Target="../tags/tag2043.xml"/><Relationship Id="rId8" Type="http://schemas.openxmlformats.org/officeDocument/2006/relationships/tags" Target="../tags/tag2042.xml"/><Relationship Id="rId7" Type="http://schemas.openxmlformats.org/officeDocument/2006/relationships/tags" Target="../tags/tag2041.xml"/><Relationship Id="rId6" Type="http://schemas.openxmlformats.org/officeDocument/2006/relationships/tags" Target="../tags/tag2040.xml"/><Relationship Id="rId5" Type="http://schemas.openxmlformats.org/officeDocument/2006/relationships/tags" Target="../tags/tag2039.xml"/><Relationship Id="rId4" Type="http://schemas.openxmlformats.org/officeDocument/2006/relationships/tags" Target="../tags/tag2038.xml"/><Relationship Id="rId3" Type="http://schemas.openxmlformats.org/officeDocument/2006/relationships/tags" Target="../tags/tag2037.xml"/><Relationship Id="rId28" Type="http://schemas.openxmlformats.org/officeDocument/2006/relationships/tags" Target="../tags/tag2062.xml"/><Relationship Id="rId27" Type="http://schemas.openxmlformats.org/officeDocument/2006/relationships/tags" Target="../tags/tag2061.xml"/><Relationship Id="rId26" Type="http://schemas.openxmlformats.org/officeDocument/2006/relationships/tags" Target="../tags/tag2060.xml"/><Relationship Id="rId25" Type="http://schemas.openxmlformats.org/officeDocument/2006/relationships/tags" Target="../tags/tag2059.xml"/><Relationship Id="rId24" Type="http://schemas.openxmlformats.org/officeDocument/2006/relationships/tags" Target="../tags/tag2058.xml"/><Relationship Id="rId23" Type="http://schemas.openxmlformats.org/officeDocument/2006/relationships/tags" Target="../tags/tag2057.xml"/><Relationship Id="rId22" Type="http://schemas.openxmlformats.org/officeDocument/2006/relationships/tags" Target="../tags/tag2056.xml"/><Relationship Id="rId21" Type="http://schemas.openxmlformats.org/officeDocument/2006/relationships/tags" Target="../tags/tag2055.xml"/><Relationship Id="rId20" Type="http://schemas.openxmlformats.org/officeDocument/2006/relationships/tags" Target="../tags/tag2054.xml"/><Relationship Id="rId2" Type="http://schemas.openxmlformats.org/officeDocument/2006/relationships/tags" Target="../tags/tag2036.xml"/><Relationship Id="rId19" Type="http://schemas.openxmlformats.org/officeDocument/2006/relationships/tags" Target="../tags/tag2053.xml"/><Relationship Id="rId18" Type="http://schemas.openxmlformats.org/officeDocument/2006/relationships/tags" Target="../tags/tag2052.xml"/><Relationship Id="rId17" Type="http://schemas.openxmlformats.org/officeDocument/2006/relationships/tags" Target="../tags/tag2051.xml"/><Relationship Id="rId16" Type="http://schemas.openxmlformats.org/officeDocument/2006/relationships/tags" Target="../tags/tag2050.xml"/><Relationship Id="rId15" Type="http://schemas.openxmlformats.org/officeDocument/2006/relationships/tags" Target="../tags/tag2049.xml"/><Relationship Id="rId14" Type="http://schemas.openxmlformats.org/officeDocument/2006/relationships/tags" Target="../tags/tag2048.xml"/><Relationship Id="rId13" Type="http://schemas.openxmlformats.org/officeDocument/2006/relationships/tags" Target="../tags/tag2047.xml"/><Relationship Id="rId12" Type="http://schemas.openxmlformats.org/officeDocument/2006/relationships/tags" Target="../tags/tag2046.xml"/><Relationship Id="rId11" Type="http://schemas.openxmlformats.org/officeDocument/2006/relationships/tags" Target="../tags/tag2045.xml"/><Relationship Id="rId10" Type="http://schemas.openxmlformats.org/officeDocument/2006/relationships/tags" Target="../tags/tag2044.xml"/><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9" Type="http://schemas.openxmlformats.org/officeDocument/2006/relationships/tags" Target="../tags/tag2070.xml"/><Relationship Id="rId8" Type="http://schemas.openxmlformats.org/officeDocument/2006/relationships/tags" Target="../tags/tag2069.xml"/><Relationship Id="rId7" Type="http://schemas.openxmlformats.org/officeDocument/2006/relationships/tags" Target="../tags/tag2068.xml"/><Relationship Id="rId6" Type="http://schemas.openxmlformats.org/officeDocument/2006/relationships/tags" Target="../tags/tag2067.xml"/><Relationship Id="rId57" Type="http://schemas.openxmlformats.org/officeDocument/2006/relationships/tags" Target="../tags/tag2118.xml"/><Relationship Id="rId56" Type="http://schemas.openxmlformats.org/officeDocument/2006/relationships/tags" Target="../tags/tag2117.xml"/><Relationship Id="rId55" Type="http://schemas.openxmlformats.org/officeDocument/2006/relationships/tags" Target="../tags/tag2116.xml"/><Relationship Id="rId54" Type="http://schemas.openxmlformats.org/officeDocument/2006/relationships/tags" Target="../tags/tag2115.xml"/><Relationship Id="rId53" Type="http://schemas.openxmlformats.org/officeDocument/2006/relationships/tags" Target="../tags/tag2114.xml"/><Relationship Id="rId52" Type="http://schemas.openxmlformats.org/officeDocument/2006/relationships/tags" Target="../tags/tag2113.xml"/><Relationship Id="rId51" Type="http://schemas.openxmlformats.org/officeDocument/2006/relationships/tags" Target="../tags/tag2112.xml"/><Relationship Id="rId50" Type="http://schemas.openxmlformats.org/officeDocument/2006/relationships/tags" Target="../tags/tag2111.xml"/><Relationship Id="rId5" Type="http://schemas.openxmlformats.org/officeDocument/2006/relationships/tags" Target="../tags/tag2066.xml"/><Relationship Id="rId49" Type="http://schemas.openxmlformats.org/officeDocument/2006/relationships/tags" Target="../tags/tag2110.xml"/><Relationship Id="rId48" Type="http://schemas.openxmlformats.org/officeDocument/2006/relationships/tags" Target="../tags/tag2109.xml"/><Relationship Id="rId47" Type="http://schemas.openxmlformats.org/officeDocument/2006/relationships/tags" Target="../tags/tag2108.xml"/><Relationship Id="rId46" Type="http://schemas.openxmlformats.org/officeDocument/2006/relationships/tags" Target="../tags/tag2107.xml"/><Relationship Id="rId45" Type="http://schemas.openxmlformats.org/officeDocument/2006/relationships/tags" Target="../tags/tag2106.xml"/><Relationship Id="rId44" Type="http://schemas.openxmlformats.org/officeDocument/2006/relationships/tags" Target="../tags/tag2105.xml"/><Relationship Id="rId43" Type="http://schemas.openxmlformats.org/officeDocument/2006/relationships/tags" Target="../tags/tag2104.xml"/><Relationship Id="rId42" Type="http://schemas.openxmlformats.org/officeDocument/2006/relationships/tags" Target="../tags/tag2103.xml"/><Relationship Id="rId41" Type="http://schemas.openxmlformats.org/officeDocument/2006/relationships/tags" Target="../tags/tag2102.xml"/><Relationship Id="rId40" Type="http://schemas.openxmlformats.org/officeDocument/2006/relationships/tags" Target="../tags/tag2101.xml"/><Relationship Id="rId4" Type="http://schemas.openxmlformats.org/officeDocument/2006/relationships/tags" Target="../tags/tag2065.xml"/><Relationship Id="rId39" Type="http://schemas.openxmlformats.org/officeDocument/2006/relationships/tags" Target="../tags/tag2100.xml"/><Relationship Id="rId38" Type="http://schemas.openxmlformats.org/officeDocument/2006/relationships/tags" Target="../tags/tag2099.xml"/><Relationship Id="rId37" Type="http://schemas.openxmlformats.org/officeDocument/2006/relationships/tags" Target="../tags/tag2098.xml"/><Relationship Id="rId36" Type="http://schemas.openxmlformats.org/officeDocument/2006/relationships/tags" Target="../tags/tag2097.xml"/><Relationship Id="rId35" Type="http://schemas.openxmlformats.org/officeDocument/2006/relationships/tags" Target="../tags/tag2096.xml"/><Relationship Id="rId34" Type="http://schemas.openxmlformats.org/officeDocument/2006/relationships/tags" Target="../tags/tag2095.xml"/><Relationship Id="rId33" Type="http://schemas.openxmlformats.org/officeDocument/2006/relationships/tags" Target="../tags/tag2094.xml"/><Relationship Id="rId32" Type="http://schemas.openxmlformats.org/officeDocument/2006/relationships/tags" Target="../tags/tag2093.xml"/><Relationship Id="rId31" Type="http://schemas.openxmlformats.org/officeDocument/2006/relationships/tags" Target="../tags/tag2092.xml"/><Relationship Id="rId30" Type="http://schemas.openxmlformats.org/officeDocument/2006/relationships/tags" Target="../tags/tag2091.xml"/><Relationship Id="rId3" Type="http://schemas.openxmlformats.org/officeDocument/2006/relationships/tags" Target="../tags/tag2064.xml"/><Relationship Id="rId29" Type="http://schemas.openxmlformats.org/officeDocument/2006/relationships/tags" Target="../tags/tag2090.xml"/><Relationship Id="rId28" Type="http://schemas.openxmlformats.org/officeDocument/2006/relationships/tags" Target="../tags/tag2089.xml"/><Relationship Id="rId27" Type="http://schemas.openxmlformats.org/officeDocument/2006/relationships/tags" Target="../tags/tag2088.xml"/><Relationship Id="rId26" Type="http://schemas.openxmlformats.org/officeDocument/2006/relationships/tags" Target="../tags/tag2087.xml"/><Relationship Id="rId25" Type="http://schemas.openxmlformats.org/officeDocument/2006/relationships/tags" Target="../tags/tag2086.xml"/><Relationship Id="rId24" Type="http://schemas.openxmlformats.org/officeDocument/2006/relationships/tags" Target="../tags/tag2085.xml"/><Relationship Id="rId23" Type="http://schemas.openxmlformats.org/officeDocument/2006/relationships/tags" Target="../tags/tag2084.xml"/><Relationship Id="rId22" Type="http://schemas.openxmlformats.org/officeDocument/2006/relationships/tags" Target="../tags/tag2083.xml"/><Relationship Id="rId21" Type="http://schemas.openxmlformats.org/officeDocument/2006/relationships/tags" Target="../tags/tag2082.xml"/><Relationship Id="rId20" Type="http://schemas.openxmlformats.org/officeDocument/2006/relationships/tags" Target="../tags/tag2081.xml"/><Relationship Id="rId2" Type="http://schemas.openxmlformats.org/officeDocument/2006/relationships/tags" Target="../tags/tag2063.xml"/><Relationship Id="rId19" Type="http://schemas.openxmlformats.org/officeDocument/2006/relationships/tags" Target="../tags/tag2080.xml"/><Relationship Id="rId18" Type="http://schemas.openxmlformats.org/officeDocument/2006/relationships/tags" Target="../tags/tag2079.xml"/><Relationship Id="rId17" Type="http://schemas.openxmlformats.org/officeDocument/2006/relationships/tags" Target="../tags/tag2078.xml"/><Relationship Id="rId16" Type="http://schemas.openxmlformats.org/officeDocument/2006/relationships/tags" Target="../tags/tag2077.xml"/><Relationship Id="rId15" Type="http://schemas.openxmlformats.org/officeDocument/2006/relationships/tags" Target="../tags/tag2076.xml"/><Relationship Id="rId14" Type="http://schemas.openxmlformats.org/officeDocument/2006/relationships/tags" Target="../tags/tag2075.xml"/><Relationship Id="rId13" Type="http://schemas.openxmlformats.org/officeDocument/2006/relationships/tags" Target="../tags/tag2074.xml"/><Relationship Id="rId12" Type="http://schemas.openxmlformats.org/officeDocument/2006/relationships/tags" Target="../tags/tag2073.xml"/><Relationship Id="rId11" Type="http://schemas.openxmlformats.org/officeDocument/2006/relationships/tags" Target="../tags/tag2072.xml"/><Relationship Id="rId10" Type="http://schemas.openxmlformats.org/officeDocument/2006/relationships/tags" Target="../tags/tag2071.xml"/><Relationship Id="rId1" Type="http://schemas.openxmlformats.org/officeDocument/2006/relationships/slideMaster" Target="../slideMasters/slideMaster3.xml"/></Relationships>
</file>

<file path=ppt/slideLayouts/_rels/slideLayout5.xml.rels><?xml version="1.0" encoding="UTF-8" standalone="yes"?>
<Relationships xmlns="http://schemas.openxmlformats.org/package/2006/relationships"><Relationship Id="rId9" Type="http://schemas.openxmlformats.org/officeDocument/2006/relationships/tags" Target="../tags/tag150.xml"/><Relationship Id="rId8" Type="http://schemas.openxmlformats.org/officeDocument/2006/relationships/image" Target="../media/image3.svg"/><Relationship Id="rId7" Type="http://schemas.openxmlformats.org/officeDocument/2006/relationships/image" Target="../media/image2.png"/><Relationship Id="rId60" Type="http://schemas.openxmlformats.org/officeDocument/2006/relationships/tags" Target="../tags/tag201.xml"/><Relationship Id="rId6" Type="http://schemas.openxmlformats.org/officeDocument/2006/relationships/tags" Target="../tags/tag149.xml"/><Relationship Id="rId59" Type="http://schemas.openxmlformats.org/officeDocument/2006/relationships/tags" Target="../tags/tag200.xml"/><Relationship Id="rId58" Type="http://schemas.openxmlformats.org/officeDocument/2006/relationships/tags" Target="../tags/tag199.xml"/><Relationship Id="rId57" Type="http://schemas.openxmlformats.org/officeDocument/2006/relationships/tags" Target="../tags/tag198.xml"/><Relationship Id="rId56" Type="http://schemas.openxmlformats.org/officeDocument/2006/relationships/tags" Target="../tags/tag197.xml"/><Relationship Id="rId55" Type="http://schemas.openxmlformats.org/officeDocument/2006/relationships/tags" Target="../tags/tag196.xml"/><Relationship Id="rId54" Type="http://schemas.openxmlformats.org/officeDocument/2006/relationships/tags" Target="../tags/tag195.xml"/><Relationship Id="rId53" Type="http://schemas.openxmlformats.org/officeDocument/2006/relationships/tags" Target="../tags/tag194.xml"/><Relationship Id="rId52" Type="http://schemas.openxmlformats.org/officeDocument/2006/relationships/tags" Target="../tags/tag193.xml"/><Relationship Id="rId51" Type="http://schemas.openxmlformats.org/officeDocument/2006/relationships/tags" Target="../tags/tag192.xml"/><Relationship Id="rId50" Type="http://schemas.openxmlformats.org/officeDocument/2006/relationships/tags" Target="../tags/tag191.xml"/><Relationship Id="rId5" Type="http://schemas.openxmlformats.org/officeDocument/2006/relationships/tags" Target="../tags/tag148.xml"/><Relationship Id="rId49" Type="http://schemas.openxmlformats.org/officeDocument/2006/relationships/tags" Target="../tags/tag190.xml"/><Relationship Id="rId48" Type="http://schemas.openxmlformats.org/officeDocument/2006/relationships/tags" Target="../tags/tag189.xml"/><Relationship Id="rId47" Type="http://schemas.openxmlformats.org/officeDocument/2006/relationships/tags" Target="../tags/tag188.xml"/><Relationship Id="rId46" Type="http://schemas.openxmlformats.org/officeDocument/2006/relationships/tags" Target="../tags/tag187.xml"/><Relationship Id="rId45" Type="http://schemas.openxmlformats.org/officeDocument/2006/relationships/tags" Target="../tags/tag186.xml"/><Relationship Id="rId44" Type="http://schemas.openxmlformats.org/officeDocument/2006/relationships/tags" Target="../tags/tag185.xml"/><Relationship Id="rId43" Type="http://schemas.openxmlformats.org/officeDocument/2006/relationships/tags" Target="../tags/tag184.xml"/><Relationship Id="rId42" Type="http://schemas.openxmlformats.org/officeDocument/2006/relationships/tags" Target="../tags/tag183.xml"/><Relationship Id="rId41" Type="http://schemas.openxmlformats.org/officeDocument/2006/relationships/tags" Target="../tags/tag182.xml"/><Relationship Id="rId40" Type="http://schemas.openxmlformats.org/officeDocument/2006/relationships/tags" Target="../tags/tag181.xml"/><Relationship Id="rId4" Type="http://schemas.openxmlformats.org/officeDocument/2006/relationships/tags" Target="../tags/tag147.xml"/><Relationship Id="rId39" Type="http://schemas.openxmlformats.org/officeDocument/2006/relationships/tags" Target="../tags/tag180.xml"/><Relationship Id="rId38" Type="http://schemas.openxmlformats.org/officeDocument/2006/relationships/tags" Target="../tags/tag179.xml"/><Relationship Id="rId37" Type="http://schemas.openxmlformats.org/officeDocument/2006/relationships/tags" Target="../tags/tag178.xml"/><Relationship Id="rId36" Type="http://schemas.openxmlformats.org/officeDocument/2006/relationships/tags" Target="../tags/tag177.xml"/><Relationship Id="rId35" Type="http://schemas.openxmlformats.org/officeDocument/2006/relationships/tags" Target="../tags/tag176.xml"/><Relationship Id="rId34" Type="http://schemas.openxmlformats.org/officeDocument/2006/relationships/tags" Target="../tags/tag175.xml"/><Relationship Id="rId33" Type="http://schemas.openxmlformats.org/officeDocument/2006/relationships/tags" Target="../tags/tag174.xml"/><Relationship Id="rId32" Type="http://schemas.openxmlformats.org/officeDocument/2006/relationships/tags" Target="../tags/tag173.xml"/><Relationship Id="rId31" Type="http://schemas.openxmlformats.org/officeDocument/2006/relationships/tags" Target="../tags/tag172.xml"/><Relationship Id="rId30" Type="http://schemas.openxmlformats.org/officeDocument/2006/relationships/tags" Target="../tags/tag171.xml"/><Relationship Id="rId3" Type="http://schemas.openxmlformats.org/officeDocument/2006/relationships/tags" Target="../tags/tag146.xml"/><Relationship Id="rId29" Type="http://schemas.openxmlformats.org/officeDocument/2006/relationships/tags" Target="../tags/tag170.xml"/><Relationship Id="rId28" Type="http://schemas.openxmlformats.org/officeDocument/2006/relationships/tags" Target="../tags/tag169.xml"/><Relationship Id="rId27" Type="http://schemas.openxmlformats.org/officeDocument/2006/relationships/tags" Target="../tags/tag168.xml"/><Relationship Id="rId26" Type="http://schemas.openxmlformats.org/officeDocument/2006/relationships/tags" Target="../tags/tag167.xml"/><Relationship Id="rId25" Type="http://schemas.openxmlformats.org/officeDocument/2006/relationships/tags" Target="../tags/tag166.xml"/><Relationship Id="rId24" Type="http://schemas.openxmlformats.org/officeDocument/2006/relationships/tags" Target="../tags/tag165.xml"/><Relationship Id="rId23" Type="http://schemas.openxmlformats.org/officeDocument/2006/relationships/tags" Target="../tags/tag164.xml"/><Relationship Id="rId22" Type="http://schemas.openxmlformats.org/officeDocument/2006/relationships/tags" Target="../tags/tag163.xml"/><Relationship Id="rId21" Type="http://schemas.openxmlformats.org/officeDocument/2006/relationships/tags" Target="../tags/tag162.xml"/><Relationship Id="rId20" Type="http://schemas.openxmlformats.org/officeDocument/2006/relationships/tags" Target="../tags/tag161.xml"/><Relationship Id="rId2" Type="http://schemas.openxmlformats.org/officeDocument/2006/relationships/tags" Target="../tags/tag145.xml"/><Relationship Id="rId19" Type="http://schemas.openxmlformats.org/officeDocument/2006/relationships/tags" Target="../tags/tag160.xml"/><Relationship Id="rId18" Type="http://schemas.openxmlformats.org/officeDocument/2006/relationships/tags" Target="../tags/tag159.xml"/><Relationship Id="rId17" Type="http://schemas.openxmlformats.org/officeDocument/2006/relationships/tags" Target="../tags/tag158.xml"/><Relationship Id="rId16" Type="http://schemas.openxmlformats.org/officeDocument/2006/relationships/tags" Target="../tags/tag157.xml"/><Relationship Id="rId15" Type="http://schemas.openxmlformats.org/officeDocument/2006/relationships/tags" Target="../tags/tag156.xml"/><Relationship Id="rId14" Type="http://schemas.openxmlformats.org/officeDocument/2006/relationships/tags" Target="../tags/tag155.xml"/><Relationship Id="rId13" Type="http://schemas.openxmlformats.org/officeDocument/2006/relationships/tags" Target="../tags/tag154.xml"/><Relationship Id="rId12" Type="http://schemas.openxmlformats.org/officeDocument/2006/relationships/tags" Target="../tags/tag153.xml"/><Relationship Id="rId11" Type="http://schemas.openxmlformats.org/officeDocument/2006/relationships/tags" Target="../tags/tag152.xml"/><Relationship Id="rId10" Type="http://schemas.openxmlformats.org/officeDocument/2006/relationships/tags" Target="../tags/tag151.xml"/><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9" Type="http://schemas.openxmlformats.org/officeDocument/2006/relationships/tags" Target="../tags/tag2126.xml"/><Relationship Id="rId8" Type="http://schemas.openxmlformats.org/officeDocument/2006/relationships/tags" Target="../tags/tag2125.xml"/><Relationship Id="rId7" Type="http://schemas.openxmlformats.org/officeDocument/2006/relationships/tags" Target="../tags/tag2124.xml"/><Relationship Id="rId6" Type="http://schemas.openxmlformats.org/officeDocument/2006/relationships/tags" Target="../tags/tag2123.xml"/><Relationship Id="rId58" Type="http://schemas.openxmlformats.org/officeDocument/2006/relationships/tags" Target="../tags/tag2175.xml"/><Relationship Id="rId57" Type="http://schemas.openxmlformats.org/officeDocument/2006/relationships/tags" Target="../tags/tag2174.xml"/><Relationship Id="rId56" Type="http://schemas.openxmlformats.org/officeDocument/2006/relationships/tags" Target="../tags/tag2173.xml"/><Relationship Id="rId55" Type="http://schemas.openxmlformats.org/officeDocument/2006/relationships/tags" Target="../tags/tag2172.xml"/><Relationship Id="rId54" Type="http://schemas.openxmlformats.org/officeDocument/2006/relationships/tags" Target="../tags/tag2171.xml"/><Relationship Id="rId53" Type="http://schemas.openxmlformats.org/officeDocument/2006/relationships/tags" Target="../tags/tag2170.xml"/><Relationship Id="rId52" Type="http://schemas.openxmlformats.org/officeDocument/2006/relationships/tags" Target="../tags/tag2169.xml"/><Relationship Id="rId51" Type="http://schemas.openxmlformats.org/officeDocument/2006/relationships/tags" Target="../tags/tag2168.xml"/><Relationship Id="rId50" Type="http://schemas.openxmlformats.org/officeDocument/2006/relationships/tags" Target="../tags/tag2167.xml"/><Relationship Id="rId5" Type="http://schemas.openxmlformats.org/officeDocument/2006/relationships/tags" Target="../tags/tag2122.xml"/><Relationship Id="rId49" Type="http://schemas.openxmlformats.org/officeDocument/2006/relationships/tags" Target="../tags/tag2166.xml"/><Relationship Id="rId48" Type="http://schemas.openxmlformats.org/officeDocument/2006/relationships/tags" Target="../tags/tag2165.xml"/><Relationship Id="rId47" Type="http://schemas.openxmlformats.org/officeDocument/2006/relationships/tags" Target="../tags/tag2164.xml"/><Relationship Id="rId46" Type="http://schemas.openxmlformats.org/officeDocument/2006/relationships/tags" Target="../tags/tag2163.xml"/><Relationship Id="rId45" Type="http://schemas.openxmlformats.org/officeDocument/2006/relationships/tags" Target="../tags/tag2162.xml"/><Relationship Id="rId44" Type="http://schemas.openxmlformats.org/officeDocument/2006/relationships/tags" Target="../tags/tag2161.xml"/><Relationship Id="rId43" Type="http://schemas.openxmlformats.org/officeDocument/2006/relationships/tags" Target="../tags/tag2160.xml"/><Relationship Id="rId42" Type="http://schemas.openxmlformats.org/officeDocument/2006/relationships/tags" Target="../tags/tag2159.xml"/><Relationship Id="rId41" Type="http://schemas.openxmlformats.org/officeDocument/2006/relationships/tags" Target="../tags/tag2158.xml"/><Relationship Id="rId40" Type="http://schemas.openxmlformats.org/officeDocument/2006/relationships/tags" Target="../tags/tag2157.xml"/><Relationship Id="rId4" Type="http://schemas.openxmlformats.org/officeDocument/2006/relationships/tags" Target="../tags/tag2121.xml"/><Relationship Id="rId39" Type="http://schemas.openxmlformats.org/officeDocument/2006/relationships/tags" Target="../tags/tag2156.xml"/><Relationship Id="rId38" Type="http://schemas.openxmlformats.org/officeDocument/2006/relationships/tags" Target="../tags/tag2155.xml"/><Relationship Id="rId37" Type="http://schemas.openxmlformats.org/officeDocument/2006/relationships/tags" Target="../tags/tag2154.xml"/><Relationship Id="rId36" Type="http://schemas.openxmlformats.org/officeDocument/2006/relationships/tags" Target="../tags/tag2153.xml"/><Relationship Id="rId35" Type="http://schemas.openxmlformats.org/officeDocument/2006/relationships/tags" Target="../tags/tag2152.xml"/><Relationship Id="rId34" Type="http://schemas.openxmlformats.org/officeDocument/2006/relationships/tags" Target="../tags/tag2151.xml"/><Relationship Id="rId33" Type="http://schemas.openxmlformats.org/officeDocument/2006/relationships/tags" Target="../tags/tag2150.xml"/><Relationship Id="rId32" Type="http://schemas.openxmlformats.org/officeDocument/2006/relationships/tags" Target="../tags/tag2149.xml"/><Relationship Id="rId31" Type="http://schemas.openxmlformats.org/officeDocument/2006/relationships/tags" Target="../tags/tag2148.xml"/><Relationship Id="rId30" Type="http://schemas.openxmlformats.org/officeDocument/2006/relationships/tags" Target="../tags/tag2147.xml"/><Relationship Id="rId3" Type="http://schemas.openxmlformats.org/officeDocument/2006/relationships/tags" Target="../tags/tag2120.xml"/><Relationship Id="rId29" Type="http://schemas.openxmlformats.org/officeDocument/2006/relationships/tags" Target="../tags/tag2146.xml"/><Relationship Id="rId28" Type="http://schemas.openxmlformats.org/officeDocument/2006/relationships/tags" Target="../tags/tag2145.xml"/><Relationship Id="rId27" Type="http://schemas.openxmlformats.org/officeDocument/2006/relationships/tags" Target="../tags/tag2144.xml"/><Relationship Id="rId26" Type="http://schemas.openxmlformats.org/officeDocument/2006/relationships/tags" Target="../tags/tag2143.xml"/><Relationship Id="rId25" Type="http://schemas.openxmlformats.org/officeDocument/2006/relationships/tags" Target="../tags/tag2142.xml"/><Relationship Id="rId24" Type="http://schemas.openxmlformats.org/officeDocument/2006/relationships/tags" Target="../tags/tag2141.xml"/><Relationship Id="rId23" Type="http://schemas.openxmlformats.org/officeDocument/2006/relationships/tags" Target="../tags/tag2140.xml"/><Relationship Id="rId22" Type="http://schemas.openxmlformats.org/officeDocument/2006/relationships/tags" Target="../tags/tag2139.xml"/><Relationship Id="rId21" Type="http://schemas.openxmlformats.org/officeDocument/2006/relationships/tags" Target="../tags/tag2138.xml"/><Relationship Id="rId20" Type="http://schemas.openxmlformats.org/officeDocument/2006/relationships/tags" Target="../tags/tag2137.xml"/><Relationship Id="rId2" Type="http://schemas.openxmlformats.org/officeDocument/2006/relationships/tags" Target="../tags/tag2119.xml"/><Relationship Id="rId19" Type="http://schemas.openxmlformats.org/officeDocument/2006/relationships/tags" Target="../tags/tag2136.xml"/><Relationship Id="rId18" Type="http://schemas.openxmlformats.org/officeDocument/2006/relationships/tags" Target="../tags/tag2135.xml"/><Relationship Id="rId17" Type="http://schemas.openxmlformats.org/officeDocument/2006/relationships/tags" Target="../tags/tag2134.xml"/><Relationship Id="rId16" Type="http://schemas.openxmlformats.org/officeDocument/2006/relationships/tags" Target="../tags/tag2133.xml"/><Relationship Id="rId15" Type="http://schemas.openxmlformats.org/officeDocument/2006/relationships/tags" Target="../tags/tag2132.xml"/><Relationship Id="rId14" Type="http://schemas.openxmlformats.org/officeDocument/2006/relationships/tags" Target="../tags/tag2131.xml"/><Relationship Id="rId13" Type="http://schemas.openxmlformats.org/officeDocument/2006/relationships/tags" Target="../tags/tag2130.xml"/><Relationship Id="rId12" Type="http://schemas.openxmlformats.org/officeDocument/2006/relationships/tags" Target="../tags/tag2129.xml"/><Relationship Id="rId11" Type="http://schemas.openxmlformats.org/officeDocument/2006/relationships/tags" Target="../tags/tag2128.xml"/><Relationship Id="rId10" Type="http://schemas.openxmlformats.org/officeDocument/2006/relationships/tags" Target="../tags/tag2127.xml"/><Relationship Id="rId1" Type="http://schemas.openxmlformats.org/officeDocument/2006/relationships/slideMaster" Target="../slideMasters/slideMaster3.xml"/></Relationships>
</file>

<file path=ppt/slideLayouts/_rels/slideLayout51.xml.rels><?xml version="1.0" encoding="UTF-8" standalone="yes"?>
<Relationships xmlns="http://schemas.openxmlformats.org/package/2006/relationships"><Relationship Id="rId9" Type="http://schemas.openxmlformats.org/officeDocument/2006/relationships/tags" Target="../tags/tag2183.xml"/><Relationship Id="rId8" Type="http://schemas.openxmlformats.org/officeDocument/2006/relationships/tags" Target="../tags/tag2182.xml"/><Relationship Id="rId7" Type="http://schemas.openxmlformats.org/officeDocument/2006/relationships/tags" Target="../tags/tag2181.xml"/><Relationship Id="rId6" Type="http://schemas.openxmlformats.org/officeDocument/2006/relationships/tags" Target="../tags/tag2180.xml"/><Relationship Id="rId58" Type="http://schemas.openxmlformats.org/officeDocument/2006/relationships/tags" Target="../tags/tag2232.xml"/><Relationship Id="rId57" Type="http://schemas.openxmlformats.org/officeDocument/2006/relationships/tags" Target="../tags/tag2231.xml"/><Relationship Id="rId56" Type="http://schemas.openxmlformats.org/officeDocument/2006/relationships/tags" Target="../tags/tag2230.xml"/><Relationship Id="rId55" Type="http://schemas.openxmlformats.org/officeDocument/2006/relationships/tags" Target="../tags/tag2229.xml"/><Relationship Id="rId54" Type="http://schemas.openxmlformats.org/officeDocument/2006/relationships/tags" Target="../tags/tag2228.xml"/><Relationship Id="rId53" Type="http://schemas.openxmlformats.org/officeDocument/2006/relationships/tags" Target="../tags/tag2227.xml"/><Relationship Id="rId52" Type="http://schemas.openxmlformats.org/officeDocument/2006/relationships/tags" Target="../tags/tag2226.xml"/><Relationship Id="rId51" Type="http://schemas.openxmlformats.org/officeDocument/2006/relationships/tags" Target="../tags/tag2225.xml"/><Relationship Id="rId50" Type="http://schemas.openxmlformats.org/officeDocument/2006/relationships/tags" Target="../tags/tag2224.xml"/><Relationship Id="rId5" Type="http://schemas.openxmlformats.org/officeDocument/2006/relationships/tags" Target="../tags/tag2179.xml"/><Relationship Id="rId49" Type="http://schemas.openxmlformats.org/officeDocument/2006/relationships/tags" Target="../tags/tag2223.xml"/><Relationship Id="rId48" Type="http://schemas.openxmlformats.org/officeDocument/2006/relationships/tags" Target="../tags/tag2222.xml"/><Relationship Id="rId47" Type="http://schemas.openxmlformats.org/officeDocument/2006/relationships/tags" Target="../tags/tag2221.xml"/><Relationship Id="rId46" Type="http://schemas.openxmlformats.org/officeDocument/2006/relationships/tags" Target="../tags/tag2220.xml"/><Relationship Id="rId45" Type="http://schemas.openxmlformats.org/officeDocument/2006/relationships/tags" Target="../tags/tag2219.xml"/><Relationship Id="rId44" Type="http://schemas.openxmlformats.org/officeDocument/2006/relationships/tags" Target="../tags/tag2218.xml"/><Relationship Id="rId43" Type="http://schemas.openxmlformats.org/officeDocument/2006/relationships/tags" Target="../tags/tag2217.xml"/><Relationship Id="rId42" Type="http://schemas.openxmlformats.org/officeDocument/2006/relationships/tags" Target="../tags/tag2216.xml"/><Relationship Id="rId41" Type="http://schemas.openxmlformats.org/officeDocument/2006/relationships/tags" Target="../tags/tag2215.xml"/><Relationship Id="rId40" Type="http://schemas.openxmlformats.org/officeDocument/2006/relationships/tags" Target="../tags/tag2214.xml"/><Relationship Id="rId4" Type="http://schemas.openxmlformats.org/officeDocument/2006/relationships/tags" Target="../tags/tag2178.xml"/><Relationship Id="rId39" Type="http://schemas.openxmlformats.org/officeDocument/2006/relationships/tags" Target="../tags/tag2213.xml"/><Relationship Id="rId38" Type="http://schemas.openxmlformats.org/officeDocument/2006/relationships/tags" Target="../tags/tag2212.xml"/><Relationship Id="rId37" Type="http://schemas.openxmlformats.org/officeDocument/2006/relationships/tags" Target="../tags/tag2211.xml"/><Relationship Id="rId36" Type="http://schemas.openxmlformats.org/officeDocument/2006/relationships/tags" Target="../tags/tag2210.xml"/><Relationship Id="rId35" Type="http://schemas.openxmlformats.org/officeDocument/2006/relationships/tags" Target="../tags/tag2209.xml"/><Relationship Id="rId34" Type="http://schemas.openxmlformats.org/officeDocument/2006/relationships/tags" Target="../tags/tag2208.xml"/><Relationship Id="rId33" Type="http://schemas.openxmlformats.org/officeDocument/2006/relationships/tags" Target="../tags/tag2207.xml"/><Relationship Id="rId32" Type="http://schemas.openxmlformats.org/officeDocument/2006/relationships/tags" Target="../tags/tag2206.xml"/><Relationship Id="rId31" Type="http://schemas.openxmlformats.org/officeDocument/2006/relationships/tags" Target="../tags/tag2205.xml"/><Relationship Id="rId30" Type="http://schemas.openxmlformats.org/officeDocument/2006/relationships/tags" Target="../tags/tag2204.xml"/><Relationship Id="rId3" Type="http://schemas.openxmlformats.org/officeDocument/2006/relationships/tags" Target="../tags/tag2177.xml"/><Relationship Id="rId29" Type="http://schemas.openxmlformats.org/officeDocument/2006/relationships/tags" Target="../tags/tag2203.xml"/><Relationship Id="rId28" Type="http://schemas.openxmlformats.org/officeDocument/2006/relationships/tags" Target="../tags/tag2202.xml"/><Relationship Id="rId27" Type="http://schemas.openxmlformats.org/officeDocument/2006/relationships/tags" Target="../tags/tag2201.xml"/><Relationship Id="rId26" Type="http://schemas.openxmlformats.org/officeDocument/2006/relationships/tags" Target="../tags/tag2200.xml"/><Relationship Id="rId25" Type="http://schemas.openxmlformats.org/officeDocument/2006/relationships/tags" Target="../tags/tag2199.xml"/><Relationship Id="rId24" Type="http://schemas.openxmlformats.org/officeDocument/2006/relationships/tags" Target="../tags/tag2198.xml"/><Relationship Id="rId23" Type="http://schemas.openxmlformats.org/officeDocument/2006/relationships/tags" Target="../tags/tag2197.xml"/><Relationship Id="rId22" Type="http://schemas.openxmlformats.org/officeDocument/2006/relationships/tags" Target="../tags/tag2196.xml"/><Relationship Id="rId21" Type="http://schemas.openxmlformats.org/officeDocument/2006/relationships/tags" Target="../tags/tag2195.xml"/><Relationship Id="rId20" Type="http://schemas.openxmlformats.org/officeDocument/2006/relationships/tags" Target="../tags/tag2194.xml"/><Relationship Id="rId2" Type="http://schemas.openxmlformats.org/officeDocument/2006/relationships/tags" Target="../tags/tag2176.xml"/><Relationship Id="rId19" Type="http://schemas.openxmlformats.org/officeDocument/2006/relationships/tags" Target="../tags/tag2193.xml"/><Relationship Id="rId18" Type="http://schemas.openxmlformats.org/officeDocument/2006/relationships/tags" Target="../tags/tag2192.xml"/><Relationship Id="rId17" Type="http://schemas.openxmlformats.org/officeDocument/2006/relationships/tags" Target="../tags/tag2191.xml"/><Relationship Id="rId16" Type="http://schemas.openxmlformats.org/officeDocument/2006/relationships/tags" Target="../tags/tag2190.xml"/><Relationship Id="rId15" Type="http://schemas.openxmlformats.org/officeDocument/2006/relationships/tags" Target="../tags/tag2189.xml"/><Relationship Id="rId14" Type="http://schemas.openxmlformats.org/officeDocument/2006/relationships/tags" Target="../tags/tag2188.xml"/><Relationship Id="rId13" Type="http://schemas.openxmlformats.org/officeDocument/2006/relationships/tags" Target="../tags/tag2187.xml"/><Relationship Id="rId12" Type="http://schemas.openxmlformats.org/officeDocument/2006/relationships/tags" Target="../tags/tag2186.xml"/><Relationship Id="rId11" Type="http://schemas.openxmlformats.org/officeDocument/2006/relationships/tags" Target="../tags/tag2185.xml"/><Relationship Id="rId10" Type="http://schemas.openxmlformats.org/officeDocument/2006/relationships/tags" Target="../tags/tag2184.xml"/><Relationship Id="rId1" Type="http://schemas.openxmlformats.org/officeDocument/2006/relationships/slideMaster" Target="../slideMasters/slideMaster3.xml"/></Relationships>
</file>

<file path=ppt/slideLayouts/_rels/slideLayout52.xml.rels><?xml version="1.0" encoding="UTF-8" standalone="yes"?>
<Relationships xmlns="http://schemas.openxmlformats.org/package/2006/relationships"><Relationship Id="rId9" Type="http://schemas.openxmlformats.org/officeDocument/2006/relationships/tags" Target="../tags/tag2240.xml"/><Relationship Id="rId8" Type="http://schemas.openxmlformats.org/officeDocument/2006/relationships/tags" Target="../tags/tag2239.xml"/><Relationship Id="rId7" Type="http://schemas.openxmlformats.org/officeDocument/2006/relationships/tags" Target="../tags/tag2238.xml"/><Relationship Id="rId6" Type="http://schemas.openxmlformats.org/officeDocument/2006/relationships/tags" Target="../tags/tag2237.xml"/><Relationship Id="rId58" Type="http://schemas.openxmlformats.org/officeDocument/2006/relationships/tags" Target="../tags/tag2289.xml"/><Relationship Id="rId57" Type="http://schemas.openxmlformats.org/officeDocument/2006/relationships/tags" Target="../tags/tag2288.xml"/><Relationship Id="rId56" Type="http://schemas.openxmlformats.org/officeDocument/2006/relationships/tags" Target="../tags/tag2287.xml"/><Relationship Id="rId55" Type="http://schemas.openxmlformats.org/officeDocument/2006/relationships/tags" Target="../tags/tag2286.xml"/><Relationship Id="rId54" Type="http://schemas.openxmlformats.org/officeDocument/2006/relationships/tags" Target="../tags/tag2285.xml"/><Relationship Id="rId53" Type="http://schemas.openxmlformats.org/officeDocument/2006/relationships/tags" Target="../tags/tag2284.xml"/><Relationship Id="rId52" Type="http://schemas.openxmlformats.org/officeDocument/2006/relationships/tags" Target="../tags/tag2283.xml"/><Relationship Id="rId51" Type="http://schemas.openxmlformats.org/officeDocument/2006/relationships/tags" Target="../tags/tag2282.xml"/><Relationship Id="rId50" Type="http://schemas.openxmlformats.org/officeDocument/2006/relationships/tags" Target="../tags/tag2281.xml"/><Relationship Id="rId5" Type="http://schemas.openxmlformats.org/officeDocument/2006/relationships/tags" Target="../tags/tag2236.xml"/><Relationship Id="rId49" Type="http://schemas.openxmlformats.org/officeDocument/2006/relationships/tags" Target="../tags/tag2280.xml"/><Relationship Id="rId48" Type="http://schemas.openxmlformats.org/officeDocument/2006/relationships/tags" Target="../tags/tag2279.xml"/><Relationship Id="rId47" Type="http://schemas.openxmlformats.org/officeDocument/2006/relationships/tags" Target="../tags/tag2278.xml"/><Relationship Id="rId46" Type="http://schemas.openxmlformats.org/officeDocument/2006/relationships/tags" Target="../tags/tag2277.xml"/><Relationship Id="rId45" Type="http://schemas.openxmlformats.org/officeDocument/2006/relationships/tags" Target="../tags/tag2276.xml"/><Relationship Id="rId44" Type="http://schemas.openxmlformats.org/officeDocument/2006/relationships/tags" Target="../tags/tag2275.xml"/><Relationship Id="rId43" Type="http://schemas.openxmlformats.org/officeDocument/2006/relationships/tags" Target="../tags/tag2274.xml"/><Relationship Id="rId42" Type="http://schemas.openxmlformats.org/officeDocument/2006/relationships/tags" Target="../tags/tag2273.xml"/><Relationship Id="rId41" Type="http://schemas.openxmlformats.org/officeDocument/2006/relationships/tags" Target="../tags/tag2272.xml"/><Relationship Id="rId40" Type="http://schemas.openxmlformats.org/officeDocument/2006/relationships/tags" Target="../tags/tag2271.xml"/><Relationship Id="rId4" Type="http://schemas.openxmlformats.org/officeDocument/2006/relationships/tags" Target="../tags/tag2235.xml"/><Relationship Id="rId39" Type="http://schemas.openxmlformats.org/officeDocument/2006/relationships/tags" Target="../tags/tag2270.xml"/><Relationship Id="rId38" Type="http://schemas.openxmlformats.org/officeDocument/2006/relationships/tags" Target="../tags/tag2269.xml"/><Relationship Id="rId37" Type="http://schemas.openxmlformats.org/officeDocument/2006/relationships/tags" Target="../tags/tag2268.xml"/><Relationship Id="rId36" Type="http://schemas.openxmlformats.org/officeDocument/2006/relationships/tags" Target="../tags/tag2267.xml"/><Relationship Id="rId35" Type="http://schemas.openxmlformats.org/officeDocument/2006/relationships/tags" Target="../tags/tag2266.xml"/><Relationship Id="rId34" Type="http://schemas.openxmlformats.org/officeDocument/2006/relationships/tags" Target="../tags/tag2265.xml"/><Relationship Id="rId33" Type="http://schemas.openxmlformats.org/officeDocument/2006/relationships/tags" Target="../tags/tag2264.xml"/><Relationship Id="rId32" Type="http://schemas.openxmlformats.org/officeDocument/2006/relationships/tags" Target="../tags/tag2263.xml"/><Relationship Id="rId31" Type="http://schemas.openxmlformats.org/officeDocument/2006/relationships/tags" Target="../tags/tag2262.xml"/><Relationship Id="rId30" Type="http://schemas.openxmlformats.org/officeDocument/2006/relationships/tags" Target="../tags/tag2261.xml"/><Relationship Id="rId3" Type="http://schemas.openxmlformats.org/officeDocument/2006/relationships/tags" Target="../tags/tag2234.xml"/><Relationship Id="rId29" Type="http://schemas.openxmlformats.org/officeDocument/2006/relationships/tags" Target="../tags/tag2260.xml"/><Relationship Id="rId28" Type="http://schemas.openxmlformats.org/officeDocument/2006/relationships/tags" Target="../tags/tag2259.xml"/><Relationship Id="rId27" Type="http://schemas.openxmlformats.org/officeDocument/2006/relationships/tags" Target="../tags/tag2258.xml"/><Relationship Id="rId26" Type="http://schemas.openxmlformats.org/officeDocument/2006/relationships/tags" Target="../tags/tag2257.xml"/><Relationship Id="rId25" Type="http://schemas.openxmlformats.org/officeDocument/2006/relationships/tags" Target="../tags/tag2256.xml"/><Relationship Id="rId24" Type="http://schemas.openxmlformats.org/officeDocument/2006/relationships/tags" Target="../tags/tag2255.xml"/><Relationship Id="rId23" Type="http://schemas.openxmlformats.org/officeDocument/2006/relationships/tags" Target="../tags/tag2254.xml"/><Relationship Id="rId22" Type="http://schemas.openxmlformats.org/officeDocument/2006/relationships/tags" Target="../tags/tag2253.xml"/><Relationship Id="rId21" Type="http://schemas.openxmlformats.org/officeDocument/2006/relationships/tags" Target="../tags/tag2252.xml"/><Relationship Id="rId20" Type="http://schemas.openxmlformats.org/officeDocument/2006/relationships/tags" Target="../tags/tag2251.xml"/><Relationship Id="rId2" Type="http://schemas.openxmlformats.org/officeDocument/2006/relationships/tags" Target="../tags/tag2233.xml"/><Relationship Id="rId19" Type="http://schemas.openxmlformats.org/officeDocument/2006/relationships/tags" Target="../tags/tag2250.xml"/><Relationship Id="rId18" Type="http://schemas.openxmlformats.org/officeDocument/2006/relationships/tags" Target="../tags/tag2249.xml"/><Relationship Id="rId17" Type="http://schemas.openxmlformats.org/officeDocument/2006/relationships/tags" Target="../tags/tag2248.xml"/><Relationship Id="rId16" Type="http://schemas.openxmlformats.org/officeDocument/2006/relationships/tags" Target="../tags/tag2247.xml"/><Relationship Id="rId15" Type="http://schemas.openxmlformats.org/officeDocument/2006/relationships/tags" Target="../tags/tag2246.xml"/><Relationship Id="rId14" Type="http://schemas.openxmlformats.org/officeDocument/2006/relationships/tags" Target="../tags/tag2245.xml"/><Relationship Id="rId13" Type="http://schemas.openxmlformats.org/officeDocument/2006/relationships/tags" Target="../tags/tag2244.xml"/><Relationship Id="rId12" Type="http://schemas.openxmlformats.org/officeDocument/2006/relationships/tags" Target="../tags/tag2243.xml"/><Relationship Id="rId11" Type="http://schemas.openxmlformats.org/officeDocument/2006/relationships/tags" Target="../tags/tag2242.xml"/><Relationship Id="rId10" Type="http://schemas.openxmlformats.org/officeDocument/2006/relationships/tags" Target="../tags/tag2241.xml"/><Relationship Id="rId1" Type="http://schemas.openxmlformats.org/officeDocument/2006/relationships/slideMaster" Target="../slideMasters/slideMaster3.xml"/></Relationships>
</file>

<file path=ppt/slideLayouts/_rels/slideLayout53.xml.rels><?xml version="1.0" encoding="UTF-8" standalone="yes"?>
<Relationships xmlns="http://schemas.openxmlformats.org/package/2006/relationships"><Relationship Id="rId9" Type="http://schemas.openxmlformats.org/officeDocument/2006/relationships/tags" Target="../tags/tag2297.xml"/><Relationship Id="rId8" Type="http://schemas.openxmlformats.org/officeDocument/2006/relationships/tags" Target="../tags/tag2296.xml"/><Relationship Id="rId7" Type="http://schemas.openxmlformats.org/officeDocument/2006/relationships/tags" Target="../tags/tag2295.xml"/><Relationship Id="rId6" Type="http://schemas.openxmlformats.org/officeDocument/2006/relationships/tags" Target="../tags/tag2294.xml"/><Relationship Id="rId53" Type="http://schemas.openxmlformats.org/officeDocument/2006/relationships/tags" Target="../tags/tag2341.xml"/><Relationship Id="rId52" Type="http://schemas.openxmlformats.org/officeDocument/2006/relationships/tags" Target="../tags/tag2340.xml"/><Relationship Id="rId51" Type="http://schemas.openxmlformats.org/officeDocument/2006/relationships/tags" Target="../tags/tag2339.xml"/><Relationship Id="rId50" Type="http://schemas.openxmlformats.org/officeDocument/2006/relationships/tags" Target="../tags/tag2338.xml"/><Relationship Id="rId5" Type="http://schemas.openxmlformats.org/officeDocument/2006/relationships/tags" Target="../tags/tag2293.xml"/><Relationship Id="rId49" Type="http://schemas.openxmlformats.org/officeDocument/2006/relationships/tags" Target="../tags/tag2337.xml"/><Relationship Id="rId48" Type="http://schemas.openxmlformats.org/officeDocument/2006/relationships/tags" Target="../tags/tag2336.xml"/><Relationship Id="rId47" Type="http://schemas.openxmlformats.org/officeDocument/2006/relationships/tags" Target="../tags/tag2335.xml"/><Relationship Id="rId46" Type="http://schemas.openxmlformats.org/officeDocument/2006/relationships/tags" Target="../tags/tag2334.xml"/><Relationship Id="rId45" Type="http://schemas.openxmlformats.org/officeDocument/2006/relationships/tags" Target="../tags/tag2333.xml"/><Relationship Id="rId44" Type="http://schemas.openxmlformats.org/officeDocument/2006/relationships/tags" Target="../tags/tag2332.xml"/><Relationship Id="rId43" Type="http://schemas.openxmlformats.org/officeDocument/2006/relationships/tags" Target="../tags/tag2331.xml"/><Relationship Id="rId42" Type="http://schemas.openxmlformats.org/officeDocument/2006/relationships/tags" Target="../tags/tag2330.xml"/><Relationship Id="rId41" Type="http://schemas.openxmlformats.org/officeDocument/2006/relationships/tags" Target="../tags/tag2329.xml"/><Relationship Id="rId40" Type="http://schemas.openxmlformats.org/officeDocument/2006/relationships/tags" Target="../tags/tag2328.xml"/><Relationship Id="rId4" Type="http://schemas.openxmlformats.org/officeDocument/2006/relationships/tags" Target="../tags/tag2292.xml"/><Relationship Id="rId39" Type="http://schemas.openxmlformats.org/officeDocument/2006/relationships/tags" Target="../tags/tag2327.xml"/><Relationship Id="rId38" Type="http://schemas.openxmlformats.org/officeDocument/2006/relationships/tags" Target="../tags/tag2326.xml"/><Relationship Id="rId37" Type="http://schemas.openxmlformats.org/officeDocument/2006/relationships/tags" Target="../tags/tag2325.xml"/><Relationship Id="rId36" Type="http://schemas.openxmlformats.org/officeDocument/2006/relationships/tags" Target="../tags/tag2324.xml"/><Relationship Id="rId35" Type="http://schemas.openxmlformats.org/officeDocument/2006/relationships/tags" Target="../tags/tag2323.xml"/><Relationship Id="rId34" Type="http://schemas.openxmlformats.org/officeDocument/2006/relationships/tags" Target="../tags/tag2322.xml"/><Relationship Id="rId33" Type="http://schemas.openxmlformats.org/officeDocument/2006/relationships/tags" Target="../tags/tag2321.xml"/><Relationship Id="rId32" Type="http://schemas.openxmlformats.org/officeDocument/2006/relationships/tags" Target="../tags/tag2320.xml"/><Relationship Id="rId31" Type="http://schemas.openxmlformats.org/officeDocument/2006/relationships/tags" Target="../tags/tag2319.xml"/><Relationship Id="rId30" Type="http://schemas.openxmlformats.org/officeDocument/2006/relationships/tags" Target="../tags/tag2318.xml"/><Relationship Id="rId3" Type="http://schemas.openxmlformats.org/officeDocument/2006/relationships/tags" Target="../tags/tag2291.xml"/><Relationship Id="rId29" Type="http://schemas.openxmlformats.org/officeDocument/2006/relationships/tags" Target="../tags/tag2317.xml"/><Relationship Id="rId28" Type="http://schemas.openxmlformats.org/officeDocument/2006/relationships/tags" Target="../tags/tag2316.xml"/><Relationship Id="rId27" Type="http://schemas.openxmlformats.org/officeDocument/2006/relationships/tags" Target="../tags/tag2315.xml"/><Relationship Id="rId26" Type="http://schemas.openxmlformats.org/officeDocument/2006/relationships/tags" Target="../tags/tag2314.xml"/><Relationship Id="rId25" Type="http://schemas.openxmlformats.org/officeDocument/2006/relationships/tags" Target="../tags/tag2313.xml"/><Relationship Id="rId24" Type="http://schemas.openxmlformats.org/officeDocument/2006/relationships/tags" Target="../tags/tag2312.xml"/><Relationship Id="rId23" Type="http://schemas.openxmlformats.org/officeDocument/2006/relationships/tags" Target="../tags/tag2311.xml"/><Relationship Id="rId22" Type="http://schemas.openxmlformats.org/officeDocument/2006/relationships/tags" Target="../tags/tag2310.xml"/><Relationship Id="rId21" Type="http://schemas.openxmlformats.org/officeDocument/2006/relationships/tags" Target="../tags/tag2309.xml"/><Relationship Id="rId20" Type="http://schemas.openxmlformats.org/officeDocument/2006/relationships/tags" Target="../tags/tag2308.xml"/><Relationship Id="rId2" Type="http://schemas.openxmlformats.org/officeDocument/2006/relationships/tags" Target="../tags/tag2290.xml"/><Relationship Id="rId19" Type="http://schemas.openxmlformats.org/officeDocument/2006/relationships/tags" Target="../tags/tag2307.xml"/><Relationship Id="rId18" Type="http://schemas.openxmlformats.org/officeDocument/2006/relationships/tags" Target="../tags/tag2306.xml"/><Relationship Id="rId17" Type="http://schemas.openxmlformats.org/officeDocument/2006/relationships/tags" Target="../tags/tag2305.xml"/><Relationship Id="rId16" Type="http://schemas.openxmlformats.org/officeDocument/2006/relationships/tags" Target="../tags/tag2304.xml"/><Relationship Id="rId15" Type="http://schemas.openxmlformats.org/officeDocument/2006/relationships/tags" Target="../tags/tag2303.xml"/><Relationship Id="rId14" Type="http://schemas.openxmlformats.org/officeDocument/2006/relationships/tags" Target="../tags/tag2302.xml"/><Relationship Id="rId13" Type="http://schemas.openxmlformats.org/officeDocument/2006/relationships/tags" Target="../tags/tag2301.xml"/><Relationship Id="rId12" Type="http://schemas.openxmlformats.org/officeDocument/2006/relationships/tags" Target="../tags/tag2300.xml"/><Relationship Id="rId11" Type="http://schemas.openxmlformats.org/officeDocument/2006/relationships/tags" Target="../tags/tag2299.xml"/><Relationship Id="rId10" Type="http://schemas.openxmlformats.org/officeDocument/2006/relationships/tags" Target="../tags/tag2298.xml"/><Relationship Id="rId1" Type="http://schemas.openxmlformats.org/officeDocument/2006/relationships/slideMaster" Target="../slideMasters/slideMaster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55.xml.rels><?xml version="1.0" encoding="UTF-8" standalone="yes"?>
<Relationships xmlns="http://schemas.openxmlformats.org/package/2006/relationships"><Relationship Id="rId9" Type="http://schemas.openxmlformats.org/officeDocument/2006/relationships/tags" Target="../tags/tag2349.xml"/><Relationship Id="rId8" Type="http://schemas.openxmlformats.org/officeDocument/2006/relationships/tags" Target="../tags/tag2348.xml"/><Relationship Id="rId7" Type="http://schemas.openxmlformats.org/officeDocument/2006/relationships/tags" Target="../tags/tag2347.xml"/><Relationship Id="rId6" Type="http://schemas.openxmlformats.org/officeDocument/2006/relationships/tags" Target="../tags/tag2346.xml"/><Relationship Id="rId59" Type="http://schemas.openxmlformats.org/officeDocument/2006/relationships/tags" Target="../tags/tag2399.xml"/><Relationship Id="rId58" Type="http://schemas.openxmlformats.org/officeDocument/2006/relationships/tags" Target="../tags/tag2398.xml"/><Relationship Id="rId57" Type="http://schemas.openxmlformats.org/officeDocument/2006/relationships/tags" Target="../tags/tag2397.xml"/><Relationship Id="rId56" Type="http://schemas.openxmlformats.org/officeDocument/2006/relationships/tags" Target="../tags/tag2396.xml"/><Relationship Id="rId55" Type="http://schemas.openxmlformats.org/officeDocument/2006/relationships/tags" Target="../tags/tag2395.xml"/><Relationship Id="rId54" Type="http://schemas.openxmlformats.org/officeDocument/2006/relationships/tags" Target="../tags/tag2394.xml"/><Relationship Id="rId53" Type="http://schemas.openxmlformats.org/officeDocument/2006/relationships/tags" Target="../tags/tag2393.xml"/><Relationship Id="rId52" Type="http://schemas.openxmlformats.org/officeDocument/2006/relationships/tags" Target="../tags/tag2392.xml"/><Relationship Id="rId51" Type="http://schemas.openxmlformats.org/officeDocument/2006/relationships/tags" Target="../tags/tag2391.xml"/><Relationship Id="rId50" Type="http://schemas.openxmlformats.org/officeDocument/2006/relationships/tags" Target="../tags/tag2390.xml"/><Relationship Id="rId5" Type="http://schemas.openxmlformats.org/officeDocument/2006/relationships/tags" Target="../tags/tag2345.xml"/><Relationship Id="rId49" Type="http://schemas.openxmlformats.org/officeDocument/2006/relationships/tags" Target="../tags/tag2389.xml"/><Relationship Id="rId48" Type="http://schemas.openxmlformats.org/officeDocument/2006/relationships/tags" Target="../tags/tag2388.xml"/><Relationship Id="rId47" Type="http://schemas.openxmlformats.org/officeDocument/2006/relationships/tags" Target="../tags/tag2387.xml"/><Relationship Id="rId46" Type="http://schemas.openxmlformats.org/officeDocument/2006/relationships/tags" Target="../tags/tag2386.xml"/><Relationship Id="rId45" Type="http://schemas.openxmlformats.org/officeDocument/2006/relationships/tags" Target="../tags/tag2385.xml"/><Relationship Id="rId44" Type="http://schemas.openxmlformats.org/officeDocument/2006/relationships/tags" Target="../tags/tag2384.xml"/><Relationship Id="rId43" Type="http://schemas.openxmlformats.org/officeDocument/2006/relationships/tags" Target="../tags/tag2383.xml"/><Relationship Id="rId42" Type="http://schemas.openxmlformats.org/officeDocument/2006/relationships/tags" Target="../tags/tag2382.xml"/><Relationship Id="rId41" Type="http://schemas.openxmlformats.org/officeDocument/2006/relationships/tags" Target="../tags/tag2381.xml"/><Relationship Id="rId40" Type="http://schemas.openxmlformats.org/officeDocument/2006/relationships/tags" Target="../tags/tag2380.xml"/><Relationship Id="rId4" Type="http://schemas.openxmlformats.org/officeDocument/2006/relationships/tags" Target="../tags/tag2344.xml"/><Relationship Id="rId39" Type="http://schemas.openxmlformats.org/officeDocument/2006/relationships/tags" Target="../tags/tag2379.xml"/><Relationship Id="rId38" Type="http://schemas.openxmlformats.org/officeDocument/2006/relationships/tags" Target="../tags/tag2378.xml"/><Relationship Id="rId37" Type="http://schemas.openxmlformats.org/officeDocument/2006/relationships/tags" Target="../tags/tag2377.xml"/><Relationship Id="rId36" Type="http://schemas.openxmlformats.org/officeDocument/2006/relationships/tags" Target="../tags/tag2376.xml"/><Relationship Id="rId35" Type="http://schemas.openxmlformats.org/officeDocument/2006/relationships/tags" Target="../tags/tag2375.xml"/><Relationship Id="rId34" Type="http://schemas.openxmlformats.org/officeDocument/2006/relationships/tags" Target="../tags/tag2374.xml"/><Relationship Id="rId33" Type="http://schemas.openxmlformats.org/officeDocument/2006/relationships/tags" Target="../tags/tag2373.xml"/><Relationship Id="rId32" Type="http://schemas.openxmlformats.org/officeDocument/2006/relationships/tags" Target="../tags/tag2372.xml"/><Relationship Id="rId31" Type="http://schemas.openxmlformats.org/officeDocument/2006/relationships/tags" Target="../tags/tag2371.xml"/><Relationship Id="rId30" Type="http://schemas.openxmlformats.org/officeDocument/2006/relationships/tags" Target="../tags/tag2370.xml"/><Relationship Id="rId3" Type="http://schemas.openxmlformats.org/officeDocument/2006/relationships/tags" Target="../tags/tag2343.xml"/><Relationship Id="rId29" Type="http://schemas.openxmlformats.org/officeDocument/2006/relationships/tags" Target="../tags/tag2369.xml"/><Relationship Id="rId28" Type="http://schemas.openxmlformats.org/officeDocument/2006/relationships/tags" Target="../tags/tag2368.xml"/><Relationship Id="rId27" Type="http://schemas.openxmlformats.org/officeDocument/2006/relationships/tags" Target="../tags/tag2367.xml"/><Relationship Id="rId26" Type="http://schemas.openxmlformats.org/officeDocument/2006/relationships/tags" Target="../tags/tag2366.xml"/><Relationship Id="rId25" Type="http://schemas.openxmlformats.org/officeDocument/2006/relationships/tags" Target="../tags/tag2365.xml"/><Relationship Id="rId24" Type="http://schemas.openxmlformats.org/officeDocument/2006/relationships/tags" Target="../tags/tag2364.xml"/><Relationship Id="rId23" Type="http://schemas.openxmlformats.org/officeDocument/2006/relationships/tags" Target="../tags/tag2363.xml"/><Relationship Id="rId22" Type="http://schemas.openxmlformats.org/officeDocument/2006/relationships/tags" Target="../tags/tag2362.xml"/><Relationship Id="rId21" Type="http://schemas.openxmlformats.org/officeDocument/2006/relationships/tags" Target="../tags/tag2361.xml"/><Relationship Id="rId20" Type="http://schemas.openxmlformats.org/officeDocument/2006/relationships/tags" Target="../tags/tag2360.xml"/><Relationship Id="rId2" Type="http://schemas.openxmlformats.org/officeDocument/2006/relationships/tags" Target="../tags/tag2342.xml"/><Relationship Id="rId19" Type="http://schemas.openxmlformats.org/officeDocument/2006/relationships/tags" Target="../tags/tag2359.xml"/><Relationship Id="rId18" Type="http://schemas.openxmlformats.org/officeDocument/2006/relationships/tags" Target="../tags/tag2358.xml"/><Relationship Id="rId17" Type="http://schemas.openxmlformats.org/officeDocument/2006/relationships/tags" Target="../tags/tag2357.xml"/><Relationship Id="rId16" Type="http://schemas.openxmlformats.org/officeDocument/2006/relationships/tags" Target="../tags/tag2356.xml"/><Relationship Id="rId15" Type="http://schemas.openxmlformats.org/officeDocument/2006/relationships/tags" Target="../tags/tag2355.xml"/><Relationship Id="rId14" Type="http://schemas.openxmlformats.org/officeDocument/2006/relationships/tags" Target="../tags/tag2354.xml"/><Relationship Id="rId13" Type="http://schemas.openxmlformats.org/officeDocument/2006/relationships/tags" Target="../tags/tag2353.xml"/><Relationship Id="rId12" Type="http://schemas.openxmlformats.org/officeDocument/2006/relationships/tags" Target="../tags/tag2352.xml"/><Relationship Id="rId11" Type="http://schemas.openxmlformats.org/officeDocument/2006/relationships/tags" Target="../tags/tag2351.xml"/><Relationship Id="rId10" Type="http://schemas.openxmlformats.org/officeDocument/2006/relationships/tags" Target="../tags/tag2350.xml"/><Relationship Id="rId1" Type="http://schemas.openxmlformats.org/officeDocument/2006/relationships/slideMaster" Target="../slideMasters/slideMaster3.xml"/></Relationships>
</file>

<file path=ppt/slideLayouts/_rels/slideLayout56.xml.rels><?xml version="1.0" encoding="UTF-8" standalone="yes"?>
<Relationships xmlns="http://schemas.openxmlformats.org/package/2006/relationships"><Relationship Id="rId9" Type="http://schemas.openxmlformats.org/officeDocument/2006/relationships/tags" Target="../tags/tag2407.xml"/><Relationship Id="rId8" Type="http://schemas.openxmlformats.org/officeDocument/2006/relationships/tags" Target="../tags/tag2406.xml"/><Relationship Id="rId7" Type="http://schemas.openxmlformats.org/officeDocument/2006/relationships/tags" Target="../tags/tag2405.xml"/><Relationship Id="rId6" Type="http://schemas.openxmlformats.org/officeDocument/2006/relationships/tags" Target="../tags/tag2404.xml"/><Relationship Id="rId58" Type="http://schemas.openxmlformats.org/officeDocument/2006/relationships/tags" Target="../tags/tag2456.xml"/><Relationship Id="rId57" Type="http://schemas.openxmlformats.org/officeDocument/2006/relationships/tags" Target="../tags/tag2455.xml"/><Relationship Id="rId56" Type="http://schemas.openxmlformats.org/officeDocument/2006/relationships/tags" Target="../tags/tag2454.xml"/><Relationship Id="rId55" Type="http://schemas.openxmlformats.org/officeDocument/2006/relationships/tags" Target="../tags/tag2453.xml"/><Relationship Id="rId54" Type="http://schemas.openxmlformats.org/officeDocument/2006/relationships/tags" Target="../tags/tag2452.xml"/><Relationship Id="rId53" Type="http://schemas.openxmlformats.org/officeDocument/2006/relationships/tags" Target="../tags/tag2451.xml"/><Relationship Id="rId52" Type="http://schemas.openxmlformats.org/officeDocument/2006/relationships/tags" Target="../tags/tag2450.xml"/><Relationship Id="rId51" Type="http://schemas.openxmlformats.org/officeDocument/2006/relationships/tags" Target="../tags/tag2449.xml"/><Relationship Id="rId50" Type="http://schemas.openxmlformats.org/officeDocument/2006/relationships/tags" Target="../tags/tag2448.xml"/><Relationship Id="rId5" Type="http://schemas.openxmlformats.org/officeDocument/2006/relationships/tags" Target="../tags/tag2403.xml"/><Relationship Id="rId49" Type="http://schemas.openxmlformats.org/officeDocument/2006/relationships/tags" Target="../tags/tag2447.xml"/><Relationship Id="rId48" Type="http://schemas.openxmlformats.org/officeDocument/2006/relationships/tags" Target="../tags/tag2446.xml"/><Relationship Id="rId47" Type="http://schemas.openxmlformats.org/officeDocument/2006/relationships/tags" Target="../tags/tag2445.xml"/><Relationship Id="rId46" Type="http://schemas.openxmlformats.org/officeDocument/2006/relationships/tags" Target="../tags/tag2444.xml"/><Relationship Id="rId45" Type="http://schemas.openxmlformats.org/officeDocument/2006/relationships/tags" Target="../tags/tag2443.xml"/><Relationship Id="rId44" Type="http://schemas.openxmlformats.org/officeDocument/2006/relationships/tags" Target="../tags/tag2442.xml"/><Relationship Id="rId43" Type="http://schemas.openxmlformats.org/officeDocument/2006/relationships/tags" Target="../tags/tag2441.xml"/><Relationship Id="rId42" Type="http://schemas.openxmlformats.org/officeDocument/2006/relationships/tags" Target="../tags/tag2440.xml"/><Relationship Id="rId41" Type="http://schemas.openxmlformats.org/officeDocument/2006/relationships/tags" Target="../tags/tag2439.xml"/><Relationship Id="rId40" Type="http://schemas.openxmlformats.org/officeDocument/2006/relationships/tags" Target="../tags/tag2438.xml"/><Relationship Id="rId4" Type="http://schemas.openxmlformats.org/officeDocument/2006/relationships/tags" Target="../tags/tag2402.xml"/><Relationship Id="rId39" Type="http://schemas.openxmlformats.org/officeDocument/2006/relationships/tags" Target="../tags/tag2437.xml"/><Relationship Id="rId38" Type="http://schemas.openxmlformats.org/officeDocument/2006/relationships/tags" Target="../tags/tag2436.xml"/><Relationship Id="rId37" Type="http://schemas.openxmlformats.org/officeDocument/2006/relationships/tags" Target="../tags/tag2435.xml"/><Relationship Id="rId36" Type="http://schemas.openxmlformats.org/officeDocument/2006/relationships/tags" Target="../tags/tag2434.xml"/><Relationship Id="rId35" Type="http://schemas.openxmlformats.org/officeDocument/2006/relationships/tags" Target="../tags/tag2433.xml"/><Relationship Id="rId34" Type="http://schemas.openxmlformats.org/officeDocument/2006/relationships/tags" Target="../tags/tag2432.xml"/><Relationship Id="rId33" Type="http://schemas.openxmlformats.org/officeDocument/2006/relationships/tags" Target="../tags/tag2431.xml"/><Relationship Id="rId32" Type="http://schemas.openxmlformats.org/officeDocument/2006/relationships/tags" Target="../tags/tag2430.xml"/><Relationship Id="rId31" Type="http://schemas.openxmlformats.org/officeDocument/2006/relationships/tags" Target="../tags/tag2429.xml"/><Relationship Id="rId30" Type="http://schemas.openxmlformats.org/officeDocument/2006/relationships/tags" Target="../tags/tag2428.xml"/><Relationship Id="rId3" Type="http://schemas.openxmlformats.org/officeDocument/2006/relationships/tags" Target="../tags/tag2401.xml"/><Relationship Id="rId29" Type="http://schemas.openxmlformats.org/officeDocument/2006/relationships/tags" Target="../tags/tag2427.xml"/><Relationship Id="rId28" Type="http://schemas.openxmlformats.org/officeDocument/2006/relationships/tags" Target="../tags/tag2426.xml"/><Relationship Id="rId27" Type="http://schemas.openxmlformats.org/officeDocument/2006/relationships/tags" Target="../tags/tag2425.xml"/><Relationship Id="rId26" Type="http://schemas.openxmlformats.org/officeDocument/2006/relationships/tags" Target="../tags/tag2424.xml"/><Relationship Id="rId25" Type="http://schemas.openxmlformats.org/officeDocument/2006/relationships/tags" Target="../tags/tag2423.xml"/><Relationship Id="rId24" Type="http://schemas.openxmlformats.org/officeDocument/2006/relationships/tags" Target="../tags/tag2422.xml"/><Relationship Id="rId23" Type="http://schemas.openxmlformats.org/officeDocument/2006/relationships/tags" Target="../tags/tag2421.xml"/><Relationship Id="rId22" Type="http://schemas.openxmlformats.org/officeDocument/2006/relationships/tags" Target="../tags/tag2420.xml"/><Relationship Id="rId21" Type="http://schemas.openxmlformats.org/officeDocument/2006/relationships/tags" Target="../tags/tag2419.xml"/><Relationship Id="rId20" Type="http://schemas.openxmlformats.org/officeDocument/2006/relationships/tags" Target="../tags/tag2418.xml"/><Relationship Id="rId2" Type="http://schemas.openxmlformats.org/officeDocument/2006/relationships/tags" Target="../tags/tag2400.xml"/><Relationship Id="rId19" Type="http://schemas.openxmlformats.org/officeDocument/2006/relationships/tags" Target="../tags/tag2417.xml"/><Relationship Id="rId18" Type="http://schemas.openxmlformats.org/officeDocument/2006/relationships/tags" Target="../tags/tag2416.xml"/><Relationship Id="rId17" Type="http://schemas.openxmlformats.org/officeDocument/2006/relationships/tags" Target="../tags/tag2415.xml"/><Relationship Id="rId16" Type="http://schemas.openxmlformats.org/officeDocument/2006/relationships/tags" Target="../tags/tag2414.xml"/><Relationship Id="rId15" Type="http://schemas.openxmlformats.org/officeDocument/2006/relationships/tags" Target="../tags/tag2413.xml"/><Relationship Id="rId14" Type="http://schemas.openxmlformats.org/officeDocument/2006/relationships/tags" Target="../tags/tag2412.xml"/><Relationship Id="rId13" Type="http://schemas.openxmlformats.org/officeDocument/2006/relationships/tags" Target="../tags/tag2411.xml"/><Relationship Id="rId12" Type="http://schemas.openxmlformats.org/officeDocument/2006/relationships/tags" Target="../tags/tag2410.xml"/><Relationship Id="rId11" Type="http://schemas.openxmlformats.org/officeDocument/2006/relationships/tags" Target="../tags/tag2409.xml"/><Relationship Id="rId10" Type="http://schemas.openxmlformats.org/officeDocument/2006/relationships/tags" Target="../tags/tag2408.xml"/><Relationship Id="rId1" Type="http://schemas.openxmlformats.org/officeDocument/2006/relationships/slideMaster" Target="../slideMasters/slideMaster3.xml"/></Relationships>
</file>

<file path=ppt/slideLayouts/_rels/slideLayout57.xml.rels><?xml version="1.0" encoding="UTF-8" standalone="yes"?>
<Relationships xmlns="http://schemas.openxmlformats.org/package/2006/relationships"><Relationship Id="rId9" Type="http://schemas.openxmlformats.org/officeDocument/2006/relationships/tags" Target="../tags/tag2464.xml"/><Relationship Id="rId8" Type="http://schemas.openxmlformats.org/officeDocument/2006/relationships/tags" Target="../tags/tag2463.xml"/><Relationship Id="rId7" Type="http://schemas.openxmlformats.org/officeDocument/2006/relationships/tags" Target="../tags/tag2462.xml"/><Relationship Id="rId6" Type="http://schemas.openxmlformats.org/officeDocument/2006/relationships/tags" Target="../tags/tag2461.xml"/><Relationship Id="rId59" Type="http://schemas.openxmlformats.org/officeDocument/2006/relationships/tags" Target="../tags/tag2514.xml"/><Relationship Id="rId58" Type="http://schemas.openxmlformats.org/officeDocument/2006/relationships/tags" Target="../tags/tag2513.xml"/><Relationship Id="rId57" Type="http://schemas.openxmlformats.org/officeDocument/2006/relationships/tags" Target="../tags/tag2512.xml"/><Relationship Id="rId56" Type="http://schemas.openxmlformats.org/officeDocument/2006/relationships/tags" Target="../tags/tag2511.xml"/><Relationship Id="rId55" Type="http://schemas.openxmlformats.org/officeDocument/2006/relationships/tags" Target="../tags/tag2510.xml"/><Relationship Id="rId54" Type="http://schemas.openxmlformats.org/officeDocument/2006/relationships/tags" Target="../tags/tag2509.xml"/><Relationship Id="rId53" Type="http://schemas.openxmlformats.org/officeDocument/2006/relationships/tags" Target="../tags/tag2508.xml"/><Relationship Id="rId52" Type="http://schemas.openxmlformats.org/officeDocument/2006/relationships/tags" Target="../tags/tag2507.xml"/><Relationship Id="rId51" Type="http://schemas.openxmlformats.org/officeDocument/2006/relationships/tags" Target="../tags/tag2506.xml"/><Relationship Id="rId50" Type="http://schemas.openxmlformats.org/officeDocument/2006/relationships/tags" Target="../tags/tag2505.xml"/><Relationship Id="rId5" Type="http://schemas.openxmlformats.org/officeDocument/2006/relationships/tags" Target="../tags/tag2460.xml"/><Relationship Id="rId49" Type="http://schemas.openxmlformats.org/officeDocument/2006/relationships/tags" Target="../tags/tag2504.xml"/><Relationship Id="rId48" Type="http://schemas.openxmlformats.org/officeDocument/2006/relationships/tags" Target="../tags/tag2503.xml"/><Relationship Id="rId47" Type="http://schemas.openxmlformats.org/officeDocument/2006/relationships/tags" Target="../tags/tag2502.xml"/><Relationship Id="rId46" Type="http://schemas.openxmlformats.org/officeDocument/2006/relationships/tags" Target="../tags/tag2501.xml"/><Relationship Id="rId45" Type="http://schemas.openxmlformats.org/officeDocument/2006/relationships/tags" Target="../tags/tag2500.xml"/><Relationship Id="rId44" Type="http://schemas.openxmlformats.org/officeDocument/2006/relationships/tags" Target="../tags/tag2499.xml"/><Relationship Id="rId43" Type="http://schemas.openxmlformats.org/officeDocument/2006/relationships/tags" Target="../tags/tag2498.xml"/><Relationship Id="rId42" Type="http://schemas.openxmlformats.org/officeDocument/2006/relationships/tags" Target="../tags/tag2497.xml"/><Relationship Id="rId41" Type="http://schemas.openxmlformats.org/officeDocument/2006/relationships/tags" Target="../tags/tag2496.xml"/><Relationship Id="rId40" Type="http://schemas.openxmlformats.org/officeDocument/2006/relationships/tags" Target="../tags/tag2495.xml"/><Relationship Id="rId4" Type="http://schemas.openxmlformats.org/officeDocument/2006/relationships/tags" Target="../tags/tag2459.xml"/><Relationship Id="rId39" Type="http://schemas.openxmlformats.org/officeDocument/2006/relationships/tags" Target="../tags/tag2494.xml"/><Relationship Id="rId38" Type="http://schemas.openxmlformats.org/officeDocument/2006/relationships/tags" Target="../tags/tag2493.xml"/><Relationship Id="rId37" Type="http://schemas.openxmlformats.org/officeDocument/2006/relationships/tags" Target="../tags/tag2492.xml"/><Relationship Id="rId36" Type="http://schemas.openxmlformats.org/officeDocument/2006/relationships/tags" Target="../tags/tag2491.xml"/><Relationship Id="rId35" Type="http://schemas.openxmlformats.org/officeDocument/2006/relationships/tags" Target="../tags/tag2490.xml"/><Relationship Id="rId34" Type="http://schemas.openxmlformats.org/officeDocument/2006/relationships/tags" Target="../tags/tag2489.xml"/><Relationship Id="rId33" Type="http://schemas.openxmlformats.org/officeDocument/2006/relationships/tags" Target="../tags/tag2488.xml"/><Relationship Id="rId32" Type="http://schemas.openxmlformats.org/officeDocument/2006/relationships/tags" Target="../tags/tag2487.xml"/><Relationship Id="rId31" Type="http://schemas.openxmlformats.org/officeDocument/2006/relationships/tags" Target="../tags/tag2486.xml"/><Relationship Id="rId30" Type="http://schemas.openxmlformats.org/officeDocument/2006/relationships/tags" Target="../tags/tag2485.xml"/><Relationship Id="rId3" Type="http://schemas.openxmlformats.org/officeDocument/2006/relationships/tags" Target="../tags/tag2458.xml"/><Relationship Id="rId29" Type="http://schemas.openxmlformats.org/officeDocument/2006/relationships/tags" Target="../tags/tag2484.xml"/><Relationship Id="rId28" Type="http://schemas.openxmlformats.org/officeDocument/2006/relationships/tags" Target="../tags/tag2483.xml"/><Relationship Id="rId27" Type="http://schemas.openxmlformats.org/officeDocument/2006/relationships/tags" Target="../tags/tag2482.xml"/><Relationship Id="rId26" Type="http://schemas.openxmlformats.org/officeDocument/2006/relationships/tags" Target="../tags/tag2481.xml"/><Relationship Id="rId25" Type="http://schemas.openxmlformats.org/officeDocument/2006/relationships/tags" Target="../tags/tag2480.xml"/><Relationship Id="rId24" Type="http://schemas.openxmlformats.org/officeDocument/2006/relationships/tags" Target="../tags/tag2479.xml"/><Relationship Id="rId23" Type="http://schemas.openxmlformats.org/officeDocument/2006/relationships/tags" Target="../tags/tag2478.xml"/><Relationship Id="rId22" Type="http://schemas.openxmlformats.org/officeDocument/2006/relationships/tags" Target="../tags/tag2477.xml"/><Relationship Id="rId21" Type="http://schemas.openxmlformats.org/officeDocument/2006/relationships/tags" Target="../tags/tag2476.xml"/><Relationship Id="rId20" Type="http://schemas.openxmlformats.org/officeDocument/2006/relationships/tags" Target="../tags/tag2475.xml"/><Relationship Id="rId2" Type="http://schemas.openxmlformats.org/officeDocument/2006/relationships/tags" Target="../tags/tag2457.xml"/><Relationship Id="rId19" Type="http://schemas.openxmlformats.org/officeDocument/2006/relationships/tags" Target="../tags/tag2474.xml"/><Relationship Id="rId18" Type="http://schemas.openxmlformats.org/officeDocument/2006/relationships/tags" Target="../tags/tag2473.xml"/><Relationship Id="rId17" Type="http://schemas.openxmlformats.org/officeDocument/2006/relationships/tags" Target="../tags/tag2472.xml"/><Relationship Id="rId16" Type="http://schemas.openxmlformats.org/officeDocument/2006/relationships/tags" Target="../tags/tag2471.xml"/><Relationship Id="rId15" Type="http://schemas.openxmlformats.org/officeDocument/2006/relationships/tags" Target="../tags/tag2470.xml"/><Relationship Id="rId14" Type="http://schemas.openxmlformats.org/officeDocument/2006/relationships/tags" Target="../tags/tag2469.xml"/><Relationship Id="rId13" Type="http://schemas.openxmlformats.org/officeDocument/2006/relationships/tags" Target="../tags/tag2468.xml"/><Relationship Id="rId12" Type="http://schemas.openxmlformats.org/officeDocument/2006/relationships/tags" Target="../tags/tag2467.xml"/><Relationship Id="rId11" Type="http://schemas.openxmlformats.org/officeDocument/2006/relationships/tags" Target="../tags/tag2466.xml"/><Relationship Id="rId10" Type="http://schemas.openxmlformats.org/officeDocument/2006/relationships/tags" Target="../tags/tag2465.xml"/><Relationship Id="rId1" Type="http://schemas.openxmlformats.org/officeDocument/2006/relationships/slideMaster" Target="../slideMasters/slideMaster3.xml"/></Relationships>
</file>

<file path=ppt/slideLayouts/_rels/slideLayout58.xml.rels><?xml version="1.0" encoding="UTF-8" standalone="yes"?>
<Relationships xmlns="http://schemas.openxmlformats.org/package/2006/relationships"><Relationship Id="rId9" Type="http://schemas.openxmlformats.org/officeDocument/2006/relationships/tags" Target="../tags/tag2522.xml"/><Relationship Id="rId8" Type="http://schemas.openxmlformats.org/officeDocument/2006/relationships/tags" Target="../tags/tag2521.xml"/><Relationship Id="rId7" Type="http://schemas.openxmlformats.org/officeDocument/2006/relationships/tags" Target="../tags/tag2520.xml"/><Relationship Id="rId6" Type="http://schemas.openxmlformats.org/officeDocument/2006/relationships/tags" Target="../tags/tag2519.xml"/><Relationship Id="rId58" Type="http://schemas.openxmlformats.org/officeDocument/2006/relationships/tags" Target="../tags/tag2571.xml"/><Relationship Id="rId57" Type="http://schemas.openxmlformats.org/officeDocument/2006/relationships/tags" Target="../tags/tag2570.xml"/><Relationship Id="rId56" Type="http://schemas.openxmlformats.org/officeDocument/2006/relationships/tags" Target="../tags/tag2569.xml"/><Relationship Id="rId55" Type="http://schemas.openxmlformats.org/officeDocument/2006/relationships/tags" Target="../tags/tag2568.xml"/><Relationship Id="rId54" Type="http://schemas.openxmlformats.org/officeDocument/2006/relationships/tags" Target="../tags/tag2567.xml"/><Relationship Id="rId53" Type="http://schemas.openxmlformats.org/officeDocument/2006/relationships/tags" Target="../tags/tag2566.xml"/><Relationship Id="rId52" Type="http://schemas.openxmlformats.org/officeDocument/2006/relationships/tags" Target="../tags/tag2565.xml"/><Relationship Id="rId51" Type="http://schemas.openxmlformats.org/officeDocument/2006/relationships/tags" Target="../tags/tag2564.xml"/><Relationship Id="rId50" Type="http://schemas.openxmlformats.org/officeDocument/2006/relationships/tags" Target="../tags/tag2563.xml"/><Relationship Id="rId5" Type="http://schemas.openxmlformats.org/officeDocument/2006/relationships/tags" Target="../tags/tag2518.xml"/><Relationship Id="rId49" Type="http://schemas.openxmlformats.org/officeDocument/2006/relationships/tags" Target="../tags/tag2562.xml"/><Relationship Id="rId48" Type="http://schemas.openxmlformats.org/officeDocument/2006/relationships/tags" Target="../tags/tag2561.xml"/><Relationship Id="rId47" Type="http://schemas.openxmlformats.org/officeDocument/2006/relationships/tags" Target="../tags/tag2560.xml"/><Relationship Id="rId46" Type="http://schemas.openxmlformats.org/officeDocument/2006/relationships/tags" Target="../tags/tag2559.xml"/><Relationship Id="rId45" Type="http://schemas.openxmlformats.org/officeDocument/2006/relationships/tags" Target="../tags/tag2558.xml"/><Relationship Id="rId44" Type="http://schemas.openxmlformats.org/officeDocument/2006/relationships/tags" Target="../tags/tag2557.xml"/><Relationship Id="rId43" Type="http://schemas.openxmlformats.org/officeDocument/2006/relationships/tags" Target="../tags/tag2556.xml"/><Relationship Id="rId42" Type="http://schemas.openxmlformats.org/officeDocument/2006/relationships/tags" Target="../tags/tag2555.xml"/><Relationship Id="rId41" Type="http://schemas.openxmlformats.org/officeDocument/2006/relationships/tags" Target="../tags/tag2554.xml"/><Relationship Id="rId40" Type="http://schemas.openxmlformats.org/officeDocument/2006/relationships/tags" Target="../tags/tag2553.xml"/><Relationship Id="rId4" Type="http://schemas.openxmlformats.org/officeDocument/2006/relationships/tags" Target="../tags/tag2517.xml"/><Relationship Id="rId39" Type="http://schemas.openxmlformats.org/officeDocument/2006/relationships/tags" Target="../tags/tag2552.xml"/><Relationship Id="rId38" Type="http://schemas.openxmlformats.org/officeDocument/2006/relationships/tags" Target="../tags/tag2551.xml"/><Relationship Id="rId37" Type="http://schemas.openxmlformats.org/officeDocument/2006/relationships/tags" Target="../tags/tag2550.xml"/><Relationship Id="rId36" Type="http://schemas.openxmlformats.org/officeDocument/2006/relationships/tags" Target="../tags/tag2549.xml"/><Relationship Id="rId35" Type="http://schemas.openxmlformats.org/officeDocument/2006/relationships/tags" Target="../tags/tag2548.xml"/><Relationship Id="rId34" Type="http://schemas.openxmlformats.org/officeDocument/2006/relationships/tags" Target="../tags/tag2547.xml"/><Relationship Id="rId33" Type="http://schemas.openxmlformats.org/officeDocument/2006/relationships/tags" Target="../tags/tag2546.xml"/><Relationship Id="rId32" Type="http://schemas.openxmlformats.org/officeDocument/2006/relationships/tags" Target="../tags/tag2545.xml"/><Relationship Id="rId31" Type="http://schemas.openxmlformats.org/officeDocument/2006/relationships/tags" Target="../tags/tag2544.xml"/><Relationship Id="rId30" Type="http://schemas.openxmlformats.org/officeDocument/2006/relationships/tags" Target="../tags/tag2543.xml"/><Relationship Id="rId3" Type="http://schemas.openxmlformats.org/officeDocument/2006/relationships/tags" Target="../tags/tag2516.xml"/><Relationship Id="rId29" Type="http://schemas.openxmlformats.org/officeDocument/2006/relationships/tags" Target="../tags/tag2542.xml"/><Relationship Id="rId28" Type="http://schemas.openxmlformats.org/officeDocument/2006/relationships/tags" Target="../tags/tag2541.xml"/><Relationship Id="rId27" Type="http://schemas.openxmlformats.org/officeDocument/2006/relationships/tags" Target="../tags/tag2540.xml"/><Relationship Id="rId26" Type="http://schemas.openxmlformats.org/officeDocument/2006/relationships/tags" Target="../tags/tag2539.xml"/><Relationship Id="rId25" Type="http://schemas.openxmlformats.org/officeDocument/2006/relationships/tags" Target="../tags/tag2538.xml"/><Relationship Id="rId24" Type="http://schemas.openxmlformats.org/officeDocument/2006/relationships/tags" Target="../tags/tag2537.xml"/><Relationship Id="rId23" Type="http://schemas.openxmlformats.org/officeDocument/2006/relationships/tags" Target="../tags/tag2536.xml"/><Relationship Id="rId22" Type="http://schemas.openxmlformats.org/officeDocument/2006/relationships/tags" Target="../tags/tag2535.xml"/><Relationship Id="rId21" Type="http://schemas.openxmlformats.org/officeDocument/2006/relationships/tags" Target="../tags/tag2534.xml"/><Relationship Id="rId20" Type="http://schemas.openxmlformats.org/officeDocument/2006/relationships/tags" Target="../tags/tag2533.xml"/><Relationship Id="rId2" Type="http://schemas.openxmlformats.org/officeDocument/2006/relationships/tags" Target="../tags/tag2515.xml"/><Relationship Id="rId19" Type="http://schemas.openxmlformats.org/officeDocument/2006/relationships/tags" Target="../tags/tag2532.xml"/><Relationship Id="rId18" Type="http://schemas.openxmlformats.org/officeDocument/2006/relationships/tags" Target="../tags/tag2531.xml"/><Relationship Id="rId17" Type="http://schemas.openxmlformats.org/officeDocument/2006/relationships/tags" Target="../tags/tag2530.xml"/><Relationship Id="rId16" Type="http://schemas.openxmlformats.org/officeDocument/2006/relationships/tags" Target="../tags/tag2529.xml"/><Relationship Id="rId15" Type="http://schemas.openxmlformats.org/officeDocument/2006/relationships/tags" Target="../tags/tag2528.xml"/><Relationship Id="rId14" Type="http://schemas.openxmlformats.org/officeDocument/2006/relationships/tags" Target="../tags/tag2527.xml"/><Relationship Id="rId13" Type="http://schemas.openxmlformats.org/officeDocument/2006/relationships/tags" Target="../tags/tag2526.xml"/><Relationship Id="rId12" Type="http://schemas.openxmlformats.org/officeDocument/2006/relationships/tags" Target="../tags/tag2525.xml"/><Relationship Id="rId11" Type="http://schemas.openxmlformats.org/officeDocument/2006/relationships/tags" Target="../tags/tag2524.xml"/><Relationship Id="rId10" Type="http://schemas.openxmlformats.org/officeDocument/2006/relationships/tags" Target="../tags/tag2523.xml"/><Relationship Id="rId1" Type="http://schemas.openxmlformats.org/officeDocument/2006/relationships/slideMaster" Target="../slideMasters/slideMaster3.xml"/></Relationships>
</file>

<file path=ppt/slideLayouts/_rels/slideLayout59.xml.rels><?xml version="1.0" encoding="UTF-8" standalone="yes"?>
<Relationships xmlns="http://schemas.openxmlformats.org/package/2006/relationships"><Relationship Id="rId9" Type="http://schemas.openxmlformats.org/officeDocument/2006/relationships/tags" Target="../tags/tag2579.xml"/><Relationship Id="rId8" Type="http://schemas.openxmlformats.org/officeDocument/2006/relationships/tags" Target="../tags/tag2578.xml"/><Relationship Id="rId7" Type="http://schemas.openxmlformats.org/officeDocument/2006/relationships/tags" Target="../tags/tag2577.xml"/><Relationship Id="rId61" Type="http://schemas.openxmlformats.org/officeDocument/2006/relationships/tags" Target="../tags/tag2631.xml"/><Relationship Id="rId60" Type="http://schemas.openxmlformats.org/officeDocument/2006/relationships/tags" Target="../tags/tag2630.xml"/><Relationship Id="rId6" Type="http://schemas.openxmlformats.org/officeDocument/2006/relationships/tags" Target="../tags/tag2576.xml"/><Relationship Id="rId59" Type="http://schemas.openxmlformats.org/officeDocument/2006/relationships/tags" Target="../tags/tag2629.xml"/><Relationship Id="rId58" Type="http://schemas.openxmlformats.org/officeDocument/2006/relationships/tags" Target="../tags/tag2628.xml"/><Relationship Id="rId57" Type="http://schemas.openxmlformats.org/officeDocument/2006/relationships/tags" Target="../tags/tag2627.xml"/><Relationship Id="rId56" Type="http://schemas.openxmlformats.org/officeDocument/2006/relationships/tags" Target="../tags/tag2626.xml"/><Relationship Id="rId55" Type="http://schemas.openxmlformats.org/officeDocument/2006/relationships/tags" Target="../tags/tag2625.xml"/><Relationship Id="rId54" Type="http://schemas.openxmlformats.org/officeDocument/2006/relationships/tags" Target="../tags/tag2624.xml"/><Relationship Id="rId53" Type="http://schemas.openxmlformats.org/officeDocument/2006/relationships/tags" Target="../tags/tag2623.xml"/><Relationship Id="rId52" Type="http://schemas.openxmlformats.org/officeDocument/2006/relationships/tags" Target="../tags/tag2622.xml"/><Relationship Id="rId51" Type="http://schemas.openxmlformats.org/officeDocument/2006/relationships/tags" Target="../tags/tag2621.xml"/><Relationship Id="rId50" Type="http://schemas.openxmlformats.org/officeDocument/2006/relationships/tags" Target="../tags/tag2620.xml"/><Relationship Id="rId5" Type="http://schemas.openxmlformats.org/officeDocument/2006/relationships/tags" Target="../tags/tag2575.xml"/><Relationship Id="rId49" Type="http://schemas.openxmlformats.org/officeDocument/2006/relationships/tags" Target="../tags/tag2619.xml"/><Relationship Id="rId48" Type="http://schemas.openxmlformats.org/officeDocument/2006/relationships/tags" Target="../tags/tag2618.xml"/><Relationship Id="rId47" Type="http://schemas.openxmlformats.org/officeDocument/2006/relationships/tags" Target="../tags/tag2617.xml"/><Relationship Id="rId46" Type="http://schemas.openxmlformats.org/officeDocument/2006/relationships/tags" Target="../tags/tag2616.xml"/><Relationship Id="rId45" Type="http://schemas.openxmlformats.org/officeDocument/2006/relationships/tags" Target="../tags/tag2615.xml"/><Relationship Id="rId44" Type="http://schemas.openxmlformats.org/officeDocument/2006/relationships/tags" Target="../tags/tag2614.xml"/><Relationship Id="rId43" Type="http://schemas.openxmlformats.org/officeDocument/2006/relationships/tags" Target="../tags/tag2613.xml"/><Relationship Id="rId42" Type="http://schemas.openxmlformats.org/officeDocument/2006/relationships/tags" Target="../tags/tag2612.xml"/><Relationship Id="rId41" Type="http://schemas.openxmlformats.org/officeDocument/2006/relationships/tags" Target="../tags/tag2611.xml"/><Relationship Id="rId40" Type="http://schemas.openxmlformats.org/officeDocument/2006/relationships/tags" Target="../tags/tag2610.xml"/><Relationship Id="rId4" Type="http://schemas.openxmlformats.org/officeDocument/2006/relationships/tags" Target="../tags/tag2574.xml"/><Relationship Id="rId39" Type="http://schemas.openxmlformats.org/officeDocument/2006/relationships/tags" Target="../tags/tag2609.xml"/><Relationship Id="rId38" Type="http://schemas.openxmlformats.org/officeDocument/2006/relationships/tags" Target="../tags/tag2608.xml"/><Relationship Id="rId37" Type="http://schemas.openxmlformats.org/officeDocument/2006/relationships/tags" Target="../tags/tag2607.xml"/><Relationship Id="rId36" Type="http://schemas.openxmlformats.org/officeDocument/2006/relationships/tags" Target="../tags/tag2606.xml"/><Relationship Id="rId35" Type="http://schemas.openxmlformats.org/officeDocument/2006/relationships/tags" Target="../tags/tag2605.xml"/><Relationship Id="rId34" Type="http://schemas.openxmlformats.org/officeDocument/2006/relationships/tags" Target="../tags/tag2604.xml"/><Relationship Id="rId33" Type="http://schemas.openxmlformats.org/officeDocument/2006/relationships/tags" Target="../tags/tag2603.xml"/><Relationship Id="rId32" Type="http://schemas.openxmlformats.org/officeDocument/2006/relationships/tags" Target="../tags/tag2602.xml"/><Relationship Id="rId31" Type="http://schemas.openxmlformats.org/officeDocument/2006/relationships/tags" Target="../tags/tag2601.xml"/><Relationship Id="rId30" Type="http://schemas.openxmlformats.org/officeDocument/2006/relationships/tags" Target="../tags/tag2600.xml"/><Relationship Id="rId3" Type="http://schemas.openxmlformats.org/officeDocument/2006/relationships/tags" Target="../tags/tag2573.xml"/><Relationship Id="rId29" Type="http://schemas.openxmlformats.org/officeDocument/2006/relationships/tags" Target="../tags/tag2599.xml"/><Relationship Id="rId28" Type="http://schemas.openxmlformats.org/officeDocument/2006/relationships/tags" Target="../tags/tag2598.xml"/><Relationship Id="rId27" Type="http://schemas.openxmlformats.org/officeDocument/2006/relationships/tags" Target="../tags/tag2597.xml"/><Relationship Id="rId26" Type="http://schemas.openxmlformats.org/officeDocument/2006/relationships/tags" Target="../tags/tag2596.xml"/><Relationship Id="rId25" Type="http://schemas.openxmlformats.org/officeDocument/2006/relationships/tags" Target="../tags/tag2595.xml"/><Relationship Id="rId24" Type="http://schemas.openxmlformats.org/officeDocument/2006/relationships/tags" Target="../tags/tag2594.xml"/><Relationship Id="rId23" Type="http://schemas.openxmlformats.org/officeDocument/2006/relationships/tags" Target="../tags/tag2593.xml"/><Relationship Id="rId22" Type="http://schemas.openxmlformats.org/officeDocument/2006/relationships/tags" Target="../tags/tag2592.xml"/><Relationship Id="rId21" Type="http://schemas.openxmlformats.org/officeDocument/2006/relationships/tags" Target="../tags/tag2591.xml"/><Relationship Id="rId20" Type="http://schemas.openxmlformats.org/officeDocument/2006/relationships/tags" Target="../tags/tag2590.xml"/><Relationship Id="rId2" Type="http://schemas.openxmlformats.org/officeDocument/2006/relationships/tags" Target="../tags/tag2572.xml"/><Relationship Id="rId19" Type="http://schemas.openxmlformats.org/officeDocument/2006/relationships/tags" Target="../tags/tag2589.xml"/><Relationship Id="rId18" Type="http://schemas.openxmlformats.org/officeDocument/2006/relationships/tags" Target="../tags/tag2588.xml"/><Relationship Id="rId17" Type="http://schemas.openxmlformats.org/officeDocument/2006/relationships/tags" Target="../tags/tag2587.xml"/><Relationship Id="rId16" Type="http://schemas.openxmlformats.org/officeDocument/2006/relationships/tags" Target="../tags/tag2586.xml"/><Relationship Id="rId15" Type="http://schemas.openxmlformats.org/officeDocument/2006/relationships/tags" Target="../tags/tag2585.xml"/><Relationship Id="rId14" Type="http://schemas.openxmlformats.org/officeDocument/2006/relationships/tags" Target="../tags/tag2584.xml"/><Relationship Id="rId13" Type="http://schemas.openxmlformats.org/officeDocument/2006/relationships/tags" Target="../tags/tag2583.xml"/><Relationship Id="rId12" Type="http://schemas.openxmlformats.org/officeDocument/2006/relationships/tags" Target="../tags/tag2582.xml"/><Relationship Id="rId11" Type="http://schemas.openxmlformats.org/officeDocument/2006/relationships/tags" Target="../tags/tag2581.xml"/><Relationship Id="rId10" Type="http://schemas.openxmlformats.org/officeDocument/2006/relationships/tags" Target="../tags/tag2580.xml"/><Relationship Id="rId1" Type="http://schemas.openxmlformats.org/officeDocument/2006/relationships/slideMaster" Target="../slideMasters/slideMaster3.xml"/></Relationships>
</file>

<file path=ppt/slideLayouts/_rels/slideLayout6.xml.rels><?xml version="1.0" encoding="UTF-8" standalone="yes"?>
<Relationships xmlns="http://schemas.openxmlformats.org/package/2006/relationships"><Relationship Id="rId9" Type="http://schemas.openxmlformats.org/officeDocument/2006/relationships/tags" Target="../tags/tag209.xml"/><Relationship Id="rId8" Type="http://schemas.openxmlformats.org/officeDocument/2006/relationships/tags" Target="../tags/tag208.xml"/><Relationship Id="rId7" Type="http://schemas.openxmlformats.org/officeDocument/2006/relationships/tags" Target="../tags/tag207.xml"/><Relationship Id="rId6" Type="http://schemas.openxmlformats.org/officeDocument/2006/relationships/tags" Target="../tags/tag206.xml"/><Relationship Id="rId5" Type="http://schemas.openxmlformats.org/officeDocument/2006/relationships/tags" Target="../tags/tag205.xml"/><Relationship Id="rId4" Type="http://schemas.openxmlformats.org/officeDocument/2006/relationships/tags" Target="../tags/tag204.xml"/><Relationship Id="rId3" Type="http://schemas.openxmlformats.org/officeDocument/2006/relationships/tags" Target="../tags/tag203.xml"/><Relationship Id="rId28" Type="http://schemas.openxmlformats.org/officeDocument/2006/relationships/tags" Target="../tags/tag228.xml"/><Relationship Id="rId27" Type="http://schemas.openxmlformats.org/officeDocument/2006/relationships/tags" Target="../tags/tag227.xml"/><Relationship Id="rId26" Type="http://schemas.openxmlformats.org/officeDocument/2006/relationships/tags" Target="../tags/tag226.xml"/><Relationship Id="rId25" Type="http://schemas.openxmlformats.org/officeDocument/2006/relationships/tags" Target="../tags/tag225.xml"/><Relationship Id="rId24" Type="http://schemas.openxmlformats.org/officeDocument/2006/relationships/tags" Target="../tags/tag224.xml"/><Relationship Id="rId23" Type="http://schemas.openxmlformats.org/officeDocument/2006/relationships/tags" Target="../tags/tag223.xml"/><Relationship Id="rId22" Type="http://schemas.openxmlformats.org/officeDocument/2006/relationships/tags" Target="../tags/tag222.xml"/><Relationship Id="rId21" Type="http://schemas.openxmlformats.org/officeDocument/2006/relationships/tags" Target="../tags/tag221.xml"/><Relationship Id="rId20" Type="http://schemas.openxmlformats.org/officeDocument/2006/relationships/tags" Target="../tags/tag220.xml"/><Relationship Id="rId2" Type="http://schemas.openxmlformats.org/officeDocument/2006/relationships/tags" Target="../tags/tag202.xml"/><Relationship Id="rId19" Type="http://schemas.openxmlformats.org/officeDocument/2006/relationships/tags" Target="../tags/tag219.xml"/><Relationship Id="rId18" Type="http://schemas.openxmlformats.org/officeDocument/2006/relationships/tags" Target="../tags/tag218.xml"/><Relationship Id="rId17" Type="http://schemas.openxmlformats.org/officeDocument/2006/relationships/tags" Target="../tags/tag217.xml"/><Relationship Id="rId16" Type="http://schemas.openxmlformats.org/officeDocument/2006/relationships/tags" Target="../tags/tag216.xml"/><Relationship Id="rId15" Type="http://schemas.openxmlformats.org/officeDocument/2006/relationships/tags" Target="../tags/tag215.xml"/><Relationship Id="rId14" Type="http://schemas.openxmlformats.org/officeDocument/2006/relationships/tags" Target="../tags/tag214.xml"/><Relationship Id="rId13" Type="http://schemas.openxmlformats.org/officeDocument/2006/relationships/tags" Target="../tags/tag213.xml"/><Relationship Id="rId12" Type="http://schemas.openxmlformats.org/officeDocument/2006/relationships/tags" Target="../tags/tag212.xml"/><Relationship Id="rId11" Type="http://schemas.openxmlformats.org/officeDocument/2006/relationships/tags" Target="../tags/tag211.xml"/><Relationship Id="rId10" Type="http://schemas.openxmlformats.org/officeDocument/2006/relationships/tags" Target="../tags/tag210.xml"/><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9" Type="http://schemas.openxmlformats.org/officeDocument/2006/relationships/tags" Target="../tags/tag2639.xml"/><Relationship Id="rId8" Type="http://schemas.openxmlformats.org/officeDocument/2006/relationships/tags" Target="../tags/tag2638.xml"/><Relationship Id="rId7" Type="http://schemas.openxmlformats.org/officeDocument/2006/relationships/tags" Target="../tags/tag2637.xml"/><Relationship Id="rId6" Type="http://schemas.openxmlformats.org/officeDocument/2006/relationships/tags" Target="../tags/tag2636.xml"/><Relationship Id="rId59" Type="http://schemas.openxmlformats.org/officeDocument/2006/relationships/tags" Target="../tags/tag2689.xml"/><Relationship Id="rId58" Type="http://schemas.openxmlformats.org/officeDocument/2006/relationships/tags" Target="../tags/tag2688.xml"/><Relationship Id="rId57" Type="http://schemas.openxmlformats.org/officeDocument/2006/relationships/tags" Target="../tags/tag2687.xml"/><Relationship Id="rId56" Type="http://schemas.openxmlformats.org/officeDocument/2006/relationships/tags" Target="../tags/tag2686.xml"/><Relationship Id="rId55" Type="http://schemas.openxmlformats.org/officeDocument/2006/relationships/tags" Target="../tags/tag2685.xml"/><Relationship Id="rId54" Type="http://schemas.openxmlformats.org/officeDocument/2006/relationships/tags" Target="../tags/tag2684.xml"/><Relationship Id="rId53" Type="http://schemas.openxmlformats.org/officeDocument/2006/relationships/tags" Target="../tags/tag2683.xml"/><Relationship Id="rId52" Type="http://schemas.openxmlformats.org/officeDocument/2006/relationships/tags" Target="../tags/tag2682.xml"/><Relationship Id="rId51" Type="http://schemas.openxmlformats.org/officeDocument/2006/relationships/tags" Target="../tags/tag2681.xml"/><Relationship Id="rId50" Type="http://schemas.openxmlformats.org/officeDocument/2006/relationships/tags" Target="../tags/tag2680.xml"/><Relationship Id="rId5" Type="http://schemas.openxmlformats.org/officeDocument/2006/relationships/tags" Target="../tags/tag2635.xml"/><Relationship Id="rId49" Type="http://schemas.openxmlformats.org/officeDocument/2006/relationships/tags" Target="../tags/tag2679.xml"/><Relationship Id="rId48" Type="http://schemas.openxmlformats.org/officeDocument/2006/relationships/tags" Target="../tags/tag2678.xml"/><Relationship Id="rId47" Type="http://schemas.openxmlformats.org/officeDocument/2006/relationships/tags" Target="../tags/tag2677.xml"/><Relationship Id="rId46" Type="http://schemas.openxmlformats.org/officeDocument/2006/relationships/tags" Target="../tags/tag2676.xml"/><Relationship Id="rId45" Type="http://schemas.openxmlformats.org/officeDocument/2006/relationships/tags" Target="../tags/tag2675.xml"/><Relationship Id="rId44" Type="http://schemas.openxmlformats.org/officeDocument/2006/relationships/tags" Target="../tags/tag2674.xml"/><Relationship Id="rId43" Type="http://schemas.openxmlformats.org/officeDocument/2006/relationships/tags" Target="../tags/tag2673.xml"/><Relationship Id="rId42" Type="http://schemas.openxmlformats.org/officeDocument/2006/relationships/tags" Target="../tags/tag2672.xml"/><Relationship Id="rId41" Type="http://schemas.openxmlformats.org/officeDocument/2006/relationships/tags" Target="../tags/tag2671.xml"/><Relationship Id="rId40" Type="http://schemas.openxmlformats.org/officeDocument/2006/relationships/tags" Target="../tags/tag2670.xml"/><Relationship Id="rId4" Type="http://schemas.openxmlformats.org/officeDocument/2006/relationships/tags" Target="../tags/tag2634.xml"/><Relationship Id="rId39" Type="http://schemas.openxmlformats.org/officeDocument/2006/relationships/tags" Target="../tags/tag2669.xml"/><Relationship Id="rId38" Type="http://schemas.openxmlformats.org/officeDocument/2006/relationships/tags" Target="../tags/tag2668.xml"/><Relationship Id="rId37" Type="http://schemas.openxmlformats.org/officeDocument/2006/relationships/tags" Target="../tags/tag2667.xml"/><Relationship Id="rId36" Type="http://schemas.openxmlformats.org/officeDocument/2006/relationships/tags" Target="../tags/tag2666.xml"/><Relationship Id="rId35" Type="http://schemas.openxmlformats.org/officeDocument/2006/relationships/tags" Target="../tags/tag2665.xml"/><Relationship Id="rId34" Type="http://schemas.openxmlformats.org/officeDocument/2006/relationships/tags" Target="../tags/tag2664.xml"/><Relationship Id="rId33" Type="http://schemas.openxmlformats.org/officeDocument/2006/relationships/tags" Target="../tags/tag2663.xml"/><Relationship Id="rId32" Type="http://schemas.openxmlformats.org/officeDocument/2006/relationships/tags" Target="../tags/tag2662.xml"/><Relationship Id="rId31" Type="http://schemas.openxmlformats.org/officeDocument/2006/relationships/tags" Target="../tags/tag2661.xml"/><Relationship Id="rId30" Type="http://schemas.openxmlformats.org/officeDocument/2006/relationships/tags" Target="../tags/tag2660.xml"/><Relationship Id="rId3" Type="http://schemas.openxmlformats.org/officeDocument/2006/relationships/tags" Target="../tags/tag2633.xml"/><Relationship Id="rId29" Type="http://schemas.openxmlformats.org/officeDocument/2006/relationships/tags" Target="../tags/tag2659.xml"/><Relationship Id="rId28" Type="http://schemas.openxmlformats.org/officeDocument/2006/relationships/tags" Target="../tags/tag2658.xml"/><Relationship Id="rId27" Type="http://schemas.openxmlformats.org/officeDocument/2006/relationships/tags" Target="../tags/tag2657.xml"/><Relationship Id="rId26" Type="http://schemas.openxmlformats.org/officeDocument/2006/relationships/tags" Target="../tags/tag2656.xml"/><Relationship Id="rId25" Type="http://schemas.openxmlformats.org/officeDocument/2006/relationships/tags" Target="../tags/tag2655.xml"/><Relationship Id="rId24" Type="http://schemas.openxmlformats.org/officeDocument/2006/relationships/tags" Target="../tags/tag2654.xml"/><Relationship Id="rId23" Type="http://schemas.openxmlformats.org/officeDocument/2006/relationships/tags" Target="../tags/tag2653.xml"/><Relationship Id="rId22" Type="http://schemas.openxmlformats.org/officeDocument/2006/relationships/tags" Target="../tags/tag2652.xml"/><Relationship Id="rId21" Type="http://schemas.openxmlformats.org/officeDocument/2006/relationships/tags" Target="../tags/tag2651.xml"/><Relationship Id="rId20" Type="http://schemas.openxmlformats.org/officeDocument/2006/relationships/tags" Target="../tags/tag2650.xml"/><Relationship Id="rId2" Type="http://schemas.openxmlformats.org/officeDocument/2006/relationships/tags" Target="../tags/tag2632.xml"/><Relationship Id="rId19" Type="http://schemas.openxmlformats.org/officeDocument/2006/relationships/tags" Target="../tags/tag2649.xml"/><Relationship Id="rId18" Type="http://schemas.openxmlformats.org/officeDocument/2006/relationships/tags" Target="../tags/tag2648.xml"/><Relationship Id="rId17" Type="http://schemas.openxmlformats.org/officeDocument/2006/relationships/tags" Target="../tags/tag2647.xml"/><Relationship Id="rId16" Type="http://schemas.openxmlformats.org/officeDocument/2006/relationships/tags" Target="../tags/tag2646.xml"/><Relationship Id="rId15" Type="http://schemas.openxmlformats.org/officeDocument/2006/relationships/tags" Target="../tags/tag2645.xml"/><Relationship Id="rId14" Type="http://schemas.openxmlformats.org/officeDocument/2006/relationships/tags" Target="../tags/tag2644.xml"/><Relationship Id="rId13" Type="http://schemas.openxmlformats.org/officeDocument/2006/relationships/tags" Target="../tags/tag2643.xml"/><Relationship Id="rId12" Type="http://schemas.openxmlformats.org/officeDocument/2006/relationships/tags" Target="../tags/tag2642.xml"/><Relationship Id="rId11" Type="http://schemas.openxmlformats.org/officeDocument/2006/relationships/tags" Target="../tags/tag2641.xml"/><Relationship Id="rId10" Type="http://schemas.openxmlformats.org/officeDocument/2006/relationships/tags" Target="../tags/tag2640.xml"/><Relationship Id="rId1" Type="http://schemas.openxmlformats.org/officeDocument/2006/relationships/slideMaster" Target="../slideMasters/slideMaster3.xml"/></Relationships>
</file>

<file path=ppt/slideLayouts/_rels/slideLayout61.xml.rels><?xml version="1.0" encoding="UTF-8" standalone="yes"?>
<Relationships xmlns="http://schemas.openxmlformats.org/package/2006/relationships"><Relationship Id="rId9" Type="http://schemas.openxmlformats.org/officeDocument/2006/relationships/tags" Target="../tags/tag2697.xml"/><Relationship Id="rId8" Type="http://schemas.openxmlformats.org/officeDocument/2006/relationships/tags" Target="../tags/tag2696.xml"/><Relationship Id="rId7" Type="http://schemas.openxmlformats.org/officeDocument/2006/relationships/tags" Target="../tags/tag2695.xml"/><Relationship Id="rId61" Type="http://schemas.openxmlformats.org/officeDocument/2006/relationships/tags" Target="../tags/tag2749.xml"/><Relationship Id="rId60" Type="http://schemas.openxmlformats.org/officeDocument/2006/relationships/tags" Target="../tags/tag2748.xml"/><Relationship Id="rId6" Type="http://schemas.openxmlformats.org/officeDocument/2006/relationships/tags" Target="../tags/tag2694.xml"/><Relationship Id="rId59" Type="http://schemas.openxmlformats.org/officeDocument/2006/relationships/tags" Target="../tags/tag2747.xml"/><Relationship Id="rId58" Type="http://schemas.openxmlformats.org/officeDocument/2006/relationships/tags" Target="../tags/tag2746.xml"/><Relationship Id="rId57" Type="http://schemas.openxmlformats.org/officeDocument/2006/relationships/tags" Target="../tags/tag2745.xml"/><Relationship Id="rId56" Type="http://schemas.openxmlformats.org/officeDocument/2006/relationships/tags" Target="../tags/tag2744.xml"/><Relationship Id="rId55" Type="http://schemas.openxmlformats.org/officeDocument/2006/relationships/tags" Target="../tags/tag2743.xml"/><Relationship Id="rId54" Type="http://schemas.openxmlformats.org/officeDocument/2006/relationships/tags" Target="../tags/tag2742.xml"/><Relationship Id="rId53" Type="http://schemas.openxmlformats.org/officeDocument/2006/relationships/tags" Target="../tags/tag2741.xml"/><Relationship Id="rId52" Type="http://schemas.openxmlformats.org/officeDocument/2006/relationships/tags" Target="../tags/tag2740.xml"/><Relationship Id="rId51" Type="http://schemas.openxmlformats.org/officeDocument/2006/relationships/tags" Target="../tags/tag2739.xml"/><Relationship Id="rId50" Type="http://schemas.openxmlformats.org/officeDocument/2006/relationships/tags" Target="../tags/tag2738.xml"/><Relationship Id="rId5" Type="http://schemas.openxmlformats.org/officeDocument/2006/relationships/tags" Target="../tags/tag2693.xml"/><Relationship Id="rId49" Type="http://schemas.openxmlformats.org/officeDocument/2006/relationships/tags" Target="../tags/tag2737.xml"/><Relationship Id="rId48" Type="http://schemas.openxmlformats.org/officeDocument/2006/relationships/tags" Target="../tags/tag2736.xml"/><Relationship Id="rId47" Type="http://schemas.openxmlformats.org/officeDocument/2006/relationships/tags" Target="../tags/tag2735.xml"/><Relationship Id="rId46" Type="http://schemas.openxmlformats.org/officeDocument/2006/relationships/tags" Target="../tags/tag2734.xml"/><Relationship Id="rId45" Type="http://schemas.openxmlformats.org/officeDocument/2006/relationships/tags" Target="../tags/tag2733.xml"/><Relationship Id="rId44" Type="http://schemas.openxmlformats.org/officeDocument/2006/relationships/tags" Target="../tags/tag2732.xml"/><Relationship Id="rId43" Type="http://schemas.openxmlformats.org/officeDocument/2006/relationships/tags" Target="../tags/tag2731.xml"/><Relationship Id="rId42" Type="http://schemas.openxmlformats.org/officeDocument/2006/relationships/tags" Target="../tags/tag2730.xml"/><Relationship Id="rId41" Type="http://schemas.openxmlformats.org/officeDocument/2006/relationships/tags" Target="../tags/tag2729.xml"/><Relationship Id="rId40" Type="http://schemas.openxmlformats.org/officeDocument/2006/relationships/tags" Target="../tags/tag2728.xml"/><Relationship Id="rId4" Type="http://schemas.openxmlformats.org/officeDocument/2006/relationships/tags" Target="../tags/tag2692.xml"/><Relationship Id="rId39" Type="http://schemas.openxmlformats.org/officeDocument/2006/relationships/tags" Target="../tags/tag2727.xml"/><Relationship Id="rId38" Type="http://schemas.openxmlformats.org/officeDocument/2006/relationships/tags" Target="../tags/tag2726.xml"/><Relationship Id="rId37" Type="http://schemas.openxmlformats.org/officeDocument/2006/relationships/tags" Target="../tags/tag2725.xml"/><Relationship Id="rId36" Type="http://schemas.openxmlformats.org/officeDocument/2006/relationships/tags" Target="../tags/tag2724.xml"/><Relationship Id="rId35" Type="http://schemas.openxmlformats.org/officeDocument/2006/relationships/tags" Target="../tags/tag2723.xml"/><Relationship Id="rId34" Type="http://schemas.openxmlformats.org/officeDocument/2006/relationships/tags" Target="../tags/tag2722.xml"/><Relationship Id="rId33" Type="http://schemas.openxmlformats.org/officeDocument/2006/relationships/tags" Target="../tags/tag2721.xml"/><Relationship Id="rId32" Type="http://schemas.openxmlformats.org/officeDocument/2006/relationships/tags" Target="../tags/tag2720.xml"/><Relationship Id="rId31" Type="http://schemas.openxmlformats.org/officeDocument/2006/relationships/tags" Target="../tags/tag2719.xml"/><Relationship Id="rId30" Type="http://schemas.openxmlformats.org/officeDocument/2006/relationships/tags" Target="../tags/tag2718.xml"/><Relationship Id="rId3" Type="http://schemas.openxmlformats.org/officeDocument/2006/relationships/tags" Target="../tags/tag2691.xml"/><Relationship Id="rId29" Type="http://schemas.openxmlformats.org/officeDocument/2006/relationships/tags" Target="../tags/tag2717.xml"/><Relationship Id="rId28" Type="http://schemas.openxmlformats.org/officeDocument/2006/relationships/tags" Target="../tags/tag2716.xml"/><Relationship Id="rId27" Type="http://schemas.openxmlformats.org/officeDocument/2006/relationships/tags" Target="../tags/tag2715.xml"/><Relationship Id="rId26" Type="http://schemas.openxmlformats.org/officeDocument/2006/relationships/tags" Target="../tags/tag2714.xml"/><Relationship Id="rId25" Type="http://schemas.openxmlformats.org/officeDocument/2006/relationships/tags" Target="../tags/tag2713.xml"/><Relationship Id="rId24" Type="http://schemas.openxmlformats.org/officeDocument/2006/relationships/tags" Target="../tags/tag2712.xml"/><Relationship Id="rId23" Type="http://schemas.openxmlformats.org/officeDocument/2006/relationships/tags" Target="../tags/tag2711.xml"/><Relationship Id="rId22" Type="http://schemas.openxmlformats.org/officeDocument/2006/relationships/tags" Target="../tags/tag2710.xml"/><Relationship Id="rId21" Type="http://schemas.openxmlformats.org/officeDocument/2006/relationships/tags" Target="../tags/tag2709.xml"/><Relationship Id="rId20" Type="http://schemas.openxmlformats.org/officeDocument/2006/relationships/tags" Target="../tags/tag2708.xml"/><Relationship Id="rId2" Type="http://schemas.openxmlformats.org/officeDocument/2006/relationships/tags" Target="../tags/tag2690.xml"/><Relationship Id="rId19" Type="http://schemas.openxmlformats.org/officeDocument/2006/relationships/tags" Target="../tags/tag2707.xml"/><Relationship Id="rId18" Type="http://schemas.openxmlformats.org/officeDocument/2006/relationships/tags" Target="../tags/tag2706.xml"/><Relationship Id="rId17" Type="http://schemas.openxmlformats.org/officeDocument/2006/relationships/tags" Target="../tags/tag2705.xml"/><Relationship Id="rId16" Type="http://schemas.openxmlformats.org/officeDocument/2006/relationships/tags" Target="../tags/tag2704.xml"/><Relationship Id="rId15" Type="http://schemas.openxmlformats.org/officeDocument/2006/relationships/tags" Target="../tags/tag2703.xml"/><Relationship Id="rId14" Type="http://schemas.openxmlformats.org/officeDocument/2006/relationships/tags" Target="../tags/tag2702.xml"/><Relationship Id="rId13" Type="http://schemas.openxmlformats.org/officeDocument/2006/relationships/tags" Target="../tags/tag2701.xml"/><Relationship Id="rId12" Type="http://schemas.openxmlformats.org/officeDocument/2006/relationships/tags" Target="../tags/tag2700.xml"/><Relationship Id="rId11" Type="http://schemas.openxmlformats.org/officeDocument/2006/relationships/tags" Target="../tags/tag2699.xml"/><Relationship Id="rId10" Type="http://schemas.openxmlformats.org/officeDocument/2006/relationships/tags" Target="../tags/tag2698.xml"/><Relationship Id="rId1" Type="http://schemas.openxmlformats.org/officeDocument/2006/relationships/slideMaster" Target="../slideMasters/slideMaster3.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3.xml.rels><?xml version="1.0" encoding="UTF-8" standalone="yes"?>
<Relationships xmlns="http://schemas.openxmlformats.org/package/2006/relationships"><Relationship Id="rId9" Type="http://schemas.openxmlformats.org/officeDocument/2006/relationships/tags" Target="../tags/tag2758.xml"/><Relationship Id="rId8" Type="http://schemas.openxmlformats.org/officeDocument/2006/relationships/tags" Target="../tags/tag2757.xml"/><Relationship Id="rId7" Type="http://schemas.openxmlformats.org/officeDocument/2006/relationships/tags" Target="../tags/tag2756.xml"/><Relationship Id="rId6" Type="http://schemas.openxmlformats.org/officeDocument/2006/relationships/tags" Target="../tags/tag2755.xml"/><Relationship Id="rId5" Type="http://schemas.openxmlformats.org/officeDocument/2006/relationships/tags" Target="../tags/tag2754.xml"/><Relationship Id="rId4" Type="http://schemas.openxmlformats.org/officeDocument/2006/relationships/tags" Target="../tags/tag2753.xml"/><Relationship Id="rId32" Type="http://schemas.openxmlformats.org/officeDocument/2006/relationships/tags" Target="../tags/tag2781.xml"/><Relationship Id="rId31" Type="http://schemas.openxmlformats.org/officeDocument/2006/relationships/tags" Target="../tags/tag2780.xml"/><Relationship Id="rId30" Type="http://schemas.openxmlformats.org/officeDocument/2006/relationships/tags" Target="../tags/tag2779.xml"/><Relationship Id="rId3" Type="http://schemas.openxmlformats.org/officeDocument/2006/relationships/image" Target="../media/image1.png"/><Relationship Id="rId29" Type="http://schemas.openxmlformats.org/officeDocument/2006/relationships/tags" Target="../tags/tag2778.xml"/><Relationship Id="rId28" Type="http://schemas.openxmlformats.org/officeDocument/2006/relationships/tags" Target="../tags/tag2777.xml"/><Relationship Id="rId27" Type="http://schemas.openxmlformats.org/officeDocument/2006/relationships/tags" Target="../tags/tag2776.xml"/><Relationship Id="rId26" Type="http://schemas.openxmlformats.org/officeDocument/2006/relationships/tags" Target="../tags/tag2775.xml"/><Relationship Id="rId25" Type="http://schemas.openxmlformats.org/officeDocument/2006/relationships/tags" Target="../tags/tag2774.xml"/><Relationship Id="rId24" Type="http://schemas.openxmlformats.org/officeDocument/2006/relationships/tags" Target="../tags/tag2773.xml"/><Relationship Id="rId23" Type="http://schemas.openxmlformats.org/officeDocument/2006/relationships/tags" Target="../tags/tag2772.xml"/><Relationship Id="rId22" Type="http://schemas.openxmlformats.org/officeDocument/2006/relationships/tags" Target="../tags/tag2771.xml"/><Relationship Id="rId21" Type="http://schemas.openxmlformats.org/officeDocument/2006/relationships/tags" Target="../tags/tag2770.xml"/><Relationship Id="rId20" Type="http://schemas.openxmlformats.org/officeDocument/2006/relationships/tags" Target="../tags/tag2769.xml"/><Relationship Id="rId2" Type="http://schemas.openxmlformats.org/officeDocument/2006/relationships/tags" Target="../tags/tag2752.xml"/><Relationship Id="rId19" Type="http://schemas.openxmlformats.org/officeDocument/2006/relationships/tags" Target="../tags/tag2768.xml"/><Relationship Id="rId18" Type="http://schemas.openxmlformats.org/officeDocument/2006/relationships/tags" Target="../tags/tag2767.xml"/><Relationship Id="rId17" Type="http://schemas.openxmlformats.org/officeDocument/2006/relationships/tags" Target="../tags/tag2766.xml"/><Relationship Id="rId16" Type="http://schemas.openxmlformats.org/officeDocument/2006/relationships/tags" Target="../tags/tag2765.xml"/><Relationship Id="rId15" Type="http://schemas.openxmlformats.org/officeDocument/2006/relationships/tags" Target="../tags/tag2764.xml"/><Relationship Id="rId14" Type="http://schemas.openxmlformats.org/officeDocument/2006/relationships/tags" Target="../tags/tag2763.xml"/><Relationship Id="rId13" Type="http://schemas.openxmlformats.org/officeDocument/2006/relationships/tags" Target="../tags/tag2762.xml"/><Relationship Id="rId12" Type="http://schemas.openxmlformats.org/officeDocument/2006/relationships/tags" Target="../tags/tag2761.xml"/><Relationship Id="rId11" Type="http://schemas.openxmlformats.org/officeDocument/2006/relationships/tags" Target="../tags/tag2760.xml"/><Relationship Id="rId10" Type="http://schemas.openxmlformats.org/officeDocument/2006/relationships/tags" Target="../tags/tag2759.xml"/><Relationship Id="rId1" Type="http://schemas.openxmlformats.org/officeDocument/2006/relationships/slideMaster" Target="../slideMasters/slideMaster4.xml"/></Relationships>
</file>

<file path=ppt/slideLayouts/_rels/slideLayout64.xml.rels><?xml version="1.0" encoding="UTF-8" standalone="yes"?>
<Relationships xmlns="http://schemas.openxmlformats.org/package/2006/relationships"><Relationship Id="rId9" Type="http://schemas.openxmlformats.org/officeDocument/2006/relationships/tags" Target="../tags/tag2787.xml"/><Relationship Id="rId8" Type="http://schemas.openxmlformats.org/officeDocument/2006/relationships/tags" Target="../tags/tag2786.xml"/><Relationship Id="rId7" Type="http://schemas.openxmlformats.org/officeDocument/2006/relationships/tags" Target="../tags/tag2785.xml"/><Relationship Id="rId6" Type="http://schemas.openxmlformats.org/officeDocument/2006/relationships/tags" Target="../tags/tag2784.xml"/><Relationship Id="rId5" Type="http://schemas.openxmlformats.org/officeDocument/2006/relationships/image" Target="../media/image3.svg"/><Relationship Id="rId4" Type="http://schemas.openxmlformats.org/officeDocument/2006/relationships/image" Target="../media/image2.png"/><Relationship Id="rId39" Type="http://schemas.openxmlformats.org/officeDocument/2006/relationships/tags" Target="../tags/tag2817.xml"/><Relationship Id="rId38" Type="http://schemas.openxmlformats.org/officeDocument/2006/relationships/tags" Target="../tags/tag2816.xml"/><Relationship Id="rId37" Type="http://schemas.openxmlformats.org/officeDocument/2006/relationships/tags" Target="../tags/tag2815.xml"/><Relationship Id="rId36" Type="http://schemas.openxmlformats.org/officeDocument/2006/relationships/tags" Target="../tags/tag2814.xml"/><Relationship Id="rId35" Type="http://schemas.openxmlformats.org/officeDocument/2006/relationships/tags" Target="../tags/tag2813.xml"/><Relationship Id="rId34" Type="http://schemas.openxmlformats.org/officeDocument/2006/relationships/tags" Target="../tags/tag2812.xml"/><Relationship Id="rId33" Type="http://schemas.openxmlformats.org/officeDocument/2006/relationships/tags" Target="../tags/tag2811.xml"/><Relationship Id="rId32" Type="http://schemas.openxmlformats.org/officeDocument/2006/relationships/tags" Target="../tags/tag2810.xml"/><Relationship Id="rId31" Type="http://schemas.openxmlformats.org/officeDocument/2006/relationships/tags" Target="../tags/tag2809.xml"/><Relationship Id="rId30" Type="http://schemas.openxmlformats.org/officeDocument/2006/relationships/tags" Target="../tags/tag2808.xml"/><Relationship Id="rId3" Type="http://schemas.openxmlformats.org/officeDocument/2006/relationships/tags" Target="../tags/tag2783.xml"/><Relationship Id="rId29" Type="http://schemas.openxmlformats.org/officeDocument/2006/relationships/tags" Target="../tags/tag2807.xml"/><Relationship Id="rId28" Type="http://schemas.openxmlformats.org/officeDocument/2006/relationships/tags" Target="../tags/tag2806.xml"/><Relationship Id="rId27" Type="http://schemas.openxmlformats.org/officeDocument/2006/relationships/tags" Target="../tags/tag2805.xml"/><Relationship Id="rId26" Type="http://schemas.openxmlformats.org/officeDocument/2006/relationships/tags" Target="../tags/tag2804.xml"/><Relationship Id="rId25" Type="http://schemas.openxmlformats.org/officeDocument/2006/relationships/tags" Target="../tags/tag2803.xml"/><Relationship Id="rId24" Type="http://schemas.openxmlformats.org/officeDocument/2006/relationships/tags" Target="../tags/tag2802.xml"/><Relationship Id="rId23" Type="http://schemas.openxmlformats.org/officeDocument/2006/relationships/tags" Target="../tags/tag2801.xml"/><Relationship Id="rId22" Type="http://schemas.openxmlformats.org/officeDocument/2006/relationships/tags" Target="../tags/tag2800.xml"/><Relationship Id="rId21" Type="http://schemas.openxmlformats.org/officeDocument/2006/relationships/tags" Target="../tags/tag2799.xml"/><Relationship Id="rId20" Type="http://schemas.openxmlformats.org/officeDocument/2006/relationships/tags" Target="../tags/tag2798.xml"/><Relationship Id="rId2" Type="http://schemas.openxmlformats.org/officeDocument/2006/relationships/tags" Target="../tags/tag2782.xml"/><Relationship Id="rId19" Type="http://schemas.openxmlformats.org/officeDocument/2006/relationships/tags" Target="../tags/tag2797.xml"/><Relationship Id="rId18" Type="http://schemas.openxmlformats.org/officeDocument/2006/relationships/tags" Target="../tags/tag2796.xml"/><Relationship Id="rId17" Type="http://schemas.openxmlformats.org/officeDocument/2006/relationships/tags" Target="../tags/tag2795.xml"/><Relationship Id="rId16" Type="http://schemas.openxmlformats.org/officeDocument/2006/relationships/tags" Target="../tags/tag2794.xml"/><Relationship Id="rId15" Type="http://schemas.openxmlformats.org/officeDocument/2006/relationships/tags" Target="../tags/tag2793.xml"/><Relationship Id="rId14" Type="http://schemas.openxmlformats.org/officeDocument/2006/relationships/tags" Target="../tags/tag2792.xml"/><Relationship Id="rId13" Type="http://schemas.openxmlformats.org/officeDocument/2006/relationships/tags" Target="../tags/tag2791.xml"/><Relationship Id="rId12" Type="http://schemas.openxmlformats.org/officeDocument/2006/relationships/tags" Target="../tags/tag2790.xml"/><Relationship Id="rId11" Type="http://schemas.openxmlformats.org/officeDocument/2006/relationships/tags" Target="../tags/tag2789.xml"/><Relationship Id="rId10" Type="http://schemas.openxmlformats.org/officeDocument/2006/relationships/tags" Target="../tags/tag2788.xml"/><Relationship Id="rId1" Type="http://schemas.openxmlformats.org/officeDocument/2006/relationships/slideMaster" Target="../slideMasters/slideMaster4.xml"/></Relationships>
</file>

<file path=ppt/slideLayouts/_rels/slideLayout65.xml.rels><?xml version="1.0" encoding="UTF-8" standalone="yes"?>
<Relationships xmlns="http://schemas.openxmlformats.org/package/2006/relationships"><Relationship Id="rId9" Type="http://schemas.openxmlformats.org/officeDocument/2006/relationships/tags" Target="../tags/tag2823.xml"/><Relationship Id="rId8" Type="http://schemas.openxmlformats.org/officeDocument/2006/relationships/tags" Target="../tags/tag2822.xml"/><Relationship Id="rId7" Type="http://schemas.openxmlformats.org/officeDocument/2006/relationships/tags" Target="../tags/tag2821.xml"/><Relationship Id="rId6" Type="http://schemas.openxmlformats.org/officeDocument/2006/relationships/image" Target="../media/image3.svg"/><Relationship Id="rId5" Type="http://schemas.openxmlformats.org/officeDocument/2006/relationships/image" Target="../media/image2.png"/><Relationship Id="rId41" Type="http://schemas.openxmlformats.org/officeDocument/2006/relationships/tags" Target="../tags/tag2855.xml"/><Relationship Id="rId40" Type="http://schemas.openxmlformats.org/officeDocument/2006/relationships/tags" Target="../tags/tag2854.xml"/><Relationship Id="rId4" Type="http://schemas.openxmlformats.org/officeDocument/2006/relationships/tags" Target="../tags/tag2820.xml"/><Relationship Id="rId39" Type="http://schemas.openxmlformats.org/officeDocument/2006/relationships/tags" Target="../tags/tag2853.xml"/><Relationship Id="rId38" Type="http://schemas.openxmlformats.org/officeDocument/2006/relationships/tags" Target="../tags/tag2852.xml"/><Relationship Id="rId37" Type="http://schemas.openxmlformats.org/officeDocument/2006/relationships/tags" Target="../tags/tag2851.xml"/><Relationship Id="rId36" Type="http://schemas.openxmlformats.org/officeDocument/2006/relationships/tags" Target="../tags/tag2850.xml"/><Relationship Id="rId35" Type="http://schemas.openxmlformats.org/officeDocument/2006/relationships/tags" Target="../tags/tag2849.xml"/><Relationship Id="rId34" Type="http://schemas.openxmlformats.org/officeDocument/2006/relationships/tags" Target="../tags/tag2848.xml"/><Relationship Id="rId33" Type="http://schemas.openxmlformats.org/officeDocument/2006/relationships/tags" Target="../tags/tag2847.xml"/><Relationship Id="rId32" Type="http://schemas.openxmlformats.org/officeDocument/2006/relationships/tags" Target="../tags/tag2846.xml"/><Relationship Id="rId31" Type="http://schemas.openxmlformats.org/officeDocument/2006/relationships/tags" Target="../tags/tag2845.xml"/><Relationship Id="rId30" Type="http://schemas.openxmlformats.org/officeDocument/2006/relationships/tags" Target="../tags/tag2844.xml"/><Relationship Id="rId3" Type="http://schemas.openxmlformats.org/officeDocument/2006/relationships/tags" Target="../tags/tag2819.xml"/><Relationship Id="rId29" Type="http://schemas.openxmlformats.org/officeDocument/2006/relationships/tags" Target="../tags/tag2843.xml"/><Relationship Id="rId28" Type="http://schemas.openxmlformats.org/officeDocument/2006/relationships/tags" Target="../tags/tag2842.xml"/><Relationship Id="rId27" Type="http://schemas.openxmlformats.org/officeDocument/2006/relationships/tags" Target="../tags/tag2841.xml"/><Relationship Id="rId26" Type="http://schemas.openxmlformats.org/officeDocument/2006/relationships/tags" Target="../tags/tag2840.xml"/><Relationship Id="rId25" Type="http://schemas.openxmlformats.org/officeDocument/2006/relationships/tags" Target="../tags/tag2839.xml"/><Relationship Id="rId24" Type="http://schemas.openxmlformats.org/officeDocument/2006/relationships/tags" Target="../tags/tag2838.xml"/><Relationship Id="rId23" Type="http://schemas.openxmlformats.org/officeDocument/2006/relationships/tags" Target="../tags/tag2837.xml"/><Relationship Id="rId22" Type="http://schemas.openxmlformats.org/officeDocument/2006/relationships/tags" Target="../tags/tag2836.xml"/><Relationship Id="rId21" Type="http://schemas.openxmlformats.org/officeDocument/2006/relationships/tags" Target="../tags/tag2835.xml"/><Relationship Id="rId20" Type="http://schemas.openxmlformats.org/officeDocument/2006/relationships/tags" Target="../tags/tag2834.xml"/><Relationship Id="rId2" Type="http://schemas.openxmlformats.org/officeDocument/2006/relationships/tags" Target="../tags/tag2818.xml"/><Relationship Id="rId19" Type="http://schemas.openxmlformats.org/officeDocument/2006/relationships/tags" Target="../tags/tag2833.xml"/><Relationship Id="rId18" Type="http://schemas.openxmlformats.org/officeDocument/2006/relationships/tags" Target="../tags/tag2832.xml"/><Relationship Id="rId17" Type="http://schemas.openxmlformats.org/officeDocument/2006/relationships/tags" Target="../tags/tag2831.xml"/><Relationship Id="rId16" Type="http://schemas.openxmlformats.org/officeDocument/2006/relationships/tags" Target="../tags/tag2830.xml"/><Relationship Id="rId15" Type="http://schemas.openxmlformats.org/officeDocument/2006/relationships/tags" Target="../tags/tag2829.xml"/><Relationship Id="rId14" Type="http://schemas.openxmlformats.org/officeDocument/2006/relationships/tags" Target="../tags/tag2828.xml"/><Relationship Id="rId13" Type="http://schemas.openxmlformats.org/officeDocument/2006/relationships/tags" Target="../tags/tag2827.xml"/><Relationship Id="rId12" Type="http://schemas.openxmlformats.org/officeDocument/2006/relationships/tags" Target="../tags/tag2826.xml"/><Relationship Id="rId11" Type="http://schemas.openxmlformats.org/officeDocument/2006/relationships/tags" Target="../tags/tag2825.xml"/><Relationship Id="rId10" Type="http://schemas.openxmlformats.org/officeDocument/2006/relationships/tags" Target="../tags/tag2824.xml"/><Relationship Id="rId1" Type="http://schemas.openxmlformats.org/officeDocument/2006/relationships/slideMaster" Target="../slideMasters/slideMaster4.xml"/></Relationships>
</file>

<file path=ppt/slideLayouts/_rels/slideLayout66.xml.rels><?xml version="1.0" encoding="UTF-8" standalone="yes"?>
<Relationships xmlns="http://schemas.openxmlformats.org/package/2006/relationships"><Relationship Id="rId9" Type="http://schemas.openxmlformats.org/officeDocument/2006/relationships/tags" Target="../tags/tag2861.xml"/><Relationship Id="rId8" Type="http://schemas.openxmlformats.org/officeDocument/2006/relationships/tags" Target="../tags/tag2860.xml"/><Relationship Id="rId7" Type="http://schemas.openxmlformats.org/officeDocument/2006/relationships/tags" Target="../tags/tag2859.xml"/><Relationship Id="rId6" Type="http://schemas.openxmlformats.org/officeDocument/2006/relationships/tags" Target="../tags/tag2858.xml"/><Relationship Id="rId5" Type="http://schemas.openxmlformats.org/officeDocument/2006/relationships/image" Target="../media/image3.svg"/><Relationship Id="rId43" Type="http://schemas.openxmlformats.org/officeDocument/2006/relationships/tags" Target="../tags/tag2895.xml"/><Relationship Id="rId42" Type="http://schemas.openxmlformats.org/officeDocument/2006/relationships/tags" Target="../tags/tag2894.xml"/><Relationship Id="rId41" Type="http://schemas.openxmlformats.org/officeDocument/2006/relationships/tags" Target="../tags/tag2893.xml"/><Relationship Id="rId40" Type="http://schemas.openxmlformats.org/officeDocument/2006/relationships/tags" Target="../tags/tag2892.xml"/><Relationship Id="rId4" Type="http://schemas.openxmlformats.org/officeDocument/2006/relationships/image" Target="../media/image2.png"/><Relationship Id="rId39" Type="http://schemas.openxmlformats.org/officeDocument/2006/relationships/tags" Target="../tags/tag2891.xml"/><Relationship Id="rId38" Type="http://schemas.openxmlformats.org/officeDocument/2006/relationships/tags" Target="../tags/tag2890.xml"/><Relationship Id="rId37" Type="http://schemas.openxmlformats.org/officeDocument/2006/relationships/tags" Target="../tags/tag2889.xml"/><Relationship Id="rId36" Type="http://schemas.openxmlformats.org/officeDocument/2006/relationships/tags" Target="../tags/tag2888.xml"/><Relationship Id="rId35" Type="http://schemas.openxmlformats.org/officeDocument/2006/relationships/tags" Target="../tags/tag2887.xml"/><Relationship Id="rId34" Type="http://schemas.openxmlformats.org/officeDocument/2006/relationships/tags" Target="../tags/tag2886.xml"/><Relationship Id="rId33" Type="http://schemas.openxmlformats.org/officeDocument/2006/relationships/tags" Target="../tags/tag2885.xml"/><Relationship Id="rId32" Type="http://schemas.openxmlformats.org/officeDocument/2006/relationships/tags" Target="../tags/tag2884.xml"/><Relationship Id="rId31" Type="http://schemas.openxmlformats.org/officeDocument/2006/relationships/tags" Target="../tags/tag2883.xml"/><Relationship Id="rId30" Type="http://schemas.openxmlformats.org/officeDocument/2006/relationships/tags" Target="../tags/tag2882.xml"/><Relationship Id="rId3" Type="http://schemas.openxmlformats.org/officeDocument/2006/relationships/tags" Target="../tags/tag2857.xml"/><Relationship Id="rId29" Type="http://schemas.openxmlformats.org/officeDocument/2006/relationships/tags" Target="../tags/tag2881.xml"/><Relationship Id="rId28" Type="http://schemas.openxmlformats.org/officeDocument/2006/relationships/tags" Target="../tags/tag2880.xml"/><Relationship Id="rId27" Type="http://schemas.openxmlformats.org/officeDocument/2006/relationships/tags" Target="../tags/tag2879.xml"/><Relationship Id="rId26" Type="http://schemas.openxmlformats.org/officeDocument/2006/relationships/tags" Target="../tags/tag2878.xml"/><Relationship Id="rId25" Type="http://schemas.openxmlformats.org/officeDocument/2006/relationships/tags" Target="../tags/tag2877.xml"/><Relationship Id="rId24" Type="http://schemas.openxmlformats.org/officeDocument/2006/relationships/tags" Target="../tags/tag2876.xml"/><Relationship Id="rId23" Type="http://schemas.openxmlformats.org/officeDocument/2006/relationships/tags" Target="../tags/tag2875.xml"/><Relationship Id="rId22" Type="http://schemas.openxmlformats.org/officeDocument/2006/relationships/tags" Target="../tags/tag2874.xml"/><Relationship Id="rId21" Type="http://schemas.openxmlformats.org/officeDocument/2006/relationships/tags" Target="../tags/tag2873.xml"/><Relationship Id="rId20" Type="http://schemas.openxmlformats.org/officeDocument/2006/relationships/tags" Target="../tags/tag2872.xml"/><Relationship Id="rId2" Type="http://schemas.openxmlformats.org/officeDocument/2006/relationships/tags" Target="../tags/tag2856.xml"/><Relationship Id="rId19" Type="http://schemas.openxmlformats.org/officeDocument/2006/relationships/tags" Target="../tags/tag2871.xml"/><Relationship Id="rId18" Type="http://schemas.openxmlformats.org/officeDocument/2006/relationships/tags" Target="../tags/tag2870.xml"/><Relationship Id="rId17" Type="http://schemas.openxmlformats.org/officeDocument/2006/relationships/tags" Target="../tags/tag2869.xml"/><Relationship Id="rId16" Type="http://schemas.openxmlformats.org/officeDocument/2006/relationships/tags" Target="../tags/tag2868.xml"/><Relationship Id="rId15" Type="http://schemas.openxmlformats.org/officeDocument/2006/relationships/tags" Target="../tags/tag2867.xml"/><Relationship Id="rId14" Type="http://schemas.openxmlformats.org/officeDocument/2006/relationships/tags" Target="../tags/tag2866.xml"/><Relationship Id="rId13" Type="http://schemas.openxmlformats.org/officeDocument/2006/relationships/tags" Target="../tags/tag2865.xml"/><Relationship Id="rId12" Type="http://schemas.openxmlformats.org/officeDocument/2006/relationships/tags" Target="../tags/tag2864.xml"/><Relationship Id="rId11" Type="http://schemas.openxmlformats.org/officeDocument/2006/relationships/tags" Target="../tags/tag2863.xml"/><Relationship Id="rId10" Type="http://schemas.openxmlformats.org/officeDocument/2006/relationships/tags" Target="../tags/tag2862.xml"/><Relationship Id="rId1" Type="http://schemas.openxmlformats.org/officeDocument/2006/relationships/slideMaster" Target="../slideMasters/slideMaster4.xml"/></Relationships>
</file>

<file path=ppt/slideLayouts/_rels/slideLayout67.xml.rels><?xml version="1.0" encoding="UTF-8" standalone="yes"?>
<Relationships xmlns="http://schemas.openxmlformats.org/package/2006/relationships"><Relationship Id="rId9" Type="http://schemas.openxmlformats.org/officeDocument/2006/relationships/tags" Target="../tags/tag2901.xml"/><Relationship Id="rId8" Type="http://schemas.openxmlformats.org/officeDocument/2006/relationships/image" Target="../media/image3.svg"/><Relationship Id="rId7" Type="http://schemas.openxmlformats.org/officeDocument/2006/relationships/image" Target="../media/image2.png"/><Relationship Id="rId60" Type="http://schemas.openxmlformats.org/officeDocument/2006/relationships/tags" Target="../tags/tag2952.xml"/><Relationship Id="rId6" Type="http://schemas.openxmlformats.org/officeDocument/2006/relationships/tags" Target="../tags/tag2900.xml"/><Relationship Id="rId59" Type="http://schemas.openxmlformats.org/officeDocument/2006/relationships/tags" Target="../tags/tag2951.xml"/><Relationship Id="rId58" Type="http://schemas.openxmlformats.org/officeDocument/2006/relationships/tags" Target="../tags/tag2950.xml"/><Relationship Id="rId57" Type="http://schemas.openxmlformats.org/officeDocument/2006/relationships/tags" Target="../tags/tag2949.xml"/><Relationship Id="rId56" Type="http://schemas.openxmlformats.org/officeDocument/2006/relationships/tags" Target="../tags/tag2948.xml"/><Relationship Id="rId55" Type="http://schemas.openxmlformats.org/officeDocument/2006/relationships/tags" Target="../tags/tag2947.xml"/><Relationship Id="rId54" Type="http://schemas.openxmlformats.org/officeDocument/2006/relationships/tags" Target="../tags/tag2946.xml"/><Relationship Id="rId53" Type="http://schemas.openxmlformats.org/officeDocument/2006/relationships/tags" Target="../tags/tag2945.xml"/><Relationship Id="rId52" Type="http://schemas.openxmlformats.org/officeDocument/2006/relationships/tags" Target="../tags/tag2944.xml"/><Relationship Id="rId51" Type="http://schemas.openxmlformats.org/officeDocument/2006/relationships/tags" Target="../tags/tag2943.xml"/><Relationship Id="rId50" Type="http://schemas.openxmlformats.org/officeDocument/2006/relationships/tags" Target="../tags/tag2942.xml"/><Relationship Id="rId5" Type="http://schemas.openxmlformats.org/officeDocument/2006/relationships/tags" Target="../tags/tag2899.xml"/><Relationship Id="rId49" Type="http://schemas.openxmlformats.org/officeDocument/2006/relationships/tags" Target="../tags/tag2941.xml"/><Relationship Id="rId48" Type="http://schemas.openxmlformats.org/officeDocument/2006/relationships/tags" Target="../tags/tag2940.xml"/><Relationship Id="rId47" Type="http://schemas.openxmlformats.org/officeDocument/2006/relationships/tags" Target="../tags/tag2939.xml"/><Relationship Id="rId46" Type="http://schemas.openxmlformats.org/officeDocument/2006/relationships/tags" Target="../tags/tag2938.xml"/><Relationship Id="rId45" Type="http://schemas.openxmlformats.org/officeDocument/2006/relationships/tags" Target="../tags/tag2937.xml"/><Relationship Id="rId44" Type="http://schemas.openxmlformats.org/officeDocument/2006/relationships/tags" Target="../tags/tag2936.xml"/><Relationship Id="rId43" Type="http://schemas.openxmlformats.org/officeDocument/2006/relationships/tags" Target="../tags/tag2935.xml"/><Relationship Id="rId42" Type="http://schemas.openxmlformats.org/officeDocument/2006/relationships/tags" Target="../tags/tag2934.xml"/><Relationship Id="rId41" Type="http://schemas.openxmlformats.org/officeDocument/2006/relationships/tags" Target="../tags/tag2933.xml"/><Relationship Id="rId40" Type="http://schemas.openxmlformats.org/officeDocument/2006/relationships/tags" Target="../tags/tag2932.xml"/><Relationship Id="rId4" Type="http://schemas.openxmlformats.org/officeDocument/2006/relationships/tags" Target="../tags/tag2898.xml"/><Relationship Id="rId39" Type="http://schemas.openxmlformats.org/officeDocument/2006/relationships/tags" Target="../tags/tag2931.xml"/><Relationship Id="rId38" Type="http://schemas.openxmlformats.org/officeDocument/2006/relationships/tags" Target="../tags/tag2930.xml"/><Relationship Id="rId37" Type="http://schemas.openxmlformats.org/officeDocument/2006/relationships/tags" Target="../tags/tag2929.xml"/><Relationship Id="rId36" Type="http://schemas.openxmlformats.org/officeDocument/2006/relationships/tags" Target="../tags/tag2928.xml"/><Relationship Id="rId35" Type="http://schemas.openxmlformats.org/officeDocument/2006/relationships/tags" Target="../tags/tag2927.xml"/><Relationship Id="rId34" Type="http://schemas.openxmlformats.org/officeDocument/2006/relationships/tags" Target="../tags/tag2926.xml"/><Relationship Id="rId33" Type="http://schemas.openxmlformats.org/officeDocument/2006/relationships/tags" Target="../tags/tag2925.xml"/><Relationship Id="rId32" Type="http://schemas.openxmlformats.org/officeDocument/2006/relationships/tags" Target="../tags/tag2924.xml"/><Relationship Id="rId31" Type="http://schemas.openxmlformats.org/officeDocument/2006/relationships/tags" Target="../tags/tag2923.xml"/><Relationship Id="rId30" Type="http://schemas.openxmlformats.org/officeDocument/2006/relationships/tags" Target="../tags/tag2922.xml"/><Relationship Id="rId3" Type="http://schemas.openxmlformats.org/officeDocument/2006/relationships/tags" Target="../tags/tag2897.xml"/><Relationship Id="rId29" Type="http://schemas.openxmlformats.org/officeDocument/2006/relationships/tags" Target="../tags/tag2921.xml"/><Relationship Id="rId28" Type="http://schemas.openxmlformats.org/officeDocument/2006/relationships/tags" Target="../tags/tag2920.xml"/><Relationship Id="rId27" Type="http://schemas.openxmlformats.org/officeDocument/2006/relationships/tags" Target="../tags/tag2919.xml"/><Relationship Id="rId26" Type="http://schemas.openxmlformats.org/officeDocument/2006/relationships/tags" Target="../tags/tag2918.xml"/><Relationship Id="rId25" Type="http://schemas.openxmlformats.org/officeDocument/2006/relationships/tags" Target="../tags/tag2917.xml"/><Relationship Id="rId24" Type="http://schemas.openxmlformats.org/officeDocument/2006/relationships/tags" Target="../tags/tag2916.xml"/><Relationship Id="rId23" Type="http://schemas.openxmlformats.org/officeDocument/2006/relationships/tags" Target="../tags/tag2915.xml"/><Relationship Id="rId22" Type="http://schemas.openxmlformats.org/officeDocument/2006/relationships/tags" Target="../tags/tag2914.xml"/><Relationship Id="rId21" Type="http://schemas.openxmlformats.org/officeDocument/2006/relationships/tags" Target="../tags/tag2913.xml"/><Relationship Id="rId20" Type="http://schemas.openxmlformats.org/officeDocument/2006/relationships/tags" Target="../tags/tag2912.xml"/><Relationship Id="rId2" Type="http://schemas.openxmlformats.org/officeDocument/2006/relationships/tags" Target="../tags/tag2896.xml"/><Relationship Id="rId19" Type="http://schemas.openxmlformats.org/officeDocument/2006/relationships/tags" Target="../tags/tag2911.xml"/><Relationship Id="rId18" Type="http://schemas.openxmlformats.org/officeDocument/2006/relationships/tags" Target="../tags/tag2910.xml"/><Relationship Id="rId17" Type="http://schemas.openxmlformats.org/officeDocument/2006/relationships/tags" Target="../tags/tag2909.xml"/><Relationship Id="rId16" Type="http://schemas.openxmlformats.org/officeDocument/2006/relationships/tags" Target="../tags/tag2908.xml"/><Relationship Id="rId15" Type="http://schemas.openxmlformats.org/officeDocument/2006/relationships/tags" Target="../tags/tag2907.xml"/><Relationship Id="rId14" Type="http://schemas.openxmlformats.org/officeDocument/2006/relationships/tags" Target="../tags/tag2906.xml"/><Relationship Id="rId13" Type="http://schemas.openxmlformats.org/officeDocument/2006/relationships/tags" Target="../tags/tag2905.xml"/><Relationship Id="rId12" Type="http://schemas.openxmlformats.org/officeDocument/2006/relationships/tags" Target="../tags/tag2904.xml"/><Relationship Id="rId11" Type="http://schemas.openxmlformats.org/officeDocument/2006/relationships/tags" Target="../tags/tag2903.xml"/><Relationship Id="rId10" Type="http://schemas.openxmlformats.org/officeDocument/2006/relationships/tags" Target="../tags/tag2902.xml"/><Relationship Id="rId1" Type="http://schemas.openxmlformats.org/officeDocument/2006/relationships/slideMaster" Target="../slideMasters/slideMaster4.xml"/></Relationships>
</file>

<file path=ppt/slideLayouts/_rels/slideLayout68.xml.rels><?xml version="1.0" encoding="UTF-8" standalone="yes"?>
<Relationships xmlns="http://schemas.openxmlformats.org/package/2006/relationships"><Relationship Id="rId9" Type="http://schemas.openxmlformats.org/officeDocument/2006/relationships/tags" Target="../tags/tag2960.xml"/><Relationship Id="rId8" Type="http://schemas.openxmlformats.org/officeDocument/2006/relationships/tags" Target="../tags/tag2959.xml"/><Relationship Id="rId7" Type="http://schemas.openxmlformats.org/officeDocument/2006/relationships/tags" Target="../tags/tag2958.xml"/><Relationship Id="rId6" Type="http://schemas.openxmlformats.org/officeDocument/2006/relationships/tags" Target="../tags/tag2957.xml"/><Relationship Id="rId5" Type="http://schemas.openxmlformats.org/officeDocument/2006/relationships/tags" Target="../tags/tag2956.xml"/><Relationship Id="rId4" Type="http://schemas.openxmlformats.org/officeDocument/2006/relationships/tags" Target="../tags/tag2955.xml"/><Relationship Id="rId3" Type="http://schemas.openxmlformats.org/officeDocument/2006/relationships/tags" Target="../tags/tag2954.xml"/><Relationship Id="rId28" Type="http://schemas.openxmlformats.org/officeDocument/2006/relationships/tags" Target="../tags/tag2979.xml"/><Relationship Id="rId27" Type="http://schemas.openxmlformats.org/officeDocument/2006/relationships/tags" Target="../tags/tag2978.xml"/><Relationship Id="rId26" Type="http://schemas.openxmlformats.org/officeDocument/2006/relationships/tags" Target="../tags/tag2977.xml"/><Relationship Id="rId25" Type="http://schemas.openxmlformats.org/officeDocument/2006/relationships/tags" Target="../tags/tag2976.xml"/><Relationship Id="rId24" Type="http://schemas.openxmlformats.org/officeDocument/2006/relationships/tags" Target="../tags/tag2975.xml"/><Relationship Id="rId23" Type="http://schemas.openxmlformats.org/officeDocument/2006/relationships/tags" Target="../tags/tag2974.xml"/><Relationship Id="rId22" Type="http://schemas.openxmlformats.org/officeDocument/2006/relationships/tags" Target="../tags/tag2973.xml"/><Relationship Id="rId21" Type="http://schemas.openxmlformats.org/officeDocument/2006/relationships/tags" Target="../tags/tag2972.xml"/><Relationship Id="rId20" Type="http://schemas.openxmlformats.org/officeDocument/2006/relationships/tags" Target="../tags/tag2971.xml"/><Relationship Id="rId2" Type="http://schemas.openxmlformats.org/officeDocument/2006/relationships/tags" Target="../tags/tag2953.xml"/><Relationship Id="rId19" Type="http://schemas.openxmlformats.org/officeDocument/2006/relationships/tags" Target="../tags/tag2970.xml"/><Relationship Id="rId18" Type="http://schemas.openxmlformats.org/officeDocument/2006/relationships/tags" Target="../tags/tag2969.xml"/><Relationship Id="rId17" Type="http://schemas.openxmlformats.org/officeDocument/2006/relationships/tags" Target="../tags/tag2968.xml"/><Relationship Id="rId16" Type="http://schemas.openxmlformats.org/officeDocument/2006/relationships/tags" Target="../tags/tag2967.xml"/><Relationship Id="rId15" Type="http://schemas.openxmlformats.org/officeDocument/2006/relationships/tags" Target="../tags/tag2966.xml"/><Relationship Id="rId14" Type="http://schemas.openxmlformats.org/officeDocument/2006/relationships/tags" Target="../tags/tag2965.xml"/><Relationship Id="rId13" Type="http://schemas.openxmlformats.org/officeDocument/2006/relationships/tags" Target="../tags/tag2964.xml"/><Relationship Id="rId12" Type="http://schemas.openxmlformats.org/officeDocument/2006/relationships/tags" Target="../tags/tag2963.xml"/><Relationship Id="rId11" Type="http://schemas.openxmlformats.org/officeDocument/2006/relationships/tags" Target="../tags/tag2962.xml"/><Relationship Id="rId10" Type="http://schemas.openxmlformats.org/officeDocument/2006/relationships/tags" Target="../tags/tag2961.xml"/><Relationship Id="rId1" Type="http://schemas.openxmlformats.org/officeDocument/2006/relationships/slideMaster" Target="../slideMasters/slideMaster4.xml"/></Relationships>
</file>

<file path=ppt/slideLayouts/_rels/slideLayout69.xml.rels><?xml version="1.0" encoding="UTF-8" standalone="yes"?>
<Relationships xmlns="http://schemas.openxmlformats.org/package/2006/relationships"><Relationship Id="rId9" Type="http://schemas.openxmlformats.org/officeDocument/2006/relationships/tags" Target="../tags/tag2987.xml"/><Relationship Id="rId8" Type="http://schemas.openxmlformats.org/officeDocument/2006/relationships/tags" Target="../tags/tag2986.xml"/><Relationship Id="rId7" Type="http://schemas.openxmlformats.org/officeDocument/2006/relationships/tags" Target="../tags/tag2985.xml"/><Relationship Id="rId6" Type="http://schemas.openxmlformats.org/officeDocument/2006/relationships/tags" Target="../tags/tag2984.xml"/><Relationship Id="rId57" Type="http://schemas.openxmlformats.org/officeDocument/2006/relationships/tags" Target="../tags/tag3035.xml"/><Relationship Id="rId56" Type="http://schemas.openxmlformats.org/officeDocument/2006/relationships/tags" Target="../tags/tag3034.xml"/><Relationship Id="rId55" Type="http://schemas.openxmlformats.org/officeDocument/2006/relationships/tags" Target="../tags/tag3033.xml"/><Relationship Id="rId54" Type="http://schemas.openxmlformats.org/officeDocument/2006/relationships/tags" Target="../tags/tag3032.xml"/><Relationship Id="rId53" Type="http://schemas.openxmlformats.org/officeDocument/2006/relationships/tags" Target="../tags/tag3031.xml"/><Relationship Id="rId52" Type="http://schemas.openxmlformats.org/officeDocument/2006/relationships/tags" Target="../tags/tag3030.xml"/><Relationship Id="rId51" Type="http://schemas.openxmlformats.org/officeDocument/2006/relationships/tags" Target="../tags/tag3029.xml"/><Relationship Id="rId50" Type="http://schemas.openxmlformats.org/officeDocument/2006/relationships/tags" Target="../tags/tag3028.xml"/><Relationship Id="rId5" Type="http://schemas.openxmlformats.org/officeDocument/2006/relationships/tags" Target="../tags/tag2983.xml"/><Relationship Id="rId49" Type="http://schemas.openxmlformats.org/officeDocument/2006/relationships/tags" Target="../tags/tag3027.xml"/><Relationship Id="rId48" Type="http://schemas.openxmlformats.org/officeDocument/2006/relationships/tags" Target="../tags/tag3026.xml"/><Relationship Id="rId47" Type="http://schemas.openxmlformats.org/officeDocument/2006/relationships/tags" Target="../tags/tag3025.xml"/><Relationship Id="rId46" Type="http://schemas.openxmlformats.org/officeDocument/2006/relationships/tags" Target="../tags/tag3024.xml"/><Relationship Id="rId45" Type="http://schemas.openxmlformats.org/officeDocument/2006/relationships/tags" Target="../tags/tag3023.xml"/><Relationship Id="rId44" Type="http://schemas.openxmlformats.org/officeDocument/2006/relationships/tags" Target="../tags/tag3022.xml"/><Relationship Id="rId43" Type="http://schemas.openxmlformats.org/officeDocument/2006/relationships/tags" Target="../tags/tag3021.xml"/><Relationship Id="rId42" Type="http://schemas.openxmlformats.org/officeDocument/2006/relationships/tags" Target="../tags/tag3020.xml"/><Relationship Id="rId41" Type="http://schemas.openxmlformats.org/officeDocument/2006/relationships/tags" Target="../tags/tag3019.xml"/><Relationship Id="rId40" Type="http://schemas.openxmlformats.org/officeDocument/2006/relationships/tags" Target="../tags/tag3018.xml"/><Relationship Id="rId4" Type="http://schemas.openxmlformats.org/officeDocument/2006/relationships/tags" Target="../tags/tag2982.xml"/><Relationship Id="rId39" Type="http://schemas.openxmlformats.org/officeDocument/2006/relationships/tags" Target="../tags/tag3017.xml"/><Relationship Id="rId38" Type="http://schemas.openxmlformats.org/officeDocument/2006/relationships/tags" Target="../tags/tag3016.xml"/><Relationship Id="rId37" Type="http://schemas.openxmlformats.org/officeDocument/2006/relationships/tags" Target="../tags/tag3015.xml"/><Relationship Id="rId36" Type="http://schemas.openxmlformats.org/officeDocument/2006/relationships/tags" Target="../tags/tag3014.xml"/><Relationship Id="rId35" Type="http://schemas.openxmlformats.org/officeDocument/2006/relationships/tags" Target="../tags/tag3013.xml"/><Relationship Id="rId34" Type="http://schemas.openxmlformats.org/officeDocument/2006/relationships/tags" Target="../tags/tag3012.xml"/><Relationship Id="rId33" Type="http://schemas.openxmlformats.org/officeDocument/2006/relationships/tags" Target="../tags/tag3011.xml"/><Relationship Id="rId32" Type="http://schemas.openxmlformats.org/officeDocument/2006/relationships/tags" Target="../tags/tag3010.xml"/><Relationship Id="rId31" Type="http://schemas.openxmlformats.org/officeDocument/2006/relationships/tags" Target="../tags/tag3009.xml"/><Relationship Id="rId30" Type="http://schemas.openxmlformats.org/officeDocument/2006/relationships/tags" Target="../tags/tag3008.xml"/><Relationship Id="rId3" Type="http://schemas.openxmlformats.org/officeDocument/2006/relationships/tags" Target="../tags/tag2981.xml"/><Relationship Id="rId29" Type="http://schemas.openxmlformats.org/officeDocument/2006/relationships/tags" Target="../tags/tag3007.xml"/><Relationship Id="rId28" Type="http://schemas.openxmlformats.org/officeDocument/2006/relationships/tags" Target="../tags/tag3006.xml"/><Relationship Id="rId27" Type="http://schemas.openxmlformats.org/officeDocument/2006/relationships/tags" Target="../tags/tag3005.xml"/><Relationship Id="rId26" Type="http://schemas.openxmlformats.org/officeDocument/2006/relationships/tags" Target="../tags/tag3004.xml"/><Relationship Id="rId25" Type="http://schemas.openxmlformats.org/officeDocument/2006/relationships/tags" Target="../tags/tag3003.xml"/><Relationship Id="rId24" Type="http://schemas.openxmlformats.org/officeDocument/2006/relationships/tags" Target="../tags/tag3002.xml"/><Relationship Id="rId23" Type="http://schemas.openxmlformats.org/officeDocument/2006/relationships/tags" Target="../tags/tag3001.xml"/><Relationship Id="rId22" Type="http://schemas.openxmlformats.org/officeDocument/2006/relationships/tags" Target="../tags/tag3000.xml"/><Relationship Id="rId21" Type="http://schemas.openxmlformats.org/officeDocument/2006/relationships/tags" Target="../tags/tag2999.xml"/><Relationship Id="rId20" Type="http://schemas.openxmlformats.org/officeDocument/2006/relationships/tags" Target="../tags/tag2998.xml"/><Relationship Id="rId2" Type="http://schemas.openxmlformats.org/officeDocument/2006/relationships/tags" Target="../tags/tag2980.xml"/><Relationship Id="rId19" Type="http://schemas.openxmlformats.org/officeDocument/2006/relationships/tags" Target="../tags/tag2997.xml"/><Relationship Id="rId18" Type="http://schemas.openxmlformats.org/officeDocument/2006/relationships/tags" Target="../tags/tag2996.xml"/><Relationship Id="rId17" Type="http://schemas.openxmlformats.org/officeDocument/2006/relationships/tags" Target="../tags/tag2995.xml"/><Relationship Id="rId16" Type="http://schemas.openxmlformats.org/officeDocument/2006/relationships/tags" Target="../tags/tag2994.xml"/><Relationship Id="rId15" Type="http://schemas.openxmlformats.org/officeDocument/2006/relationships/tags" Target="../tags/tag2993.xml"/><Relationship Id="rId14" Type="http://schemas.openxmlformats.org/officeDocument/2006/relationships/tags" Target="../tags/tag2992.xml"/><Relationship Id="rId13" Type="http://schemas.openxmlformats.org/officeDocument/2006/relationships/tags" Target="../tags/tag2991.xml"/><Relationship Id="rId12" Type="http://schemas.openxmlformats.org/officeDocument/2006/relationships/tags" Target="../tags/tag2990.xml"/><Relationship Id="rId11" Type="http://schemas.openxmlformats.org/officeDocument/2006/relationships/tags" Target="../tags/tag2989.xml"/><Relationship Id="rId10" Type="http://schemas.openxmlformats.org/officeDocument/2006/relationships/tags" Target="../tags/tag2988.xml"/><Relationship Id="rId1" Type="http://schemas.openxmlformats.org/officeDocument/2006/relationships/slideMaster" Target="../slideMasters/slideMaster4.xml"/></Relationships>
</file>

<file path=ppt/slideLayouts/_rels/slideLayout7.xml.rels><?xml version="1.0" encoding="UTF-8" standalone="yes"?>
<Relationships xmlns="http://schemas.openxmlformats.org/package/2006/relationships"><Relationship Id="rId9" Type="http://schemas.openxmlformats.org/officeDocument/2006/relationships/tags" Target="../tags/tag236.xml"/><Relationship Id="rId8" Type="http://schemas.openxmlformats.org/officeDocument/2006/relationships/tags" Target="../tags/tag235.xml"/><Relationship Id="rId7" Type="http://schemas.openxmlformats.org/officeDocument/2006/relationships/tags" Target="../tags/tag234.xml"/><Relationship Id="rId6" Type="http://schemas.openxmlformats.org/officeDocument/2006/relationships/tags" Target="../tags/tag233.xml"/><Relationship Id="rId57" Type="http://schemas.openxmlformats.org/officeDocument/2006/relationships/tags" Target="../tags/tag284.xml"/><Relationship Id="rId56" Type="http://schemas.openxmlformats.org/officeDocument/2006/relationships/tags" Target="../tags/tag283.xml"/><Relationship Id="rId55" Type="http://schemas.openxmlformats.org/officeDocument/2006/relationships/tags" Target="../tags/tag282.xml"/><Relationship Id="rId54" Type="http://schemas.openxmlformats.org/officeDocument/2006/relationships/tags" Target="../tags/tag281.xml"/><Relationship Id="rId53" Type="http://schemas.openxmlformats.org/officeDocument/2006/relationships/tags" Target="../tags/tag280.xml"/><Relationship Id="rId52" Type="http://schemas.openxmlformats.org/officeDocument/2006/relationships/tags" Target="../tags/tag279.xml"/><Relationship Id="rId51" Type="http://schemas.openxmlformats.org/officeDocument/2006/relationships/tags" Target="../tags/tag278.xml"/><Relationship Id="rId50" Type="http://schemas.openxmlformats.org/officeDocument/2006/relationships/tags" Target="../tags/tag277.xml"/><Relationship Id="rId5" Type="http://schemas.openxmlformats.org/officeDocument/2006/relationships/tags" Target="../tags/tag232.xml"/><Relationship Id="rId49" Type="http://schemas.openxmlformats.org/officeDocument/2006/relationships/tags" Target="../tags/tag276.xml"/><Relationship Id="rId48" Type="http://schemas.openxmlformats.org/officeDocument/2006/relationships/tags" Target="../tags/tag275.xml"/><Relationship Id="rId47" Type="http://schemas.openxmlformats.org/officeDocument/2006/relationships/tags" Target="../tags/tag274.xml"/><Relationship Id="rId46" Type="http://schemas.openxmlformats.org/officeDocument/2006/relationships/tags" Target="../tags/tag273.xml"/><Relationship Id="rId45" Type="http://schemas.openxmlformats.org/officeDocument/2006/relationships/tags" Target="../tags/tag272.xml"/><Relationship Id="rId44" Type="http://schemas.openxmlformats.org/officeDocument/2006/relationships/tags" Target="../tags/tag271.xml"/><Relationship Id="rId43" Type="http://schemas.openxmlformats.org/officeDocument/2006/relationships/tags" Target="../tags/tag270.xml"/><Relationship Id="rId42" Type="http://schemas.openxmlformats.org/officeDocument/2006/relationships/tags" Target="../tags/tag269.xml"/><Relationship Id="rId41" Type="http://schemas.openxmlformats.org/officeDocument/2006/relationships/tags" Target="../tags/tag268.xml"/><Relationship Id="rId40" Type="http://schemas.openxmlformats.org/officeDocument/2006/relationships/tags" Target="../tags/tag267.xml"/><Relationship Id="rId4" Type="http://schemas.openxmlformats.org/officeDocument/2006/relationships/tags" Target="../tags/tag231.xml"/><Relationship Id="rId39" Type="http://schemas.openxmlformats.org/officeDocument/2006/relationships/tags" Target="../tags/tag266.xml"/><Relationship Id="rId38" Type="http://schemas.openxmlformats.org/officeDocument/2006/relationships/tags" Target="../tags/tag265.xml"/><Relationship Id="rId37" Type="http://schemas.openxmlformats.org/officeDocument/2006/relationships/tags" Target="../tags/tag264.xml"/><Relationship Id="rId36" Type="http://schemas.openxmlformats.org/officeDocument/2006/relationships/tags" Target="../tags/tag263.xml"/><Relationship Id="rId35" Type="http://schemas.openxmlformats.org/officeDocument/2006/relationships/tags" Target="../tags/tag262.xml"/><Relationship Id="rId34" Type="http://schemas.openxmlformats.org/officeDocument/2006/relationships/tags" Target="../tags/tag261.xml"/><Relationship Id="rId33" Type="http://schemas.openxmlformats.org/officeDocument/2006/relationships/tags" Target="../tags/tag260.xml"/><Relationship Id="rId32" Type="http://schemas.openxmlformats.org/officeDocument/2006/relationships/tags" Target="../tags/tag259.xml"/><Relationship Id="rId31" Type="http://schemas.openxmlformats.org/officeDocument/2006/relationships/tags" Target="../tags/tag258.xml"/><Relationship Id="rId30" Type="http://schemas.openxmlformats.org/officeDocument/2006/relationships/tags" Target="../tags/tag257.xml"/><Relationship Id="rId3" Type="http://schemas.openxmlformats.org/officeDocument/2006/relationships/tags" Target="../tags/tag230.xml"/><Relationship Id="rId29" Type="http://schemas.openxmlformats.org/officeDocument/2006/relationships/tags" Target="../tags/tag256.xml"/><Relationship Id="rId28" Type="http://schemas.openxmlformats.org/officeDocument/2006/relationships/tags" Target="../tags/tag255.xml"/><Relationship Id="rId27" Type="http://schemas.openxmlformats.org/officeDocument/2006/relationships/tags" Target="../tags/tag254.xml"/><Relationship Id="rId26" Type="http://schemas.openxmlformats.org/officeDocument/2006/relationships/tags" Target="../tags/tag253.xml"/><Relationship Id="rId25" Type="http://schemas.openxmlformats.org/officeDocument/2006/relationships/tags" Target="../tags/tag252.xml"/><Relationship Id="rId24" Type="http://schemas.openxmlformats.org/officeDocument/2006/relationships/tags" Target="../tags/tag251.xml"/><Relationship Id="rId23" Type="http://schemas.openxmlformats.org/officeDocument/2006/relationships/tags" Target="../tags/tag250.xml"/><Relationship Id="rId22" Type="http://schemas.openxmlformats.org/officeDocument/2006/relationships/tags" Target="../tags/tag249.xml"/><Relationship Id="rId21" Type="http://schemas.openxmlformats.org/officeDocument/2006/relationships/tags" Target="../tags/tag248.xml"/><Relationship Id="rId20" Type="http://schemas.openxmlformats.org/officeDocument/2006/relationships/tags" Target="../tags/tag247.xml"/><Relationship Id="rId2" Type="http://schemas.openxmlformats.org/officeDocument/2006/relationships/tags" Target="../tags/tag229.xml"/><Relationship Id="rId19" Type="http://schemas.openxmlformats.org/officeDocument/2006/relationships/tags" Target="../tags/tag246.xml"/><Relationship Id="rId18" Type="http://schemas.openxmlformats.org/officeDocument/2006/relationships/tags" Target="../tags/tag245.xml"/><Relationship Id="rId17" Type="http://schemas.openxmlformats.org/officeDocument/2006/relationships/tags" Target="../tags/tag244.xml"/><Relationship Id="rId16" Type="http://schemas.openxmlformats.org/officeDocument/2006/relationships/tags" Target="../tags/tag243.xml"/><Relationship Id="rId15" Type="http://schemas.openxmlformats.org/officeDocument/2006/relationships/tags" Target="../tags/tag242.xml"/><Relationship Id="rId14" Type="http://schemas.openxmlformats.org/officeDocument/2006/relationships/tags" Target="../tags/tag241.xml"/><Relationship Id="rId13" Type="http://schemas.openxmlformats.org/officeDocument/2006/relationships/tags" Target="../tags/tag240.xml"/><Relationship Id="rId12" Type="http://schemas.openxmlformats.org/officeDocument/2006/relationships/tags" Target="../tags/tag239.xml"/><Relationship Id="rId11" Type="http://schemas.openxmlformats.org/officeDocument/2006/relationships/tags" Target="../tags/tag238.xml"/><Relationship Id="rId10" Type="http://schemas.openxmlformats.org/officeDocument/2006/relationships/tags" Target="../tags/tag237.xml"/><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9" Type="http://schemas.openxmlformats.org/officeDocument/2006/relationships/tags" Target="../tags/tag3043.xml"/><Relationship Id="rId8" Type="http://schemas.openxmlformats.org/officeDocument/2006/relationships/tags" Target="../tags/tag3042.xml"/><Relationship Id="rId7" Type="http://schemas.openxmlformats.org/officeDocument/2006/relationships/tags" Target="../tags/tag3041.xml"/><Relationship Id="rId6" Type="http://schemas.openxmlformats.org/officeDocument/2006/relationships/tags" Target="../tags/tag3040.xml"/><Relationship Id="rId58" Type="http://schemas.openxmlformats.org/officeDocument/2006/relationships/tags" Target="../tags/tag3092.xml"/><Relationship Id="rId57" Type="http://schemas.openxmlformats.org/officeDocument/2006/relationships/tags" Target="../tags/tag3091.xml"/><Relationship Id="rId56" Type="http://schemas.openxmlformats.org/officeDocument/2006/relationships/tags" Target="../tags/tag3090.xml"/><Relationship Id="rId55" Type="http://schemas.openxmlformats.org/officeDocument/2006/relationships/tags" Target="../tags/tag3089.xml"/><Relationship Id="rId54" Type="http://schemas.openxmlformats.org/officeDocument/2006/relationships/tags" Target="../tags/tag3088.xml"/><Relationship Id="rId53" Type="http://schemas.openxmlformats.org/officeDocument/2006/relationships/tags" Target="../tags/tag3087.xml"/><Relationship Id="rId52" Type="http://schemas.openxmlformats.org/officeDocument/2006/relationships/tags" Target="../tags/tag3086.xml"/><Relationship Id="rId51" Type="http://schemas.openxmlformats.org/officeDocument/2006/relationships/tags" Target="../tags/tag3085.xml"/><Relationship Id="rId50" Type="http://schemas.openxmlformats.org/officeDocument/2006/relationships/tags" Target="../tags/tag3084.xml"/><Relationship Id="rId5" Type="http://schemas.openxmlformats.org/officeDocument/2006/relationships/tags" Target="../tags/tag3039.xml"/><Relationship Id="rId49" Type="http://schemas.openxmlformats.org/officeDocument/2006/relationships/tags" Target="../tags/tag3083.xml"/><Relationship Id="rId48" Type="http://schemas.openxmlformats.org/officeDocument/2006/relationships/tags" Target="../tags/tag3082.xml"/><Relationship Id="rId47" Type="http://schemas.openxmlformats.org/officeDocument/2006/relationships/tags" Target="../tags/tag3081.xml"/><Relationship Id="rId46" Type="http://schemas.openxmlformats.org/officeDocument/2006/relationships/tags" Target="../tags/tag3080.xml"/><Relationship Id="rId45" Type="http://schemas.openxmlformats.org/officeDocument/2006/relationships/tags" Target="../tags/tag3079.xml"/><Relationship Id="rId44" Type="http://schemas.openxmlformats.org/officeDocument/2006/relationships/tags" Target="../tags/tag3078.xml"/><Relationship Id="rId43" Type="http://schemas.openxmlformats.org/officeDocument/2006/relationships/tags" Target="../tags/tag3077.xml"/><Relationship Id="rId42" Type="http://schemas.openxmlformats.org/officeDocument/2006/relationships/tags" Target="../tags/tag3076.xml"/><Relationship Id="rId41" Type="http://schemas.openxmlformats.org/officeDocument/2006/relationships/tags" Target="../tags/tag3075.xml"/><Relationship Id="rId40" Type="http://schemas.openxmlformats.org/officeDocument/2006/relationships/tags" Target="../tags/tag3074.xml"/><Relationship Id="rId4" Type="http://schemas.openxmlformats.org/officeDocument/2006/relationships/tags" Target="../tags/tag3038.xml"/><Relationship Id="rId39" Type="http://schemas.openxmlformats.org/officeDocument/2006/relationships/tags" Target="../tags/tag3073.xml"/><Relationship Id="rId38" Type="http://schemas.openxmlformats.org/officeDocument/2006/relationships/tags" Target="../tags/tag3072.xml"/><Relationship Id="rId37" Type="http://schemas.openxmlformats.org/officeDocument/2006/relationships/tags" Target="../tags/tag3071.xml"/><Relationship Id="rId36" Type="http://schemas.openxmlformats.org/officeDocument/2006/relationships/tags" Target="../tags/tag3070.xml"/><Relationship Id="rId35" Type="http://schemas.openxmlformats.org/officeDocument/2006/relationships/tags" Target="../tags/tag3069.xml"/><Relationship Id="rId34" Type="http://schemas.openxmlformats.org/officeDocument/2006/relationships/tags" Target="../tags/tag3068.xml"/><Relationship Id="rId33" Type="http://schemas.openxmlformats.org/officeDocument/2006/relationships/tags" Target="../tags/tag3067.xml"/><Relationship Id="rId32" Type="http://schemas.openxmlformats.org/officeDocument/2006/relationships/tags" Target="../tags/tag3066.xml"/><Relationship Id="rId31" Type="http://schemas.openxmlformats.org/officeDocument/2006/relationships/tags" Target="../tags/tag3065.xml"/><Relationship Id="rId30" Type="http://schemas.openxmlformats.org/officeDocument/2006/relationships/tags" Target="../tags/tag3064.xml"/><Relationship Id="rId3" Type="http://schemas.openxmlformats.org/officeDocument/2006/relationships/tags" Target="../tags/tag3037.xml"/><Relationship Id="rId29" Type="http://schemas.openxmlformats.org/officeDocument/2006/relationships/tags" Target="../tags/tag3063.xml"/><Relationship Id="rId28" Type="http://schemas.openxmlformats.org/officeDocument/2006/relationships/tags" Target="../tags/tag3062.xml"/><Relationship Id="rId27" Type="http://schemas.openxmlformats.org/officeDocument/2006/relationships/tags" Target="../tags/tag3061.xml"/><Relationship Id="rId26" Type="http://schemas.openxmlformats.org/officeDocument/2006/relationships/tags" Target="../tags/tag3060.xml"/><Relationship Id="rId25" Type="http://schemas.openxmlformats.org/officeDocument/2006/relationships/tags" Target="../tags/tag3059.xml"/><Relationship Id="rId24" Type="http://schemas.openxmlformats.org/officeDocument/2006/relationships/tags" Target="../tags/tag3058.xml"/><Relationship Id="rId23" Type="http://schemas.openxmlformats.org/officeDocument/2006/relationships/tags" Target="../tags/tag3057.xml"/><Relationship Id="rId22" Type="http://schemas.openxmlformats.org/officeDocument/2006/relationships/tags" Target="../tags/tag3056.xml"/><Relationship Id="rId21" Type="http://schemas.openxmlformats.org/officeDocument/2006/relationships/tags" Target="../tags/tag3055.xml"/><Relationship Id="rId20" Type="http://schemas.openxmlformats.org/officeDocument/2006/relationships/tags" Target="../tags/tag3054.xml"/><Relationship Id="rId2" Type="http://schemas.openxmlformats.org/officeDocument/2006/relationships/tags" Target="../tags/tag3036.xml"/><Relationship Id="rId19" Type="http://schemas.openxmlformats.org/officeDocument/2006/relationships/tags" Target="../tags/tag3053.xml"/><Relationship Id="rId18" Type="http://schemas.openxmlformats.org/officeDocument/2006/relationships/tags" Target="../tags/tag3052.xml"/><Relationship Id="rId17" Type="http://schemas.openxmlformats.org/officeDocument/2006/relationships/tags" Target="../tags/tag3051.xml"/><Relationship Id="rId16" Type="http://schemas.openxmlformats.org/officeDocument/2006/relationships/tags" Target="../tags/tag3050.xml"/><Relationship Id="rId15" Type="http://schemas.openxmlformats.org/officeDocument/2006/relationships/tags" Target="../tags/tag3049.xml"/><Relationship Id="rId14" Type="http://schemas.openxmlformats.org/officeDocument/2006/relationships/tags" Target="../tags/tag3048.xml"/><Relationship Id="rId13" Type="http://schemas.openxmlformats.org/officeDocument/2006/relationships/tags" Target="../tags/tag3047.xml"/><Relationship Id="rId12" Type="http://schemas.openxmlformats.org/officeDocument/2006/relationships/tags" Target="../tags/tag3046.xml"/><Relationship Id="rId11" Type="http://schemas.openxmlformats.org/officeDocument/2006/relationships/tags" Target="../tags/tag3045.xml"/><Relationship Id="rId10" Type="http://schemas.openxmlformats.org/officeDocument/2006/relationships/tags" Target="../tags/tag3044.xml"/><Relationship Id="rId1" Type="http://schemas.openxmlformats.org/officeDocument/2006/relationships/slideMaster" Target="../slideMasters/slideMaster4.xml"/></Relationships>
</file>

<file path=ppt/slideLayouts/_rels/slideLayout71.xml.rels><?xml version="1.0" encoding="UTF-8" standalone="yes"?>
<Relationships xmlns="http://schemas.openxmlformats.org/package/2006/relationships"><Relationship Id="rId9" Type="http://schemas.openxmlformats.org/officeDocument/2006/relationships/tags" Target="../tags/tag3100.xml"/><Relationship Id="rId8" Type="http://schemas.openxmlformats.org/officeDocument/2006/relationships/tags" Target="../tags/tag3099.xml"/><Relationship Id="rId7" Type="http://schemas.openxmlformats.org/officeDocument/2006/relationships/tags" Target="../tags/tag3098.xml"/><Relationship Id="rId6" Type="http://schemas.openxmlformats.org/officeDocument/2006/relationships/tags" Target="../tags/tag3097.xml"/><Relationship Id="rId58" Type="http://schemas.openxmlformats.org/officeDocument/2006/relationships/tags" Target="../tags/tag3149.xml"/><Relationship Id="rId57" Type="http://schemas.openxmlformats.org/officeDocument/2006/relationships/tags" Target="../tags/tag3148.xml"/><Relationship Id="rId56" Type="http://schemas.openxmlformats.org/officeDocument/2006/relationships/tags" Target="../tags/tag3147.xml"/><Relationship Id="rId55" Type="http://schemas.openxmlformats.org/officeDocument/2006/relationships/tags" Target="../tags/tag3146.xml"/><Relationship Id="rId54" Type="http://schemas.openxmlformats.org/officeDocument/2006/relationships/tags" Target="../tags/tag3145.xml"/><Relationship Id="rId53" Type="http://schemas.openxmlformats.org/officeDocument/2006/relationships/tags" Target="../tags/tag3144.xml"/><Relationship Id="rId52" Type="http://schemas.openxmlformats.org/officeDocument/2006/relationships/tags" Target="../tags/tag3143.xml"/><Relationship Id="rId51" Type="http://schemas.openxmlformats.org/officeDocument/2006/relationships/tags" Target="../tags/tag3142.xml"/><Relationship Id="rId50" Type="http://schemas.openxmlformats.org/officeDocument/2006/relationships/tags" Target="../tags/tag3141.xml"/><Relationship Id="rId5" Type="http://schemas.openxmlformats.org/officeDocument/2006/relationships/tags" Target="../tags/tag3096.xml"/><Relationship Id="rId49" Type="http://schemas.openxmlformats.org/officeDocument/2006/relationships/tags" Target="../tags/tag3140.xml"/><Relationship Id="rId48" Type="http://schemas.openxmlformats.org/officeDocument/2006/relationships/tags" Target="../tags/tag3139.xml"/><Relationship Id="rId47" Type="http://schemas.openxmlformats.org/officeDocument/2006/relationships/tags" Target="../tags/tag3138.xml"/><Relationship Id="rId46" Type="http://schemas.openxmlformats.org/officeDocument/2006/relationships/tags" Target="../tags/tag3137.xml"/><Relationship Id="rId45" Type="http://schemas.openxmlformats.org/officeDocument/2006/relationships/tags" Target="../tags/tag3136.xml"/><Relationship Id="rId44" Type="http://schemas.openxmlformats.org/officeDocument/2006/relationships/tags" Target="../tags/tag3135.xml"/><Relationship Id="rId43" Type="http://schemas.openxmlformats.org/officeDocument/2006/relationships/tags" Target="../tags/tag3134.xml"/><Relationship Id="rId42" Type="http://schemas.openxmlformats.org/officeDocument/2006/relationships/tags" Target="../tags/tag3133.xml"/><Relationship Id="rId41" Type="http://schemas.openxmlformats.org/officeDocument/2006/relationships/tags" Target="../tags/tag3132.xml"/><Relationship Id="rId40" Type="http://schemas.openxmlformats.org/officeDocument/2006/relationships/tags" Target="../tags/tag3131.xml"/><Relationship Id="rId4" Type="http://schemas.openxmlformats.org/officeDocument/2006/relationships/tags" Target="../tags/tag3095.xml"/><Relationship Id="rId39" Type="http://schemas.openxmlformats.org/officeDocument/2006/relationships/tags" Target="../tags/tag3130.xml"/><Relationship Id="rId38" Type="http://schemas.openxmlformats.org/officeDocument/2006/relationships/tags" Target="../tags/tag3129.xml"/><Relationship Id="rId37" Type="http://schemas.openxmlformats.org/officeDocument/2006/relationships/tags" Target="../tags/tag3128.xml"/><Relationship Id="rId36" Type="http://schemas.openxmlformats.org/officeDocument/2006/relationships/tags" Target="../tags/tag3127.xml"/><Relationship Id="rId35" Type="http://schemas.openxmlformats.org/officeDocument/2006/relationships/tags" Target="../tags/tag3126.xml"/><Relationship Id="rId34" Type="http://schemas.openxmlformats.org/officeDocument/2006/relationships/tags" Target="../tags/tag3125.xml"/><Relationship Id="rId33" Type="http://schemas.openxmlformats.org/officeDocument/2006/relationships/tags" Target="../tags/tag3124.xml"/><Relationship Id="rId32" Type="http://schemas.openxmlformats.org/officeDocument/2006/relationships/tags" Target="../tags/tag3123.xml"/><Relationship Id="rId31" Type="http://schemas.openxmlformats.org/officeDocument/2006/relationships/tags" Target="../tags/tag3122.xml"/><Relationship Id="rId30" Type="http://schemas.openxmlformats.org/officeDocument/2006/relationships/tags" Target="../tags/tag3121.xml"/><Relationship Id="rId3" Type="http://schemas.openxmlformats.org/officeDocument/2006/relationships/tags" Target="../tags/tag3094.xml"/><Relationship Id="rId29" Type="http://schemas.openxmlformats.org/officeDocument/2006/relationships/tags" Target="../tags/tag3120.xml"/><Relationship Id="rId28" Type="http://schemas.openxmlformats.org/officeDocument/2006/relationships/tags" Target="../tags/tag3119.xml"/><Relationship Id="rId27" Type="http://schemas.openxmlformats.org/officeDocument/2006/relationships/tags" Target="../tags/tag3118.xml"/><Relationship Id="rId26" Type="http://schemas.openxmlformats.org/officeDocument/2006/relationships/tags" Target="../tags/tag3117.xml"/><Relationship Id="rId25" Type="http://schemas.openxmlformats.org/officeDocument/2006/relationships/tags" Target="../tags/tag3116.xml"/><Relationship Id="rId24" Type="http://schemas.openxmlformats.org/officeDocument/2006/relationships/tags" Target="../tags/tag3115.xml"/><Relationship Id="rId23" Type="http://schemas.openxmlformats.org/officeDocument/2006/relationships/tags" Target="../tags/tag3114.xml"/><Relationship Id="rId22" Type="http://schemas.openxmlformats.org/officeDocument/2006/relationships/tags" Target="../tags/tag3113.xml"/><Relationship Id="rId21" Type="http://schemas.openxmlformats.org/officeDocument/2006/relationships/tags" Target="../tags/tag3112.xml"/><Relationship Id="rId20" Type="http://schemas.openxmlformats.org/officeDocument/2006/relationships/tags" Target="../tags/tag3111.xml"/><Relationship Id="rId2" Type="http://schemas.openxmlformats.org/officeDocument/2006/relationships/tags" Target="../tags/tag3093.xml"/><Relationship Id="rId19" Type="http://schemas.openxmlformats.org/officeDocument/2006/relationships/tags" Target="../tags/tag3110.xml"/><Relationship Id="rId18" Type="http://schemas.openxmlformats.org/officeDocument/2006/relationships/tags" Target="../tags/tag3109.xml"/><Relationship Id="rId17" Type="http://schemas.openxmlformats.org/officeDocument/2006/relationships/tags" Target="../tags/tag3108.xml"/><Relationship Id="rId16" Type="http://schemas.openxmlformats.org/officeDocument/2006/relationships/tags" Target="../tags/tag3107.xml"/><Relationship Id="rId15" Type="http://schemas.openxmlformats.org/officeDocument/2006/relationships/tags" Target="../tags/tag3106.xml"/><Relationship Id="rId14" Type="http://schemas.openxmlformats.org/officeDocument/2006/relationships/tags" Target="../tags/tag3105.xml"/><Relationship Id="rId13" Type="http://schemas.openxmlformats.org/officeDocument/2006/relationships/tags" Target="../tags/tag3104.xml"/><Relationship Id="rId12" Type="http://schemas.openxmlformats.org/officeDocument/2006/relationships/tags" Target="../tags/tag3103.xml"/><Relationship Id="rId11" Type="http://schemas.openxmlformats.org/officeDocument/2006/relationships/tags" Target="../tags/tag3102.xml"/><Relationship Id="rId10" Type="http://schemas.openxmlformats.org/officeDocument/2006/relationships/tags" Target="../tags/tag3101.xml"/><Relationship Id="rId1" Type="http://schemas.openxmlformats.org/officeDocument/2006/relationships/slideMaster" Target="../slideMasters/slideMaster4.xml"/></Relationships>
</file>

<file path=ppt/slideLayouts/_rels/slideLayout72.xml.rels><?xml version="1.0" encoding="UTF-8" standalone="yes"?>
<Relationships xmlns="http://schemas.openxmlformats.org/package/2006/relationships"><Relationship Id="rId9" Type="http://schemas.openxmlformats.org/officeDocument/2006/relationships/tags" Target="../tags/tag3157.xml"/><Relationship Id="rId8" Type="http://schemas.openxmlformats.org/officeDocument/2006/relationships/tags" Target="../tags/tag3156.xml"/><Relationship Id="rId7" Type="http://schemas.openxmlformats.org/officeDocument/2006/relationships/tags" Target="../tags/tag3155.xml"/><Relationship Id="rId6" Type="http://schemas.openxmlformats.org/officeDocument/2006/relationships/tags" Target="../tags/tag3154.xml"/><Relationship Id="rId58" Type="http://schemas.openxmlformats.org/officeDocument/2006/relationships/tags" Target="../tags/tag3206.xml"/><Relationship Id="rId57" Type="http://schemas.openxmlformats.org/officeDocument/2006/relationships/tags" Target="../tags/tag3205.xml"/><Relationship Id="rId56" Type="http://schemas.openxmlformats.org/officeDocument/2006/relationships/tags" Target="../tags/tag3204.xml"/><Relationship Id="rId55" Type="http://schemas.openxmlformats.org/officeDocument/2006/relationships/tags" Target="../tags/tag3203.xml"/><Relationship Id="rId54" Type="http://schemas.openxmlformats.org/officeDocument/2006/relationships/tags" Target="../tags/tag3202.xml"/><Relationship Id="rId53" Type="http://schemas.openxmlformats.org/officeDocument/2006/relationships/tags" Target="../tags/tag3201.xml"/><Relationship Id="rId52" Type="http://schemas.openxmlformats.org/officeDocument/2006/relationships/tags" Target="../tags/tag3200.xml"/><Relationship Id="rId51" Type="http://schemas.openxmlformats.org/officeDocument/2006/relationships/tags" Target="../tags/tag3199.xml"/><Relationship Id="rId50" Type="http://schemas.openxmlformats.org/officeDocument/2006/relationships/tags" Target="../tags/tag3198.xml"/><Relationship Id="rId5" Type="http://schemas.openxmlformats.org/officeDocument/2006/relationships/tags" Target="../tags/tag3153.xml"/><Relationship Id="rId49" Type="http://schemas.openxmlformats.org/officeDocument/2006/relationships/tags" Target="../tags/tag3197.xml"/><Relationship Id="rId48" Type="http://schemas.openxmlformats.org/officeDocument/2006/relationships/tags" Target="../tags/tag3196.xml"/><Relationship Id="rId47" Type="http://schemas.openxmlformats.org/officeDocument/2006/relationships/tags" Target="../tags/tag3195.xml"/><Relationship Id="rId46" Type="http://schemas.openxmlformats.org/officeDocument/2006/relationships/tags" Target="../tags/tag3194.xml"/><Relationship Id="rId45" Type="http://schemas.openxmlformats.org/officeDocument/2006/relationships/tags" Target="../tags/tag3193.xml"/><Relationship Id="rId44" Type="http://schemas.openxmlformats.org/officeDocument/2006/relationships/tags" Target="../tags/tag3192.xml"/><Relationship Id="rId43" Type="http://schemas.openxmlformats.org/officeDocument/2006/relationships/tags" Target="../tags/tag3191.xml"/><Relationship Id="rId42" Type="http://schemas.openxmlformats.org/officeDocument/2006/relationships/tags" Target="../tags/tag3190.xml"/><Relationship Id="rId41" Type="http://schemas.openxmlformats.org/officeDocument/2006/relationships/tags" Target="../tags/tag3189.xml"/><Relationship Id="rId40" Type="http://schemas.openxmlformats.org/officeDocument/2006/relationships/tags" Target="../tags/tag3188.xml"/><Relationship Id="rId4" Type="http://schemas.openxmlformats.org/officeDocument/2006/relationships/tags" Target="../tags/tag3152.xml"/><Relationship Id="rId39" Type="http://schemas.openxmlformats.org/officeDocument/2006/relationships/tags" Target="../tags/tag3187.xml"/><Relationship Id="rId38" Type="http://schemas.openxmlformats.org/officeDocument/2006/relationships/tags" Target="../tags/tag3186.xml"/><Relationship Id="rId37" Type="http://schemas.openxmlformats.org/officeDocument/2006/relationships/tags" Target="../tags/tag3185.xml"/><Relationship Id="rId36" Type="http://schemas.openxmlformats.org/officeDocument/2006/relationships/tags" Target="../tags/tag3184.xml"/><Relationship Id="rId35" Type="http://schemas.openxmlformats.org/officeDocument/2006/relationships/tags" Target="../tags/tag3183.xml"/><Relationship Id="rId34" Type="http://schemas.openxmlformats.org/officeDocument/2006/relationships/tags" Target="../tags/tag3182.xml"/><Relationship Id="rId33" Type="http://schemas.openxmlformats.org/officeDocument/2006/relationships/tags" Target="../tags/tag3181.xml"/><Relationship Id="rId32" Type="http://schemas.openxmlformats.org/officeDocument/2006/relationships/tags" Target="../tags/tag3180.xml"/><Relationship Id="rId31" Type="http://schemas.openxmlformats.org/officeDocument/2006/relationships/tags" Target="../tags/tag3179.xml"/><Relationship Id="rId30" Type="http://schemas.openxmlformats.org/officeDocument/2006/relationships/tags" Target="../tags/tag3178.xml"/><Relationship Id="rId3" Type="http://schemas.openxmlformats.org/officeDocument/2006/relationships/tags" Target="../tags/tag3151.xml"/><Relationship Id="rId29" Type="http://schemas.openxmlformats.org/officeDocument/2006/relationships/tags" Target="../tags/tag3177.xml"/><Relationship Id="rId28" Type="http://schemas.openxmlformats.org/officeDocument/2006/relationships/tags" Target="../tags/tag3176.xml"/><Relationship Id="rId27" Type="http://schemas.openxmlformats.org/officeDocument/2006/relationships/tags" Target="../tags/tag3175.xml"/><Relationship Id="rId26" Type="http://schemas.openxmlformats.org/officeDocument/2006/relationships/tags" Target="../tags/tag3174.xml"/><Relationship Id="rId25" Type="http://schemas.openxmlformats.org/officeDocument/2006/relationships/tags" Target="../tags/tag3173.xml"/><Relationship Id="rId24" Type="http://schemas.openxmlformats.org/officeDocument/2006/relationships/tags" Target="../tags/tag3172.xml"/><Relationship Id="rId23" Type="http://schemas.openxmlformats.org/officeDocument/2006/relationships/tags" Target="../tags/tag3171.xml"/><Relationship Id="rId22" Type="http://schemas.openxmlformats.org/officeDocument/2006/relationships/tags" Target="../tags/tag3170.xml"/><Relationship Id="rId21" Type="http://schemas.openxmlformats.org/officeDocument/2006/relationships/tags" Target="../tags/tag3169.xml"/><Relationship Id="rId20" Type="http://schemas.openxmlformats.org/officeDocument/2006/relationships/tags" Target="../tags/tag3168.xml"/><Relationship Id="rId2" Type="http://schemas.openxmlformats.org/officeDocument/2006/relationships/tags" Target="../tags/tag3150.xml"/><Relationship Id="rId19" Type="http://schemas.openxmlformats.org/officeDocument/2006/relationships/tags" Target="../tags/tag3167.xml"/><Relationship Id="rId18" Type="http://schemas.openxmlformats.org/officeDocument/2006/relationships/tags" Target="../tags/tag3166.xml"/><Relationship Id="rId17" Type="http://schemas.openxmlformats.org/officeDocument/2006/relationships/tags" Target="../tags/tag3165.xml"/><Relationship Id="rId16" Type="http://schemas.openxmlformats.org/officeDocument/2006/relationships/tags" Target="../tags/tag3164.xml"/><Relationship Id="rId15" Type="http://schemas.openxmlformats.org/officeDocument/2006/relationships/tags" Target="../tags/tag3163.xml"/><Relationship Id="rId14" Type="http://schemas.openxmlformats.org/officeDocument/2006/relationships/tags" Target="../tags/tag3162.xml"/><Relationship Id="rId13" Type="http://schemas.openxmlformats.org/officeDocument/2006/relationships/tags" Target="../tags/tag3161.xml"/><Relationship Id="rId12" Type="http://schemas.openxmlformats.org/officeDocument/2006/relationships/tags" Target="../tags/tag3160.xml"/><Relationship Id="rId11" Type="http://schemas.openxmlformats.org/officeDocument/2006/relationships/tags" Target="../tags/tag3159.xml"/><Relationship Id="rId10" Type="http://schemas.openxmlformats.org/officeDocument/2006/relationships/tags" Target="../tags/tag3158.xml"/><Relationship Id="rId1" Type="http://schemas.openxmlformats.org/officeDocument/2006/relationships/slideMaster" Target="../slideMasters/slideMaster4.xml"/></Relationships>
</file>

<file path=ppt/slideLayouts/_rels/slideLayout73.xml.rels><?xml version="1.0" encoding="UTF-8" standalone="yes"?>
<Relationships xmlns="http://schemas.openxmlformats.org/package/2006/relationships"><Relationship Id="rId9" Type="http://schemas.openxmlformats.org/officeDocument/2006/relationships/tags" Target="../tags/tag3214.xml"/><Relationship Id="rId8" Type="http://schemas.openxmlformats.org/officeDocument/2006/relationships/tags" Target="../tags/tag3213.xml"/><Relationship Id="rId7" Type="http://schemas.openxmlformats.org/officeDocument/2006/relationships/tags" Target="../tags/tag3212.xml"/><Relationship Id="rId6" Type="http://schemas.openxmlformats.org/officeDocument/2006/relationships/tags" Target="../tags/tag3211.xml"/><Relationship Id="rId53" Type="http://schemas.openxmlformats.org/officeDocument/2006/relationships/tags" Target="../tags/tag3258.xml"/><Relationship Id="rId52" Type="http://schemas.openxmlformats.org/officeDocument/2006/relationships/tags" Target="../tags/tag3257.xml"/><Relationship Id="rId51" Type="http://schemas.openxmlformats.org/officeDocument/2006/relationships/tags" Target="../tags/tag3256.xml"/><Relationship Id="rId50" Type="http://schemas.openxmlformats.org/officeDocument/2006/relationships/tags" Target="../tags/tag3255.xml"/><Relationship Id="rId5" Type="http://schemas.openxmlformats.org/officeDocument/2006/relationships/tags" Target="../tags/tag3210.xml"/><Relationship Id="rId49" Type="http://schemas.openxmlformats.org/officeDocument/2006/relationships/tags" Target="../tags/tag3254.xml"/><Relationship Id="rId48" Type="http://schemas.openxmlformats.org/officeDocument/2006/relationships/tags" Target="../tags/tag3253.xml"/><Relationship Id="rId47" Type="http://schemas.openxmlformats.org/officeDocument/2006/relationships/tags" Target="../tags/tag3252.xml"/><Relationship Id="rId46" Type="http://schemas.openxmlformats.org/officeDocument/2006/relationships/tags" Target="../tags/tag3251.xml"/><Relationship Id="rId45" Type="http://schemas.openxmlformats.org/officeDocument/2006/relationships/tags" Target="../tags/tag3250.xml"/><Relationship Id="rId44" Type="http://schemas.openxmlformats.org/officeDocument/2006/relationships/tags" Target="../tags/tag3249.xml"/><Relationship Id="rId43" Type="http://schemas.openxmlformats.org/officeDocument/2006/relationships/tags" Target="../tags/tag3248.xml"/><Relationship Id="rId42" Type="http://schemas.openxmlformats.org/officeDocument/2006/relationships/tags" Target="../tags/tag3247.xml"/><Relationship Id="rId41" Type="http://schemas.openxmlformats.org/officeDocument/2006/relationships/tags" Target="../tags/tag3246.xml"/><Relationship Id="rId40" Type="http://schemas.openxmlformats.org/officeDocument/2006/relationships/tags" Target="../tags/tag3245.xml"/><Relationship Id="rId4" Type="http://schemas.openxmlformats.org/officeDocument/2006/relationships/tags" Target="../tags/tag3209.xml"/><Relationship Id="rId39" Type="http://schemas.openxmlformats.org/officeDocument/2006/relationships/tags" Target="../tags/tag3244.xml"/><Relationship Id="rId38" Type="http://schemas.openxmlformats.org/officeDocument/2006/relationships/tags" Target="../tags/tag3243.xml"/><Relationship Id="rId37" Type="http://schemas.openxmlformats.org/officeDocument/2006/relationships/tags" Target="../tags/tag3242.xml"/><Relationship Id="rId36" Type="http://schemas.openxmlformats.org/officeDocument/2006/relationships/tags" Target="../tags/tag3241.xml"/><Relationship Id="rId35" Type="http://schemas.openxmlformats.org/officeDocument/2006/relationships/tags" Target="../tags/tag3240.xml"/><Relationship Id="rId34" Type="http://schemas.openxmlformats.org/officeDocument/2006/relationships/tags" Target="../tags/tag3239.xml"/><Relationship Id="rId33" Type="http://schemas.openxmlformats.org/officeDocument/2006/relationships/tags" Target="../tags/tag3238.xml"/><Relationship Id="rId32" Type="http://schemas.openxmlformats.org/officeDocument/2006/relationships/tags" Target="../tags/tag3237.xml"/><Relationship Id="rId31" Type="http://schemas.openxmlformats.org/officeDocument/2006/relationships/tags" Target="../tags/tag3236.xml"/><Relationship Id="rId30" Type="http://schemas.openxmlformats.org/officeDocument/2006/relationships/tags" Target="../tags/tag3235.xml"/><Relationship Id="rId3" Type="http://schemas.openxmlformats.org/officeDocument/2006/relationships/tags" Target="../tags/tag3208.xml"/><Relationship Id="rId29" Type="http://schemas.openxmlformats.org/officeDocument/2006/relationships/tags" Target="../tags/tag3234.xml"/><Relationship Id="rId28" Type="http://schemas.openxmlformats.org/officeDocument/2006/relationships/tags" Target="../tags/tag3233.xml"/><Relationship Id="rId27" Type="http://schemas.openxmlformats.org/officeDocument/2006/relationships/tags" Target="../tags/tag3232.xml"/><Relationship Id="rId26" Type="http://schemas.openxmlformats.org/officeDocument/2006/relationships/tags" Target="../tags/tag3231.xml"/><Relationship Id="rId25" Type="http://schemas.openxmlformats.org/officeDocument/2006/relationships/tags" Target="../tags/tag3230.xml"/><Relationship Id="rId24" Type="http://schemas.openxmlformats.org/officeDocument/2006/relationships/tags" Target="../tags/tag3229.xml"/><Relationship Id="rId23" Type="http://schemas.openxmlformats.org/officeDocument/2006/relationships/tags" Target="../tags/tag3228.xml"/><Relationship Id="rId22" Type="http://schemas.openxmlformats.org/officeDocument/2006/relationships/tags" Target="../tags/tag3227.xml"/><Relationship Id="rId21" Type="http://schemas.openxmlformats.org/officeDocument/2006/relationships/tags" Target="../tags/tag3226.xml"/><Relationship Id="rId20" Type="http://schemas.openxmlformats.org/officeDocument/2006/relationships/tags" Target="../tags/tag3225.xml"/><Relationship Id="rId2" Type="http://schemas.openxmlformats.org/officeDocument/2006/relationships/tags" Target="../tags/tag3207.xml"/><Relationship Id="rId19" Type="http://schemas.openxmlformats.org/officeDocument/2006/relationships/tags" Target="../tags/tag3224.xml"/><Relationship Id="rId18" Type="http://schemas.openxmlformats.org/officeDocument/2006/relationships/tags" Target="../tags/tag3223.xml"/><Relationship Id="rId17" Type="http://schemas.openxmlformats.org/officeDocument/2006/relationships/tags" Target="../tags/tag3222.xml"/><Relationship Id="rId16" Type="http://schemas.openxmlformats.org/officeDocument/2006/relationships/tags" Target="../tags/tag3221.xml"/><Relationship Id="rId15" Type="http://schemas.openxmlformats.org/officeDocument/2006/relationships/tags" Target="../tags/tag3220.xml"/><Relationship Id="rId14" Type="http://schemas.openxmlformats.org/officeDocument/2006/relationships/tags" Target="../tags/tag3219.xml"/><Relationship Id="rId13" Type="http://schemas.openxmlformats.org/officeDocument/2006/relationships/tags" Target="../tags/tag3218.xml"/><Relationship Id="rId12" Type="http://schemas.openxmlformats.org/officeDocument/2006/relationships/tags" Target="../tags/tag3217.xml"/><Relationship Id="rId11" Type="http://schemas.openxmlformats.org/officeDocument/2006/relationships/tags" Target="../tags/tag3216.xml"/><Relationship Id="rId10" Type="http://schemas.openxmlformats.org/officeDocument/2006/relationships/tags" Target="../tags/tag3215.xml"/><Relationship Id="rId1" Type="http://schemas.openxmlformats.org/officeDocument/2006/relationships/slideMaster" Target="../slideMasters/slideMaster4.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75.xml.rels><?xml version="1.0" encoding="UTF-8" standalone="yes"?>
<Relationships xmlns="http://schemas.openxmlformats.org/package/2006/relationships"><Relationship Id="rId9" Type="http://schemas.openxmlformats.org/officeDocument/2006/relationships/tags" Target="../tags/tag3266.xml"/><Relationship Id="rId8" Type="http://schemas.openxmlformats.org/officeDocument/2006/relationships/tags" Target="../tags/tag3265.xml"/><Relationship Id="rId7" Type="http://schemas.openxmlformats.org/officeDocument/2006/relationships/tags" Target="../tags/tag3264.xml"/><Relationship Id="rId6" Type="http://schemas.openxmlformats.org/officeDocument/2006/relationships/tags" Target="../tags/tag3263.xml"/><Relationship Id="rId59" Type="http://schemas.openxmlformats.org/officeDocument/2006/relationships/tags" Target="../tags/tag3316.xml"/><Relationship Id="rId58" Type="http://schemas.openxmlformats.org/officeDocument/2006/relationships/tags" Target="../tags/tag3315.xml"/><Relationship Id="rId57" Type="http://schemas.openxmlformats.org/officeDocument/2006/relationships/tags" Target="../tags/tag3314.xml"/><Relationship Id="rId56" Type="http://schemas.openxmlformats.org/officeDocument/2006/relationships/tags" Target="../tags/tag3313.xml"/><Relationship Id="rId55" Type="http://schemas.openxmlformats.org/officeDocument/2006/relationships/tags" Target="../tags/tag3312.xml"/><Relationship Id="rId54" Type="http://schemas.openxmlformats.org/officeDocument/2006/relationships/tags" Target="../tags/tag3311.xml"/><Relationship Id="rId53" Type="http://schemas.openxmlformats.org/officeDocument/2006/relationships/tags" Target="../tags/tag3310.xml"/><Relationship Id="rId52" Type="http://schemas.openxmlformats.org/officeDocument/2006/relationships/tags" Target="../tags/tag3309.xml"/><Relationship Id="rId51" Type="http://schemas.openxmlformats.org/officeDocument/2006/relationships/tags" Target="../tags/tag3308.xml"/><Relationship Id="rId50" Type="http://schemas.openxmlformats.org/officeDocument/2006/relationships/tags" Target="../tags/tag3307.xml"/><Relationship Id="rId5" Type="http://schemas.openxmlformats.org/officeDocument/2006/relationships/tags" Target="../tags/tag3262.xml"/><Relationship Id="rId49" Type="http://schemas.openxmlformats.org/officeDocument/2006/relationships/tags" Target="../tags/tag3306.xml"/><Relationship Id="rId48" Type="http://schemas.openxmlformats.org/officeDocument/2006/relationships/tags" Target="../tags/tag3305.xml"/><Relationship Id="rId47" Type="http://schemas.openxmlformats.org/officeDocument/2006/relationships/tags" Target="../tags/tag3304.xml"/><Relationship Id="rId46" Type="http://schemas.openxmlformats.org/officeDocument/2006/relationships/tags" Target="../tags/tag3303.xml"/><Relationship Id="rId45" Type="http://schemas.openxmlformats.org/officeDocument/2006/relationships/tags" Target="../tags/tag3302.xml"/><Relationship Id="rId44" Type="http://schemas.openxmlformats.org/officeDocument/2006/relationships/tags" Target="../tags/tag3301.xml"/><Relationship Id="rId43" Type="http://schemas.openxmlformats.org/officeDocument/2006/relationships/tags" Target="../tags/tag3300.xml"/><Relationship Id="rId42" Type="http://schemas.openxmlformats.org/officeDocument/2006/relationships/tags" Target="../tags/tag3299.xml"/><Relationship Id="rId41" Type="http://schemas.openxmlformats.org/officeDocument/2006/relationships/tags" Target="../tags/tag3298.xml"/><Relationship Id="rId40" Type="http://schemas.openxmlformats.org/officeDocument/2006/relationships/tags" Target="../tags/tag3297.xml"/><Relationship Id="rId4" Type="http://schemas.openxmlformats.org/officeDocument/2006/relationships/tags" Target="../tags/tag3261.xml"/><Relationship Id="rId39" Type="http://schemas.openxmlformats.org/officeDocument/2006/relationships/tags" Target="../tags/tag3296.xml"/><Relationship Id="rId38" Type="http://schemas.openxmlformats.org/officeDocument/2006/relationships/tags" Target="../tags/tag3295.xml"/><Relationship Id="rId37" Type="http://schemas.openxmlformats.org/officeDocument/2006/relationships/tags" Target="../tags/tag3294.xml"/><Relationship Id="rId36" Type="http://schemas.openxmlformats.org/officeDocument/2006/relationships/tags" Target="../tags/tag3293.xml"/><Relationship Id="rId35" Type="http://schemas.openxmlformats.org/officeDocument/2006/relationships/tags" Target="../tags/tag3292.xml"/><Relationship Id="rId34" Type="http://schemas.openxmlformats.org/officeDocument/2006/relationships/tags" Target="../tags/tag3291.xml"/><Relationship Id="rId33" Type="http://schemas.openxmlformats.org/officeDocument/2006/relationships/tags" Target="../tags/tag3290.xml"/><Relationship Id="rId32" Type="http://schemas.openxmlformats.org/officeDocument/2006/relationships/tags" Target="../tags/tag3289.xml"/><Relationship Id="rId31" Type="http://schemas.openxmlformats.org/officeDocument/2006/relationships/tags" Target="../tags/tag3288.xml"/><Relationship Id="rId30" Type="http://schemas.openxmlformats.org/officeDocument/2006/relationships/tags" Target="../tags/tag3287.xml"/><Relationship Id="rId3" Type="http://schemas.openxmlformats.org/officeDocument/2006/relationships/tags" Target="../tags/tag3260.xml"/><Relationship Id="rId29" Type="http://schemas.openxmlformats.org/officeDocument/2006/relationships/tags" Target="../tags/tag3286.xml"/><Relationship Id="rId28" Type="http://schemas.openxmlformats.org/officeDocument/2006/relationships/tags" Target="../tags/tag3285.xml"/><Relationship Id="rId27" Type="http://schemas.openxmlformats.org/officeDocument/2006/relationships/tags" Target="../tags/tag3284.xml"/><Relationship Id="rId26" Type="http://schemas.openxmlformats.org/officeDocument/2006/relationships/tags" Target="../tags/tag3283.xml"/><Relationship Id="rId25" Type="http://schemas.openxmlformats.org/officeDocument/2006/relationships/tags" Target="../tags/tag3282.xml"/><Relationship Id="rId24" Type="http://schemas.openxmlformats.org/officeDocument/2006/relationships/tags" Target="../tags/tag3281.xml"/><Relationship Id="rId23" Type="http://schemas.openxmlformats.org/officeDocument/2006/relationships/tags" Target="../tags/tag3280.xml"/><Relationship Id="rId22" Type="http://schemas.openxmlformats.org/officeDocument/2006/relationships/tags" Target="../tags/tag3279.xml"/><Relationship Id="rId21" Type="http://schemas.openxmlformats.org/officeDocument/2006/relationships/tags" Target="../tags/tag3278.xml"/><Relationship Id="rId20" Type="http://schemas.openxmlformats.org/officeDocument/2006/relationships/tags" Target="../tags/tag3277.xml"/><Relationship Id="rId2" Type="http://schemas.openxmlformats.org/officeDocument/2006/relationships/tags" Target="../tags/tag3259.xml"/><Relationship Id="rId19" Type="http://schemas.openxmlformats.org/officeDocument/2006/relationships/tags" Target="../tags/tag3276.xml"/><Relationship Id="rId18" Type="http://schemas.openxmlformats.org/officeDocument/2006/relationships/tags" Target="../tags/tag3275.xml"/><Relationship Id="rId17" Type="http://schemas.openxmlformats.org/officeDocument/2006/relationships/tags" Target="../tags/tag3274.xml"/><Relationship Id="rId16" Type="http://schemas.openxmlformats.org/officeDocument/2006/relationships/tags" Target="../tags/tag3273.xml"/><Relationship Id="rId15" Type="http://schemas.openxmlformats.org/officeDocument/2006/relationships/tags" Target="../tags/tag3272.xml"/><Relationship Id="rId14" Type="http://schemas.openxmlformats.org/officeDocument/2006/relationships/tags" Target="../tags/tag3271.xml"/><Relationship Id="rId13" Type="http://schemas.openxmlformats.org/officeDocument/2006/relationships/tags" Target="../tags/tag3270.xml"/><Relationship Id="rId12" Type="http://schemas.openxmlformats.org/officeDocument/2006/relationships/tags" Target="../tags/tag3269.xml"/><Relationship Id="rId11" Type="http://schemas.openxmlformats.org/officeDocument/2006/relationships/tags" Target="../tags/tag3268.xml"/><Relationship Id="rId10" Type="http://schemas.openxmlformats.org/officeDocument/2006/relationships/tags" Target="../tags/tag3267.xml"/><Relationship Id="rId1" Type="http://schemas.openxmlformats.org/officeDocument/2006/relationships/slideMaster" Target="../slideMasters/slideMaster4.xml"/></Relationships>
</file>

<file path=ppt/slideLayouts/_rels/slideLayout76.xml.rels><?xml version="1.0" encoding="UTF-8" standalone="yes"?>
<Relationships xmlns="http://schemas.openxmlformats.org/package/2006/relationships"><Relationship Id="rId9" Type="http://schemas.openxmlformats.org/officeDocument/2006/relationships/tags" Target="../tags/tag3324.xml"/><Relationship Id="rId8" Type="http://schemas.openxmlformats.org/officeDocument/2006/relationships/tags" Target="../tags/tag3323.xml"/><Relationship Id="rId7" Type="http://schemas.openxmlformats.org/officeDocument/2006/relationships/tags" Target="../tags/tag3322.xml"/><Relationship Id="rId6" Type="http://schemas.openxmlformats.org/officeDocument/2006/relationships/tags" Target="../tags/tag3321.xml"/><Relationship Id="rId58" Type="http://schemas.openxmlformats.org/officeDocument/2006/relationships/tags" Target="../tags/tag3373.xml"/><Relationship Id="rId57" Type="http://schemas.openxmlformats.org/officeDocument/2006/relationships/tags" Target="../tags/tag3372.xml"/><Relationship Id="rId56" Type="http://schemas.openxmlformats.org/officeDocument/2006/relationships/tags" Target="../tags/tag3371.xml"/><Relationship Id="rId55" Type="http://schemas.openxmlformats.org/officeDocument/2006/relationships/tags" Target="../tags/tag3370.xml"/><Relationship Id="rId54" Type="http://schemas.openxmlformats.org/officeDocument/2006/relationships/tags" Target="../tags/tag3369.xml"/><Relationship Id="rId53" Type="http://schemas.openxmlformats.org/officeDocument/2006/relationships/tags" Target="../tags/tag3368.xml"/><Relationship Id="rId52" Type="http://schemas.openxmlformats.org/officeDocument/2006/relationships/tags" Target="../tags/tag3367.xml"/><Relationship Id="rId51" Type="http://schemas.openxmlformats.org/officeDocument/2006/relationships/tags" Target="../tags/tag3366.xml"/><Relationship Id="rId50" Type="http://schemas.openxmlformats.org/officeDocument/2006/relationships/tags" Target="../tags/tag3365.xml"/><Relationship Id="rId5" Type="http://schemas.openxmlformats.org/officeDocument/2006/relationships/tags" Target="../tags/tag3320.xml"/><Relationship Id="rId49" Type="http://schemas.openxmlformats.org/officeDocument/2006/relationships/tags" Target="../tags/tag3364.xml"/><Relationship Id="rId48" Type="http://schemas.openxmlformats.org/officeDocument/2006/relationships/tags" Target="../tags/tag3363.xml"/><Relationship Id="rId47" Type="http://schemas.openxmlformats.org/officeDocument/2006/relationships/tags" Target="../tags/tag3362.xml"/><Relationship Id="rId46" Type="http://schemas.openxmlformats.org/officeDocument/2006/relationships/tags" Target="../tags/tag3361.xml"/><Relationship Id="rId45" Type="http://schemas.openxmlformats.org/officeDocument/2006/relationships/tags" Target="../tags/tag3360.xml"/><Relationship Id="rId44" Type="http://schemas.openxmlformats.org/officeDocument/2006/relationships/tags" Target="../tags/tag3359.xml"/><Relationship Id="rId43" Type="http://schemas.openxmlformats.org/officeDocument/2006/relationships/tags" Target="../tags/tag3358.xml"/><Relationship Id="rId42" Type="http://schemas.openxmlformats.org/officeDocument/2006/relationships/tags" Target="../tags/tag3357.xml"/><Relationship Id="rId41" Type="http://schemas.openxmlformats.org/officeDocument/2006/relationships/tags" Target="../tags/tag3356.xml"/><Relationship Id="rId40" Type="http://schemas.openxmlformats.org/officeDocument/2006/relationships/tags" Target="../tags/tag3355.xml"/><Relationship Id="rId4" Type="http://schemas.openxmlformats.org/officeDocument/2006/relationships/tags" Target="../tags/tag3319.xml"/><Relationship Id="rId39" Type="http://schemas.openxmlformats.org/officeDocument/2006/relationships/tags" Target="../tags/tag3354.xml"/><Relationship Id="rId38" Type="http://schemas.openxmlformats.org/officeDocument/2006/relationships/tags" Target="../tags/tag3353.xml"/><Relationship Id="rId37" Type="http://schemas.openxmlformats.org/officeDocument/2006/relationships/tags" Target="../tags/tag3352.xml"/><Relationship Id="rId36" Type="http://schemas.openxmlformats.org/officeDocument/2006/relationships/tags" Target="../tags/tag3351.xml"/><Relationship Id="rId35" Type="http://schemas.openxmlformats.org/officeDocument/2006/relationships/tags" Target="../tags/tag3350.xml"/><Relationship Id="rId34" Type="http://schemas.openxmlformats.org/officeDocument/2006/relationships/tags" Target="../tags/tag3349.xml"/><Relationship Id="rId33" Type="http://schemas.openxmlformats.org/officeDocument/2006/relationships/tags" Target="../tags/tag3348.xml"/><Relationship Id="rId32" Type="http://schemas.openxmlformats.org/officeDocument/2006/relationships/tags" Target="../tags/tag3347.xml"/><Relationship Id="rId31" Type="http://schemas.openxmlformats.org/officeDocument/2006/relationships/tags" Target="../tags/tag3346.xml"/><Relationship Id="rId30" Type="http://schemas.openxmlformats.org/officeDocument/2006/relationships/tags" Target="../tags/tag3345.xml"/><Relationship Id="rId3" Type="http://schemas.openxmlformats.org/officeDocument/2006/relationships/tags" Target="../tags/tag3318.xml"/><Relationship Id="rId29" Type="http://schemas.openxmlformats.org/officeDocument/2006/relationships/tags" Target="../tags/tag3344.xml"/><Relationship Id="rId28" Type="http://schemas.openxmlformats.org/officeDocument/2006/relationships/tags" Target="../tags/tag3343.xml"/><Relationship Id="rId27" Type="http://schemas.openxmlformats.org/officeDocument/2006/relationships/tags" Target="../tags/tag3342.xml"/><Relationship Id="rId26" Type="http://schemas.openxmlformats.org/officeDocument/2006/relationships/tags" Target="../tags/tag3341.xml"/><Relationship Id="rId25" Type="http://schemas.openxmlformats.org/officeDocument/2006/relationships/tags" Target="../tags/tag3340.xml"/><Relationship Id="rId24" Type="http://schemas.openxmlformats.org/officeDocument/2006/relationships/tags" Target="../tags/tag3339.xml"/><Relationship Id="rId23" Type="http://schemas.openxmlformats.org/officeDocument/2006/relationships/tags" Target="../tags/tag3338.xml"/><Relationship Id="rId22" Type="http://schemas.openxmlformats.org/officeDocument/2006/relationships/tags" Target="../tags/tag3337.xml"/><Relationship Id="rId21" Type="http://schemas.openxmlformats.org/officeDocument/2006/relationships/tags" Target="../tags/tag3336.xml"/><Relationship Id="rId20" Type="http://schemas.openxmlformats.org/officeDocument/2006/relationships/tags" Target="../tags/tag3335.xml"/><Relationship Id="rId2" Type="http://schemas.openxmlformats.org/officeDocument/2006/relationships/tags" Target="../tags/tag3317.xml"/><Relationship Id="rId19" Type="http://schemas.openxmlformats.org/officeDocument/2006/relationships/tags" Target="../tags/tag3334.xml"/><Relationship Id="rId18" Type="http://schemas.openxmlformats.org/officeDocument/2006/relationships/tags" Target="../tags/tag3333.xml"/><Relationship Id="rId17" Type="http://schemas.openxmlformats.org/officeDocument/2006/relationships/tags" Target="../tags/tag3332.xml"/><Relationship Id="rId16" Type="http://schemas.openxmlformats.org/officeDocument/2006/relationships/tags" Target="../tags/tag3331.xml"/><Relationship Id="rId15" Type="http://schemas.openxmlformats.org/officeDocument/2006/relationships/tags" Target="../tags/tag3330.xml"/><Relationship Id="rId14" Type="http://schemas.openxmlformats.org/officeDocument/2006/relationships/tags" Target="../tags/tag3329.xml"/><Relationship Id="rId13" Type="http://schemas.openxmlformats.org/officeDocument/2006/relationships/tags" Target="../tags/tag3328.xml"/><Relationship Id="rId12" Type="http://schemas.openxmlformats.org/officeDocument/2006/relationships/tags" Target="../tags/tag3327.xml"/><Relationship Id="rId11" Type="http://schemas.openxmlformats.org/officeDocument/2006/relationships/tags" Target="../tags/tag3326.xml"/><Relationship Id="rId10" Type="http://schemas.openxmlformats.org/officeDocument/2006/relationships/tags" Target="../tags/tag3325.xml"/><Relationship Id="rId1" Type="http://schemas.openxmlformats.org/officeDocument/2006/relationships/slideMaster" Target="../slideMasters/slideMaster4.xml"/></Relationships>
</file>

<file path=ppt/slideLayouts/_rels/slideLayout77.xml.rels><?xml version="1.0" encoding="UTF-8" standalone="yes"?>
<Relationships xmlns="http://schemas.openxmlformats.org/package/2006/relationships"><Relationship Id="rId9" Type="http://schemas.openxmlformats.org/officeDocument/2006/relationships/tags" Target="../tags/tag3381.xml"/><Relationship Id="rId8" Type="http://schemas.openxmlformats.org/officeDocument/2006/relationships/tags" Target="../tags/tag3380.xml"/><Relationship Id="rId7" Type="http://schemas.openxmlformats.org/officeDocument/2006/relationships/tags" Target="../tags/tag3379.xml"/><Relationship Id="rId6" Type="http://schemas.openxmlformats.org/officeDocument/2006/relationships/tags" Target="../tags/tag3378.xml"/><Relationship Id="rId59" Type="http://schemas.openxmlformats.org/officeDocument/2006/relationships/tags" Target="../tags/tag3431.xml"/><Relationship Id="rId58" Type="http://schemas.openxmlformats.org/officeDocument/2006/relationships/tags" Target="../tags/tag3430.xml"/><Relationship Id="rId57" Type="http://schemas.openxmlformats.org/officeDocument/2006/relationships/tags" Target="../tags/tag3429.xml"/><Relationship Id="rId56" Type="http://schemas.openxmlformats.org/officeDocument/2006/relationships/tags" Target="../tags/tag3428.xml"/><Relationship Id="rId55" Type="http://schemas.openxmlformats.org/officeDocument/2006/relationships/tags" Target="../tags/tag3427.xml"/><Relationship Id="rId54" Type="http://schemas.openxmlformats.org/officeDocument/2006/relationships/tags" Target="../tags/tag3426.xml"/><Relationship Id="rId53" Type="http://schemas.openxmlformats.org/officeDocument/2006/relationships/tags" Target="../tags/tag3425.xml"/><Relationship Id="rId52" Type="http://schemas.openxmlformats.org/officeDocument/2006/relationships/tags" Target="../tags/tag3424.xml"/><Relationship Id="rId51" Type="http://schemas.openxmlformats.org/officeDocument/2006/relationships/tags" Target="../tags/tag3423.xml"/><Relationship Id="rId50" Type="http://schemas.openxmlformats.org/officeDocument/2006/relationships/tags" Target="../tags/tag3422.xml"/><Relationship Id="rId5" Type="http://schemas.openxmlformats.org/officeDocument/2006/relationships/tags" Target="../tags/tag3377.xml"/><Relationship Id="rId49" Type="http://schemas.openxmlformats.org/officeDocument/2006/relationships/tags" Target="../tags/tag3421.xml"/><Relationship Id="rId48" Type="http://schemas.openxmlformats.org/officeDocument/2006/relationships/tags" Target="../tags/tag3420.xml"/><Relationship Id="rId47" Type="http://schemas.openxmlformats.org/officeDocument/2006/relationships/tags" Target="../tags/tag3419.xml"/><Relationship Id="rId46" Type="http://schemas.openxmlformats.org/officeDocument/2006/relationships/tags" Target="../tags/tag3418.xml"/><Relationship Id="rId45" Type="http://schemas.openxmlformats.org/officeDocument/2006/relationships/tags" Target="../tags/tag3417.xml"/><Relationship Id="rId44" Type="http://schemas.openxmlformats.org/officeDocument/2006/relationships/tags" Target="../tags/tag3416.xml"/><Relationship Id="rId43" Type="http://schemas.openxmlformats.org/officeDocument/2006/relationships/tags" Target="../tags/tag3415.xml"/><Relationship Id="rId42" Type="http://schemas.openxmlformats.org/officeDocument/2006/relationships/tags" Target="../tags/tag3414.xml"/><Relationship Id="rId41" Type="http://schemas.openxmlformats.org/officeDocument/2006/relationships/tags" Target="../tags/tag3413.xml"/><Relationship Id="rId40" Type="http://schemas.openxmlformats.org/officeDocument/2006/relationships/tags" Target="../tags/tag3412.xml"/><Relationship Id="rId4" Type="http://schemas.openxmlformats.org/officeDocument/2006/relationships/tags" Target="../tags/tag3376.xml"/><Relationship Id="rId39" Type="http://schemas.openxmlformats.org/officeDocument/2006/relationships/tags" Target="../tags/tag3411.xml"/><Relationship Id="rId38" Type="http://schemas.openxmlformats.org/officeDocument/2006/relationships/tags" Target="../tags/tag3410.xml"/><Relationship Id="rId37" Type="http://schemas.openxmlformats.org/officeDocument/2006/relationships/tags" Target="../tags/tag3409.xml"/><Relationship Id="rId36" Type="http://schemas.openxmlformats.org/officeDocument/2006/relationships/tags" Target="../tags/tag3408.xml"/><Relationship Id="rId35" Type="http://schemas.openxmlformats.org/officeDocument/2006/relationships/tags" Target="../tags/tag3407.xml"/><Relationship Id="rId34" Type="http://schemas.openxmlformats.org/officeDocument/2006/relationships/tags" Target="../tags/tag3406.xml"/><Relationship Id="rId33" Type="http://schemas.openxmlformats.org/officeDocument/2006/relationships/tags" Target="../tags/tag3405.xml"/><Relationship Id="rId32" Type="http://schemas.openxmlformats.org/officeDocument/2006/relationships/tags" Target="../tags/tag3404.xml"/><Relationship Id="rId31" Type="http://schemas.openxmlformats.org/officeDocument/2006/relationships/tags" Target="../tags/tag3403.xml"/><Relationship Id="rId30" Type="http://schemas.openxmlformats.org/officeDocument/2006/relationships/tags" Target="../tags/tag3402.xml"/><Relationship Id="rId3" Type="http://schemas.openxmlformats.org/officeDocument/2006/relationships/tags" Target="../tags/tag3375.xml"/><Relationship Id="rId29" Type="http://schemas.openxmlformats.org/officeDocument/2006/relationships/tags" Target="../tags/tag3401.xml"/><Relationship Id="rId28" Type="http://schemas.openxmlformats.org/officeDocument/2006/relationships/tags" Target="../tags/tag3400.xml"/><Relationship Id="rId27" Type="http://schemas.openxmlformats.org/officeDocument/2006/relationships/tags" Target="../tags/tag3399.xml"/><Relationship Id="rId26" Type="http://schemas.openxmlformats.org/officeDocument/2006/relationships/tags" Target="../tags/tag3398.xml"/><Relationship Id="rId25" Type="http://schemas.openxmlformats.org/officeDocument/2006/relationships/tags" Target="../tags/tag3397.xml"/><Relationship Id="rId24" Type="http://schemas.openxmlformats.org/officeDocument/2006/relationships/tags" Target="../tags/tag3396.xml"/><Relationship Id="rId23" Type="http://schemas.openxmlformats.org/officeDocument/2006/relationships/tags" Target="../tags/tag3395.xml"/><Relationship Id="rId22" Type="http://schemas.openxmlformats.org/officeDocument/2006/relationships/tags" Target="../tags/tag3394.xml"/><Relationship Id="rId21" Type="http://schemas.openxmlformats.org/officeDocument/2006/relationships/tags" Target="../tags/tag3393.xml"/><Relationship Id="rId20" Type="http://schemas.openxmlformats.org/officeDocument/2006/relationships/tags" Target="../tags/tag3392.xml"/><Relationship Id="rId2" Type="http://schemas.openxmlformats.org/officeDocument/2006/relationships/tags" Target="../tags/tag3374.xml"/><Relationship Id="rId19" Type="http://schemas.openxmlformats.org/officeDocument/2006/relationships/tags" Target="../tags/tag3391.xml"/><Relationship Id="rId18" Type="http://schemas.openxmlformats.org/officeDocument/2006/relationships/tags" Target="../tags/tag3390.xml"/><Relationship Id="rId17" Type="http://schemas.openxmlformats.org/officeDocument/2006/relationships/tags" Target="../tags/tag3389.xml"/><Relationship Id="rId16" Type="http://schemas.openxmlformats.org/officeDocument/2006/relationships/tags" Target="../tags/tag3388.xml"/><Relationship Id="rId15" Type="http://schemas.openxmlformats.org/officeDocument/2006/relationships/tags" Target="../tags/tag3387.xml"/><Relationship Id="rId14" Type="http://schemas.openxmlformats.org/officeDocument/2006/relationships/tags" Target="../tags/tag3386.xml"/><Relationship Id="rId13" Type="http://schemas.openxmlformats.org/officeDocument/2006/relationships/tags" Target="../tags/tag3385.xml"/><Relationship Id="rId12" Type="http://schemas.openxmlformats.org/officeDocument/2006/relationships/tags" Target="../tags/tag3384.xml"/><Relationship Id="rId11" Type="http://schemas.openxmlformats.org/officeDocument/2006/relationships/tags" Target="../tags/tag3383.xml"/><Relationship Id="rId10" Type="http://schemas.openxmlformats.org/officeDocument/2006/relationships/tags" Target="../tags/tag3382.xml"/><Relationship Id="rId1" Type="http://schemas.openxmlformats.org/officeDocument/2006/relationships/slideMaster" Target="../slideMasters/slideMaster4.xml"/></Relationships>
</file>

<file path=ppt/slideLayouts/_rels/slideLayout78.xml.rels><?xml version="1.0" encoding="UTF-8" standalone="yes"?>
<Relationships xmlns="http://schemas.openxmlformats.org/package/2006/relationships"><Relationship Id="rId9" Type="http://schemas.openxmlformats.org/officeDocument/2006/relationships/tags" Target="../tags/tag3439.xml"/><Relationship Id="rId8" Type="http://schemas.openxmlformats.org/officeDocument/2006/relationships/tags" Target="../tags/tag3438.xml"/><Relationship Id="rId7" Type="http://schemas.openxmlformats.org/officeDocument/2006/relationships/tags" Target="../tags/tag3437.xml"/><Relationship Id="rId6" Type="http://schemas.openxmlformats.org/officeDocument/2006/relationships/tags" Target="../tags/tag3436.xml"/><Relationship Id="rId58" Type="http://schemas.openxmlformats.org/officeDocument/2006/relationships/tags" Target="../tags/tag3488.xml"/><Relationship Id="rId57" Type="http://schemas.openxmlformats.org/officeDocument/2006/relationships/tags" Target="../tags/tag3487.xml"/><Relationship Id="rId56" Type="http://schemas.openxmlformats.org/officeDocument/2006/relationships/tags" Target="../tags/tag3486.xml"/><Relationship Id="rId55" Type="http://schemas.openxmlformats.org/officeDocument/2006/relationships/tags" Target="../tags/tag3485.xml"/><Relationship Id="rId54" Type="http://schemas.openxmlformats.org/officeDocument/2006/relationships/tags" Target="../tags/tag3484.xml"/><Relationship Id="rId53" Type="http://schemas.openxmlformats.org/officeDocument/2006/relationships/tags" Target="../tags/tag3483.xml"/><Relationship Id="rId52" Type="http://schemas.openxmlformats.org/officeDocument/2006/relationships/tags" Target="../tags/tag3482.xml"/><Relationship Id="rId51" Type="http://schemas.openxmlformats.org/officeDocument/2006/relationships/tags" Target="../tags/tag3481.xml"/><Relationship Id="rId50" Type="http://schemas.openxmlformats.org/officeDocument/2006/relationships/tags" Target="../tags/tag3480.xml"/><Relationship Id="rId5" Type="http://schemas.openxmlformats.org/officeDocument/2006/relationships/tags" Target="../tags/tag3435.xml"/><Relationship Id="rId49" Type="http://schemas.openxmlformats.org/officeDocument/2006/relationships/tags" Target="../tags/tag3479.xml"/><Relationship Id="rId48" Type="http://schemas.openxmlformats.org/officeDocument/2006/relationships/tags" Target="../tags/tag3478.xml"/><Relationship Id="rId47" Type="http://schemas.openxmlformats.org/officeDocument/2006/relationships/tags" Target="../tags/tag3477.xml"/><Relationship Id="rId46" Type="http://schemas.openxmlformats.org/officeDocument/2006/relationships/tags" Target="../tags/tag3476.xml"/><Relationship Id="rId45" Type="http://schemas.openxmlformats.org/officeDocument/2006/relationships/tags" Target="../tags/tag3475.xml"/><Relationship Id="rId44" Type="http://schemas.openxmlformats.org/officeDocument/2006/relationships/tags" Target="../tags/tag3474.xml"/><Relationship Id="rId43" Type="http://schemas.openxmlformats.org/officeDocument/2006/relationships/tags" Target="../tags/tag3473.xml"/><Relationship Id="rId42" Type="http://schemas.openxmlformats.org/officeDocument/2006/relationships/tags" Target="../tags/tag3472.xml"/><Relationship Id="rId41" Type="http://schemas.openxmlformats.org/officeDocument/2006/relationships/tags" Target="../tags/tag3471.xml"/><Relationship Id="rId40" Type="http://schemas.openxmlformats.org/officeDocument/2006/relationships/tags" Target="../tags/tag3470.xml"/><Relationship Id="rId4" Type="http://schemas.openxmlformats.org/officeDocument/2006/relationships/tags" Target="../tags/tag3434.xml"/><Relationship Id="rId39" Type="http://schemas.openxmlformats.org/officeDocument/2006/relationships/tags" Target="../tags/tag3469.xml"/><Relationship Id="rId38" Type="http://schemas.openxmlformats.org/officeDocument/2006/relationships/tags" Target="../tags/tag3468.xml"/><Relationship Id="rId37" Type="http://schemas.openxmlformats.org/officeDocument/2006/relationships/tags" Target="../tags/tag3467.xml"/><Relationship Id="rId36" Type="http://schemas.openxmlformats.org/officeDocument/2006/relationships/tags" Target="../tags/tag3466.xml"/><Relationship Id="rId35" Type="http://schemas.openxmlformats.org/officeDocument/2006/relationships/tags" Target="../tags/tag3465.xml"/><Relationship Id="rId34" Type="http://schemas.openxmlformats.org/officeDocument/2006/relationships/tags" Target="../tags/tag3464.xml"/><Relationship Id="rId33" Type="http://schemas.openxmlformats.org/officeDocument/2006/relationships/tags" Target="../tags/tag3463.xml"/><Relationship Id="rId32" Type="http://schemas.openxmlformats.org/officeDocument/2006/relationships/tags" Target="../tags/tag3462.xml"/><Relationship Id="rId31" Type="http://schemas.openxmlformats.org/officeDocument/2006/relationships/tags" Target="../tags/tag3461.xml"/><Relationship Id="rId30" Type="http://schemas.openxmlformats.org/officeDocument/2006/relationships/tags" Target="../tags/tag3460.xml"/><Relationship Id="rId3" Type="http://schemas.openxmlformats.org/officeDocument/2006/relationships/tags" Target="../tags/tag3433.xml"/><Relationship Id="rId29" Type="http://schemas.openxmlformats.org/officeDocument/2006/relationships/tags" Target="../tags/tag3459.xml"/><Relationship Id="rId28" Type="http://schemas.openxmlformats.org/officeDocument/2006/relationships/tags" Target="../tags/tag3458.xml"/><Relationship Id="rId27" Type="http://schemas.openxmlformats.org/officeDocument/2006/relationships/tags" Target="../tags/tag3457.xml"/><Relationship Id="rId26" Type="http://schemas.openxmlformats.org/officeDocument/2006/relationships/tags" Target="../tags/tag3456.xml"/><Relationship Id="rId25" Type="http://schemas.openxmlformats.org/officeDocument/2006/relationships/tags" Target="../tags/tag3455.xml"/><Relationship Id="rId24" Type="http://schemas.openxmlformats.org/officeDocument/2006/relationships/tags" Target="../tags/tag3454.xml"/><Relationship Id="rId23" Type="http://schemas.openxmlformats.org/officeDocument/2006/relationships/tags" Target="../tags/tag3453.xml"/><Relationship Id="rId22" Type="http://schemas.openxmlformats.org/officeDocument/2006/relationships/tags" Target="../tags/tag3452.xml"/><Relationship Id="rId21" Type="http://schemas.openxmlformats.org/officeDocument/2006/relationships/tags" Target="../tags/tag3451.xml"/><Relationship Id="rId20" Type="http://schemas.openxmlformats.org/officeDocument/2006/relationships/tags" Target="../tags/tag3450.xml"/><Relationship Id="rId2" Type="http://schemas.openxmlformats.org/officeDocument/2006/relationships/tags" Target="../tags/tag3432.xml"/><Relationship Id="rId19" Type="http://schemas.openxmlformats.org/officeDocument/2006/relationships/tags" Target="../tags/tag3449.xml"/><Relationship Id="rId18" Type="http://schemas.openxmlformats.org/officeDocument/2006/relationships/tags" Target="../tags/tag3448.xml"/><Relationship Id="rId17" Type="http://schemas.openxmlformats.org/officeDocument/2006/relationships/tags" Target="../tags/tag3447.xml"/><Relationship Id="rId16" Type="http://schemas.openxmlformats.org/officeDocument/2006/relationships/tags" Target="../tags/tag3446.xml"/><Relationship Id="rId15" Type="http://schemas.openxmlformats.org/officeDocument/2006/relationships/tags" Target="../tags/tag3445.xml"/><Relationship Id="rId14" Type="http://schemas.openxmlformats.org/officeDocument/2006/relationships/tags" Target="../tags/tag3444.xml"/><Relationship Id="rId13" Type="http://schemas.openxmlformats.org/officeDocument/2006/relationships/tags" Target="../tags/tag3443.xml"/><Relationship Id="rId12" Type="http://schemas.openxmlformats.org/officeDocument/2006/relationships/tags" Target="../tags/tag3442.xml"/><Relationship Id="rId11" Type="http://schemas.openxmlformats.org/officeDocument/2006/relationships/tags" Target="../tags/tag3441.xml"/><Relationship Id="rId10" Type="http://schemas.openxmlformats.org/officeDocument/2006/relationships/tags" Target="../tags/tag3440.xml"/><Relationship Id="rId1" Type="http://schemas.openxmlformats.org/officeDocument/2006/relationships/slideMaster" Target="../slideMasters/slideMaster4.xml"/></Relationships>
</file>

<file path=ppt/slideLayouts/_rels/slideLayout79.xml.rels><?xml version="1.0" encoding="UTF-8" standalone="yes"?>
<Relationships xmlns="http://schemas.openxmlformats.org/package/2006/relationships"><Relationship Id="rId9" Type="http://schemas.openxmlformats.org/officeDocument/2006/relationships/tags" Target="../tags/tag3496.xml"/><Relationship Id="rId8" Type="http://schemas.openxmlformats.org/officeDocument/2006/relationships/tags" Target="../tags/tag3495.xml"/><Relationship Id="rId7" Type="http://schemas.openxmlformats.org/officeDocument/2006/relationships/tags" Target="../tags/tag3494.xml"/><Relationship Id="rId61" Type="http://schemas.openxmlformats.org/officeDocument/2006/relationships/tags" Target="../tags/tag3548.xml"/><Relationship Id="rId60" Type="http://schemas.openxmlformats.org/officeDocument/2006/relationships/tags" Target="../tags/tag3547.xml"/><Relationship Id="rId6" Type="http://schemas.openxmlformats.org/officeDocument/2006/relationships/tags" Target="../tags/tag3493.xml"/><Relationship Id="rId59" Type="http://schemas.openxmlformats.org/officeDocument/2006/relationships/tags" Target="../tags/tag3546.xml"/><Relationship Id="rId58" Type="http://schemas.openxmlformats.org/officeDocument/2006/relationships/tags" Target="../tags/tag3545.xml"/><Relationship Id="rId57" Type="http://schemas.openxmlformats.org/officeDocument/2006/relationships/tags" Target="../tags/tag3544.xml"/><Relationship Id="rId56" Type="http://schemas.openxmlformats.org/officeDocument/2006/relationships/tags" Target="../tags/tag3543.xml"/><Relationship Id="rId55" Type="http://schemas.openxmlformats.org/officeDocument/2006/relationships/tags" Target="../tags/tag3542.xml"/><Relationship Id="rId54" Type="http://schemas.openxmlformats.org/officeDocument/2006/relationships/tags" Target="../tags/tag3541.xml"/><Relationship Id="rId53" Type="http://schemas.openxmlformats.org/officeDocument/2006/relationships/tags" Target="../tags/tag3540.xml"/><Relationship Id="rId52" Type="http://schemas.openxmlformats.org/officeDocument/2006/relationships/tags" Target="../tags/tag3539.xml"/><Relationship Id="rId51" Type="http://schemas.openxmlformats.org/officeDocument/2006/relationships/tags" Target="../tags/tag3538.xml"/><Relationship Id="rId50" Type="http://schemas.openxmlformats.org/officeDocument/2006/relationships/tags" Target="../tags/tag3537.xml"/><Relationship Id="rId5" Type="http://schemas.openxmlformats.org/officeDocument/2006/relationships/tags" Target="../tags/tag3492.xml"/><Relationship Id="rId49" Type="http://schemas.openxmlformats.org/officeDocument/2006/relationships/tags" Target="../tags/tag3536.xml"/><Relationship Id="rId48" Type="http://schemas.openxmlformats.org/officeDocument/2006/relationships/tags" Target="../tags/tag3535.xml"/><Relationship Id="rId47" Type="http://schemas.openxmlformats.org/officeDocument/2006/relationships/tags" Target="../tags/tag3534.xml"/><Relationship Id="rId46" Type="http://schemas.openxmlformats.org/officeDocument/2006/relationships/tags" Target="../tags/tag3533.xml"/><Relationship Id="rId45" Type="http://schemas.openxmlformats.org/officeDocument/2006/relationships/tags" Target="../tags/tag3532.xml"/><Relationship Id="rId44" Type="http://schemas.openxmlformats.org/officeDocument/2006/relationships/tags" Target="../tags/tag3531.xml"/><Relationship Id="rId43" Type="http://schemas.openxmlformats.org/officeDocument/2006/relationships/tags" Target="../tags/tag3530.xml"/><Relationship Id="rId42" Type="http://schemas.openxmlformats.org/officeDocument/2006/relationships/tags" Target="../tags/tag3529.xml"/><Relationship Id="rId41" Type="http://schemas.openxmlformats.org/officeDocument/2006/relationships/tags" Target="../tags/tag3528.xml"/><Relationship Id="rId40" Type="http://schemas.openxmlformats.org/officeDocument/2006/relationships/tags" Target="../tags/tag3527.xml"/><Relationship Id="rId4" Type="http://schemas.openxmlformats.org/officeDocument/2006/relationships/tags" Target="../tags/tag3491.xml"/><Relationship Id="rId39" Type="http://schemas.openxmlformats.org/officeDocument/2006/relationships/tags" Target="../tags/tag3526.xml"/><Relationship Id="rId38" Type="http://schemas.openxmlformats.org/officeDocument/2006/relationships/tags" Target="../tags/tag3525.xml"/><Relationship Id="rId37" Type="http://schemas.openxmlformats.org/officeDocument/2006/relationships/tags" Target="../tags/tag3524.xml"/><Relationship Id="rId36" Type="http://schemas.openxmlformats.org/officeDocument/2006/relationships/tags" Target="../tags/tag3523.xml"/><Relationship Id="rId35" Type="http://schemas.openxmlformats.org/officeDocument/2006/relationships/tags" Target="../tags/tag3522.xml"/><Relationship Id="rId34" Type="http://schemas.openxmlformats.org/officeDocument/2006/relationships/tags" Target="../tags/tag3521.xml"/><Relationship Id="rId33" Type="http://schemas.openxmlformats.org/officeDocument/2006/relationships/tags" Target="../tags/tag3520.xml"/><Relationship Id="rId32" Type="http://schemas.openxmlformats.org/officeDocument/2006/relationships/tags" Target="../tags/tag3519.xml"/><Relationship Id="rId31" Type="http://schemas.openxmlformats.org/officeDocument/2006/relationships/tags" Target="../tags/tag3518.xml"/><Relationship Id="rId30" Type="http://schemas.openxmlformats.org/officeDocument/2006/relationships/tags" Target="../tags/tag3517.xml"/><Relationship Id="rId3" Type="http://schemas.openxmlformats.org/officeDocument/2006/relationships/tags" Target="../tags/tag3490.xml"/><Relationship Id="rId29" Type="http://schemas.openxmlformats.org/officeDocument/2006/relationships/tags" Target="../tags/tag3516.xml"/><Relationship Id="rId28" Type="http://schemas.openxmlformats.org/officeDocument/2006/relationships/tags" Target="../tags/tag3515.xml"/><Relationship Id="rId27" Type="http://schemas.openxmlformats.org/officeDocument/2006/relationships/tags" Target="../tags/tag3514.xml"/><Relationship Id="rId26" Type="http://schemas.openxmlformats.org/officeDocument/2006/relationships/tags" Target="../tags/tag3513.xml"/><Relationship Id="rId25" Type="http://schemas.openxmlformats.org/officeDocument/2006/relationships/tags" Target="../tags/tag3512.xml"/><Relationship Id="rId24" Type="http://schemas.openxmlformats.org/officeDocument/2006/relationships/tags" Target="../tags/tag3511.xml"/><Relationship Id="rId23" Type="http://schemas.openxmlformats.org/officeDocument/2006/relationships/tags" Target="../tags/tag3510.xml"/><Relationship Id="rId22" Type="http://schemas.openxmlformats.org/officeDocument/2006/relationships/tags" Target="../tags/tag3509.xml"/><Relationship Id="rId21" Type="http://schemas.openxmlformats.org/officeDocument/2006/relationships/tags" Target="../tags/tag3508.xml"/><Relationship Id="rId20" Type="http://schemas.openxmlformats.org/officeDocument/2006/relationships/tags" Target="../tags/tag3507.xml"/><Relationship Id="rId2" Type="http://schemas.openxmlformats.org/officeDocument/2006/relationships/tags" Target="../tags/tag3489.xml"/><Relationship Id="rId19" Type="http://schemas.openxmlformats.org/officeDocument/2006/relationships/tags" Target="../tags/tag3506.xml"/><Relationship Id="rId18" Type="http://schemas.openxmlformats.org/officeDocument/2006/relationships/tags" Target="../tags/tag3505.xml"/><Relationship Id="rId17" Type="http://schemas.openxmlformats.org/officeDocument/2006/relationships/tags" Target="../tags/tag3504.xml"/><Relationship Id="rId16" Type="http://schemas.openxmlformats.org/officeDocument/2006/relationships/tags" Target="../tags/tag3503.xml"/><Relationship Id="rId15" Type="http://schemas.openxmlformats.org/officeDocument/2006/relationships/tags" Target="../tags/tag3502.xml"/><Relationship Id="rId14" Type="http://schemas.openxmlformats.org/officeDocument/2006/relationships/tags" Target="../tags/tag3501.xml"/><Relationship Id="rId13" Type="http://schemas.openxmlformats.org/officeDocument/2006/relationships/tags" Target="../tags/tag3500.xml"/><Relationship Id="rId12" Type="http://schemas.openxmlformats.org/officeDocument/2006/relationships/tags" Target="../tags/tag3499.xml"/><Relationship Id="rId11" Type="http://schemas.openxmlformats.org/officeDocument/2006/relationships/tags" Target="../tags/tag3498.xml"/><Relationship Id="rId10" Type="http://schemas.openxmlformats.org/officeDocument/2006/relationships/tags" Target="../tags/tag3497.xml"/><Relationship Id="rId1" Type="http://schemas.openxmlformats.org/officeDocument/2006/relationships/slideMaster" Target="../slideMasters/slideMaster4.xml"/></Relationships>
</file>

<file path=ppt/slideLayouts/_rels/slideLayout8.xml.rels><?xml version="1.0" encoding="UTF-8" standalone="yes"?>
<Relationships xmlns="http://schemas.openxmlformats.org/package/2006/relationships"><Relationship Id="rId9" Type="http://schemas.openxmlformats.org/officeDocument/2006/relationships/tags" Target="../tags/tag292.xml"/><Relationship Id="rId8" Type="http://schemas.openxmlformats.org/officeDocument/2006/relationships/tags" Target="../tags/tag291.xml"/><Relationship Id="rId7" Type="http://schemas.openxmlformats.org/officeDocument/2006/relationships/tags" Target="../tags/tag290.xml"/><Relationship Id="rId6" Type="http://schemas.openxmlformats.org/officeDocument/2006/relationships/tags" Target="../tags/tag289.xml"/><Relationship Id="rId58" Type="http://schemas.openxmlformats.org/officeDocument/2006/relationships/tags" Target="../tags/tag341.xml"/><Relationship Id="rId57" Type="http://schemas.openxmlformats.org/officeDocument/2006/relationships/tags" Target="../tags/tag340.xml"/><Relationship Id="rId56" Type="http://schemas.openxmlformats.org/officeDocument/2006/relationships/tags" Target="../tags/tag339.xml"/><Relationship Id="rId55" Type="http://schemas.openxmlformats.org/officeDocument/2006/relationships/tags" Target="../tags/tag338.xml"/><Relationship Id="rId54" Type="http://schemas.openxmlformats.org/officeDocument/2006/relationships/tags" Target="../tags/tag337.xml"/><Relationship Id="rId53" Type="http://schemas.openxmlformats.org/officeDocument/2006/relationships/tags" Target="../tags/tag336.xml"/><Relationship Id="rId52" Type="http://schemas.openxmlformats.org/officeDocument/2006/relationships/tags" Target="../tags/tag335.xml"/><Relationship Id="rId51" Type="http://schemas.openxmlformats.org/officeDocument/2006/relationships/tags" Target="../tags/tag334.xml"/><Relationship Id="rId50" Type="http://schemas.openxmlformats.org/officeDocument/2006/relationships/tags" Target="../tags/tag333.xml"/><Relationship Id="rId5" Type="http://schemas.openxmlformats.org/officeDocument/2006/relationships/tags" Target="../tags/tag288.xml"/><Relationship Id="rId49" Type="http://schemas.openxmlformats.org/officeDocument/2006/relationships/tags" Target="../tags/tag332.xml"/><Relationship Id="rId48" Type="http://schemas.openxmlformats.org/officeDocument/2006/relationships/tags" Target="../tags/tag331.xml"/><Relationship Id="rId47" Type="http://schemas.openxmlformats.org/officeDocument/2006/relationships/tags" Target="../tags/tag330.xml"/><Relationship Id="rId46" Type="http://schemas.openxmlformats.org/officeDocument/2006/relationships/tags" Target="../tags/tag329.xml"/><Relationship Id="rId45" Type="http://schemas.openxmlformats.org/officeDocument/2006/relationships/tags" Target="../tags/tag328.xml"/><Relationship Id="rId44" Type="http://schemas.openxmlformats.org/officeDocument/2006/relationships/tags" Target="../tags/tag327.xml"/><Relationship Id="rId43" Type="http://schemas.openxmlformats.org/officeDocument/2006/relationships/tags" Target="../tags/tag326.xml"/><Relationship Id="rId42" Type="http://schemas.openxmlformats.org/officeDocument/2006/relationships/tags" Target="../tags/tag325.xml"/><Relationship Id="rId41" Type="http://schemas.openxmlformats.org/officeDocument/2006/relationships/tags" Target="../tags/tag324.xml"/><Relationship Id="rId40" Type="http://schemas.openxmlformats.org/officeDocument/2006/relationships/tags" Target="../tags/tag323.xml"/><Relationship Id="rId4" Type="http://schemas.openxmlformats.org/officeDocument/2006/relationships/tags" Target="../tags/tag287.xml"/><Relationship Id="rId39" Type="http://schemas.openxmlformats.org/officeDocument/2006/relationships/tags" Target="../tags/tag322.xml"/><Relationship Id="rId38" Type="http://schemas.openxmlformats.org/officeDocument/2006/relationships/tags" Target="../tags/tag321.xml"/><Relationship Id="rId37" Type="http://schemas.openxmlformats.org/officeDocument/2006/relationships/tags" Target="../tags/tag320.xml"/><Relationship Id="rId36" Type="http://schemas.openxmlformats.org/officeDocument/2006/relationships/tags" Target="../tags/tag319.xml"/><Relationship Id="rId35" Type="http://schemas.openxmlformats.org/officeDocument/2006/relationships/tags" Target="../tags/tag318.xml"/><Relationship Id="rId34" Type="http://schemas.openxmlformats.org/officeDocument/2006/relationships/tags" Target="../tags/tag317.xml"/><Relationship Id="rId33" Type="http://schemas.openxmlformats.org/officeDocument/2006/relationships/tags" Target="../tags/tag316.xml"/><Relationship Id="rId32" Type="http://schemas.openxmlformats.org/officeDocument/2006/relationships/tags" Target="../tags/tag315.xml"/><Relationship Id="rId31" Type="http://schemas.openxmlformats.org/officeDocument/2006/relationships/tags" Target="../tags/tag314.xml"/><Relationship Id="rId30" Type="http://schemas.openxmlformats.org/officeDocument/2006/relationships/tags" Target="../tags/tag313.xml"/><Relationship Id="rId3" Type="http://schemas.openxmlformats.org/officeDocument/2006/relationships/tags" Target="../tags/tag286.xml"/><Relationship Id="rId29" Type="http://schemas.openxmlformats.org/officeDocument/2006/relationships/tags" Target="../tags/tag312.xml"/><Relationship Id="rId28" Type="http://schemas.openxmlformats.org/officeDocument/2006/relationships/tags" Target="../tags/tag311.xml"/><Relationship Id="rId27" Type="http://schemas.openxmlformats.org/officeDocument/2006/relationships/tags" Target="../tags/tag310.xml"/><Relationship Id="rId26" Type="http://schemas.openxmlformats.org/officeDocument/2006/relationships/tags" Target="../tags/tag309.xml"/><Relationship Id="rId25" Type="http://schemas.openxmlformats.org/officeDocument/2006/relationships/tags" Target="../tags/tag308.xml"/><Relationship Id="rId24" Type="http://schemas.openxmlformats.org/officeDocument/2006/relationships/tags" Target="../tags/tag307.xml"/><Relationship Id="rId23" Type="http://schemas.openxmlformats.org/officeDocument/2006/relationships/tags" Target="../tags/tag306.xml"/><Relationship Id="rId22" Type="http://schemas.openxmlformats.org/officeDocument/2006/relationships/tags" Target="../tags/tag305.xml"/><Relationship Id="rId21" Type="http://schemas.openxmlformats.org/officeDocument/2006/relationships/tags" Target="../tags/tag304.xml"/><Relationship Id="rId20" Type="http://schemas.openxmlformats.org/officeDocument/2006/relationships/tags" Target="../tags/tag303.xml"/><Relationship Id="rId2" Type="http://schemas.openxmlformats.org/officeDocument/2006/relationships/tags" Target="../tags/tag285.xml"/><Relationship Id="rId19" Type="http://schemas.openxmlformats.org/officeDocument/2006/relationships/tags" Target="../tags/tag302.xml"/><Relationship Id="rId18" Type="http://schemas.openxmlformats.org/officeDocument/2006/relationships/tags" Target="../tags/tag301.xml"/><Relationship Id="rId17" Type="http://schemas.openxmlformats.org/officeDocument/2006/relationships/tags" Target="../tags/tag300.xml"/><Relationship Id="rId16" Type="http://schemas.openxmlformats.org/officeDocument/2006/relationships/tags" Target="../tags/tag299.xml"/><Relationship Id="rId15" Type="http://schemas.openxmlformats.org/officeDocument/2006/relationships/tags" Target="../tags/tag298.xml"/><Relationship Id="rId14" Type="http://schemas.openxmlformats.org/officeDocument/2006/relationships/tags" Target="../tags/tag297.xml"/><Relationship Id="rId13" Type="http://schemas.openxmlformats.org/officeDocument/2006/relationships/tags" Target="../tags/tag296.xml"/><Relationship Id="rId12" Type="http://schemas.openxmlformats.org/officeDocument/2006/relationships/tags" Target="../tags/tag295.xml"/><Relationship Id="rId11" Type="http://schemas.openxmlformats.org/officeDocument/2006/relationships/tags" Target="../tags/tag294.xml"/><Relationship Id="rId10" Type="http://schemas.openxmlformats.org/officeDocument/2006/relationships/tags" Target="../tags/tag293.xml"/><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9" Type="http://schemas.openxmlformats.org/officeDocument/2006/relationships/tags" Target="../tags/tag3556.xml"/><Relationship Id="rId8" Type="http://schemas.openxmlformats.org/officeDocument/2006/relationships/tags" Target="../tags/tag3555.xml"/><Relationship Id="rId7" Type="http://schemas.openxmlformats.org/officeDocument/2006/relationships/tags" Target="../tags/tag3554.xml"/><Relationship Id="rId6" Type="http://schemas.openxmlformats.org/officeDocument/2006/relationships/tags" Target="../tags/tag3553.xml"/><Relationship Id="rId59" Type="http://schemas.openxmlformats.org/officeDocument/2006/relationships/tags" Target="../tags/tag3606.xml"/><Relationship Id="rId58" Type="http://schemas.openxmlformats.org/officeDocument/2006/relationships/tags" Target="../tags/tag3605.xml"/><Relationship Id="rId57" Type="http://schemas.openxmlformats.org/officeDocument/2006/relationships/tags" Target="../tags/tag3604.xml"/><Relationship Id="rId56" Type="http://schemas.openxmlformats.org/officeDocument/2006/relationships/tags" Target="../tags/tag3603.xml"/><Relationship Id="rId55" Type="http://schemas.openxmlformats.org/officeDocument/2006/relationships/tags" Target="../tags/tag3602.xml"/><Relationship Id="rId54" Type="http://schemas.openxmlformats.org/officeDocument/2006/relationships/tags" Target="../tags/tag3601.xml"/><Relationship Id="rId53" Type="http://schemas.openxmlformats.org/officeDocument/2006/relationships/tags" Target="../tags/tag3600.xml"/><Relationship Id="rId52" Type="http://schemas.openxmlformats.org/officeDocument/2006/relationships/tags" Target="../tags/tag3599.xml"/><Relationship Id="rId51" Type="http://schemas.openxmlformats.org/officeDocument/2006/relationships/tags" Target="../tags/tag3598.xml"/><Relationship Id="rId50" Type="http://schemas.openxmlformats.org/officeDocument/2006/relationships/tags" Target="../tags/tag3597.xml"/><Relationship Id="rId5" Type="http://schemas.openxmlformats.org/officeDocument/2006/relationships/tags" Target="../tags/tag3552.xml"/><Relationship Id="rId49" Type="http://schemas.openxmlformats.org/officeDocument/2006/relationships/tags" Target="../tags/tag3596.xml"/><Relationship Id="rId48" Type="http://schemas.openxmlformats.org/officeDocument/2006/relationships/tags" Target="../tags/tag3595.xml"/><Relationship Id="rId47" Type="http://schemas.openxmlformats.org/officeDocument/2006/relationships/tags" Target="../tags/tag3594.xml"/><Relationship Id="rId46" Type="http://schemas.openxmlformats.org/officeDocument/2006/relationships/tags" Target="../tags/tag3593.xml"/><Relationship Id="rId45" Type="http://schemas.openxmlformats.org/officeDocument/2006/relationships/tags" Target="../tags/tag3592.xml"/><Relationship Id="rId44" Type="http://schemas.openxmlformats.org/officeDocument/2006/relationships/tags" Target="../tags/tag3591.xml"/><Relationship Id="rId43" Type="http://schemas.openxmlformats.org/officeDocument/2006/relationships/tags" Target="../tags/tag3590.xml"/><Relationship Id="rId42" Type="http://schemas.openxmlformats.org/officeDocument/2006/relationships/tags" Target="../tags/tag3589.xml"/><Relationship Id="rId41" Type="http://schemas.openxmlformats.org/officeDocument/2006/relationships/tags" Target="../tags/tag3588.xml"/><Relationship Id="rId40" Type="http://schemas.openxmlformats.org/officeDocument/2006/relationships/tags" Target="../tags/tag3587.xml"/><Relationship Id="rId4" Type="http://schemas.openxmlformats.org/officeDocument/2006/relationships/tags" Target="../tags/tag3551.xml"/><Relationship Id="rId39" Type="http://schemas.openxmlformats.org/officeDocument/2006/relationships/tags" Target="../tags/tag3586.xml"/><Relationship Id="rId38" Type="http://schemas.openxmlformats.org/officeDocument/2006/relationships/tags" Target="../tags/tag3585.xml"/><Relationship Id="rId37" Type="http://schemas.openxmlformats.org/officeDocument/2006/relationships/tags" Target="../tags/tag3584.xml"/><Relationship Id="rId36" Type="http://schemas.openxmlformats.org/officeDocument/2006/relationships/tags" Target="../tags/tag3583.xml"/><Relationship Id="rId35" Type="http://schemas.openxmlformats.org/officeDocument/2006/relationships/tags" Target="../tags/tag3582.xml"/><Relationship Id="rId34" Type="http://schemas.openxmlformats.org/officeDocument/2006/relationships/tags" Target="../tags/tag3581.xml"/><Relationship Id="rId33" Type="http://schemas.openxmlformats.org/officeDocument/2006/relationships/tags" Target="../tags/tag3580.xml"/><Relationship Id="rId32" Type="http://schemas.openxmlformats.org/officeDocument/2006/relationships/tags" Target="../tags/tag3579.xml"/><Relationship Id="rId31" Type="http://schemas.openxmlformats.org/officeDocument/2006/relationships/tags" Target="../tags/tag3578.xml"/><Relationship Id="rId30" Type="http://schemas.openxmlformats.org/officeDocument/2006/relationships/tags" Target="../tags/tag3577.xml"/><Relationship Id="rId3" Type="http://schemas.openxmlformats.org/officeDocument/2006/relationships/tags" Target="../tags/tag3550.xml"/><Relationship Id="rId29" Type="http://schemas.openxmlformats.org/officeDocument/2006/relationships/tags" Target="../tags/tag3576.xml"/><Relationship Id="rId28" Type="http://schemas.openxmlformats.org/officeDocument/2006/relationships/tags" Target="../tags/tag3575.xml"/><Relationship Id="rId27" Type="http://schemas.openxmlformats.org/officeDocument/2006/relationships/tags" Target="../tags/tag3574.xml"/><Relationship Id="rId26" Type="http://schemas.openxmlformats.org/officeDocument/2006/relationships/tags" Target="../tags/tag3573.xml"/><Relationship Id="rId25" Type="http://schemas.openxmlformats.org/officeDocument/2006/relationships/tags" Target="../tags/tag3572.xml"/><Relationship Id="rId24" Type="http://schemas.openxmlformats.org/officeDocument/2006/relationships/tags" Target="../tags/tag3571.xml"/><Relationship Id="rId23" Type="http://schemas.openxmlformats.org/officeDocument/2006/relationships/tags" Target="../tags/tag3570.xml"/><Relationship Id="rId22" Type="http://schemas.openxmlformats.org/officeDocument/2006/relationships/tags" Target="../tags/tag3569.xml"/><Relationship Id="rId21" Type="http://schemas.openxmlformats.org/officeDocument/2006/relationships/tags" Target="../tags/tag3568.xml"/><Relationship Id="rId20" Type="http://schemas.openxmlformats.org/officeDocument/2006/relationships/tags" Target="../tags/tag3567.xml"/><Relationship Id="rId2" Type="http://schemas.openxmlformats.org/officeDocument/2006/relationships/tags" Target="../tags/tag3549.xml"/><Relationship Id="rId19" Type="http://schemas.openxmlformats.org/officeDocument/2006/relationships/tags" Target="../tags/tag3566.xml"/><Relationship Id="rId18" Type="http://schemas.openxmlformats.org/officeDocument/2006/relationships/tags" Target="../tags/tag3565.xml"/><Relationship Id="rId17" Type="http://schemas.openxmlformats.org/officeDocument/2006/relationships/tags" Target="../tags/tag3564.xml"/><Relationship Id="rId16" Type="http://schemas.openxmlformats.org/officeDocument/2006/relationships/tags" Target="../tags/tag3563.xml"/><Relationship Id="rId15" Type="http://schemas.openxmlformats.org/officeDocument/2006/relationships/tags" Target="../tags/tag3562.xml"/><Relationship Id="rId14" Type="http://schemas.openxmlformats.org/officeDocument/2006/relationships/tags" Target="../tags/tag3561.xml"/><Relationship Id="rId13" Type="http://schemas.openxmlformats.org/officeDocument/2006/relationships/tags" Target="../tags/tag3560.xml"/><Relationship Id="rId12" Type="http://schemas.openxmlformats.org/officeDocument/2006/relationships/tags" Target="../tags/tag3559.xml"/><Relationship Id="rId11" Type="http://schemas.openxmlformats.org/officeDocument/2006/relationships/tags" Target="../tags/tag3558.xml"/><Relationship Id="rId10" Type="http://schemas.openxmlformats.org/officeDocument/2006/relationships/tags" Target="../tags/tag3557.xml"/><Relationship Id="rId1" Type="http://schemas.openxmlformats.org/officeDocument/2006/relationships/slideMaster" Target="../slideMasters/slideMaster4.xml"/></Relationships>
</file>

<file path=ppt/slideLayouts/_rels/slideLayout81.xml.rels><?xml version="1.0" encoding="UTF-8" standalone="yes"?>
<Relationships xmlns="http://schemas.openxmlformats.org/package/2006/relationships"><Relationship Id="rId9" Type="http://schemas.openxmlformats.org/officeDocument/2006/relationships/tags" Target="../tags/tag3614.xml"/><Relationship Id="rId8" Type="http://schemas.openxmlformats.org/officeDocument/2006/relationships/tags" Target="../tags/tag3613.xml"/><Relationship Id="rId7" Type="http://schemas.openxmlformats.org/officeDocument/2006/relationships/tags" Target="../tags/tag3612.xml"/><Relationship Id="rId61" Type="http://schemas.openxmlformats.org/officeDocument/2006/relationships/tags" Target="../tags/tag3666.xml"/><Relationship Id="rId60" Type="http://schemas.openxmlformats.org/officeDocument/2006/relationships/tags" Target="../tags/tag3665.xml"/><Relationship Id="rId6" Type="http://schemas.openxmlformats.org/officeDocument/2006/relationships/tags" Target="../tags/tag3611.xml"/><Relationship Id="rId59" Type="http://schemas.openxmlformats.org/officeDocument/2006/relationships/tags" Target="../tags/tag3664.xml"/><Relationship Id="rId58" Type="http://schemas.openxmlformats.org/officeDocument/2006/relationships/tags" Target="../tags/tag3663.xml"/><Relationship Id="rId57" Type="http://schemas.openxmlformats.org/officeDocument/2006/relationships/tags" Target="../tags/tag3662.xml"/><Relationship Id="rId56" Type="http://schemas.openxmlformats.org/officeDocument/2006/relationships/tags" Target="../tags/tag3661.xml"/><Relationship Id="rId55" Type="http://schemas.openxmlformats.org/officeDocument/2006/relationships/tags" Target="../tags/tag3660.xml"/><Relationship Id="rId54" Type="http://schemas.openxmlformats.org/officeDocument/2006/relationships/tags" Target="../tags/tag3659.xml"/><Relationship Id="rId53" Type="http://schemas.openxmlformats.org/officeDocument/2006/relationships/tags" Target="../tags/tag3658.xml"/><Relationship Id="rId52" Type="http://schemas.openxmlformats.org/officeDocument/2006/relationships/tags" Target="../tags/tag3657.xml"/><Relationship Id="rId51" Type="http://schemas.openxmlformats.org/officeDocument/2006/relationships/tags" Target="../tags/tag3656.xml"/><Relationship Id="rId50" Type="http://schemas.openxmlformats.org/officeDocument/2006/relationships/tags" Target="../tags/tag3655.xml"/><Relationship Id="rId5" Type="http://schemas.openxmlformats.org/officeDocument/2006/relationships/tags" Target="../tags/tag3610.xml"/><Relationship Id="rId49" Type="http://schemas.openxmlformats.org/officeDocument/2006/relationships/tags" Target="../tags/tag3654.xml"/><Relationship Id="rId48" Type="http://schemas.openxmlformats.org/officeDocument/2006/relationships/tags" Target="../tags/tag3653.xml"/><Relationship Id="rId47" Type="http://schemas.openxmlformats.org/officeDocument/2006/relationships/tags" Target="../tags/tag3652.xml"/><Relationship Id="rId46" Type="http://schemas.openxmlformats.org/officeDocument/2006/relationships/tags" Target="../tags/tag3651.xml"/><Relationship Id="rId45" Type="http://schemas.openxmlformats.org/officeDocument/2006/relationships/tags" Target="../tags/tag3650.xml"/><Relationship Id="rId44" Type="http://schemas.openxmlformats.org/officeDocument/2006/relationships/tags" Target="../tags/tag3649.xml"/><Relationship Id="rId43" Type="http://schemas.openxmlformats.org/officeDocument/2006/relationships/tags" Target="../tags/tag3648.xml"/><Relationship Id="rId42" Type="http://schemas.openxmlformats.org/officeDocument/2006/relationships/tags" Target="../tags/tag3647.xml"/><Relationship Id="rId41" Type="http://schemas.openxmlformats.org/officeDocument/2006/relationships/tags" Target="../tags/tag3646.xml"/><Relationship Id="rId40" Type="http://schemas.openxmlformats.org/officeDocument/2006/relationships/tags" Target="../tags/tag3645.xml"/><Relationship Id="rId4" Type="http://schemas.openxmlformats.org/officeDocument/2006/relationships/tags" Target="../tags/tag3609.xml"/><Relationship Id="rId39" Type="http://schemas.openxmlformats.org/officeDocument/2006/relationships/tags" Target="../tags/tag3644.xml"/><Relationship Id="rId38" Type="http://schemas.openxmlformats.org/officeDocument/2006/relationships/tags" Target="../tags/tag3643.xml"/><Relationship Id="rId37" Type="http://schemas.openxmlformats.org/officeDocument/2006/relationships/tags" Target="../tags/tag3642.xml"/><Relationship Id="rId36" Type="http://schemas.openxmlformats.org/officeDocument/2006/relationships/tags" Target="../tags/tag3641.xml"/><Relationship Id="rId35" Type="http://schemas.openxmlformats.org/officeDocument/2006/relationships/tags" Target="../tags/tag3640.xml"/><Relationship Id="rId34" Type="http://schemas.openxmlformats.org/officeDocument/2006/relationships/tags" Target="../tags/tag3639.xml"/><Relationship Id="rId33" Type="http://schemas.openxmlformats.org/officeDocument/2006/relationships/tags" Target="../tags/tag3638.xml"/><Relationship Id="rId32" Type="http://schemas.openxmlformats.org/officeDocument/2006/relationships/tags" Target="../tags/tag3637.xml"/><Relationship Id="rId31" Type="http://schemas.openxmlformats.org/officeDocument/2006/relationships/tags" Target="../tags/tag3636.xml"/><Relationship Id="rId30" Type="http://schemas.openxmlformats.org/officeDocument/2006/relationships/tags" Target="../tags/tag3635.xml"/><Relationship Id="rId3" Type="http://schemas.openxmlformats.org/officeDocument/2006/relationships/tags" Target="../tags/tag3608.xml"/><Relationship Id="rId29" Type="http://schemas.openxmlformats.org/officeDocument/2006/relationships/tags" Target="../tags/tag3634.xml"/><Relationship Id="rId28" Type="http://schemas.openxmlformats.org/officeDocument/2006/relationships/tags" Target="../tags/tag3633.xml"/><Relationship Id="rId27" Type="http://schemas.openxmlformats.org/officeDocument/2006/relationships/tags" Target="../tags/tag3632.xml"/><Relationship Id="rId26" Type="http://schemas.openxmlformats.org/officeDocument/2006/relationships/tags" Target="../tags/tag3631.xml"/><Relationship Id="rId25" Type="http://schemas.openxmlformats.org/officeDocument/2006/relationships/tags" Target="../tags/tag3630.xml"/><Relationship Id="rId24" Type="http://schemas.openxmlformats.org/officeDocument/2006/relationships/tags" Target="../tags/tag3629.xml"/><Relationship Id="rId23" Type="http://schemas.openxmlformats.org/officeDocument/2006/relationships/tags" Target="../tags/tag3628.xml"/><Relationship Id="rId22" Type="http://schemas.openxmlformats.org/officeDocument/2006/relationships/tags" Target="../tags/tag3627.xml"/><Relationship Id="rId21" Type="http://schemas.openxmlformats.org/officeDocument/2006/relationships/tags" Target="../tags/tag3626.xml"/><Relationship Id="rId20" Type="http://schemas.openxmlformats.org/officeDocument/2006/relationships/tags" Target="../tags/tag3625.xml"/><Relationship Id="rId2" Type="http://schemas.openxmlformats.org/officeDocument/2006/relationships/tags" Target="../tags/tag3607.xml"/><Relationship Id="rId19" Type="http://schemas.openxmlformats.org/officeDocument/2006/relationships/tags" Target="../tags/tag3624.xml"/><Relationship Id="rId18" Type="http://schemas.openxmlformats.org/officeDocument/2006/relationships/tags" Target="../tags/tag3623.xml"/><Relationship Id="rId17" Type="http://schemas.openxmlformats.org/officeDocument/2006/relationships/tags" Target="../tags/tag3622.xml"/><Relationship Id="rId16" Type="http://schemas.openxmlformats.org/officeDocument/2006/relationships/tags" Target="../tags/tag3621.xml"/><Relationship Id="rId15" Type="http://schemas.openxmlformats.org/officeDocument/2006/relationships/tags" Target="../tags/tag3620.xml"/><Relationship Id="rId14" Type="http://schemas.openxmlformats.org/officeDocument/2006/relationships/tags" Target="../tags/tag3619.xml"/><Relationship Id="rId13" Type="http://schemas.openxmlformats.org/officeDocument/2006/relationships/tags" Target="../tags/tag3618.xml"/><Relationship Id="rId12" Type="http://schemas.openxmlformats.org/officeDocument/2006/relationships/tags" Target="../tags/tag3617.xml"/><Relationship Id="rId11" Type="http://schemas.openxmlformats.org/officeDocument/2006/relationships/tags" Target="../tags/tag3616.xml"/><Relationship Id="rId10" Type="http://schemas.openxmlformats.org/officeDocument/2006/relationships/tags" Target="../tags/tag3615.xml"/><Relationship Id="rId1" Type="http://schemas.openxmlformats.org/officeDocument/2006/relationships/slideMaster" Target="../slideMasters/slideMaster4.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3.xml.rels><?xml version="1.0" encoding="UTF-8" standalone="yes"?>
<Relationships xmlns="http://schemas.openxmlformats.org/package/2006/relationships"><Relationship Id="rId9" Type="http://schemas.openxmlformats.org/officeDocument/2006/relationships/tags" Target="../tags/tag3675.xml"/><Relationship Id="rId8" Type="http://schemas.openxmlformats.org/officeDocument/2006/relationships/tags" Target="../tags/tag3674.xml"/><Relationship Id="rId7" Type="http://schemas.openxmlformats.org/officeDocument/2006/relationships/tags" Target="../tags/tag3673.xml"/><Relationship Id="rId6" Type="http://schemas.openxmlformats.org/officeDocument/2006/relationships/tags" Target="../tags/tag3672.xml"/><Relationship Id="rId5" Type="http://schemas.openxmlformats.org/officeDocument/2006/relationships/tags" Target="../tags/tag3671.xml"/><Relationship Id="rId4" Type="http://schemas.openxmlformats.org/officeDocument/2006/relationships/tags" Target="../tags/tag3670.xml"/><Relationship Id="rId32" Type="http://schemas.openxmlformats.org/officeDocument/2006/relationships/tags" Target="../tags/tag3698.xml"/><Relationship Id="rId31" Type="http://schemas.openxmlformats.org/officeDocument/2006/relationships/tags" Target="../tags/tag3697.xml"/><Relationship Id="rId30" Type="http://schemas.openxmlformats.org/officeDocument/2006/relationships/tags" Target="../tags/tag3696.xml"/><Relationship Id="rId3" Type="http://schemas.openxmlformats.org/officeDocument/2006/relationships/image" Target="../media/image1.png"/><Relationship Id="rId29" Type="http://schemas.openxmlformats.org/officeDocument/2006/relationships/tags" Target="../tags/tag3695.xml"/><Relationship Id="rId28" Type="http://schemas.openxmlformats.org/officeDocument/2006/relationships/tags" Target="../tags/tag3694.xml"/><Relationship Id="rId27" Type="http://schemas.openxmlformats.org/officeDocument/2006/relationships/tags" Target="../tags/tag3693.xml"/><Relationship Id="rId26" Type="http://schemas.openxmlformats.org/officeDocument/2006/relationships/tags" Target="../tags/tag3692.xml"/><Relationship Id="rId25" Type="http://schemas.openxmlformats.org/officeDocument/2006/relationships/tags" Target="../tags/tag3691.xml"/><Relationship Id="rId24" Type="http://schemas.openxmlformats.org/officeDocument/2006/relationships/tags" Target="../tags/tag3690.xml"/><Relationship Id="rId23" Type="http://schemas.openxmlformats.org/officeDocument/2006/relationships/tags" Target="../tags/tag3689.xml"/><Relationship Id="rId22" Type="http://schemas.openxmlformats.org/officeDocument/2006/relationships/tags" Target="../tags/tag3688.xml"/><Relationship Id="rId21" Type="http://schemas.openxmlformats.org/officeDocument/2006/relationships/tags" Target="../tags/tag3687.xml"/><Relationship Id="rId20" Type="http://schemas.openxmlformats.org/officeDocument/2006/relationships/tags" Target="../tags/tag3686.xml"/><Relationship Id="rId2" Type="http://schemas.openxmlformats.org/officeDocument/2006/relationships/tags" Target="../tags/tag3669.xml"/><Relationship Id="rId19" Type="http://schemas.openxmlformats.org/officeDocument/2006/relationships/tags" Target="../tags/tag3685.xml"/><Relationship Id="rId18" Type="http://schemas.openxmlformats.org/officeDocument/2006/relationships/tags" Target="../tags/tag3684.xml"/><Relationship Id="rId17" Type="http://schemas.openxmlformats.org/officeDocument/2006/relationships/tags" Target="../tags/tag3683.xml"/><Relationship Id="rId16" Type="http://schemas.openxmlformats.org/officeDocument/2006/relationships/tags" Target="../tags/tag3682.xml"/><Relationship Id="rId15" Type="http://schemas.openxmlformats.org/officeDocument/2006/relationships/tags" Target="../tags/tag3681.xml"/><Relationship Id="rId14" Type="http://schemas.openxmlformats.org/officeDocument/2006/relationships/tags" Target="../tags/tag3680.xml"/><Relationship Id="rId13" Type="http://schemas.openxmlformats.org/officeDocument/2006/relationships/tags" Target="../tags/tag3679.xml"/><Relationship Id="rId12" Type="http://schemas.openxmlformats.org/officeDocument/2006/relationships/tags" Target="../tags/tag3678.xml"/><Relationship Id="rId11" Type="http://schemas.openxmlformats.org/officeDocument/2006/relationships/tags" Target="../tags/tag3677.xml"/><Relationship Id="rId10" Type="http://schemas.openxmlformats.org/officeDocument/2006/relationships/tags" Target="../tags/tag3676.xml"/><Relationship Id="rId1" Type="http://schemas.openxmlformats.org/officeDocument/2006/relationships/slideMaster" Target="../slideMasters/slideMaster5.xml"/></Relationships>
</file>

<file path=ppt/slideLayouts/_rels/slideLayout84.xml.rels><?xml version="1.0" encoding="UTF-8" standalone="yes"?>
<Relationships xmlns="http://schemas.openxmlformats.org/package/2006/relationships"><Relationship Id="rId9" Type="http://schemas.openxmlformats.org/officeDocument/2006/relationships/tags" Target="../tags/tag3704.xml"/><Relationship Id="rId8" Type="http://schemas.openxmlformats.org/officeDocument/2006/relationships/tags" Target="../tags/tag3703.xml"/><Relationship Id="rId7" Type="http://schemas.openxmlformats.org/officeDocument/2006/relationships/tags" Target="../tags/tag3702.xml"/><Relationship Id="rId6" Type="http://schemas.openxmlformats.org/officeDocument/2006/relationships/tags" Target="../tags/tag3701.xml"/><Relationship Id="rId5" Type="http://schemas.openxmlformats.org/officeDocument/2006/relationships/image" Target="../media/image3.svg"/><Relationship Id="rId4" Type="http://schemas.openxmlformats.org/officeDocument/2006/relationships/image" Target="../media/image2.png"/><Relationship Id="rId39" Type="http://schemas.openxmlformats.org/officeDocument/2006/relationships/tags" Target="../tags/tag3734.xml"/><Relationship Id="rId38" Type="http://schemas.openxmlformats.org/officeDocument/2006/relationships/tags" Target="../tags/tag3733.xml"/><Relationship Id="rId37" Type="http://schemas.openxmlformats.org/officeDocument/2006/relationships/tags" Target="../tags/tag3732.xml"/><Relationship Id="rId36" Type="http://schemas.openxmlformats.org/officeDocument/2006/relationships/tags" Target="../tags/tag3731.xml"/><Relationship Id="rId35" Type="http://schemas.openxmlformats.org/officeDocument/2006/relationships/tags" Target="../tags/tag3730.xml"/><Relationship Id="rId34" Type="http://schemas.openxmlformats.org/officeDocument/2006/relationships/tags" Target="../tags/tag3729.xml"/><Relationship Id="rId33" Type="http://schemas.openxmlformats.org/officeDocument/2006/relationships/tags" Target="../tags/tag3728.xml"/><Relationship Id="rId32" Type="http://schemas.openxmlformats.org/officeDocument/2006/relationships/tags" Target="../tags/tag3727.xml"/><Relationship Id="rId31" Type="http://schemas.openxmlformats.org/officeDocument/2006/relationships/tags" Target="../tags/tag3726.xml"/><Relationship Id="rId30" Type="http://schemas.openxmlformats.org/officeDocument/2006/relationships/tags" Target="../tags/tag3725.xml"/><Relationship Id="rId3" Type="http://schemas.openxmlformats.org/officeDocument/2006/relationships/tags" Target="../tags/tag3700.xml"/><Relationship Id="rId29" Type="http://schemas.openxmlformats.org/officeDocument/2006/relationships/tags" Target="../tags/tag3724.xml"/><Relationship Id="rId28" Type="http://schemas.openxmlformats.org/officeDocument/2006/relationships/tags" Target="../tags/tag3723.xml"/><Relationship Id="rId27" Type="http://schemas.openxmlformats.org/officeDocument/2006/relationships/tags" Target="../tags/tag3722.xml"/><Relationship Id="rId26" Type="http://schemas.openxmlformats.org/officeDocument/2006/relationships/tags" Target="../tags/tag3721.xml"/><Relationship Id="rId25" Type="http://schemas.openxmlformats.org/officeDocument/2006/relationships/tags" Target="../tags/tag3720.xml"/><Relationship Id="rId24" Type="http://schemas.openxmlformats.org/officeDocument/2006/relationships/tags" Target="../tags/tag3719.xml"/><Relationship Id="rId23" Type="http://schemas.openxmlformats.org/officeDocument/2006/relationships/tags" Target="../tags/tag3718.xml"/><Relationship Id="rId22" Type="http://schemas.openxmlformats.org/officeDocument/2006/relationships/tags" Target="../tags/tag3717.xml"/><Relationship Id="rId21" Type="http://schemas.openxmlformats.org/officeDocument/2006/relationships/tags" Target="../tags/tag3716.xml"/><Relationship Id="rId20" Type="http://schemas.openxmlformats.org/officeDocument/2006/relationships/tags" Target="../tags/tag3715.xml"/><Relationship Id="rId2" Type="http://schemas.openxmlformats.org/officeDocument/2006/relationships/tags" Target="../tags/tag3699.xml"/><Relationship Id="rId19" Type="http://schemas.openxmlformats.org/officeDocument/2006/relationships/tags" Target="../tags/tag3714.xml"/><Relationship Id="rId18" Type="http://schemas.openxmlformats.org/officeDocument/2006/relationships/tags" Target="../tags/tag3713.xml"/><Relationship Id="rId17" Type="http://schemas.openxmlformats.org/officeDocument/2006/relationships/tags" Target="../tags/tag3712.xml"/><Relationship Id="rId16" Type="http://schemas.openxmlformats.org/officeDocument/2006/relationships/tags" Target="../tags/tag3711.xml"/><Relationship Id="rId15" Type="http://schemas.openxmlformats.org/officeDocument/2006/relationships/tags" Target="../tags/tag3710.xml"/><Relationship Id="rId14" Type="http://schemas.openxmlformats.org/officeDocument/2006/relationships/tags" Target="../tags/tag3709.xml"/><Relationship Id="rId13" Type="http://schemas.openxmlformats.org/officeDocument/2006/relationships/tags" Target="../tags/tag3708.xml"/><Relationship Id="rId12" Type="http://schemas.openxmlformats.org/officeDocument/2006/relationships/tags" Target="../tags/tag3707.xml"/><Relationship Id="rId11" Type="http://schemas.openxmlformats.org/officeDocument/2006/relationships/tags" Target="../tags/tag3706.xml"/><Relationship Id="rId10" Type="http://schemas.openxmlformats.org/officeDocument/2006/relationships/tags" Target="../tags/tag3705.xml"/><Relationship Id="rId1" Type="http://schemas.openxmlformats.org/officeDocument/2006/relationships/slideMaster" Target="../slideMasters/slideMaster5.xml"/></Relationships>
</file>

<file path=ppt/slideLayouts/_rels/slideLayout85.xml.rels><?xml version="1.0" encoding="UTF-8" standalone="yes"?>
<Relationships xmlns="http://schemas.openxmlformats.org/package/2006/relationships"><Relationship Id="rId9" Type="http://schemas.openxmlformats.org/officeDocument/2006/relationships/tags" Target="../tags/tag3740.xml"/><Relationship Id="rId8" Type="http://schemas.openxmlformats.org/officeDocument/2006/relationships/tags" Target="../tags/tag3739.xml"/><Relationship Id="rId7" Type="http://schemas.openxmlformats.org/officeDocument/2006/relationships/tags" Target="../tags/tag3738.xml"/><Relationship Id="rId6" Type="http://schemas.openxmlformats.org/officeDocument/2006/relationships/image" Target="../media/image3.svg"/><Relationship Id="rId5" Type="http://schemas.openxmlformats.org/officeDocument/2006/relationships/image" Target="../media/image2.png"/><Relationship Id="rId41" Type="http://schemas.openxmlformats.org/officeDocument/2006/relationships/tags" Target="../tags/tag3772.xml"/><Relationship Id="rId40" Type="http://schemas.openxmlformats.org/officeDocument/2006/relationships/tags" Target="../tags/tag3771.xml"/><Relationship Id="rId4" Type="http://schemas.openxmlformats.org/officeDocument/2006/relationships/tags" Target="../tags/tag3737.xml"/><Relationship Id="rId39" Type="http://schemas.openxmlformats.org/officeDocument/2006/relationships/tags" Target="../tags/tag3770.xml"/><Relationship Id="rId38" Type="http://schemas.openxmlformats.org/officeDocument/2006/relationships/tags" Target="../tags/tag3769.xml"/><Relationship Id="rId37" Type="http://schemas.openxmlformats.org/officeDocument/2006/relationships/tags" Target="../tags/tag3768.xml"/><Relationship Id="rId36" Type="http://schemas.openxmlformats.org/officeDocument/2006/relationships/tags" Target="../tags/tag3767.xml"/><Relationship Id="rId35" Type="http://schemas.openxmlformats.org/officeDocument/2006/relationships/tags" Target="../tags/tag3766.xml"/><Relationship Id="rId34" Type="http://schemas.openxmlformats.org/officeDocument/2006/relationships/tags" Target="../tags/tag3765.xml"/><Relationship Id="rId33" Type="http://schemas.openxmlformats.org/officeDocument/2006/relationships/tags" Target="../tags/tag3764.xml"/><Relationship Id="rId32" Type="http://schemas.openxmlformats.org/officeDocument/2006/relationships/tags" Target="../tags/tag3763.xml"/><Relationship Id="rId31" Type="http://schemas.openxmlformats.org/officeDocument/2006/relationships/tags" Target="../tags/tag3762.xml"/><Relationship Id="rId30" Type="http://schemas.openxmlformats.org/officeDocument/2006/relationships/tags" Target="../tags/tag3761.xml"/><Relationship Id="rId3" Type="http://schemas.openxmlformats.org/officeDocument/2006/relationships/tags" Target="../tags/tag3736.xml"/><Relationship Id="rId29" Type="http://schemas.openxmlformats.org/officeDocument/2006/relationships/tags" Target="../tags/tag3760.xml"/><Relationship Id="rId28" Type="http://schemas.openxmlformats.org/officeDocument/2006/relationships/tags" Target="../tags/tag3759.xml"/><Relationship Id="rId27" Type="http://schemas.openxmlformats.org/officeDocument/2006/relationships/tags" Target="../tags/tag3758.xml"/><Relationship Id="rId26" Type="http://schemas.openxmlformats.org/officeDocument/2006/relationships/tags" Target="../tags/tag3757.xml"/><Relationship Id="rId25" Type="http://schemas.openxmlformats.org/officeDocument/2006/relationships/tags" Target="../tags/tag3756.xml"/><Relationship Id="rId24" Type="http://schemas.openxmlformats.org/officeDocument/2006/relationships/tags" Target="../tags/tag3755.xml"/><Relationship Id="rId23" Type="http://schemas.openxmlformats.org/officeDocument/2006/relationships/tags" Target="../tags/tag3754.xml"/><Relationship Id="rId22" Type="http://schemas.openxmlformats.org/officeDocument/2006/relationships/tags" Target="../tags/tag3753.xml"/><Relationship Id="rId21" Type="http://schemas.openxmlformats.org/officeDocument/2006/relationships/tags" Target="../tags/tag3752.xml"/><Relationship Id="rId20" Type="http://schemas.openxmlformats.org/officeDocument/2006/relationships/tags" Target="../tags/tag3751.xml"/><Relationship Id="rId2" Type="http://schemas.openxmlformats.org/officeDocument/2006/relationships/tags" Target="../tags/tag3735.xml"/><Relationship Id="rId19" Type="http://schemas.openxmlformats.org/officeDocument/2006/relationships/tags" Target="../tags/tag3750.xml"/><Relationship Id="rId18" Type="http://schemas.openxmlformats.org/officeDocument/2006/relationships/tags" Target="../tags/tag3749.xml"/><Relationship Id="rId17" Type="http://schemas.openxmlformats.org/officeDocument/2006/relationships/tags" Target="../tags/tag3748.xml"/><Relationship Id="rId16" Type="http://schemas.openxmlformats.org/officeDocument/2006/relationships/tags" Target="../tags/tag3747.xml"/><Relationship Id="rId15" Type="http://schemas.openxmlformats.org/officeDocument/2006/relationships/tags" Target="../tags/tag3746.xml"/><Relationship Id="rId14" Type="http://schemas.openxmlformats.org/officeDocument/2006/relationships/tags" Target="../tags/tag3745.xml"/><Relationship Id="rId13" Type="http://schemas.openxmlformats.org/officeDocument/2006/relationships/tags" Target="../tags/tag3744.xml"/><Relationship Id="rId12" Type="http://schemas.openxmlformats.org/officeDocument/2006/relationships/tags" Target="../tags/tag3743.xml"/><Relationship Id="rId11" Type="http://schemas.openxmlformats.org/officeDocument/2006/relationships/tags" Target="../tags/tag3742.xml"/><Relationship Id="rId10" Type="http://schemas.openxmlformats.org/officeDocument/2006/relationships/tags" Target="../tags/tag3741.xml"/><Relationship Id="rId1" Type="http://schemas.openxmlformats.org/officeDocument/2006/relationships/slideMaster" Target="../slideMasters/slideMaster5.xml"/></Relationships>
</file>

<file path=ppt/slideLayouts/_rels/slideLayout86.xml.rels><?xml version="1.0" encoding="UTF-8" standalone="yes"?>
<Relationships xmlns="http://schemas.openxmlformats.org/package/2006/relationships"><Relationship Id="rId9" Type="http://schemas.openxmlformats.org/officeDocument/2006/relationships/tags" Target="../tags/tag3778.xml"/><Relationship Id="rId8" Type="http://schemas.openxmlformats.org/officeDocument/2006/relationships/tags" Target="../tags/tag3777.xml"/><Relationship Id="rId7" Type="http://schemas.openxmlformats.org/officeDocument/2006/relationships/tags" Target="../tags/tag3776.xml"/><Relationship Id="rId6" Type="http://schemas.openxmlformats.org/officeDocument/2006/relationships/tags" Target="../tags/tag3775.xml"/><Relationship Id="rId5" Type="http://schemas.openxmlformats.org/officeDocument/2006/relationships/image" Target="../media/image3.svg"/><Relationship Id="rId43" Type="http://schemas.openxmlformats.org/officeDocument/2006/relationships/tags" Target="../tags/tag3812.xml"/><Relationship Id="rId42" Type="http://schemas.openxmlformats.org/officeDocument/2006/relationships/tags" Target="../tags/tag3811.xml"/><Relationship Id="rId41" Type="http://schemas.openxmlformats.org/officeDocument/2006/relationships/tags" Target="../tags/tag3810.xml"/><Relationship Id="rId40" Type="http://schemas.openxmlformats.org/officeDocument/2006/relationships/tags" Target="../tags/tag3809.xml"/><Relationship Id="rId4" Type="http://schemas.openxmlformats.org/officeDocument/2006/relationships/image" Target="../media/image2.png"/><Relationship Id="rId39" Type="http://schemas.openxmlformats.org/officeDocument/2006/relationships/tags" Target="../tags/tag3808.xml"/><Relationship Id="rId38" Type="http://schemas.openxmlformats.org/officeDocument/2006/relationships/tags" Target="../tags/tag3807.xml"/><Relationship Id="rId37" Type="http://schemas.openxmlformats.org/officeDocument/2006/relationships/tags" Target="../tags/tag3806.xml"/><Relationship Id="rId36" Type="http://schemas.openxmlformats.org/officeDocument/2006/relationships/tags" Target="../tags/tag3805.xml"/><Relationship Id="rId35" Type="http://schemas.openxmlformats.org/officeDocument/2006/relationships/tags" Target="../tags/tag3804.xml"/><Relationship Id="rId34" Type="http://schemas.openxmlformats.org/officeDocument/2006/relationships/tags" Target="../tags/tag3803.xml"/><Relationship Id="rId33" Type="http://schemas.openxmlformats.org/officeDocument/2006/relationships/tags" Target="../tags/tag3802.xml"/><Relationship Id="rId32" Type="http://schemas.openxmlformats.org/officeDocument/2006/relationships/tags" Target="../tags/tag3801.xml"/><Relationship Id="rId31" Type="http://schemas.openxmlformats.org/officeDocument/2006/relationships/tags" Target="../tags/tag3800.xml"/><Relationship Id="rId30" Type="http://schemas.openxmlformats.org/officeDocument/2006/relationships/tags" Target="../tags/tag3799.xml"/><Relationship Id="rId3" Type="http://schemas.openxmlformats.org/officeDocument/2006/relationships/tags" Target="../tags/tag3774.xml"/><Relationship Id="rId29" Type="http://schemas.openxmlformats.org/officeDocument/2006/relationships/tags" Target="../tags/tag3798.xml"/><Relationship Id="rId28" Type="http://schemas.openxmlformats.org/officeDocument/2006/relationships/tags" Target="../tags/tag3797.xml"/><Relationship Id="rId27" Type="http://schemas.openxmlformats.org/officeDocument/2006/relationships/tags" Target="../tags/tag3796.xml"/><Relationship Id="rId26" Type="http://schemas.openxmlformats.org/officeDocument/2006/relationships/tags" Target="../tags/tag3795.xml"/><Relationship Id="rId25" Type="http://schemas.openxmlformats.org/officeDocument/2006/relationships/tags" Target="../tags/tag3794.xml"/><Relationship Id="rId24" Type="http://schemas.openxmlformats.org/officeDocument/2006/relationships/tags" Target="../tags/tag3793.xml"/><Relationship Id="rId23" Type="http://schemas.openxmlformats.org/officeDocument/2006/relationships/tags" Target="../tags/tag3792.xml"/><Relationship Id="rId22" Type="http://schemas.openxmlformats.org/officeDocument/2006/relationships/tags" Target="../tags/tag3791.xml"/><Relationship Id="rId21" Type="http://schemas.openxmlformats.org/officeDocument/2006/relationships/tags" Target="../tags/tag3790.xml"/><Relationship Id="rId20" Type="http://schemas.openxmlformats.org/officeDocument/2006/relationships/tags" Target="../tags/tag3789.xml"/><Relationship Id="rId2" Type="http://schemas.openxmlformats.org/officeDocument/2006/relationships/tags" Target="../tags/tag3773.xml"/><Relationship Id="rId19" Type="http://schemas.openxmlformats.org/officeDocument/2006/relationships/tags" Target="../tags/tag3788.xml"/><Relationship Id="rId18" Type="http://schemas.openxmlformats.org/officeDocument/2006/relationships/tags" Target="../tags/tag3787.xml"/><Relationship Id="rId17" Type="http://schemas.openxmlformats.org/officeDocument/2006/relationships/tags" Target="../tags/tag3786.xml"/><Relationship Id="rId16" Type="http://schemas.openxmlformats.org/officeDocument/2006/relationships/tags" Target="../tags/tag3785.xml"/><Relationship Id="rId15" Type="http://schemas.openxmlformats.org/officeDocument/2006/relationships/tags" Target="../tags/tag3784.xml"/><Relationship Id="rId14" Type="http://schemas.openxmlformats.org/officeDocument/2006/relationships/tags" Target="../tags/tag3783.xml"/><Relationship Id="rId13" Type="http://schemas.openxmlformats.org/officeDocument/2006/relationships/tags" Target="../tags/tag3782.xml"/><Relationship Id="rId12" Type="http://schemas.openxmlformats.org/officeDocument/2006/relationships/tags" Target="../tags/tag3781.xml"/><Relationship Id="rId11" Type="http://schemas.openxmlformats.org/officeDocument/2006/relationships/tags" Target="../tags/tag3780.xml"/><Relationship Id="rId10" Type="http://schemas.openxmlformats.org/officeDocument/2006/relationships/tags" Target="../tags/tag3779.xml"/><Relationship Id="rId1" Type="http://schemas.openxmlformats.org/officeDocument/2006/relationships/slideMaster" Target="../slideMasters/slideMaster5.xml"/></Relationships>
</file>

<file path=ppt/slideLayouts/_rels/slideLayout87.xml.rels><?xml version="1.0" encoding="UTF-8" standalone="yes"?>
<Relationships xmlns="http://schemas.openxmlformats.org/package/2006/relationships"><Relationship Id="rId9" Type="http://schemas.openxmlformats.org/officeDocument/2006/relationships/tags" Target="../tags/tag3818.xml"/><Relationship Id="rId8" Type="http://schemas.openxmlformats.org/officeDocument/2006/relationships/image" Target="../media/image3.svg"/><Relationship Id="rId7" Type="http://schemas.openxmlformats.org/officeDocument/2006/relationships/image" Target="../media/image2.png"/><Relationship Id="rId60" Type="http://schemas.openxmlformats.org/officeDocument/2006/relationships/tags" Target="../tags/tag3869.xml"/><Relationship Id="rId6" Type="http://schemas.openxmlformats.org/officeDocument/2006/relationships/tags" Target="../tags/tag3817.xml"/><Relationship Id="rId59" Type="http://schemas.openxmlformats.org/officeDocument/2006/relationships/tags" Target="../tags/tag3868.xml"/><Relationship Id="rId58" Type="http://schemas.openxmlformats.org/officeDocument/2006/relationships/tags" Target="../tags/tag3867.xml"/><Relationship Id="rId57" Type="http://schemas.openxmlformats.org/officeDocument/2006/relationships/tags" Target="../tags/tag3866.xml"/><Relationship Id="rId56" Type="http://schemas.openxmlformats.org/officeDocument/2006/relationships/tags" Target="../tags/tag3865.xml"/><Relationship Id="rId55" Type="http://schemas.openxmlformats.org/officeDocument/2006/relationships/tags" Target="../tags/tag3864.xml"/><Relationship Id="rId54" Type="http://schemas.openxmlformats.org/officeDocument/2006/relationships/tags" Target="../tags/tag3863.xml"/><Relationship Id="rId53" Type="http://schemas.openxmlformats.org/officeDocument/2006/relationships/tags" Target="../tags/tag3862.xml"/><Relationship Id="rId52" Type="http://schemas.openxmlformats.org/officeDocument/2006/relationships/tags" Target="../tags/tag3861.xml"/><Relationship Id="rId51" Type="http://schemas.openxmlformats.org/officeDocument/2006/relationships/tags" Target="../tags/tag3860.xml"/><Relationship Id="rId50" Type="http://schemas.openxmlformats.org/officeDocument/2006/relationships/tags" Target="../tags/tag3859.xml"/><Relationship Id="rId5" Type="http://schemas.openxmlformats.org/officeDocument/2006/relationships/tags" Target="../tags/tag3816.xml"/><Relationship Id="rId49" Type="http://schemas.openxmlformats.org/officeDocument/2006/relationships/tags" Target="../tags/tag3858.xml"/><Relationship Id="rId48" Type="http://schemas.openxmlformats.org/officeDocument/2006/relationships/tags" Target="../tags/tag3857.xml"/><Relationship Id="rId47" Type="http://schemas.openxmlformats.org/officeDocument/2006/relationships/tags" Target="../tags/tag3856.xml"/><Relationship Id="rId46" Type="http://schemas.openxmlformats.org/officeDocument/2006/relationships/tags" Target="../tags/tag3855.xml"/><Relationship Id="rId45" Type="http://schemas.openxmlformats.org/officeDocument/2006/relationships/tags" Target="../tags/tag3854.xml"/><Relationship Id="rId44" Type="http://schemas.openxmlformats.org/officeDocument/2006/relationships/tags" Target="../tags/tag3853.xml"/><Relationship Id="rId43" Type="http://schemas.openxmlformats.org/officeDocument/2006/relationships/tags" Target="../tags/tag3852.xml"/><Relationship Id="rId42" Type="http://schemas.openxmlformats.org/officeDocument/2006/relationships/tags" Target="../tags/tag3851.xml"/><Relationship Id="rId41" Type="http://schemas.openxmlformats.org/officeDocument/2006/relationships/tags" Target="../tags/tag3850.xml"/><Relationship Id="rId40" Type="http://schemas.openxmlformats.org/officeDocument/2006/relationships/tags" Target="../tags/tag3849.xml"/><Relationship Id="rId4" Type="http://schemas.openxmlformats.org/officeDocument/2006/relationships/tags" Target="../tags/tag3815.xml"/><Relationship Id="rId39" Type="http://schemas.openxmlformats.org/officeDocument/2006/relationships/tags" Target="../tags/tag3848.xml"/><Relationship Id="rId38" Type="http://schemas.openxmlformats.org/officeDocument/2006/relationships/tags" Target="../tags/tag3847.xml"/><Relationship Id="rId37" Type="http://schemas.openxmlformats.org/officeDocument/2006/relationships/tags" Target="../tags/tag3846.xml"/><Relationship Id="rId36" Type="http://schemas.openxmlformats.org/officeDocument/2006/relationships/tags" Target="../tags/tag3845.xml"/><Relationship Id="rId35" Type="http://schemas.openxmlformats.org/officeDocument/2006/relationships/tags" Target="../tags/tag3844.xml"/><Relationship Id="rId34" Type="http://schemas.openxmlformats.org/officeDocument/2006/relationships/tags" Target="../tags/tag3843.xml"/><Relationship Id="rId33" Type="http://schemas.openxmlformats.org/officeDocument/2006/relationships/tags" Target="../tags/tag3842.xml"/><Relationship Id="rId32" Type="http://schemas.openxmlformats.org/officeDocument/2006/relationships/tags" Target="../tags/tag3841.xml"/><Relationship Id="rId31" Type="http://schemas.openxmlformats.org/officeDocument/2006/relationships/tags" Target="../tags/tag3840.xml"/><Relationship Id="rId30" Type="http://schemas.openxmlformats.org/officeDocument/2006/relationships/tags" Target="../tags/tag3839.xml"/><Relationship Id="rId3" Type="http://schemas.openxmlformats.org/officeDocument/2006/relationships/tags" Target="../tags/tag3814.xml"/><Relationship Id="rId29" Type="http://schemas.openxmlformats.org/officeDocument/2006/relationships/tags" Target="../tags/tag3838.xml"/><Relationship Id="rId28" Type="http://schemas.openxmlformats.org/officeDocument/2006/relationships/tags" Target="../tags/tag3837.xml"/><Relationship Id="rId27" Type="http://schemas.openxmlformats.org/officeDocument/2006/relationships/tags" Target="../tags/tag3836.xml"/><Relationship Id="rId26" Type="http://schemas.openxmlformats.org/officeDocument/2006/relationships/tags" Target="../tags/tag3835.xml"/><Relationship Id="rId25" Type="http://schemas.openxmlformats.org/officeDocument/2006/relationships/tags" Target="../tags/tag3834.xml"/><Relationship Id="rId24" Type="http://schemas.openxmlformats.org/officeDocument/2006/relationships/tags" Target="../tags/tag3833.xml"/><Relationship Id="rId23" Type="http://schemas.openxmlformats.org/officeDocument/2006/relationships/tags" Target="../tags/tag3832.xml"/><Relationship Id="rId22" Type="http://schemas.openxmlformats.org/officeDocument/2006/relationships/tags" Target="../tags/tag3831.xml"/><Relationship Id="rId21" Type="http://schemas.openxmlformats.org/officeDocument/2006/relationships/tags" Target="../tags/tag3830.xml"/><Relationship Id="rId20" Type="http://schemas.openxmlformats.org/officeDocument/2006/relationships/tags" Target="../tags/tag3829.xml"/><Relationship Id="rId2" Type="http://schemas.openxmlformats.org/officeDocument/2006/relationships/tags" Target="../tags/tag3813.xml"/><Relationship Id="rId19" Type="http://schemas.openxmlformats.org/officeDocument/2006/relationships/tags" Target="../tags/tag3828.xml"/><Relationship Id="rId18" Type="http://schemas.openxmlformats.org/officeDocument/2006/relationships/tags" Target="../tags/tag3827.xml"/><Relationship Id="rId17" Type="http://schemas.openxmlformats.org/officeDocument/2006/relationships/tags" Target="../tags/tag3826.xml"/><Relationship Id="rId16" Type="http://schemas.openxmlformats.org/officeDocument/2006/relationships/tags" Target="../tags/tag3825.xml"/><Relationship Id="rId15" Type="http://schemas.openxmlformats.org/officeDocument/2006/relationships/tags" Target="../tags/tag3824.xml"/><Relationship Id="rId14" Type="http://schemas.openxmlformats.org/officeDocument/2006/relationships/tags" Target="../tags/tag3823.xml"/><Relationship Id="rId13" Type="http://schemas.openxmlformats.org/officeDocument/2006/relationships/tags" Target="../tags/tag3822.xml"/><Relationship Id="rId12" Type="http://schemas.openxmlformats.org/officeDocument/2006/relationships/tags" Target="../tags/tag3821.xml"/><Relationship Id="rId11" Type="http://schemas.openxmlformats.org/officeDocument/2006/relationships/tags" Target="../tags/tag3820.xml"/><Relationship Id="rId10" Type="http://schemas.openxmlformats.org/officeDocument/2006/relationships/tags" Target="../tags/tag3819.xml"/><Relationship Id="rId1" Type="http://schemas.openxmlformats.org/officeDocument/2006/relationships/slideMaster" Target="../slideMasters/slideMaster5.xml"/></Relationships>
</file>

<file path=ppt/slideLayouts/_rels/slideLayout88.xml.rels><?xml version="1.0" encoding="UTF-8" standalone="yes"?>
<Relationships xmlns="http://schemas.openxmlformats.org/package/2006/relationships"><Relationship Id="rId9" Type="http://schemas.openxmlformats.org/officeDocument/2006/relationships/tags" Target="../tags/tag3877.xml"/><Relationship Id="rId8" Type="http://schemas.openxmlformats.org/officeDocument/2006/relationships/tags" Target="../tags/tag3876.xml"/><Relationship Id="rId7" Type="http://schemas.openxmlformats.org/officeDocument/2006/relationships/tags" Target="../tags/tag3875.xml"/><Relationship Id="rId6" Type="http://schemas.openxmlformats.org/officeDocument/2006/relationships/tags" Target="../tags/tag3874.xml"/><Relationship Id="rId5" Type="http://schemas.openxmlformats.org/officeDocument/2006/relationships/tags" Target="../tags/tag3873.xml"/><Relationship Id="rId4" Type="http://schemas.openxmlformats.org/officeDocument/2006/relationships/tags" Target="../tags/tag3872.xml"/><Relationship Id="rId3" Type="http://schemas.openxmlformats.org/officeDocument/2006/relationships/tags" Target="../tags/tag3871.xml"/><Relationship Id="rId28" Type="http://schemas.openxmlformats.org/officeDocument/2006/relationships/tags" Target="../tags/tag3896.xml"/><Relationship Id="rId27" Type="http://schemas.openxmlformats.org/officeDocument/2006/relationships/tags" Target="../tags/tag3895.xml"/><Relationship Id="rId26" Type="http://schemas.openxmlformats.org/officeDocument/2006/relationships/tags" Target="../tags/tag3894.xml"/><Relationship Id="rId25" Type="http://schemas.openxmlformats.org/officeDocument/2006/relationships/tags" Target="../tags/tag3893.xml"/><Relationship Id="rId24" Type="http://schemas.openxmlformats.org/officeDocument/2006/relationships/tags" Target="../tags/tag3892.xml"/><Relationship Id="rId23" Type="http://schemas.openxmlformats.org/officeDocument/2006/relationships/tags" Target="../tags/tag3891.xml"/><Relationship Id="rId22" Type="http://schemas.openxmlformats.org/officeDocument/2006/relationships/tags" Target="../tags/tag3890.xml"/><Relationship Id="rId21" Type="http://schemas.openxmlformats.org/officeDocument/2006/relationships/tags" Target="../tags/tag3889.xml"/><Relationship Id="rId20" Type="http://schemas.openxmlformats.org/officeDocument/2006/relationships/tags" Target="../tags/tag3888.xml"/><Relationship Id="rId2" Type="http://schemas.openxmlformats.org/officeDocument/2006/relationships/tags" Target="../tags/tag3870.xml"/><Relationship Id="rId19" Type="http://schemas.openxmlformats.org/officeDocument/2006/relationships/tags" Target="../tags/tag3887.xml"/><Relationship Id="rId18" Type="http://schemas.openxmlformats.org/officeDocument/2006/relationships/tags" Target="../tags/tag3886.xml"/><Relationship Id="rId17" Type="http://schemas.openxmlformats.org/officeDocument/2006/relationships/tags" Target="../tags/tag3885.xml"/><Relationship Id="rId16" Type="http://schemas.openxmlformats.org/officeDocument/2006/relationships/tags" Target="../tags/tag3884.xml"/><Relationship Id="rId15" Type="http://schemas.openxmlformats.org/officeDocument/2006/relationships/tags" Target="../tags/tag3883.xml"/><Relationship Id="rId14" Type="http://schemas.openxmlformats.org/officeDocument/2006/relationships/tags" Target="../tags/tag3882.xml"/><Relationship Id="rId13" Type="http://schemas.openxmlformats.org/officeDocument/2006/relationships/tags" Target="../tags/tag3881.xml"/><Relationship Id="rId12" Type="http://schemas.openxmlformats.org/officeDocument/2006/relationships/tags" Target="../tags/tag3880.xml"/><Relationship Id="rId11" Type="http://schemas.openxmlformats.org/officeDocument/2006/relationships/tags" Target="../tags/tag3879.xml"/><Relationship Id="rId10" Type="http://schemas.openxmlformats.org/officeDocument/2006/relationships/tags" Target="../tags/tag3878.xml"/><Relationship Id="rId1" Type="http://schemas.openxmlformats.org/officeDocument/2006/relationships/slideMaster" Target="../slideMasters/slideMaster5.xml"/></Relationships>
</file>

<file path=ppt/slideLayouts/_rels/slideLayout89.xml.rels><?xml version="1.0" encoding="UTF-8" standalone="yes"?>
<Relationships xmlns="http://schemas.openxmlformats.org/package/2006/relationships"><Relationship Id="rId9" Type="http://schemas.openxmlformats.org/officeDocument/2006/relationships/tags" Target="../tags/tag3904.xml"/><Relationship Id="rId8" Type="http://schemas.openxmlformats.org/officeDocument/2006/relationships/tags" Target="../tags/tag3903.xml"/><Relationship Id="rId7" Type="http://schemas.openxmlformats.org/officeDocument/2006/relationships/tags" Target="../tags/tag3902.xml"/><Relationship Id="rId6" Type="http://schemas.openxmlformats.org/officeDocument/2006/relationships/tags" Target="../tags/tag3901.xml"/><Relationship Id="rId57" Type="http://schemas.openxmlformats.org/officeDocument/2006/relationships/tags" Target="../tags/tag3952.xml"/><Relationship Id="rId56" Type="http://schemas.openxmlformats.org/officeDocument/2006/relationships/tags" Target="../tags/tag3951.xml"/><Relationship Id="rId55" Type="http://schemas.openxmlformats.org/officeDocument/2006/relationships/tags" Target="../tags/tag3950.xml"/><Relationship Id="rId54" Type="http://schemas.openxmlformats.org/officeDocument/2006/relationships/tags" Target="../tags/tag3949.xml"/><Relationship Id="rId53" Type="http://schemas.openxmlformats.org/officeDocument/2006/relationships/tags" Target="../tags/tag3948.xml"/><Relationship Id="rId52" Type="http://schemas.openxmlformats.org/officeDocument/2006/relationships/tags" Target="../tags/tag3947.xml"/><Relationship Id="rId51" Type="http://schemas.openxmlformats.org/officeDocument/2006/relationships/tags" Target="../tags/tag3946.xml"/><Relationship Id="rId50" Type="http://schemas.openxmlformats.org/officeDocument/2006/relationships/tags" Target="../tags/tag3945.xml"/><Relationship Id="rId5" Type="http://schemas.openxmlformats.org/officeDocument/2006/relationships/tags" Target="../tags/tag3900.xml"/><Relationship Id="rId49" Type="http://schemas.openxmlformats.org/officeDocument/2006/relationships/tags" Target="../tags/tag3944.xml"/><Relationship Id="rId48" Type="http://schemas.openxmlformats.org/officeDocument/2006/relationships/tags" Target="../tags/tag3943.xml"/><Relationship Id="rId47" Type="http://schemas.openxmlformats.org/officeDocument/2006/relationships/tags" Target="../tags/tag3942.xml"/><Relationship Id="rId46" Type="http://schemas.openxmlformats.org/officeDocument/2006/relationships/tags" Target="../tags/tag3941.xml"/><Relationship Id="rId45" Type="http://schemas.openxmlformats.org/officeDocument/2006/relationships/tags" Target="../tags/tag3940.xml"/><Relationship Id="rId44" Type="http://schemas.openxmlformats.org/officeDocument/2006/relationships/tags" Target="../tags/tag3939.xml"/><Relationship Id="rId43" Type="http://schemas.openxmlformats.org/officeDocument/2006/relationships/tags" Target="../tags/tag3938.xml"/><Relationship Id="rId42" Type="http://schemas.openxmlformats.org/officeDocument/2006/relationships/tags" Target="../tags/tag3937.xml"/><Relationship Id="rId41" Type="http://schemas.openxmlformats.org/officeDocument/2006/relationships/tags" Target="../tags/tag3936.xml"/><Relationship Id="rId40" Type="http://schemas.openxmlformats.org/officeDocument/2006/relationships/tags" Target="../tags/tag3935.xml"/><Relationship Id="rId4" Type="http://schemas.openxmlformats.org/officeDocument/2006/relationships/tags" Target="../tags/tag3899.xml"/><Relationship Id="rId39" Type="http://schemas.openxmlformats.org/officeDocument/2006/relationships/tags" Target="../tags/tag3934.xml"/><Relationship Id="rId38" Type="http://schemas.openxmlformats.org/officeDocument/2006/relationships/tags" Target="../tags/tag3933.xml"/><Relationship Id="rId37" Type="http://schemas.openxmlformats.org/officeDocument/2006/relationships/tags" Target="../tags/tag3932.xml"/><Relationship Id="rId36" Type="http://schemas.openxmlformats.org/officeDocument/2006/relationships/tags" Target="../tags/tag3931.xml"/><Relationship Id="rId35" Type="http://schemas.openxmlformats.org/officeDocument/2006/relationships/tags" Target="../tags/tag3930.xml"/><Relationship Id="rId34" Type="http://schemas.openxmlformats.org/officeDocument/2006/relationships/tags" Target="../tags/tag3929.xml"/><Relationship Id="rId33" Type="http://schemas.openxmlformats.org/officeDocument/2006/relationships/tags" Target="../tags/tag3928.xml"/><Relationship Id="rId32" Type="http://schemas.openxmlformats.org/officeDocument/2006/relationships/tags" Target="../tags/tag3927.xml"/><Relationship Id="rId31" Type="http://schemas.openxmlformats.org/officeDocument/2006/relationships/tags" Target="../tags/tag3926.xml"/><Relationship Id="rId30" Type="http://schemas.openxmlformats.org/officeDocument/2006/relationships/tags" Target="../tags/tag3925.xml"/><Relationship Id="rId3" Type="http://schemas.openxmlformats.org/officeDocument/2006/relationships/tags" Target="../tags/tag3898.xml"/><Relationship Id="rId29" Type="http://schemas.openxmlformats.org/officeDocument/2006/relationships/tags" Target="../tags/tag3924.xml"/><Relationship Id="rId28" Type="http://schemas.openxmlformats.org/officeDocument/2006/relationships/tags" Target="../tags/tag3923.xml"/><Relationship Id="rId27" Type="http://schemas.openxmlformats.org/officeDocument/2006/relationships/tags" Target="../tags/tag3922.xml"/><Relationship Id="rId26" Type="http://schemas.openxmlformats.org/officeDocument/2006/relationships/tags" Target="../tags/tag3921.xml"/><Relationship Id="rId25" Type="http://schemas.openxmlformats.org/officeDocument/2006/relationships/tags" Target="../tags/tag3920.xml"/><Relationship Id="rId24" Type="http://schemas.openxmlformats.org/officeDocument/2006/relationships/tags" Target="../tags/tag3919.xml"/><Relationship Id="rId23" Type="http://schemas.openxmlformats.org/officeDocument/2006/relationships/tags" Target="../tags/tag3918.xml"/><Relationship Id="rId22" Type="http://schemas.openxmlformats.org/officeDocument/2006/relationships/tags" Target="../tags/tag3917.xml"/><Relationship Id="rId21" Type="http://schemas.openxmlformats.org/officeDocument/2006/relationships/tags" Target="../tags/tag3916.xml"/><Relationship Id="rId20" Type="http://schemas.openxmlformats.org/officeDocument/2006/relationships/tags" Target="../tags/tag3915.xml"/><Relationship Id="rId2" Type="http://schemas.openxmlformats.org/officeDocument/2006/relationships/tags" Target="../tags/tag3897.xml"/><Relationship Id="rId19" Type="http://schemas.openxmlformats.org/officeDocument/2006/relationships/tags" Target="../tags/tag3914.xml"/><Relationship Id="rId18" Type="http://schemas.openxmlformats.org/officeDocument/2006/relationships/tags" Target="../tags/tag3913.xml"/><Relationship Id="rId17" Type="http://schemas.openxmlformats.org/officeDocument/2006/relationships/tags" Target="../tags/tag3912.xml"/><Relationship Id="rId16" Type="http://schemas.openxmlformats.org/officeDocument/2006/relationships/tags" Target="../tags/tag3911.xml"/><Relationship Id="rId15" Type="http://schemas.openxmlformats.org/officeDocument/2006/relationships/tags" Target="../tags/tag3910.xml"/><Relationship Id="rId14" Type="http://schemas.openxmlformats.org/officeDocument/2006/relationships/tags" Target="../tags/tag3909.xml"/><Relationship Id="rId13" Type="http://schemas.openxmlformats.org/officeDocument/2006/relationships/tags" Target="../tags/tag3908.xml"/><Relationship Id="rId12" Type="http://schemas.openxmlformats.org/officeDocument/2006/relationships/tags" Target="../tags/tag3907.xml"/><Relationship Id="rId11" Type="http://schemas.openxmlformats.org/officeDocument/2006/relationships/tags" Target="../tags/tag3906.xml"/><Relationship Id="rId10" Type="http://schemas.openxmlformats.org/officeDocument/2006/relationships/tags" Target="../tags/tag3905.xml"/><Relationship Id="rId1" Type="http://schemas.openxmlformats.org/officeDocument/2006/relationships/slideMaster" Target="../slideMasters/slideMaster5.xml"/></Relationships>
</file>

<file path=ppt/slideLayouts/_rels/slideLayout9.xml.rels><?xml version="1.0" encoding="UTF-8" standalone="yes"?>
<Relationships xmlns="http://schemas.openxmlformats.org/package/2006/relationships"><Relationship Id="rId9" Type="http://schemas.openxmlformats.org/officeDocument/2006/relationships/tags" Target="../tags/tag349.xml"/><Relationship Id="rId8" Type="http://schemas.openxmlformats.org/officeDocument/2006/relationships/tags" Target="../tags/tag348.xml"/><Relationship Id="rId7" Type="http://schemas.openxmlformats.org/officeDocument/2006/relationships/tags" Target="../tags/tag347.xml"/><Relationship Id="rId6" Type="http://schemas.openxmlformats.org/officeDocument/2006/relationships/tags" Target="../tags/tag346.xml"/><Relationship Id="rId58" Type="http://schemas.openxmlformats.org/officeDocument/2006/relationships/tags" Target="../tags/tag398.xml"/><Relationship Id="rId57" Type="http://schemas.openxmlformats.org/officeDocument/2006/relationships/tags" Target="../tags/tag397.xml"/><Relationship Id="rId56" Type="http://schemas.openxmlformats.org/officeDocument/2006/relationships/tags" Target="../tags/tag396.xml"/><Relationship Id="rId55" Type="http://schemas.openxmlformats.org/officeDocument/2006/relationships/tags" Target="../tags/tag395.xml"/><Relationship Id="rId54" Type="http://schemas.openxmlformats.org/officeDocument/2006/relationships/tags" Target="../tags/tag394.xml"/><Relationship Id="rId53" Type="http://schemas.openxmlformats.org/officeDocument/2006/relationships/tags" Target="../tags/tag393.xml"/><Relationship Id="rId52" Type="http://schemas.openxmlformats.org/officeDocument/2006/relationships/tags" Target="../tags/tag392.xml"/><Relationship Id="rId51" Type="http://schemas.openxmlformats.org/officeDocument/2006/relationships/tags" Target="../tags/tag391.xml"/><Relationship Id="rId50" Type="http://schemas.openxmlformats.org/officeDocument/2006/relationships/tags" Target="../tags/tag390.xml"/><Relationship Id="rId5" Type="http://schemas.openxmlformats.org/officeDocument/2006/relationships/tags" Target="../tags/tag345.xml"/><Relationship Id="rId49" Type="http://schemas.openxmlformats.org/officeDocument/2006/relationships/tags" Target="../tags/tag389.xml"/><Relationship Id="rId48" Type="http://schemas.openxmlformats.org/officeDocument/2006/relationships/tags" Target="../tags/tag388.xml"/><Relationship Id="rId47" Type="http://schemas.openxmlformats.org/officeDocument/2006/relationships/tags" Target="../tags/tag387.xml"/><Relationship Id="rId46" Type="http://schemas.openxmlformats.org/officeDocument/2006/relationships/tags" Target="../tags/tag386.xml"/><Relationship Id="rId45" Type="http://schemas.openxmlformats.org/officeDocument/2006/relationships/tags" Target="../tags/tag385.xml"/><Relationship Id="rId44" Type="http://schemas.openxmlformats.org/officeDocument/2006/relationships/tags" Target="../tags/tag384.xml"/><Relationship Id="rId43" Type="http://schemas.openxmlformats.org/officeDocument/2006/relationships/tags" Target="../tags/tag383.xml"/><Relationship Id="rId42" Type="http://schemas.openxmlformats.org/officeDocument/2006/relationships/tags" Target="../tags/tag382.xml"/><Relationship Id="rId41" Type="http://schemas.openxmlformats.org/officeDocument/2006/relationships/tags" Target="../tags/tag381.xml"/><Relationship Id="rId40" Type="http://schemas.openxmlformats.org/officeDocument/2006/relationships/tags" Target="../tags/tag380.xml"/><Relationship Id="rId4" Type="http://schemas.openxmlformats.org/officeDocument/2006/relationships/tags" Target="../tags/tag344.xml"/><Relationship Id="rId39" Type="http://schemas.openxmlformats.org/officeDocument/2006/relationships/tags" Target="../tags/tag379.xml"/><Relationship Id="rId38" Type="http://schemas.openxmlformats.org/officeDocument/2006/relationships/tags" Target="../tags/tag378.xml"/><Relationship Id="rId37" Type="http://schemas.openxmlformats.org/officeDocument/2006/relationships/tags" Target="../tags/tag377.xml"/><Relationship Id="rId36" Type="http://schemas.openxmlformats.org/officeDocument/2006/relationships/tags" Target="../tags/tag376.xml"/><Relationship Id="rId35" Type="http://schemas.openxmlformats.org/officeDocument/2006/relationships/tags" Target="../tags/tag375.xml"/><Relationship Id="rId34" Type="http://schemas.openxmlformats.org/officeDocument/2006/relationships/tags" Target="../tags/tag374.xml"/><Relationship Id="rId33" Type="http://schemas.openxmlformats.org/officeDocument/2006/relationships/tags" Target="../tags/tag373.xml"/><Relationship Id="rId32" Type="http://schemas.openxmlformats.org/officeDocument/2006/relationships/tags" Target="../tags/tag372.xml"/><Relationship Id="rId31" Type="http://schemas.openxmlformats.org/officeDocument/2006/relationships/tags" Target="../tags/tag371.xml"/><Relationship Id="rId30" Type="http://schemas.openxmlformats.org/officeDocument/2006/relationships/tags" Target="../tags/tag370.xml"/><Relationship Id="rId3" Type="http://schemas.openxmlformats.org/officeDocument/2006/relationships/tags" Target="../tags/tag343.xml"/><Relationship Id="rId29" Type="http://schemas.openxmlformats.org/officeDocument/2006/relationships/tags" Target="../tags/tag369.xml"/><Relationship Id="rId28" Type="http://schemas.openxmlformats.org/officeDocument/2006/relationships/tags" Target="../tags/tag368.xml"/><Relationship Id="rId27" Type="http://schemas.openxmlformats.org/officeDocument/2006/relationships/tags" Target="../tags/tag367.xml"/><Relationship Id="rId26" Type="http://schemas.openxmlformats.org/officeDocument/2006/relationships/tags" Target="../tags/tag366.xml"/><Relationship Id="rId25" Type="http://schemas.openxmlformats.org/officeDocument/2006/relationships/tags" Target="../tags/tag365.xml"/><Relationship Id="rId24" Type="http://schemas.openxmlformats.org/officeDocument/2006/relationships/tags" Target="../tags/tag364.xml"/><Relationship Id="rId23" Type="http://schemas.openxmlformats.org/officeDocument/2006/relationships/tags" Target="../tags/tag363.xml"/><Relationship Id="rId22" Type="http://schemas.openxmlformats.org/officeDocument/2006/relationships/tags" Target="../tags/tag362.xml"/><Relationship Id="rId21" Type="http://schemas.openxmlformats.org/officeDocument/2006/relationships/tags" Target="../tags/tag361.xml"/><Relationship Id="rId20" Type="http://schemas.openxmlformats.org/officeDocument/2006/relationships/tags" Target="../tags/tag360.xml"/><Relationship Id="rId2" Type="http://schemas.openxmlformats.org/officeDocument/2006/relationships/tags" Target="../tags/tag342.xml"/><Relationship Id="rId19" Type="http://schemas.openxmlformats.org/officeDocument/2006/relationships/tags" Target="../tags/tag359.xml"/><Relationship Id="rId18" Type="http://schemas.openxmlformats.org/officeDocument/2006/relationships/tags" Target="../tags/tag358.xml"/><Relationship Id="rId17" Type="http://schemas.openxmlformats.org/officeDocument/2006/relationships/tags" Target="../tags/tag357.xml"/><Relationship Id="rId16" Type="http://schemas.openxmlformats.org/officeDocument/2006/relationships/tags" Target="../tags/tag356.xml"/><Relationship Id="rId15" Type="http://schemas.openxmlformats.org/officeDocument/2006/relationships/tags" Target="../tags/tag355.xml"/><Relationship Id="rId14" Type="http://schemas.openxmlformats.org/officeDocument/2006/relationships/tags" Target="../tags/tag354.xml"/><Relationship Id="rId13" Type="http://schemas.openxmlformats.org/officeDocument/2006/relationships/tags" Target="../tags/tag353.xml"/><Relationship Id="rId12" Type="http://schemas.openxmlformats.org/officeDocument/2006/relationships/tags" Target="../tags/tag352.xml"/><Relationship Id="rId11" Type="http://schemas.openxmlformats.org/officeDocument/2006/relationships/tags" Target="../tags/tag351.xml"/><Relationship Id="rId10" Type="http://schemas.openxmlformats.org/officeDocument/2006/relationships/tags" Target="../tags/tag350.xml"/><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9" Type="http://schemas.openxmlformats.org/officeDocument/2006/relationships/tags" Target="../tags/tag3960.xml"/><Relationship Id="rId8" Type="http://schemas.openxmlformats.org/officeDocument/2006/relationships/tags" Target="../tags/tag3959.xml"/><Relationship Id="rId7" Type="http://schemas.openxmlformats.org/officeDocument/2006/relationships/tags" Target="../tags/tag3958.xml"/><Relationship Id="rId6" Type="http://schemas.openxmlformats.org/officeDocument/2006/relationships/tags" Target="../tags/tag3957.xml"/><Relationship Id="rId58" Type="http://schemas.openxmlformats.org/officeDocument/2006/relationships/tags" Target="../tags/tag4009.xml"/><Relationship Id="rId57" Type="http://schemas.openxmlformats.org/officeDocument/2006/relationships/tags" Target="../tags/tag4008.xml"/><Relationship Id="rId56" Type="http://schemas.openxmlformats.org/officeDocument/2006/relationships/tags" Target="../tags/tag4007.xml"/><Relationship Id="rId55" Type="http://schemas.openxmlformats.org/officeDocument/2006/relationships/tags" Target="../tags/tag4006.xml"/><Relationship Id="rId54" Type="http://schemas.openxmlformats.org/officeDocument/2006/relationships/tags" Target="../tags/tag4005.xml"/><Relationship Id="rId53" Type="http://schemas.openxmlformats.org/officeDocument/2006/relationships/tags" Target="../tags/tag4004.xml"/><Relationship Id="rId52" Type="http://schemas.openxmlformats.org/officeDocument/2006/relationships/tags" Target="../tags/tag4003.xml"/><Relationship Id="rId51" Type="http://schemas.openxmlformats.org/officeDocument/2006/relationships/tags" Target="../tags/tag4002.xml"/><Relationship Id="rId50" Type="http://schemas.openxmlformats.org/officeDocument/2006/relationships/tags" Target="../tags/tag4001.xml"/><Relationship Id="rId5" Type="http://schemas.openxmlformats.org/officeDocument/2006/relationships/tags" Target="../tags/tag3956.xml"/><Relationship Id="rId49" Type="http://schemas.openxmlformats.org/officeDocument/2006/relationships/tags" Target="../tags/tag4000.xml"/><Relationship Id="rId48" Type="http://schemas.openxmlformats.org/officeDocument/2006/relationships/tags" Target="../tags/tag3999.xml"/><Relationship Id="rId47" Type="http://schemas.openxmlformats.org/officeDocument/2006/relationships/tags" Target="../tags/tag3998.xml"/><Relationship Id="rId46" Type="http://schemas.openxmlformats.org/officeDocument/2006/relationships/tags" Target="../tags/tag3997.xml"/><Relationship Id="rId45" Type="http://schemas.openxmlformats.org/officeDocument/2006/relationships/tags" Target="../tags/tag3996.xml"/><Relationship Id="rId44" Type="http://schemas.openxmlformats.org/officeDocument/2006/relationships/tags" Target="../tags/tag3995.xml"/><Relationship Id="rId43" Type="http://schemas.openxmlformats.org/officeDocument/2006/relationships/tags" Target="../tags/tag3994.xml"/><Relationship Id="rId42" Type="http://schemas.openxmlformats.org/officeDocument/2006/relationships/tags" Target="../tags/tag3993.xml"/><Relationship Id="rId41" Type="http://schemas.openxmlformats.org/officeDocument/2006/relationships/tags" Target="../tags/tag3992.xml"/><Relationship Id="rId40" Type="http://schemas.openxmlformats.org/officeDocument/2006/relationships/tags" Target="../tags/tag3991.xml"/><Relationship Id="rId4" Type="http://schemas.openxmlformats.org/officeDocument/2006/relationships/tags" Target="../tags/tag3955.xml"/><Relationship Id="rId39" Type="http://schemas.openxmlformats.org/officeDocument/2006/relationships/tags" Target="../tags/tag3990.xml"/><Relationship Id="rId38" Type="http://schemas.openxmlformats.org/officeDocument/2006/relationships/tags" Target="../tags/tag3989.xml"/><Relationship Id="rId37" Type="http://schemas.openxmlformats.org/officeDocument/2006/relationships/tags" Target="../tags/tag3988.xml"/><Relationship Id="rId36" Type="http://schemas.openxmlformats.org/officeDocument/2006/relationships/tags" Target="../tags/tag3987.xml"/><Relationship Id="rId35" Type="http://schemas.openxmlformats.org/officeDocument/2006/relationships/tags" Target="../tags/tag3986.xml"/><Relationship Id="rId34" Type="http://schemas.openxmlformats.org/officeDocument/2006/relationships/tags" Target="../tags/tag3985.xml"/><Relationship Id="rId33" Type="http://schemas.openxmlformats.org/officeDocument/2006/relationships/tags" Target="../tags/tag3984.xml"/><Relationship Id="rId32" Type="http://schemas.openxmlformats.org/officeDocument/2006/relationships/tags" Target="../tags/tag3983.xml"/><Relationship Id="rId31" Type="http://schemas.openxmlformats.org/officeDocument/2006/relationships/tags" Target="../tags/tag3982.xml"/><Relationship Id="rId30" Type="http://schemas.openxmlformats.org/officeDocument/2006/relationships/tags" Target="../tags/tag3981.xml"/><Relationship Id="rId3" Type="http://schemas.openxmlformats.org/officeDocument/2006/relationships/tags" Target="../tags/tag3954.xml"/><Relationship Id="rId29" Type="http://schemas.openxmlformats.org/officeDocument/2006/relationships/tags" Target="../tags/tag3980.xml"/><Relationship Id="rId28" Type="http://schemas.openxmlformats.org/officeDocument/2006/relationships/tags" Target="../tags/tag3979.xml"/><Relationship Id="rId27" Type="http://schemas.openxmlformats.org/officeDocument/2006/relationships/tags" Target="../tags/tag3978.xml"/><Relationship Id="rId26" Type="http://schemas.openxmlformats.org/officeDocument/2006/relationships/tags" Target="../tags/tag3977.xml"/><Relationship Id="rId25" Type="http://schemas.openxmlformats.org/officeDocument/2006/relationships/tags" Target="../tags/tag3976.xml"/><Relationship Id="rId24" Type="http://schemas.openxmlformats.org/officeDocument/2006/relationships/tags" Target="../tags/tag3975.xml"/><Relationship Id="rId23" Type="http://schemas.openxmlformats.org/officeDocument/2006/relationships/tags" Target="../tags/tag3974.xml"/><Relationship Id="rId22" Type="http://schemas.openxmlformats.org/officeDocument/2006/relationships/tags" Target="../tags/tag3973.xml"/><Relationship Id="rId21" Type="http://schemas.openxmlformats.org/officeDocument/2006/relationships/tags" Target="../tags/tag3972.xml"/><Relationship Id="rId20" Type="http://schemas.openxmlformats.org/officeDocument/2006/relationships/tags" Target="../tags/tag3971.xml"/><Relationship Id="rId2" Type="http://schemas.openxmlformats.org/officeDocument/2006/relationships/tags" Target="../tags/tag3953.xml"/><Relationship Id="rId19" Type="http://schemas.openxmlformats.org/officeDocument/2006/relationships/tags" Target="../tags/tag3970.xml"/><Relationship Id="rId18" Type="http://schemas.openxmlformats.org/officeDocument/2006/relationships/tags" Target="../tags/tag3969.xml"/><Relationship Id="rId17" Type="http://schemas.openxmlformats.org/officeDocument/2006/relationships/tags" Target="../tags/tag3968.xml"/><Relationship Id="rId16" Type="http://schemas.openxmlformats.org/officeDocument/2006/relationships/tags" Target="../tags/tag3967.xml"/><Relationship Id="rId15" Type="http://schemas.openxmlformats.org/officeDocument/2006/relationships/tags" Target="../tags/tag3966.xml"/><Relationship Id="rId14" Type="http://schemas.openxmlformats.org/officeDocument/2006/relationships/tags" Target="../tags/tag3965.xml"/><Relationship Id="rId13" Type="http://schemas.openxmlformats.org/officeDocument/2006/relationships/tags" Target="../tags/tag3964.xml"/><Relationship Id="rId12" Type="http://schemas.openxmlformats.org/officeDocument/2006/relationships/tags" Target="../tags/tag3963.xml"/><Relationship Id="rId11" Type="http://schemas.openxmlformats.org/officeDocument/2006/relationships/tags" Target="../tags/tag3962.xml"/><Relationship Id="rId10" Type="http://schemas.openxmlformats.org/officeDocument/2006/relationships/tags" Target="../tags/tag3961.xml"/><Relationship Id="rId1" Type="http://schemas.openxmlformats.org/officeDocument/2006/relationships/slideMaster" Target="../slideMasters/slideMaster5.xml"/></Relationships>
</file>

<file path=ppt/slideLayouts/_rels/slideLayout91.xml.rels><?xml version="1.0" encoding="UTF-8" standalone="yes"?>
<Relationships xmlns="http://schemas.openxmlformats.org/package/2006/relationships"><Relationship Id="rId9" Type="http://schemas.openxmlformats.org/officeDocument/2006/relationships/tags" Target="../tags/tag4017.xml"/><Relationship Id="rId8" Type="http://schemas.openxmlformats.org/officeDocument/2006/relationships/tags" Target="../tags/tag4016.xml"/><Relationship Id="rId7" Type="http://schemas.openxmlformats.org/officeDocument/2006/relationships/tags" Target="../tags/tag4015.xml"/><Relationship Id="rId6" Type="http://schemas.openxmlformats.org/officeDocument/2006/relationships/tags" Target="../tags/tag4014.xml"/><Relationship Id="rId58" Type="http://schemas.openxmlformats.org/officeDocument/2006/relationships/tags" Target="../tags/tag4066.xml"/><Relationship Id="rId57" Type="http://schemas.openxmlformats.org/officeDocument/2006/relationships/tags" Target="../tags/tag4065.xml"/><Relationship Id="rId56" Type="http://schemas.openxmlformats.org/officeDocument/2006/relationships/tags" Target="../tags/tag4064.xml"/><Relationship Id="rId55" Type="http://schemas.openxmlformats.org/officeDocument/2006/relationships/tags" Target="../tags/tag4063.xml"/><Relationship Id="rId54" Type="http://schemas.openxmlformats.org/officeDocument/2006/relationships/tags" Target="../tags/tag4062.xml"/><Relationship Id="rId53" Type="http://schemas.openxmlformats.org/officeDocument/2006/relationships/tags" Target="../tags/tag4061.xml"/><Relationship Id="rId52" Type="http://schemas.openxmlformats.org/officeDocument/2006/relationships/tags" Target="../tags/tag4060.xml"/><Relationship Id="rId51" Type="http://schemas.openxmlformats.org/officeDocument/2006/relationships/tags" Target="../tags/tag4059.xml"/><Relationship Id="rId50" Type="http://schemas.openxmlformats.org/officeDocument/2006/relationships/tags" Target="../tags/tag4058.xml"/><Relationship Id="rId5" Type="http://schemas.openxmlformats.org/officeDocument/2006/relationships/tags" Target="../tags/tag4013.xml"/><Relationship Id="rId49" Type="http://schemas.openxmlformats.org/officeDocument/2006/relationships/tags" Target="../tags/tag4057.xml"/><Relationship Id="rId48" Type="http://schemas.openxmlformats.org/officeDocument/2006/relationships/tags" Target="../tags/tag4056.xml"/><Relationship Id="rId47" Type="http://schemas.openxmlformats.org/officeDocument/2006/relationships/tags" Target="../tags/tag4055.xml"/><Relationship Id="rId46" Type="http://schemas.openxmlformats.org/officeDocument/2006/relationships/tags" Target="../tags/tag4054.xml"/><Relationship Id="rId45" Type="http://schemas.openxmlformats.org/officeDocument/2006/relationships/tags" Target="../tags/tag4053.xml"/><Relationship Id="rId44" Type="http://schemas.openxmlformats.org/officeDocument/2006/relationships/tags" Target="../tags/tag4052.xml"/><Relationship Id="rId43" Type="http://schemas.openxmlformats.org/officeDocument/2006/relationships/tags" Target="../tags/tag4051.xml"/><Relationship Id="rId42" Type="http://schemas.openxmlformats.org/officeDocument/2006/relationships/tags" Target="../tags/tag4050.xml"/><Relationship Id="rId41" Type="http://schemas.openxmlformats.org/officeDocument/2006/relationships/tags" Target="../tags/tag4049.xml"/><Relationship Id="rId40" Type="http://schemas.openxmlformats.org/officeDocument/2006/relationships/tags" Target="../tags/tag4048.xml"/><Relationship Id="rId4" Type="http://schemas.openxmlformats.org/officeDocument/2006/relationships/tags" Target="../tags/tag4012.xml"/><Relationship Id="rId39" Type="http://schemas.openxmlformats.org/officeDocument/2006/relationships/tags" Target="../tags/tag4047.xml"/><Relationship Id="rId38" Type="http://schemas.openxmlformats.org/officeDocument/2006/relationships/tags" Target="../tags/tag4046.xml"/><Relationship Id="rId37" Type="http://schemas.openxmlformats.org/officeDocument/2006/relationships/tags" Target="../tags/tag4045.xml"/><Relationship Id="rId36" Type="http://schemas.openxmlformats.org/officeDocument/2006/relationships/tags" Target="../tags/tag4044.xml"/><Relationship Id="rId35" Type="http://schemas.openxmlformats.org/officeDocument/2006/relationships/tags" Target="../tags/tag4043.xml"/><Relationship Id="rId34" Type="http://schemas.openxmlformats.org/officeDocument/2006/relationships/tags" Target="../tags/tag4042.xml"/><Relationship Id="rId33" Type="http://schemas.openxmlformats.org/officeDocument/2006/relationships/tags" Target="../tags/tag4041.xml"/><Relationship Id="rId32" Type="http://schemas.openxmlformats.org/officeDocument/2006/relationships/tags" Target="../tags/tag4040.xml"/><Relationship Id="rId31" Type="http://schemas.openxmlformats.org/officeDocument/2006/relationships/tags" Target="../tags/tag4039.xml"/><Relationship Id="rId30" Type="http://schemas.openxmlformats.org/officeDocument/2006/relationships/tags" Target="../tags/tag4038.xml"/><Relationship Id="rId3" Type="http://schemas.openxmlformats.org/officeDocument/2006/relationships/tags" Target="../tags/tag4011.xml"/><Relationship Id="rId29" Type="http://schemas.openxmlformats.org/officeDocument/2006/relationships/tags" Target="../tags/tag4037.xml"/><Relationship Id="rId28" Type="http://schemas.openxmlformats.org/officeDocument/2006/relationships/tags" Target="../tags/tag4036.xml"/><Relationship Id="rId27" Type="http://schemas.openxmlformats.org/officeDocument/2006/relationships/tags" Target="../tags/tag4035.xml"/><Relationship Id="rId26" Type="http://schemas.openxmlformats.org/officeDocument/2006/relationships/tags" Target="../tags/tag4034.xml"/><Relationship Id="rId25" Type="http://schemas.openxmlformats.org/officeDocument/2006/relationships/tags" Target="../tags/tag4033.xml"/><Relationship Id="rId24" Type="http://schemas.openxmlformats.org/officeDocument/2006/relationships/tags" Target="../tags/tag4032.xml"/><Relationship Id="rId23" Type="http://schemas.openxmlformats.org/officeDocument/2006/relationships/tags" Target="../tags/tag4031.xml"/><Relationship Id="rId22" Type="http://schemas.openxmlformats.org/officeDocument/2006/relationships/tags" Target="../tags/tag4030.xml"/><Relationship Id="rId21" Type="http://schemas.openxmlformats.org/officeDocument/2006/relationships/tags" Target="../tags/tag4029.xml"/><Relationship Id="rId20" Type="http://schemas.openxmlformats.org/officeDocument/2006/relationships/tags" Target="../tags/tag4028.xml"/><Relationship Id="rId2" Type="http://schemas.openxmlformats.org/officeDocument/2006/relationships/tags" Target="../tags/tag4010.xml"/><Relationship Id="rId19" Type="http://schemas.openxmlformats.org/officeDocument/2006/relationships/tags" Target="../tags/tag4027.xml"/><Relationship Id="rId18" Type="http://schemas.openxmlformats.org/officeDocument/2006/relationships/tags" Target="../tags/tag4026.xml"/><Relationship Id="rId17" Type="http://schemas.openxmlformats.org/officeDocument/2006/relationships/tags" Target="../tags/tag4025.xml"/><Relationship Id="rId16" Type="http://schemas.openxmlformats.org/officeDocument/2006/relationships/tags" Target="../tags/tag4024.xml"/><Relationship Id="rId15" Type="http://schemas.openxmlformats.org/officeDocument/2006/relationships/tags" Target="../tags/tag4023.xml"/><Relationship Id="rId14" Type="http://schemas.openxmlformats.org/officeDocument/2006/relationships/tags" Target="../tags/tag4022.xml"/><Relationship Id="rId13" Type="http://schemas.openxmlformats.org/officeDocument/2006/relationships/tags" Target="../tags/tag4021.xml"/><Relationship Id="rId12" Type="http://schemas.openxmlformats.org/officeDocument/2006/relationships/tags" Target="../tags/tag4020.xml"/><Relationship Id="rId11" Type="http://schemas.openxmlformats.org/officeDocument/2006/relationships/tags" Target="../tags/tag4019.xml"/><Relationship Id="rId10" Type="http://schemas.openxmlformats.org/officeDocument/2006/relationships/tags" Target="../tags/tag4018.xml"/><Relationship Id="rId1" Type="http://schemas.openxmlformats.org/officeDocument/2006/relationships/slideMaster" Target="../slideMasters/slideMaster5.xml"/></Relationships>
</file>

<file path=ppt/slideLayouts/_rels/slideLayout92.xml.rels><?xml version="1.0" encoding="UTF-8" standalone="yes"?>
<Relationships xmlns="http://schemas.openxmlformats.org/package/2006/relationships"><Relationship Id="rId9" Type="http://schemas.openxmlformats.org/officeDocument/2006/relationships/tags" Target="../tags/tag4074.xml"/><Relationship Id="rId8" Type="http://schemas.openxmlformats.org/officeDocument/2006/relationships/tags" Target="../tags/tag4073.xml"/><Relationship Id="rId7" Type="http://schemas.openxmlformats.org/officeDocument/2006/relationships/tags" Target="../tags/tag4072.xml"/><Relationship Id="rId6" Type="http://schemas.openxmlformats.org/officeDocument/2006/relationships/tags" Target="../tags/tag4071.xml"/><Relationship Id="rId58" Type="http://schemas.openxmlformats.org/officeDocument/2006/relationships/tags" Target="../tags/tag4123.xml"/><Relationship Id="rId57" Type="http://schemas.openxmlformats.org/officeDocument/2006/relationships/tags" Target="../tags/tag4122.xml"/><Relationship Id="rId56" Type="http://schemas.openxmlformats.org/officeDocument/2006/relationships/tags" Target="../tags/tag4121.xml"/><Relationship Id="rId55" Type="http://schemas.openxmlformats.org/officeDocument/2006/relationships/tags" Target="../tags/tag4120.xml"/><Relationship Id="rId54" Type="http://schemas.openxmlformats.org/officeDocument/2006/relationships/tags" Target="../tags/tag4119.xml"/><Relationship Id="rId53" Type="http://schemas.openxmlformats.org/officeDocument/2006/relationships/tags" Target="../tags/tag4118.xml"/><Relationship Id="rId52" Type="http://schemas.openxmlformats.org/officeDocument/2006/relationships/tags" Target="../tags/tag4117.xml"/><Relationship Id="rId51" Type="http://schemas.openxmlformats.org/officeDocument/2006/relationships/tags" Target="../tags/tag4116.xml"/><Relationship Id="rId50" Type="http://schemas.openxmlformats.org/officeDocument/2006/relationships/tags" Target="../tags/tag4115.xml"/><Relationship Id="rId5" Type="http://schemas.openxmlformats.org/officeDocument/2006/relationships/tags" Target="../tags/tag4070.xml"/><Relationship Id="rId49" Type="http://schemas.openxmlformats.org/officeDocument/2006/relationships/tags" Target="../tags/tag4114.xml"/><Relationship Id="rId48" Type="http://schemas.openxmlformats.org/officeDocument/2006/relationships/tags" Target="../tags/tag4113.xml"/><Relationship Id="rId47" Type="http://schemas.openxmlformats.org/officeDocument/2006/relationships/tags" Target="../tags/tag4112.xml"/><Relationship Id="rId46" Type="http://schemas.openxmlformats.org/officeDocument/2006/relationships/tags" Target="../tags/tag4111.xml"/><Relationship Id="rId45" Type="http://schemas.openxmlformats.org/officeDocument/2006/relationships/tags" Target="../tags/tag4110.xml"/><Relationship Id="rId44" Type="http://schemas.openxmlformats.org/officeDocument/2006/relationships/tags" Target="../tags/tag4109.xml"/><Relationship Id="rId43" Type="http://schemas.openxmlformats.org/officeDocument/2006/relationships/tags" Target="../tags/tag4108.xml"/><Relationship Id="rId42" Type="http://schemas.openxmlformats.org/officeDocument/2006/relationships/tags" Target="../tags/tag4107.xml"/><Relationship Id="rId41" Type="http://schemas.openxmlformats.org/officeDocument/2006/relationships/tags" Target="../tags/tag4106.xml"/><Relationship Id="rId40" Type="http://schemas.openxmlformats.org/officeDocument/2006/relationships/tags" Target="../tags/tag4105.xml"/><Relationship Id="rId4" Type="http://schemas.openxmlformats.org/officeDocument/2006/relationships/tags" Target="../tags/tag4069.xml"/><Relationship Id="rId39" Type="http://schemas.openxmlformats.org/officeDocument/2006/relationships/tags" Target="../tags/tag4104.xml"/><Relationship Id="rId38" Type="http://schemas.openxmlformats.org/officeDocument/2006/relationships/tags" Target="../tags/tag4103.xml"/><Relationship Id="rId37" Type="http://schemas.openxmlformats.org/officeDocument/2006/relationships/tags" Target="../tags/tag4102.xml"/><Relationship Id="rId36" Type="http://schemas.openxmlformats.org/officeDocument/2006/relationships/tags" Target="../tags/tag4101.xml"/><Relationship Id="rId35" Type="http://schemas.openxmlformats.org/officeDocument/2006/relationships/tags" Target="../tags/tag4100.xml"/><Relationship Id="rId34" Type="http://schemas.openxmlformats.org/officeDocument/2006/relationships/tags" Target="../tags/tag4099.xml"/><Relationship Id="rId33" Type="http://schemas.openxmlformats.org/officeDocument/2006/relationships/tags" Target="../tags/tag4098.xml"/><Relationship Id="rId32" Type="http://schemas.openxmlformats.org/officeDocument/2006/relationships/tags" Target="../tags/tag4097.xml"/><Relationship Id="rId31" Type="http://schemas.openxmlformats.org/officeDocument/2006/relationships/tags" Target="../tags/tag4096.xml"/><Relationship Id="rId30" Type="http://schemas.openxmlformats.org/officeDocument/2006/relationships/tags" Target="../tags/tag4095.xml"/><Relationship Id="rId3" Type="http://schemas.openxmlformats.org/officeDocument/2006/relationships/tags" Target="../tags/tag4068.xml"/><Relationship Id="rId29" Type="http://schemas.openxmlformats.org/officeDocument/2006/relationships/tags" Target="../tags/tag4094.xml"/><Relationship Id="rId28" Type="http://schemas.openxmlformats.org/officeDocument/2006/relationships/tags" Target="../tags/tag4093.xml"/><Relationship Id="rId27" Type="http://schemas.openxmlformats.org/officeDocument/2006/relationships/tags" Target="../tags/tag4092.xml"/><Relationship Id="rId26" Type="http://schemas.openxmlformats.org/officeDocument/2006/relationships/tags" Target="../tags/tag4091.xml"/><Relationship Id="rId25" Type="http://schemas.openxmlformats.org/officeDocument/2006/relationships/tags" Target="../tags/tag4090.xml"/><Relationship Id="rId24" Type="http://schemas.openxmlformats.org/officeDocument/2006/relationships/tags" Target="../tags/tag4089.xml"/><Relationship Id="rId23" Type="http://schemas.openxmlformats.org/officeDocument/2006/relationships/tags" Target="../tags/tag4088.xml"/><Relationship Id="rId22" Type="http://schemas.openxmlformats.org/officeDocument/2006/relationships/tags" Target="../tags/tag4087.xml"/><Relationship Id="rId21" Type="http://schemas.openxmlformats.org/officeDocument/2006/relationships/tags" Target="../tags/tag4086.xml"/><Relationship Id="rId20" Type="http://schemas.openxmlformats.org/officeDocument/2006/relationships/tags" Target="../tags/tag4085.xml"/><Relationship Id="rId2" Type="http://schemas.openxmlformats.org/officeDocument/2006/relationships/tags" Target="../tags/tag4067.xml"/><Relationship Id="rId19" Type="http://schemas.openxmlformats.org/officeDocument/2006/relationships/tags" Target="../tags/tag4084.xml"/><Relationship Id="rId18" Type="http://schemas.openxmlformats.org/officeDocument/2006/relationships/tags" Target="../tags/tag4083.xml"/><Relationship Id="rId17" Type="http://schemas.openxmlformats.org/officeDocument/2006/relationships/tags" Target="../tags/tag4082.xml"/><Relationship Id="rId16" Type="http://schemas.openxmlformats.org/officeDocument/2006/relationships/tags" Target="../tags/tag4081.xml"/><Relationship Id="rId15" Type="http://schemas.openxmlformats.org/officeDocument/2006/relationships/tags" Target="../tags/tag4080.xml"/><Relationship Id="rId14" Type="http://schemas.openxmlformats.org/officeDocument/2006/relationships/tags" Target="../tags/tag4079.xml"/><Relationship Id="rId13" Type="http://schemas.openxmlformats.org/officeDocument/2006/relationships/tags" Target="../tags/tag4078.xml"/><Relationship Id="rId12" Type="http://schemas.openxmlformats.org/officeDocument/2006/relationships/tags" Target="../tags/tag4077.xml"/><Relationship Id="rId11" Type="http://schemas.openxmlformats.org/officeDocument/2006/relationships/tags" Target="../tags/tag4076.xml"/><Relationship Id="rId10" Type="http://schemas.openxmlformats.org/officeDocument/2006/relationships/tags" Target="../tags/tag4075.xml"/><Relationship Id="rId1" Type="http://schemas.openxmlformats.org/officeDocument/2006/relationships/slideMaster" Target="../slideMasters/slideMaster5.xml"/></Relationships>
</file>

<file path=ppt/slideLayouts/_rels/slideLayout93.xml.rels><?xml version="1.0" encoding="UTF-8" standalone="yes"?>
<Relationships xmlns="http://schemas.openxmlformats.org/package/2006/relationships"><Relationship Id="rId9" Type="http://schemas.openxmlformats.org/officeDocument/2006/relationships/tags" Target="../tags/tag4131.xml"/><Relationship Id="rId8" Type="http://schemas.openxmlformats.org/officeDocument/2006/relationships/tags" Target="../tags/tag4130.xml"/><Relationship Id="rId7" Type="http://schemas.openxmlformats.org/officeDocument/2006/relationships/tags" Target="../tags/tag4129.xml"/><Relationship Id="rId6" Type="http://schemas.openxmlformats.org/officeDocument/2006/relationships/tags" Target="../tags/tag4128.xml"/><Relationship Id="rId53" Type="http://schemas.openxmlformats.org/officeDocument/2006/relationships/tags" Target="../tags/tag4175.xml"/><Relationship Id="rId52" Type="http://schemas.openxmlformats.org/officeDocument/2006/relationships/tags" Target="../tags/tag4174.xml"/><Relationship Id="rId51" Type="http://schemas.openxmlformats.org/officeDocument/2006/relationships/tags" Target="../tags/tag4173.xml"/><Relationship Id="rId50" Type="http://schemas.openxmlformats.org/officeDocument/2006/relationships/tags" Target="../tags/tag4172.xml"/><Relationship Id="rId5" Type="http://schemas.openxmlformats.org/officeDocument/2006/relationships/tags" Target="../tags/tag4127.xml"/><Relationship Id="rId49" Type="http://schemas.openxmlformats.org/officeDocument/2006/relationships/tags" Target="../tags/tag4171.xml"/><Relationship Id="rId48" Type="http://schemas.openxmlformats.org/officeDocument/2006/relationships/tags" Target="../tags/tag4170.xml"/><Relationship Id="rId47" Type="http://schemas.openxmlformats.org/officeDocument/2006/relationships/tags" Target="../tags/tag4169.xml"/><Relationship Id="rId46" Type="http://schemas.openxmlformats.org/officeDocument/2006/relationships/tags" Target="../tags/tag4168.xml"/><Relationship Id="rId45" Type="http://schemas.openxmlformats.org/officeDocument/2006/relationships/tags" Target="../tags/tag4167.xml"/><Relationship Id="rId44" Type="http://schemas.openxmlformats.org/officeDocument/2006/relationships/tags" Target="../tags/tag4166.xml"/><Relationship Id="rId43" Type="http://schemas.openxmlformats.org/officeDocument/2006/relationships/tags" Target="../tags/tag4165.xml"/><Relationship Id="rId42" Type="http://schemas.openxmlformats.org/officeDocument/2006/relationships/tags" Target="../tags/tag4164.xml"/><Relationship Id="rId41" Type="http://schemas.openxmlformats.org/officeDocument/2006/relationships/tags" Target="../tags/tag4163.xml"/><Relationship Id="rId40" Type="http://schemas.openxmlformats.org/officeDocument/2006/relationships/tags" Target="../tags/tag4162.xml"/><Relationship Id="rId4" Type="http://schemas.openxmlformats.org/officeDocument/2006/relationships/tags" Target="../tags/tag4126.xml"/><Relationship Id="rId39" Type="http://schemas.openxmlformats.org/officeDocument/2006/relationships/tags" Target="../tags/tag4161.xml"/><Relationship Id="rId38" Type="http://schemas.openxmlformats.org/officeDocument/2006/relationships/tags" Target="../tags/tag4160.xml"/><Relationship Id="rId37" Type="http://schemas.openxmlformats.org/officeDocument/2006/relationships/tags" Target="../tags/tag4159.xml"/><Relationship Id="rId36" Type="http://schemas.openxmlformats.org/officeDocument/2006/relationships/tags" Target="../tags/tag4158.xml"/><Relationship Id="rId35" Type="http://schemas.openxmlformats.org/officeDocument/2006/relationships/tags" Target="../tags/tag4157.xml"/><Relationship Id="rId34" Type="http://schemas.openxmlformats.org/officeDocument/2006/relationships/tags" Target="../tags/tag4156.xml"/><Relationship Id="rId33" Type="http://schemas.openxmlformats.org/officeDocument/2006/relationships/tags" Target="../tags/tag4155.xml"/><Relationship Id="rId32" Type="http://schemas.openxmlformats.org/officeDocument/2006/relationships/tags" Target="../tags/tag4154.xml"/><Relationship Id="rId31" Type="http://schemas.openxmlformats.org/officeDocument/2006/relationships/tags" Target="../tags/tag4153.xml"/><Relationship Id="rId30" Type="http://schemas.openxmlformats.org/officeDocument/2006/relationships/tags" Target="../tags/tag4152.xml"/><Relationship Id="rId3" Type="http://schemas.openxmlformats.org/officeDocument/2006/relationships/tags" Target="../tags/tag4125.xml"/><Relationship Id="rId29" Type="http://schemas.openxmlformats.org/officeDocument/2006/relationships/tags" Target="../tags/tag4151.xml"/><Relationship Id="rId28" Type="http://schemas.openxmlformats.org/officeDocument/2006/relationships/tags" Target="../tags/tag4150.xml"/><Relationship Id="rId27" Type="http://schemas.openxmlformats.org/officeDocument/2006/relationships/tags" Target="../tags/tag4149.xml"/><Relationship Id="rId26" Type="http://schemas.openxmlformats.org/officeDocument/2006/relationships/tags" Target="../tags/tag4148.xml"/><Relationship Id="rId25" Type="http://schemas.openxmlformats.org/officeDocument/2006/relationships/tags" Target="../tags/tag4147.xml"/><Relationship Id="rId24" Type="http://schemas.openxmlformats.org/officeDocument/2006/relationships/tags" Target="../tags/tag4146.xml"/><Relationship Id="rId23" Type="http://schemas.openxmlformats.org/officeDocument/2006/relationships/tags" Target="../tags/tag4145.xml"/><Relationship Id="rId22" Type="http://schemas.openxmlformats.org/officeDocument/2006/relationships/tags" Target="../tags/tag4144.xml"/><Relationship Id="rId21" Type="http://schemas.openxmlformats.org/officeDocument/2006/relationships/tags" Target="../tags/tag4143.xml"/><Relationship Id="rId20" Type="http://schemas.openxmlformats.org/officeDocument/2006/relationships/tags" Target="../tags/tag4142.xml"/><Relationship Id="rId2" Type="http://schemas.openxmlformats.org/officeDocument/2006/relationships/tags" Target="../tags/tag4124.xml"/><Relationship Id="rId19" Type="http://schemas.openxmlformats.org/officeDocument/2006/relationships/tags" Target="../tags/tag4141.xml"/><Relationship Id="rId18" Type="http://schemas.openxmlformats.org/officeDocument/2006/relationships/tags" Target="../tags/tag4140.xml"/><Relationship Id="rId17" Type="http://schemas.openxmlformats.org/officeDocument/2006/relationships/tags" Target="../tags/tag4139.xml"/><Relationship Id="rId16" Type="http://schemas.openxmlformats.org/officeDocument/2006/relationships/tags" Target="../tags/tag4138.xml"/><Relationship Id="rId15" Type="http://schemas.openxmlformats.org/officeDocument/2006/relationships/tags" Target="../tags/tag4137.xml"/><Relationship Id="rId14" Type="http://schemas.openxmlformats.org/officeDocument/2006/relationships/tags" Target="../tags/tag4136.xml"/><Relationship Id="rId13" Type="http://schemas.openxmlformats.org/officeDocument/2006/relationships/tags" Target="../tags/tag4135.xml"/><Relationship Id="rId12" Type="http://schemas.openxmlformats.org/officeDocument/2006/relationships/tags" Target="../tags/tag4134.xml"/><Relationship Id="rId11" Type="http://schemas.openxmlformats.org/officeDocument/2006/relationships/tags" Target="../tags/tag4133.xml"/><Relationship Id="rId10" Type="http://schemas.openxmlformats.org/officeDocument/2006/relationships/tags" Target="../tags/tag4132.xml"/><Relationship Id="rId1" Type="http://schemas.openxmlformats.org/officeDocument/2006/relationships/slideMaster" Target="../slideMasters/slideMaster5.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95.xml.rels><?xml version="1.0" encoding="UTF-8" standalone="yes"?>
<Relationships xmlns="http://schemas.openxmlformats.org/package/2006/relationships"><Relationship Id="rId9" Type="http://schemas.openxmlformats.org/officeDocument/2006/relationships/tags" Target="../tags/tag4183.xml"/><Relationship Id="rId8" Type="http://schemas.openxmlformats.org/officeDocument/2006/relationships/tags" Target="../tags/tag4182.xml"/><Relationship Id="rId7" Type="http://schemas.openxmlformats.org/officeDocument/2006/relationships/tags" Target="../tags/tag4181.xml"/><Relationship Id="rId6" Type="http://schemas.openxmlformats.org/officeDocument/2006/relationships/tags" Target="../tags/tag4180.xml"/><Relationship Id="rId59" Type="http://schemas.openxmlformats.org/officeDocument/2006/relationships/tags" Target="../tags/tag4233.xml"/><Relationship Id="rId58" Type="http://schemas.openxmlformats.org/officeDocument/2006/relationships/tags" Target="../tags/tag4232.xml"/><Relationship Id="rId57" Type="http://schemas.openxmlformats.org/officeDocument/2006/relationships/tags" Target="../tags/tag4231.xml"/><Relationship Id="rId56" Type="http://schemas.openxmlformats.org/officeDocument/2006/relationships/tags" Target="../tags/tag4230.xml"/><Relationship Id="rId55" Type="http://schemas.openxmlformats.org/officeDocument/2006/relationships/tags" Target="../tags/tag4229.xml"/><Relationship Id="rId54" Type="http://schemas.openxmlformats.org/officeDocument/2006/relationships/tags" Target="../tags/tag4228.xml"/><Relationship Id="rId53" Type="http://schemas.openxmlformats.org/officeDocument/2006/relationships/tags" Target="../tags/tag4227.xml"/><Relationship Id="rId52" Type="http://schemas.openxmlformats.org/officeDocument/2006/relationships/tags" Target="../tags/tag4226.xml"/><Relationship Id="rId51" Type="http://schemas.openxmlformats.org/officeDocument/2006/relationships/tags" Target="../tags/tag4225.xml"/><Relationship Id="rId50" Type="http://schemas.openxmlformats.org/officeDocument/2006/relationships/tags" Target="../tags/tag4224.xml"/><Relationship Id="rId5" Type="http://schemas.openxmlformats.org/officeDocument/2006/relationships/tags" Target="../tags/tag4179.xml"/><Relationship Id="rId49" Type="http://schemas.openxmlformats.org/officeDocument/2006/relationships/tags" Target="../tags/tag4223.xml"/><Relationship Id="rId48" Type="http://schemas.openxmlformats.org/officeDocument/2006/relationships/tags" Target="../tags/tag4222.xml"/><Relationship Id="rId47" Type="http://schemas.openxmlformats.org/officeDocument/2006/relationships/tags" Target="../tags/tag4221.xml"/><Relationship Id="rId46" Type="http://schemas.openxmlformats.org/officeDocument/2006/relationships/tags" Target="../tags/tag4220.xml"/><Relationship Id="rId45" Type="http://schemas.openxmlformats.org/officeDocument/2006/relationships/tags" Target="../tags/tag4219.xml"/><Relationship Id="rId44" Type="http://schemas.openxmlformats.org/officeDocument/2006/relationships/tags" Target="../tags/tag4218.xml"/><Relationship Id="rId43" Type="http://schemas.openxmlformats.org/officeDocument/2006/relationships/tags" Target="../tags/tag4217.xml"/><Relationship Id="rId42" Type="http://schemas.openxmlformats.org/officeDocument/2006/relationships/tags" Target="../tags/tag4216.xml"/><Relationship Id="rId41" Type="http://schemas.openxmlformats.org/officeDocument/2006/relationships/tags" Target="../tags/tag4215.xml"/><Relationship Id="rId40" Type="http://schemas.openxmlformats.org/officeDocument/2006/relationships/tags" Target="../tags/tag4214.xml"/><Relationship Id="rId4" Type="http://schemas.openxmlformats.org/officeDocument/2006/relationships/tags" Target="../tags/tag4178.xml"/><Relationship Id="rId39" Type="http://schemas.openxmlformats.org/officeDocument/2006/relationships/tags" Target="../tags/tag4213.xml"/><Relationship Id="rId38" Type="http://schemas.openxmlformats.org/officeDocument/2006/relationships/tags" Target="../tags/tag4212.xml"/><Relationship Id="rId37" Type="http://schemas.openxmlformats.org/officeDocument/2006/relationships/tags" Target="../tags/tag4211.xml"/><Relationship Id="rId36" Type="http://schemas.openxmlformats.org/officeDocument/2006/relationships/tags" Target="../tags/tag4210.xml"/><Relationship Id="rId35" Type="http://schemas.openxmlformats.org/officeDocument/2006/relationships/tags" Target="../tags/tag4209.xml"/><Relationship Id="rId34" Type="http://schemas.openxmlformats.org/officeDocument/2006/relationships/tags" Target="../tags/tag4208.xml"/><Relationship Id="rId33" Type="http://schemas.openxmlformats.org/officeDocument/2006/relationships/tags" Target="../tags/tag4207.xml"/><Relationship Id="rId32" Type="http://schemas.openxmlformats.org/officeDocument/2006/relationships/tags" Target="../tags/tag4206.xml"/><Relationship Id="rId31" Type="http://schemas.openxmlformats.org/officeDocument/2006/relationships/tags" Target="../tags/tag4205.xml"/><Relationship Id="rId30" Type="http://schemas.openxmlformats.org/officeDocument/2006/relationships/tags" Target="../tags/tag4204.xml"/><Relationship Id="rId3" Type="http://schemas.openxmlformats.org/officeDocument/2006/relationships/tags" Target="../tags/tag4177.xml"/><Relationship Id="rId29" Type="http://schemas.openxmlformats.org/officeDocument/2006/relationships/tags" Target="../tags/tag4203.xml"/><Relationship Id="rId28" Type="http://schemas.openxmlformats.org/officeDocument/2006/relationships/tags" Target="../tags/tag4202.xml"/><Relationship Id="rId27" Type="http://schemas.openxmlformats.org/officeDocument/2006/relationships/tags" Target="../tags/tag4201.xml"/><Relationship Id="rId26" Type="http://schemas.openxmlformats.org/officeDocument/2006/relationships/tags" Target="../tags/tag4200.xml"/><Relationship Id="rId25" Type="http://schemas.openxmlformats.org/officeDocument/2006/relationships/tags" Target="../tags/tag4199.xml"/><Relationship Id="rId24" Type="http://schemas.openxmlformats.org/officeDocument/2006/relationships/tags" Target="../tags/tag4198.xml"/><Relationship Id="rId23" Type="http://schemas.openxmlformats.org/officeDocument/2006/relationships/tags" Target="../tags/tag4197.xml"/><Relationship Id="rId22" Type="http://schemas.openxmlformats.org/officeDocument/2006/relationships/tags" Target="../tags/tag4196.xml"/><Relationship Id="rId21" Type="http://schemas.openxmlformats.org/officeDocument/2006/relationships/tags" Target="../tags/tag4195.xml"/><Relationship Id="rId20" Type="http://schemas.openxmlformats.org/officeDocument/2006/relationships/tags" Target="../tags/tag4194.xml"/><Relationship Id="rId2" Type="http://schemas.openxmlformats.org/officeDocument/2006/relationships/tags" Target="../tags/tag4176.xml"/><Relationship Id="rId19" Type="http://schemas.openxmlformats.org/officeDocument/2006/relationships/tags" Target="../tags/tag4193.xml"/><Relationship Id="rId18" Type="http://schemas.openxmlformats.org/officeDocument/2006/relationships/tags" Target="../tags/tag4192.xml"/><Relationship Id="rId17" Type="http://schemas.openxmlformats.org/officeDocument/2006/relationships/tags" Target="../tags/tag4191.xml"/><Relationship Id="rId16" Type="http://schemas.openxmlformats.org/officeDocument/2006/relationships/tags" Target="../tags/tag4190.xml"/><Relationship Id="rId15" Type="http://schemas.openxmlformats.org/officeDocument/2006/relationships/tags" Target="../tags/tag4189.xml"/><Relationship Id="rId14" Type="http://schemas.openxmlformats.org/officeDocument/2006/relationships/tags" Target="../tags/tag4188.xml"/><Relationship Id="rId13" Type="http://schemas.openxmlformats.org/officeDocument/2006/relationships/tags" Target="../tags/tag4187.xml"/><Relationship Id="rId12" Type="http://schemas.openxmlformats.org/officeDocument/2006/relationships/tags" Target="../tags/tag4186.xml"/><Relationship Id="rId11" Type="http://schemas.openxmlformats.org/officeDocument/2006/relationships/tags" Target="../tags/tag4185.xml"/><Relationship Id="rId10" Type="http://schemas.openxmlformats.org/officeDocument/2006/relationships/tags" Target="../tags/tag4184.xml"/><Relationship Id="rId1" Type="http://schemas.openxmlformats.org/officeDocument/2006/relationships/slideMaster" Target="../slideMasters/slideMaster5.xml"/></Relationships>
</file>

<file path=ppt/slideLayouts/_rels/slideLayout96.xml.rels><?xml version="1.0" encoding="UTF-8" standalone="yes"?>
<Relationships xmlns="http://schemas.openxmlformats.org/package/2006/relationships"><Relationship Id="rId9" Type="http://schemas.openxmlformats.org/officeDocument/2006/relationships/tags" Target="../tags/tag4241.xml"/><Relationship Id="rId8" Type="http://schemas.openxmlformats.org/officeDocument/2006/relationships/tags" Target="../tags/tag4240.xml"/><Relationship Id="rId7" Type="http://schemas.openxmlformats.org/officeDocument/2006/relationships/tags" Target="../tags/tag4239.xml"/><Relationship Id="rId6" Type="http://schemas.openxmlformats.org/officeDocument/2006/relationships/tags" Target="../tags/tag4238.xml"/><Relationship Id="rId58" Type="http://schemas.openxmlformats.org/officeDocument/2006/relationships/tags" Target="../tags/tag4290.xml"/><Relationship Id="rId57" Type="http://schemas.openxmlformats.org/officeDocument/2006/relationships/tags" Target="../tags/tag4289.xml"/><Relationship Id="rId56" Type="http://schemas.openxmlformats.org/officeDocument/2006/relationships/tags" Target="../tags/tag4288.xml"/><Relationship Id="rId55" Type="http://schemas.openxmlformats.org/officeDocument/2006/relationships/tags" Target="../tags/tag4287.xml"/><Relationship Id="rId54" Type="http://schemas.openxmlformats.org/officeDocument/2006/relationships/tags" Target="../tags/tag4286.xml"/><Relationship Id="rId53" Type="http://schemas.openxmlformats.org/officeDocument/2006/relationships/tags" Target="../tags/tag4285.xml"/><Relationship Id="rId52" Type="http://schemas.openxmlformats.org/officeDocument/2006/relationships/tags" Target="../tags/tag4284.xml"/><Relationship Id="rId51" Type="http://schemas.openxmlformats.org/officeDocument/2006/relationships/tags" Target="../tags/tag4283.xml"/><Relationship Id="rId50" Type="http://schemas.openxmlformats.org/officeDocument/2006/relationships/tags" Target="../tags/tag4282.xml"/><Relationship Id="rId5" Type="http://schemas.openxmlformats.org/officeDocument/2006/relationships/tags" Target="../tags/tag4237.xml"/><Relationship Id="rId49" Type="http://schemas.openxmlformats.org/officeDocument/2006/relationships/tags" Target="../tags/tag4281.xml"/><Relationship Id="rId48" Type="http://schemas.openxmlformats.org/officeDocument/2006/relationships/tags" Target="../tags/tag4280.xml"/><Relationship Id="rId47" Type="http://schemas.openxmlformats.org/officeDocument/2006/relationships/tags" Target="../tags/tag4279.xml"/><Relationship Id="rId46" Type="http://schemas.openxmlformats.org/officeDocument/2006/relationships/tags" Target="../tags/tag4278.xml"/><Relationship Id="rId45" Type="http://schemas.openxmlformats.org/officeDocument/2006/relationships/tags" Target="../tags/tag4277.xml"/><Relationship Id="rId44" Type="http://schemas.openxmlformats.org/officeDocument/2006/relationships/tags" Target="../tags/tag4276.xml"/><Relationship Id="rId43" Type="http://schemas.openxmlformats.org/officeDocument/2006/relationships/tags" Target="../tags/tag4275.xml"/><Relationship Id="rId42" Type="http://schemas.openxmlformats.org/officeDocument/2006/relationships/tags" Target="../tags/tag4274.xml"/><Relationship Id="rId41" Type="http://schemas.openxmlformats.org/officeDocument/2006/relationships/tags" Target="../tags/tag4273.xml"/><Relationship Id="rId40" Type="http://schemas.openxmlformats.org/officeDocument/2006/relationships/tags" Target="../tags/tag4272.xml"/><Relationship Id="rId4" Type="http://schemas.openxmlformats.org/officeDocument/2006/relationships/tags" Target="../tags/tag4236.xml"/><Relationship Id="rId39" Type="http://schemas.openxmlformats.org/officeDocument/2006/relationships/tags" Target="../tags/tag4271.xml"/><Relationship Id="rId38" Type="http://schemas.openxmlformats.org/officeDocument/2006/relationships/tags" Target="../tags/tag4270.xml"/><Relationship Id="rId37" Type="http://schemas.openxmlformats.org/officeDocument/2006/relationships/tags" Target="../tags/tag4269.xml"/><Relationship Id="rId36" Type="http://schemas.openxmlformats.org/officeDocument/2006/relationships/tags" Target="../tags/tag4268.xml"/><Relationship Id="rId35" Type="http://schemas.openxmlformats.org/officeDocument/2006/relationships/tags" Target="../tags/tag4267.xml"/><Relationship Id="rId34" Type="http://schemas.openxmlformats.org/officeDocument/2006/relationships/tags" Target="../tags/tag4266.xml"/><Relationship Id="rId33" Type="http://schemas.openxmlformats.org/officeDocument/2006/relationships/tags" Target="../tags/tag4265.xml"/><Relationship Id="rId32" Type="http://schemas.openxmlformats.org/officeDocument/2006/relationships/tags" Target="../tags/tag4264.xml"/><Relationship Id="rId31" Type="http://schemas.openxmlformats.org/officeDocument/2006/relationships/tags" Target="../tags/tag4263.xml"/><Relationship Id="rId30" Type="http://schemas.openxmlformats.org/officeDocument/2006/relationships/tags" Target="../tags/tag4262.xml"/><Relationship Id="rId3" Type="http://schemas.openxmlformats.org/officeDocument/2006/relationships/tags" Target="../tags/tag4235.xml"/><Relationship Id="rId29" Type="http://schemas.openxmlformats.org/officeDocument/2006/relationships/tags" Target="../tags/tag4261.xml"/><Relationship Id="rId28" Type="http://schemas.openxmlformats.org/officeDocument/2006/relationships/tags" Target="../tags/tag4260.xml"/><Relationship Id="rId27" Type="http://schemas.openxmlformats.org/officeDocument/2006/relationships/tags" Target="../tags/tag4259.xml"/><Relationship Id="rId26" Type="http://schemas.openxmlformats.org/officeDocument/2006/relationships/tags" Target="../tags/tag4258.xml"/><Relationship Id="rId25" Type="http://schemas.openxmlformats.org/officeDocument/2006/relationships/tags" Target="../tags/tag4257.xml"/><Relationship Id="rId24" Type="http://schemas.openxmlformats.org/officeDocument/2006/relationships/tags" Target="../tags/tag4256.xml"/><Relationship Id="rId23" Type="http://schemas.openxmlformats.org/officeDocument/2006/relationships/tags" Target="../tags/tag4255.xml"/><Relationship Id="rId22" Type="http://schemas.openxmlformats.org/officeDocument/2006/relationships/tags" Target="../tags/tag4254.xml"/><Relationship Id="rId21" Type="http://schemas.openxmlformats.org/officeDocument/2006/relationships/tags" Target="../tags/tag4253.xml"/><Relationship Id="rId20" Type="http://schemas.openxmlformats.org/officeDocument/2006/relationships/tags" Target="../tags/tag4252.xml"/><Relationship Id="rId2" Type="http://schemas.openxmlformats.org/officeDocument/2006/relationships/tags" Target="../tags/tag4234.xml"/><Relationship Id="rId19" Type="http://schemas.openxmlformats.org/officeDocument/2006/relationships/tags" Target="../tags/tag4251.xml"/><Relationship Id="rId18" Type="http://schemas.openxmlformats.org/officeDocument/2006/relationships/tags" Target="../tags/tag4250.xml"/><Relationship Id="rId17" Type="http://schemas.openxmlformats.org/officeDocument/2006/relationships/tags" Target="../tags/tag4249.xml"/><Relationship Id="rId16" Type="http://schemas.openxmlformats.org/officeDocument/2006/relationships/tags" Target="../tags/tag4248.xml"/><Relationship Id="rId15" Type="http://schemas.openxmlformats.org/officeDocument/2006/relationships/tags" Target="../tags/tag4247.xml"/><Relationship Id="rId14" Type="http://schemas.openxmlformats.org/officeDocument/2006/relationships/tags" Target="../tags/tag4246.xml"/><Relationship Id="rId13" Type="http://schemas.openxmlformats.org/officeDocument/2006/relationships/tags" Target="../tags/tag4245.xml"/><Relationship Id="rId12" Type="http://schemas.openxmlformats.org/officeDocument/2006/relationships/tags" Target="../tags/tag4244.xml"/><Relationship Id="rId11" Type="http://schemas.openxmlformats.org/officeDocument/2006/relationships/tags" Target="../tags/tag4243.xml"/><Relationship Id="rId10" Type="http://schemas.openxmlformats.org/officeDocument/2006/relationships/tags" Target="../tags/tag4242.xml"/><Relationship Id="rId1" Type="http://schemas.openxmlformats.org/officeDocument/2006/relationships/slideMaster" Target="../slideMasters/slideMaster5.xml"/></Relationships>
</file>

<file path=ppt/slideLayouts/_rels/slideLayout97.xml.rels><?xml version="1.0" encoding="UTF-8" standalone="yes"?>
<Relationships xmlns="http://schemas.openxmlformats.org/package/2006/relationships"><Relationship Id="rId9" Type="http://schemas.openxmlformats.org/officeDocument/2006/relationships/tags" Target="../tags/tag4298.xml"/><Relationship Id="rId8" Type="http://schemas.openxmlformats.org/officeDocument/2006/relationships/tags" Target="../tags/tag4297.xml"/><Relationship Id="rId7" Type="http://schemas.openxmlformats.org/officeDocument/2006/relationships/tags" Target="../tags/tag4296.xml"/><Relationship Id="rId6" Type="http://schemas.openxmlformats.org/officeDocument/2006/relationships/tags" Target="../tags/tag4295.xml"/><Relationship Id="rId59" Type="http://schemas.openxmlformats.org/officeDocument/2006/relationships/tags" Target="../tags/tag4348.xml"/><Relationship Id="rId58" Type="http://schemas.openxmlformats.org/officeDocument/2006/relationships/tags" Target="../tags/tag4347.xml"/><Relationship Id="rId57" Type="http://schemas.openxmlformats.org/officeDocument/2006/relationships/tags" Target="../tags/tag4346.xml"/><Relationship Id="rId56" Type="http://schemas.openxmlformats.org/officeDocument/2006/relationships/tags" Target="../tags/tag4345.xml"/><Relationship Id="rId55" Type="http://schemas.openxmlformats.org/officeDocument/2006/relationships/tags" Target="../tags/tag4344.xml"/><Relationship Id="rId54" Type="http://schemas.openxmlformats.org/officeDocument/2006/relationships/tags" Target="../tags/tag4343.xml"/><Relationship Id="rId53" Type="http://schemas.openxmlformats.org/officeDocument/2006/relationships/tags" Target="../tags/tag4342.xml"/><Relationship Id="rId52" Type="http://schemas.openxmlformats.org/officeDocument/2006/relationships/tags" Target="../tags/tag4341.xml"/><Relationship Id="rId51" Type="http://schemas.openxmlformats.org/officeDocument/2006/relationships/tags" Target="../tags/tag4340.xml"/><Relationship Id="rId50" Type="http://schemas.openxmlformats.org/officeDocument/2006/relationships/tags" Target="../tags/tag4339.xml"/><Relationship Id="rId5" Type="http://schemas.openxmlformats.org/officeDocument/2006/relationships/tags" Target="../tags/tag4294.xml"/><Relationship Id="rId49" Type="http://schemas.openxmlformats.org/officeDocument/2006/relationships/tags" Target="../tags/tag4338.xml"/><Relationship Id="rId48" Type="http://schemas.openxmlformats.org/officeDocument/2006/relationships/tags" Target="../tags/tag4337.xml"/><Relationship Id="rId47" Type="http://schemas.openxmlformats.org/officeDocument/2006/relationships/tags" Target="../tags/tag4336.xml"/><Relationship Id="rId46" Type="http://schemas.openxmlformats.org/officeDocument/2006/relationships/tags" Target="../tags/tag4335.xml"/><Relationship Id="rId45" Type="http://schemas.openxmlformats.org/officeDocument/2006/relationships/tags" Target="../tags/tag4334.xml"/><Relationship Id="rId44" Type="http://schemas.openxmlformats.org/officeDocument/2006/relationships/tags" Target="../tags/tag4333.xml"/><Relationship Id="rId43" Type="http://schemas.openxmlformats.org/officeDocument/2006/relationships/tags" Target="../tags/tag4332.xml"/><Relationship Id="rId42" Type="http://schemas.openxmlformats.org/officeDocument/2006/relationships/tags" Target="../tags/tag4331.xml"/><Relationship Id="rId41" Type="http://schemas.openxmlformats.org/officeDocument/2006/relationships/tags" Target="../tags/tag4330.xml"/><Relationship Id="rId40" Type="http://schemas.openxmlformats.org/officeDocument/2006/relationships/tags" Target="../tags/tag4329.xml"/><Relationship Id="rId4" Type="http://schemas.openxmlformats.org/officeDocument/2006/relationships/tags" Target="../tags/tag4293.xml"/><Relationship Id="rId39" Type="http://schemas.openxmlformats.org/officeDocument/2006/relationships/tags" Target="../tags/tag4328.xml"/><Relationship Id="rId38" Type="http://schemas.openxmlformats.org/officeDocument/2006/relationships/tags" Target="../tags/tag4327.xml"/><Relationship Id="rId37" Type="http://schemas.openxmlformats.org/officeDocument/2006/relationships/tags" Target="../tags/tag4326.xml"/><Relationship Id="rId36" Type="http://schemas.openxmlformats.org/officeDocument/2006/relationships/tags" Target="../tags/tag4325.xml"/><Relationship Id="rId35" Type="http://schemas.openxmlformats.org/officeDocument/2006/relationships/tags" Target="../tags/tag4324.xml"/><Relationship Id="rId34" Type="http://schemas.openxmlformats.org/officeDocument/2006/relationships/tags" Target="../tags/tag4323.xml"/><Relationship Id="rId33" Type="http://schemas.openxmlformats.org/officeDocument/2006/relationships/tags" Target="../tags/tag4322.xml"/><Relationship Id="rId32" Type="http://schemas.openxmlformats.org/officeDocument/2006/relationships/tags" Target="../tags/tag4321.xml"/><Relationship Id="rId31" Type="http://schemas.openxmlformats.org/officeDocument/2006/relationships/tags" Target="../tags/tag4320.xml"/><Relationship Id="rId30" Type="http://schemas.openxmlformats.org/officeDocument/2006/relationships/tags" Target="../tags/tag4319.xml"/><Relationship Id="rId3" Type="http://schemas.openxmlformats.org/officeDocument/2006/relationships/tags" Target="../tags/tag4292.xml"/><Relationship Id="rId29" Type="http://schemas.openxmlformats.org/officeDocument/2006/relationships/tags" Target="../tags/tag4318.xml"/><Relationship Id="rId28" Type="http://schemas.openxmlformats.org/officeDocument/2006/relationships/tags" Target="../tags/tag4317.xml"/><Relationship Id="rId27" Type="http://schemas.openxmlformats.org/officeDocument/2006/relationships/tags" Target="../tags/tag4316.xml"/><Relationship Id="rId26" Type="http://schemas.openxmlformats.org/officeDocument/2006/relationships/tags" Target="../tags/tag4315.xml"/><Relationship Id="rId25" Type="http://schemas.openxmlformats.org/officeDocument/2006/relationships/tags" Target="../tags/tag4314.xml"/><Relationship Id="rId24" Type="http://schemas.openxmlformats.org/officeDocument/2006/relationships/tags" Target="../tags/tag4313.xml"/><Relationship Id="rId23" Type="http://schemas.openxmlformats.org/officeDocument/2006/relationships/tags" Target="../tags/tag4312.xml"/><Relationship Id="rId22" Type="http://schemas.openxmlformats.org/officeDocument/2006/relationships/tags" Target="../tags/tag4311.xml"/><Relationship Id="rId21" Type="http://schemas.openxmlformats.org/officeDocument/2006/relationships/tags" Target="../tags/tag4310.xml"/><Relationship Id="rId20" Type="http://schemas.openxmlformats.org/officeDocument/2006/relationships/tags" Target="../tags/tag4309.xml"/><Relationship Id="rId2" Type="http://schemas.openxmlformats.org/officeDocument/2006/relationships/tags" Target="../tags/tag4291.xml"/><Relationship Id="rId19" Type="http://schemas.openxmlformats.org/officeDocument/2006/relationships/tags" Target="../tags/tag4308.xml"/><Relationship Id="rId18" Type="http://schemas.openxmlformats.org/officeDocument/2006/relationships/tags" Target="../tags/tag4307.xml"/><Relationship Id="rId17" Type="http://schemas.openxmlformats.org/officeDocument/2006/relationships/tags" Target="../tags/tag4306.xml"/><Relationship Id="rId16" Type="http://schemas.openxmlformats.org/officeDocument/2006/relationships/tags" Target="../tags/tag4305.xml"/><Relationship Id="rId15" Type="http://schemas.openxmlformats.org/officeDocument/2006/relationships/tags" Target="../tags/tag4304.xml"/><Relationship Id="rId14" Type="http://schemas.openxmlformats.org/officeDocument/2006/relationships/tags" Target="../tags/tag4303.xml"/><Relationship Id="rId13" Type="http://schemas.openxmlformats.org/officeDocument/2006/relationships/tags" Target="../tags/tag4302.xml"/><Relationship Id="rId12" Type="http://schemas.openxmlformats.org/officeDocument/2006/relationships/tags" Target="../tags/tag4301.xml"/><Relationship Id="rId11" Type="http://schemas.openxmlformats.org/officeDocument/2006/relationships/tags" Target="../tags/tag4300.xml"/><Relationship Id="rId10" Type="http://schemas.openxmlformats.org/officeDocument/2006/relationships/tags" Target="../tags/tag4299.xml"/><Relationship Id="rId1" Type="http://schemas.openxmlformats.org/officeDocument/2006/relationships/slideMaster" Target="../slideMasters/slideMaster5.xml"/></Relationships>
</file>

<file path=ppt/slideLayouts/_rels/slideLayout98.xml.rels><?xml version="1.0" encoding="UTF-8" standalone="yes"?>
<Relationships xmlns="http://schemas.openxmlformats.org/package/2006/relationships"><Relationship Id="rId9" Type="http://schemas.openxmlformats.org/officeDocument/2006/relationships/tags" Target="../tags/tag4356.xml"/><Relationship Id="rId8" Type="http://schemas.openxmlformats.org/officeDocument/2006/relationships/tags" Target="../tags/tag4355.xml"/><Relationship Id="rId7" Type="http://schemas.openxmlformats.org/officeDocument/2006/relationships/tags" Target="../tags/tag4354.xml"/><Relationship Id="rId6" Type="http://schemas.openxmlformats.org/officeDocument/2006/relationships/tags" Target="../tags/tag4353.xml"/><Relationship Id="rId58" Type="http://schemas.openxmlformats.org/officeDocument/2006/relationships/tags" Target="../tags/tag4405.xml"/><Relationship Id="rId57" Type="http://schemas.openxmlformats.org/officeDocument/2006/relationships/tags" Target="../tags/tag4404.xml"/><Relationship Id="rId56" Type="http://schemas.openxmlformats.org/officeDocument/2006/relationships/tags" Target="../tags/tag4403.xml"/><Relationship Id="rId55" Type="http://schemas.openxmlformats.org/officeDocument/2006/relationships/tags" Target="../tags/tag4402.xml"/><Relationship Id="rId54" Type="http://schemas.openxmlformats.org/officeDocument/2006/relationships/tags" Target="../tags/tag4401.xml"/><Relationship Id="rId53" Type="http://schemas.openxmlformats.org/officeDocument/2006/relationships/tags" Target="../tags/tag4400.xml"/><Relationship Id="rId52" Type="http://schemas.openxmlformats.org/officeDocument/2006/relationships/tags" Target="../tags/tag4399.xml"/><Relationship Id="rId51" Type="http://schemas.openxmlformats.org/officeDocument/2006/relationships/tags" Target="../tags/tag4398.xml"/><Relationship Id="rId50" Type="http://schemas.openxmlformats.org/officeDocument/2006/relationships/tags" Target="../tags/tag4397.xml"/><Relationship Id="rId5" Type="http://schemas.openxmlformats.org/officeDocument/2006/relationships/tags" Target="../tags/tag4352.xml"/><Relationship Id="rId49" Type="http://schemas.openxmlformats.org/officeDocument/2006/relationships/tags" Target="../tags/tag4396.xml"/><Relationship Id="rId48" Type="http://schemas.openxmlformats.org/officeDocument/2006/relationships/tags" Target="../tags/tag4395.xml"/><Relationship Id="rId47" Type="http://schemas.openxmlformats.org/officeDocument/2006/relationships/tags" Target="../tags/tag4394.xml"/><Relationship Id="rId46" Type="http://schemas.openxmlformats.org/officeDocument/2006/relationships/tags" Target="../tags/tag4393.xml"/><Relationship Id="rId45" Type="http://schemas.openxmlformats.org/officeDocument/2006/relationships/tags" Target="../tags/tag4392.xml"/><Relationship Id="rId44" Type="http://schemas.openxmlformats.org/officeDocument/2006/relationships/tags" Target="../tags/tag4391.xml"/><Relationship Id="rId43" Type="http://schemas.openxmlformats.org/officeDocument/2006/relationships/tags" Target="../tags/tag4390.xml"/><Relationship Id="rId42" Type="http://schemas.openxmlformats.org/officeDocument/2006/relationships/tags" Target="../tags/tag4389.xml"/><Relationship Id="rId41" Type="http://schemas.openxmlformats.org/officeDocument/2006/relationships/tags" Target="../tags/tag4388.xml"/><Relationship Id="rId40" Type="http://schemas.openxmlformats.org/officeDocument/2006/relationships/tags" Target="../tags/tag4387.xml"/><Relationship Id="rId4" Type="http://schemas.openxmlformats.org/officeDocument/2006/relationships/tags" Target="../tags/tag4351.xml"/><Relationship Id="rId39" Type="http://schemas.openxmlformats.org/officeDocument/2006/relationships/tags" Target="../tags/tag4386.xml"/><Relationship Id="rId38" Type="http://schemas.openxmlformats.org/officeDocument/2006/relationships/tags" Target="../tags/tag4385.xml"/><Relationship Id="rId37" Type="http://schemas.openxmlformats.org/officeDocument/2006/relationships/tags" Target="../tags/tag4384.xml"/><Relationship Id="rId36" Type="http://schemas.openxmlformats.org/officeDocument/2006/relationships/tags" Target="../tags/tag4383.xml"/><Relationship Id="rId35" Type="http://schemas.openxmlformats.org/officeDocument/2006/relationships/tags" Target="../tags/tag4382.xml"/><Relationship Id="rId34" Type="http://schemas.openxmlformats.org/officeDocument/2006/relationships/tags" Target="../tags/tag4381.xml"/><Relationship Id="rId33" Type="http://schemas.openxmlformats.org/officeDocument/2006/relationships/tags" Target="../tags/tag4380.xml"/><Relationship Id="rId32" Type="http://schemas.openxmlformats.org/officeDocument/2006/relationships/tags" Target="../tags/tag4379.xml"/><Relationship Id="rId31" Type="http://schemas.openxmlformats.org/officeDocument/2006/relationships/tags" Target="../tags/tag4378.xml"/><Relationship Id="rId30" Type="http://schemas.openxmlformats.org/officeDocument/2006/relationships/tags" Target="../tags/tag4377.xml"/><Relationship Id="rId3" Type="http://schemas.openxmlformats.org/officeDocument/2006/relationships/tags" Target="../tags/tag4350.xml"/><Relationship Id="rId29" Type="http://schemas.openxmlformats.org/officeDocument/2006/relationships/tags" Target="../tags/tag4376.xml"/><Relationship Id="rId28" Type="http://schemas.openxmlformats.org/officeDocument/2006/relationships/tags" Target="../tags/tag4375.xml"/><Relationship Id="rId27" Type="http://schemas.openxmlformats.org/officeDocument/2006/relationships/tags" Target="../tags/tag4374.xml"/><Relationship Id="rId26" Type="http://schemas.openxmlformats.org/officeDocument/2006/relationships/tags" Target="../tags/tag4373.xml"/><Relationship Id="rId25" Type="http://schemas.openxmlformats.org/officeDocument/2006/relationships/tags" Target="../tags/tag4372.xml"/><Relationship Id="rId24" Type="http://schemas.openxmlformats.org/officeDocument/2006/relationships/tags" Target="../tags/tag4371.xml"/><Relationship Id="rId23" Type="http://schemas.openxmlformats.org/officeDocument/2006/relationships/tags" Target="../tags/tag4370.xml"/><Relationship Id="rId22" Type="http://schemas.openxmlformats.org/officeDocument/2006/relationships/tags" Target="../tags/tag4369.xml"/><Relationship Id="rId21" Type="http://schemas.openxmlformats.org/officeDocument/2006/relationships/tags" Target="../tags/tag4368.xml"/><Relationship Id="rId20" Type="http://schemas.openxmlformats.org/officeDocument/2006/relationships/tags" Target="../tags/tag4367.xml"/><Relationship Id="rId2" Type="http://schemas.openxmlformats.org/officeDocument/2006/relationships/tags" Target="../tags/tag4349.xml"/><Relationship Id="rId19" Type="http://schemas.openxmlformats.org/officeDocument/2006/relationships/tags" Target="../tags/tag4366.xml"/><Relationship Id="rId18" Type="http://schemas.openxmlformats.org/officeDocument/2006/relationships/tags" Target="../tags/tag4365.xml"/><Relationship Id="rId17" Type="http://schemas.openxmlformats.org/officeDocument/2006/relationships/tags" Target="../tags/tag4364.xml"/><Relationship Id="rId16" Type="http://schemas.openxmlformats.org/officeDocument/2006/relationships/tags" Target="../tags/tag4363.xml"/><Relationship Id="rId15" Type="http://schemas.openxmlformats.org/officeDocument/2006/relationships/tags" Target="../tags/tag4362.xml"/><Relationship Id="rId14" Type="http://schemas.openxmlformats.org/officeDocument/2006/relationships/tags" Target="../tags/tag4361.xml"/><Relationship Id="rId13" Type="http://schemas.openxmlformats.org/officeDocument/2006/relationships/tags" Target="../tags/tag4360.xml"/><Relationship Id="rId12" Type="http://schemas.openxmlformats.org/officeDocument/2006/relationships/tags" Target="../tags/tag4359.xml"/><Relationship Id="rId11" Type="http://schemas.openxmlformats.org/officeDocument/2006/relationships/tags" Target="../tags/tag4358.xml"/><Relationship Id="rId10" Type="http://schemas.openxmlformats.org/officeDocument/2006/relationships/tags" Target="../tags/tag4357.xml"/><Relationship Id="rId1" Type="http://schemas.openxmlformats.org/officeDocument/2006/relationships/slideMaster" Target="../slideMasters/slideMaster5.xml"/></Relationships>
</file>

<file path=ppt/slideLayouts/_rels/slideLayout99.xml.rels><?xml version="1.0" encoding="UTF-8" standalone="yes"?>
<Relationships xmlns="http://schemas.openxmlformats.org/package/2006/relationships"><Relationship Id="rId9" Type="http://schemas.openxmlformats.org/officeDocument/2006/relationships/tags" Target="../tags/tag4413.xml"/><Relationship Id="rId8" Type="http://schemas.openxmlformats.org/officeDocument/2006/relationships/tags" Target="../tags/tag4412.xml"/><Relationship Id="rId7" Type="http://schemas.openxmlformats.org/officeDocument/2006/relationships/tags" Target="../tags/tag4411.xml"/><Relationship Id="rId61" Type="http://schemas.openxmlformats.org/officeDocument/2006/relationships/tags" Target="../tags/tag4465.xml"/><Relationship Id="rId60" Type="http://schemas.openxmlformats.org/officeDocument/2006/relationships/tags" Target="../tags/tag4464.xml"/><Relationship Id="rId6" Type="http://schemas.openxmlformats.org/officeDocument/2006/relationships/tags" Target="../tags/tag4410.xml"/><Relationship Id="rId59" Type="http://schemas.openxmlformats.org/officeDocument/2006/relationships/tags" Target="../tags/tag4463.xml"/><Relationship Id="rId58" Type="http://schemas.openxmlformats.org/officeDocument/2006/relationships/tags" Target="../tags/tag4462.xml"/><Relationship Id="rId57" Type="http://schemas.openxmlformats.org/officeDocument/2006/relationships/tags" Target="../tags/tag4461.xml"/><Relationship Id="rId56" Type="http://schemas.openxmlformats.org/officeDocument/2006/relationships/tags" Target="../tags/tag4460.xml"/><Relationship Id="rId55" Type="http://schemas.openxmlformats.org/officeDocument/2006/relationships/tags" Target="../tags/tag4459.xml"/><Relationship Id="rId54" Type="http://schemas.openxmlformats.org/officeDocument/2006/relationships/tags" Target="../tags/tag4458.xml"/><Relationship Id="rId53" Type="http://schemas.openxmlformats.org/officeDocument/2006/relationships/tags" Target="../tags/tag4457.xml"/><Relationship Id="rId52" Type="http://schemas.openxmlformats.org/officeDocument/2006/relationships/tags" Target="../tags/tag4456.xml"/><Relationship Id="rId51" Type="http://schemas.openxmlformats.org/officeDocument/2006/relationships/tags" Target="../tags/tag4455.xml"/><Relationship Id="rId50" Type="http://schemas.openxmlformats.org/officeDocument/2006/relationships/tags" Target="../tags/tag4454.xml"/><Relationship Id="rId5" Type="http://schemas.openxmlformats.org/officeDocument/2006/relationships/tags" Target="../tags/tag4409.xml"/><Relationship Id="rId49" Type="http://schemas.openxmlformats.org/officeDocument/2006/relationships/tags" Target="../tags/tag4453.xml"/><Relationship Id="rId48" Type="http://schemas.openxmlformats.org/officeDocument/2006/relationships/tags" Target="../tags/tag4452.xml"/><Relationship Id="rId47" Type="http://schemas.openxmlformats.org/officeDocument/2006/relationships/tags" Target="../tags/tag4451.xml"/><Relationship Id="rId46" Type="http://schemas.openxmlformats.org/officeDocument/2006/relationships/tags" Target="../tags/tag4450.xml"/><Relationship Id="rId45" Type="http://schemas.openxmlformats.org/officeDocument/2006/relationships/tags" Target="../tags/tag4449.xml"/><Relationship Id="rId44" Type="http://schemas.openxmlformats.org/officeDocument/2006/relationships/tags" Target="../tags/tag4448.xml"/><Relationship Id="rId43" Type="http://schemas.openxmlformats.org/officeDocument/2006/relationships/tags" Target="../tags/tag4447.xml"/><Relationship Id="rId42" Type="http://schemas.openxmlformats.org/officeDocument/2006/relationships/tags" Target="../tags/tag4446.xml"/><Relationship Id="rId41" Type="http://schemas.openxmlformats.org/officeDocument/2006/relationships/tags" Target="../tags/tag4445.xml"/><Relationship Id="rId40" Type="http://schemas.openxmlformats.org/officeDocument/2006/relationships/tags" Target="../tags/tag4444.xml"/><Relationship Id="rId4" Type="http://schemas.openxmlformats.org/officeDocument/2006/relationships/tags" Target="../tags/tag4408.xml"/><Relationship Id="rId39" Type="http://schemas.openxmlformats.org/officeDocument/2006/relationships/tags" Target="../tags/tag4443.xml"/><Relationship Id="rId38" Type="http://schemas.openxmlformats.org/officeDocument/2006/relationships/tags" Target="../tags/tag4442.xml"/><Relationship Id="rId37" Type="http://schemas.openxmlformats.org/officeDocument/2006/relationships/tags" Target="../tags/tag4441.xml"/><Relationship Id="rId36" Type="http://schemas.openxmlformats.org/officeDocument/2006/relationships/tags" Target="../tags/tag4440.xml"/><Relationship Id="rId35" Type="http://schemas.openxmlformats.org/officeDocument/2006/relationships/tags" Target="../tags/tag4439.xml"/><Relationship Id="rId34" Type="http://schemas.openxmlformats.org/officeDocument/2006/relationships/tags" Target="../tags/tag4438.xml"/><Relationship Id="rId33" Type="http://schemas.openxmlformats.org/officeDocument/2006/relationships/tags" Target="../tags/tag4437.xml"/><Relationship Id="rId32" Type="http://schemas.openxmlformats.org/officeDocument/2006/relationships/tags" Target="../tags/tag4436.xml"/><Relationship Id="rId31" Type="http://schemas.openxmlformats.org/officeDocument/2006/relationships/tags" Target="../tags/tag4435.xml"/><Relationship Id="rId30" Type="http://schemas.openxmlformats.org/officeDocument/2006/relationships/tags" Target="../tags/tag4434.xml"/><Relationship Id="rId3" Type="http://schemas.openxmlformats.org/officeDocument/2006/relationships/tags" Target="../tags/tag4407.xml"/><Relationship Id="rId29" Type="http://schemas.openxmlformats.org/officeDocument/2006/relationships/tags" Target="../tags/tag4433.xml"/><Relationship Id="rId28" Type="http://schemas.openxmlformats.org/officeDocument/2006/relationships/tags" Target="../tags/tag4432.xml"/><Relationship Id="rId27" Type="http://schemas.openxmlformats.org/officeDocument/2006/relationships/tags" Target="../tags/tag4431.xml"/><Relationship Id="rId26" Type="http://schemas.openxmlformats.org/officeDocument/2006/relationships/tags" Target="../tags/tag4430.xml"/><Relationship Id="rId25" Type="http://schemas.openxmlformats.org/officeDocument/2006/relationships/tags" Target="../tags/tag4429.xml"/><Relationship Id="rId24" Type="http://schemas.openxmlformats.org/officeDocument/2006/relationships/tags" Target="../tags/tag4428.xml"/><Relationship Id="rId23" Type="http://schemas.openxmlformats.org/officeDocument/2006/relationships/tags" Target="../tags/tag4427.xml"/><Relationship Id="rId22" Type="http://schemas.openxmlformats.org/officeDocument/2006/relationships/tags" Target="../tags/tag4426.xml"/><Relationship Id="rId21" Type="http://schemas.openxmlformats.org/officeDocument/2006/relationships/tags" Target="../tags/tag4425.xml"/><Relationship Id="rId20" Type="http://schemas.openxmlformats.org/officeDocument/2006/relationships/tags" Target="../tags/tag4424.xml"/><Relationship Id="rId2" Type="http://schemas.openxmlformats.org/officeDocument/2006/relationships/tags" Target="../tags/tag4406.xml"/><Relationship Id="rId19" Type="http://schemas.openxmlformats.org/officeDocument/2006/relationships/tags" Target="../tags/tag4423.xml"/><Relationship Id="rId18" Type="http://schemas.openxmlformats.org/officeDocument/2006/relationships/tags" Target="../tags/tag4422.xml"/><Relationship Id="rId17" Type="http://schemas.openxmlformats.org/officeDocument/2006/relationships/tags" Target="../tags/tag4421.xml"/><Relationship Id="rId16" Type="http://schemas.openxmlformats.org/officeDocument/2006/relationships/tags" Target="../tags/tag4420.xml"/><Relationship Id="rId15" Type="http://schemas.openxmlformats.org/officeDocument/2006/relationships/tags" Target="../tags/tag4419.xml"/><Relationship Id="rId14" Type="http://schemas.openxmlformats.org/officeDocument/2006/relationships/tags" Target="../tags/tag4418.xml"/><Relationship Id="rId13" Type="http://schemas.openxmlformats.org/officeDocument/2006/relationships/tags" Target="../tags/tag4417.xml"/><Relationship Id="rId12" Type="http://schemas.openxmlformats.org/officeDocument/2006/relationships/tags" Target="../tags/tag4416.xml"/><Relationship Id="rId11" Type="http://schemas.openxmlformats.org/officeDocument/2006/relationships/tags" Target="../tags/tag4415.xml"/><Relationship Id="rId10" Type="http://schemas.openxmlformats.org/officeDocument/2006/relationships/tags" Target="../tags/tag4414.xml"/><Relationship Id="rId1" Type="http://schemas.openxmlformats.org/officeDocument/2006/relationships/slideMaster" Target="../slideMasters/slideMaster5.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p:cNvPicPr>
            <a:picLocks noChangeAspect="1"/>
          </p:cNvPicPr>
          <p:nvPr userDrawn="1">
            <p:custDataLst>
              <p:tags r:id="rId2"/>
            </p:custDataLst>
          </p:nvPr>
        </p:nvPicPr>
        <p:blipFill>
          <a:blip r:embed="rId3"/>
          <a:stretch>
            <a:fillRect/>
          </a:stretch>
        </p:blipFill>
        <p:spPr>
          <a:xfrm>
            <a:off x="0" y="0"/>
            <a:ext cx="12192000" cy="3357217"/>
          </a:xfrm>
          <a:prstGeom prst="rect">
            <a:avLst/>
          </a:prstGeom>
        </p:spPr>
      </p:pic>
      <p:sp>
        <p:nvSpPr>
          <p:cNvPr id="4" name="矩形 3"/>
          <p:cNvSpPr/>
          <p:nvPr userDrawn="1">
            <p:custDataLst>
              <p:tags r:id="rId4"/>
            </p:custDataLst>
          </p:nvPr>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p:cNvSpPr/>
          <p:nvPr userDrawn="1">
            <p:custDataLst>
              <p:tags r:id="rId5"/>
            </p:custDataLst>
          </p:nvPr>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p:cNvGrpSpPr/>
          <p:nvPr userDrawn="1"/>
        </p:nvGrpSpPr>
        <p:grpSpPr>
          <a:xfrm>
            <a:off x="5410200" y="2670375"/>
            <a:ext cx="1371600" cy="1368402"/>
            <a:chOff x="2105799" y="20055838"/>
            <a:chExt cx="6748090" cy="6732363"/>
          </a:xfrm>
          <a:solidFill>
            <a:srgbClr val="8B0012">
              <a:alpha val="80000"/>
            </a:srgbClr>
          </a:solidFill>
        </p:grpSpPr>
        <p:sp>
          <p:nvSpPr>
            <p:cNvPr id="7" name="Freeform 8"/>
            <p:cNvSpPr>
              <a:spLocks noEditPoints="1"/>
            </p:cNvSpPr>
            <p:nvPr>
              <p:custDataLst>
                <p:tags r:id="rId6"/>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8" name="Freeform 42"/>
            <p:cNvSpPr>
              <a:spLocks noEditPoints="1"/>
            </p:cNvSpPr>
            <p:nvPr>
              <p:custDataLst>
                <p:tags r:id="rId7"/>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9" name="Freeform 43"/>
            <p:cNvSpPr>
              <a:spLocks noEditPoints="1"/>
            </p:cNvSpPr>
            <p:nvPr>
              <p:custDataLst>
                <p:tags r:id="rId8"/>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0" name="Freeform 44"/>
            <p:cNvSpPr/>
            <p:nvPr>
              <p:custDataLst>
                <p:tags r:id="rId9"/>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1" name="Freeform 45"/>
            <p:cNvSpPr/>
            <p:nvPr>
              <p:custDataLst>
                <p:tags r:id="rId10"/>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2" name="Freeform 46"/>
            <p:cNvSpPr/>
            <p:nvPr>
              <p:custDataLst>
                <p:tags r:id="rId11"/>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3" name="Freeform 47"/>
            <p:cNvSpPr>
              <a:spLocks noEditPoints="1"/>
            </p:cNvSpPr>
            <p:nvPr>
              <p:custDataLst>
                <p:tags r:id="rId12"/>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4" name="Freeform 48"/>
            <p:cNvSpPr>
              <a:spLocks noEditPoints="1"/>
            </p:cNvSpPr>
            <p:nvPr>
              <p:custDataLst>
                <p:tags r:id="rId13"/>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5" name="Freeform 49"/>
            <p:cNvSpPr/>
            <p:nvPr>
              <p:custDataLst>
                <p:tags r:id="rId14"/>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6" name="Freeform 50"/>
            <p:cNvSpPr>
              <a:spLocks noEditPoints="1"/>
            </p:cNvSpPr>
            <p:nvPr>
              <p:custDataLst>
                <p:tags r:id="rId15"/>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7" name="Freeform 51"/>
            <p:cNvSpPr/>
            <p:nvPr>
              <p:custDataLst>
                <p:tags r:id="rId16"/>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8" name="Freeform 52"/>
            <p:cNvSpPr/>
            <p:nvPr>
              <p:custDataLst>
                <p:tags r:id="rId17"/>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9" name="Freeform 53"/>
            <p:cNvSpPr>
              <a:spLocks noEditPoints="1"/>
            </p:cNvSpPr>
            <p:nvPr>
              <p:custDataLst>
                <p:tags r:id="rId18"/>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0" name="Freeform 54"/>
            <p:cNvSpPr/>
            <p:nvPr>
              <p:custDataLst>
                <p:tags r:id="rId19"/>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1" name="Freeform 55"/>
            <p:cNvSpPr/>
            <p:nvPr>
              <p:custDataLst>
                <p:tags r:id="rId20"/>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2" name="Freeform 56"/>
            <p:cNvSpPr/>
            <p:nvPr>
              <p:custDataLst>
                <p:tags r:id="rId21"/>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3" name="Freeform 57"/>
            <p:cNvSpPr/>
            <p:nvPr>
              <p:custDataLst>
                <p:tags r:id="rId22"/>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4" name="Freeform 58"/>
            <p:cNvSpPr/>
            <p:nvPr>
              <p:custDataLst>
                <p:tags r:id="rId23"/>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5" name="Freeform 59"/>
            <p:cNvSpPr/>
            <p:nvPr>
              <p:custDataLst>
                <p:tags r:id="rId24"/>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6" name="Freeform 60"/>
            <p:cNvSpPr/>
            <p:nvPr>
              <p:custDataLst>
                <p:tags r:id="rId25"/>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7" name="Freeform 61"/>
            <p:cNvSpPr/>
            <p:nvPr>
              <p:custDataLst>
                <p:tags r:id="rId26"/>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8" name="Freeform 62"/>
            <p:cNvSpPr/>
            <p:nvPr>
              <p:custDataLst>
                <p:tags r:id="rId27"/>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9" name="Freeform 71"/>
            <p:cNvSpPr>
              <a:spLocks noEditPoints="1"/>
            </p:cNvSpPr>
            <p:nvPr>
              <p:custDataLst>
                <p:tags r:id="rId28"/>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grpSp>
      <p:sp>
        <p:nvSpPr>
          <p:cNvPr id="36" name="文本占位符 35"/>
          <p:cNvSpPr>
            <a:spLocks noGrp="1"/>
          </p:cNvSpPr>
          <p:nvPr userDrawn="1">
            <p:ph type="body" sz="quarter" idx="10" hasCustomPrompt="1"/>
            <p:custDataLst>
              <p:tags r:id="rId29"/>
            </p:custDataLst>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charset="-122"/>
                <a:cs typeface="微软雅黑" panose="020B050302020402020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北京大学学术答辩通用</a:t>
            </a:r>
            <a:r>
              <a:rPr lang="en-US" altLang="zh-CN"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PPT</a:t>
            </a:r>
            <a:r>
              <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模板</a:t>
            </a:r>
            <a:endPar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endParaRPr>
          </a:p>
        </p:txBody>
      </p:sp>
      <p:sp>
        <p:nvSpPr>
          <p:cNvPr id="41" name="文本占位符 37"/>
          <p:cNvSpPr>
            <a:spLocks noGrp="1"/>
          </p:cNvSpPr>
          <p:nvPr>
            <p:ph type="body" sz="quarter" idx="11" hasCustomPrompt="1"/>
            <p:custDataLst>
              <p:tags r:id="rId30"/>
            </p:custDataLst>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答辩人：</a:t>
            </a:r>
            <a:r>
              <a:rPr lang="en-US" altLang="zh-CN" dirty="0"/>
              <a:t>XXX</a:t>
            </a:r>
            <a:endParaRPr lang="zh-CN" altLang="en-US" dirty="0"/>
          </a:p>
        </p:txBody>
      </p:sp>
      <p:sp>
        <p:nvSpPr>
          <p:cNvPr id="42" name="文本占位符 37"/>
          <p:cNvSpPr>
            <a:spLocks noGrp="1"/>
          </p:cNvSpPr>
          <p:nvPr>
            <p:ph type="body" sz="quarter" idx="12" hasCustomPrompt="1"/>
            <p:custDataLst>
              <p:tags r:id="rId31"/>
            </p:custDataLst>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指导教师：</a:t>
            </a:r>
            <a:r>
              <a:rPr lang="en-US" altLang="zh-CN" dirty="0"/>
              <a:t>XXX</a:t>
            </a:r>
            <a:endParaRPr lang="zh-CN" altLang="en-US" dirty="0"/>
          </a:p>
        </p:txBody>
      </p:sp>
      <p:sp>
        <p:nvSpPr>
          <p:cNvPr id="43" name="文本占位符 37"/>
          <p:cNvSpPr>
            <a:spLocks noGrp="1"/>
          </p:cNvSpPr>
          <p:nvPr>
            <p:ph type="body" sz="quarter" idx="13" hasCustomPrompt="1"/>
            <p:custDataLst>
              <p:tags r:id="rId32"/>
            </p:custDataLst>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院系：</a:t>
            </a:r>
            <a:r>
              <a:rPr lang="en-US" altLang="zh-CN" dirty="0"/>
              <a:t>XXX</a:t>
            </a:r>
            <a:endParaRPr lang="zh-CN" altLang="en-US" dirty="0"/>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p:cNvGrpSpPr/>
          <p:nvPr userDrawn="1"/>
        </p:nvGrpSpPr>
        <p:grpSpPr>
          <a:xfrm>
            <a:off x="528706" y="867990"/>
            <a:ext cx="2433027" cy="0"/>
            <a:chOff x="7460343" y="1311756"/>
            <a:chExt cx="2433027" cy="0"/>
          </a:xfrm>
        </p:grpSpPr>
        <p:cxnSp>
          <p:nvCxnSpPr>
            <p:cNvPr id="64" name="直接连接符 63"/>
            <p:cNvCxnSpPr/>
            <p:nvPr>
              <p:custDataLst>
                <p:tags r:id="rId2"/>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custDataLst>
                <p:tags r:id="rId3"/>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custDataLst>
                  <p:tags r:id="rId4"/>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18"/>
              <p:cNvSpPr/>
              <p:nvPr>
                <p:custDataLst>
                  <p:tags r:id="rId5"/>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0" name="Freeform 19"/>
              <p:cNvSpPr/>
              <p:nvPr>
                <p:custDataLst>
                  <p:tags r:id="rId6"/>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2" name="Freeform 20"/>
              <p:cNvSpPr/>
              <p:nvPr>
                <p:custDataLst>
                  <p:tags r:id="rId7"/>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3" name="Freeform 21"/>
              <p:cNvSpPr/>
              <p:nvPr>
                <p:custDataLst>
                  <p:tags r:id="rId8"/>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4" name="Freeform 22"/>
              <p:cNvSpPr/>
              <p:nvPr>
                <p:custDataLst>
                  <p:tags r:id="rId9"/>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5" name="Freeform 23"/>
              <p:cNvSpPr/>
              <p:nvPr>
                <p:custDataLst>
                  <p:tags r:id="rId10"/>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6" name="Freeform 25"/>
              <p:cNvSpPr/>
              <p:nvPr>
                <p:custDataLst>
                  <p:tags r:id="rId11"/>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7" name="Freeform 27"/>
              <p:cNvSpPr>
                <a:spLocks noEditPoints="1"/>
              </p:cNvSpPr>
              <p:nvPr>
                <p:custDataLst>
                  <p:tags r:id="rId12"/>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8" name="Freeform 29"/>
              <p:cNvSpPr/>
              <p:nvPr>
                <p:custDataLst>
                  <p:tags r:id="rId13"/>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9" name="Freeform 30"/>
              <p:cNvSpPr/>
              <p:nvPr>
                <p:custDataLst>
                  <p:tags r:id="rId14"/>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0" name="Freeform 31"/>
              <p:cNvSpPr/>
              <p:nvPr>
                <p:custDataLst>
                  <p:tags r:id="rId15"/>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1" name="Freeform 32"/>
              <p:cNvSpPr/>
              <p:nvPr>
                <p:custDataLst>
                  <p:tags r:id="rId16"/>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2" name="Freeform 33"/>
              <p:cNvSpPr/>
              <p:nvPr>
                <p:custDataLst>
                  <p:tags r:id="rId17"/>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3" name="Freeform 34"/>
              <p:cNvSpPr/>
              <p:nvPr>
                <p:custDataLst>
                  <p:tags r:id="rId18"/>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4" name="Freeform 35"/>
              <p:cNvSpPr/>
              <p:nvPr>
                <p:custDataLst>
                  <p:tags r:id="rId19"/>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custDataLst>
                  <p:tags r:id="rId20"/>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7" name="Freeform 10"/>
              <p:cNvSpPr/>
              <p:nvPr>
                <p:custDataLst>
                  <p:tags r:id="rId21"/>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8" name="Freeform 11"/>
              <p:cNvSpPr>
                <a:spLocks noEditPoints="1"/>
              </p:cNvSpPr>
              <p:nvPr>
                <p:custDataLst>
                  <p:tags r:id="rId22"/>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9" name="Freeform 12"/>
              <p:cNvSpPr/>
              <p:nvPr>
                <p:custDataLst>
                  <p:tags r:id="rId23"/>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0" name="Freeform 13"/>
              <p:cNvSpPr/>
              <p:nvPr>
                <p:custDataLst>
                  <p:tags r:id="rId24"/>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1" name="Freeform 14"/>
              <p:cNvSpPr/>
              <p:nvPr>
                <p:custDataLst>
                  <p:tags r:id="rId25"/>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2" name="Freeform 15"/>
              <p:cNvSpPr/>
              <p:nvPr>
                <p:custDataLst>
                  <p:tags r:id="rId26"/>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3" name="Freeform 16"/>
              <p:cNvSpPr/>
              <p:nvPr>
                <p:custDataLst>
                  <p:tags r:id="rId27"/>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4" name="Freeform 24"/>
              <p:cNvSpPr/>
              <p:nvPr>
                <p:custDataLst>
                  <p:tags r:id="rId28"/>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5" name="Freeform 26"/>
              <p:cNvSpPr/>
              <p:nvPr>
                <p:custDataLst>
                  <p:tags r:id="rId29"/>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6" name="Freeform 28"/>
              <p:cNvSpPr/>
              <p:nvPr>
                <p:custDataLst>
                  <p:tags r:id="rId30"/>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7" name="Freeform 36"/>
              <p:cNvSpPr/>
              <p:nvPr>
                <p:custDataLst>
                  <p:tags r:id="rId31"/>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custDataLst>
                  <p:tags r:id="rId32"/>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0" name="Freeform 42"/>
              <p:cNvSpPr>
                <a:spLocks noEditPoints="1"/>
              </p:cNvSpPr>
              <p:nvPr>
                <p:custDataLst>
                  <p:tags r:id="rId33"/>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1" name="Freeform 43"/>
              <p:cNvSpPr>
                <a:spLocks noEditPoints="1"/>
              </p:cNvSpPr>
              <p:nvPr>
                <p:custDataLst>
                  <p:tags r:id="rId34"/>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2" name="Freeform 44"/>
              <p:cNvSpPr/>
              <p:nvPr>
                <p:custDataLst>
                  <p:tags r:id="rId35"/>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3" name="Freeform 45"/>
              <p:cNvSpPr/>
              <p:nvPr>
                <p:custDataLst>
                  <p:tags r:id="rId36"/>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4" name="Freeform 46"/>
              <p:cNvSpPr/>
              <p:nvPr>
                <p:custDataLst>
                  <p:tags r:id="rId37"/>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5" name="Freeform 47"/>
              <p:cNvSpPr>
                <a:spLocks noEditPoints="1"/>
              </p:cNvSpPr>
              <p:nvPr>
                <p:custDataLst>
                  <p:tags r:id="rId38"/>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6" name="Freeform 48"/>
              <p:cNvSpPr>
                <a:spLocks noEditPoints="1"/>
              </p:cNvSpPr>
              <p:nvPr>
                <p:custDataLst>
                  <p:tags r:id="rId39"/>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7" name="Freeform 49"/>
              <p:cNvSpPr/>
              <p:nvPr>
                <p:custDataLst>
                  <p:tags r:id="rId40"/>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8" name="Freeform 50"/>
              <p:cNvSpPr>
                <a:spLocks noEditPoints="1"/>
              </p:cNvSpPr>
              <p:nvPr>
                <p:custDataLst>
                  <p:tags r:id="rId41"/>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9" name="Freeform 51"/>
              <p:cNvSpPr/>
              <p:nvPr>
                <p:custDataLst>
                  <p:tags r:id="rId42"/>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0" name="Freeform 52"/>
              <p:cNvSpPr/>
              <p:nvPr>
                <p:custDataLst>
                  <p:tags r:id="rId43"/>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1" name="Freeform 53"/>
              <p:cNvSpPr>
                <a:spLocks noEditPoints="1"/>
              </p:cNvSpPr>
              <p:nvPr>
                <p:custDataLst>
                  <p:tags r:id="rId44"/>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2" name="Freeform 54"/>
              <p:cNvSpPr/>
              <p:nvPr>
                <p:custDataLst>
                  <p:tags r:id="rId45"/>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3" name="Freeform 55"/>
              <p:cNvSpPr/>
              <p:nvPr>
                <p:custDataLst>
                  <p:tags r:id="rId46"/>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4" name="Freeform 56"/>
              <p:cNvSpPr/>
              <p:nvPr>
                <p:custDataLst>
                  <p:tags r:id="rId47"/>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5" name="Freeform 57"/>
              <p:cNvSpPr/>
              <p:nvPr>
                <p:custDataLst>
                  <p:tags r:id="rId48"/>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6" name="Freeform 58"/>
              <p:cNvSpPr/>
              <p:nvPr>
                <p:custDataLst>
                  <p:tags r:id="rId49"/>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7" name="Freeform 59"/>
              <p:cNvSpPr/>
              <p:nvPr>
                <p:custDataLst>
                  <p:tags r:id="rId50"/>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8" name="Freeform 60"/>
              <p:cNvSpPr/>
              <p:nvPr>
                <p:custDataLst>
                  <p:tags r:id="rId51"/>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9" name="Freeform 61"/>
              <p:cNvSpPr/>
              <p:nvPr>
                <p:custDataLst>
                  <p:tags r:id="rId52"/>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0" name="Freeform 62"/>
              <p:cNvSpPr/>
              <p:nvPr>
                <p:custDataLst>
                  <p:tags r:id="rId53"/>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1" name="Freeform 71"/>
              <p:cNvSpPr>
                <a:spLocks noEditPoints="1"/>
              </p:cNvSpPr>
              <p:nvPr>
                <p:custDataLst>
                  <p:tags r:id="rId54"/>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cxnSp>
        <p:nvCxnSpPr>
          <p:cNvPr id="122" name="直接连接符 121"/>
          <p:cNvCxnSpPr/>
          <p:nvPr userDrawn="1">
            <p:custDataLst>
              <p:tags r:id="rId55"/>
            </p:custDataLst>
          </p:nvPr>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fld>
            <a:r>
              <a:rPr lang="zh-CN" altLang="en-US" dirty="0"/>
              <a:t> </a:t>
            </a:r>
            <a:r>
              <a:rPr lang="en-US" altLang="zh-CN" dirty="0"/>
              <a:t>&gt;</a:t>
            </a:r>
            <a:endParaRPr lang="zh-CN" altLang="en-US" dirty="0"/>
          </a:p>
        </p:txBody>
      </p:sp>
      <p:sp>
        <p:nvSpPr>
          <p:cNvPr id="125" name="标题 1"/>
          <p:cNvSpPr>
            <a:spLocks noGrp="1"/>
          </p:cNvSpPr>
          <p:nvPr>
            <p:ph type="title" hasCustomPrompt="1"/>
            <p:custDataLst>
              <p:tags r:id="rId57"/>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71" name="文本框 70"/>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sz="quarter" idx="11" hasCustomPrompt="1"/>
            <p:custDataLst>
              <p:tags r:id="rId59"/>
            </p:custDataLst>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endParaRPr lang="zh-CN" altLang="en-US" dirty="0"/>
          </a:p>
        </p:txBody>
      </p:sp>
    </p:spTree>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p:custDataLst>
              <p:tags r:id="rId58"/>
            </p:custDataLst>
          </p:nvPr>
        </p:nvSpPr>
        <p:spPr>
          <a:xfrm>
            <a:off x="2546350" y="1186670"/>
            <a:ext cx="6170930" cy="2242330"/>
          </a:xfrm>
        </p:spPr>
        <p:txBody>
          <a:bodyPr/>
          <a:lstStyle/>
          <a:p>
            <a:endParaRPr lang="zh-CN" altLang="en-US"/>
          </a:p>
        </p:txBody>
      </p:sp>
      <p:sp>
        <p:nvSpPr>
          <p:cNvPr id="3" name="图片占位符 2"/>
          <p:cNvSpPr>
            <a:spLocks noGrp="1"/>
          </p:cNvSpPr>
          <p:nvPr>
            <p:ph type="pic" sz="quarter" idx="11"/>
            <p:custDataLst>
              <p:tags r:id="rId59"/>
            </p:custDataLst>
          </p:nvPr>
        </p:nvSpPr>
        <p:spPr>
          <a:xfrm>
            <a:off x="2546350" y="3551651"/>
            <a:ext cx="3022600" cy="2401016"/>
          </a:xfrm>
          <a:prstGeom prst="rect">
            <a:avLst/>
          </a:prstGeom>
        </p:spPr>
        <p:txBody>
          <a:bodyPr/>
          <a:lstStyle/>
          <a:p>
            <a:endParaRPr lang="zh-CN" altLang="en-US"/>
          </a:p>
        </p:txBody>
      </p:sp>
      <p:sp>
        <p:nvSpPr>
          <p:cNvPr id="4" name="图片占位符 3"/>
          <p:cNvSpPr>
            <a:spLocks noGrp="1"/>
          </p:cNvSpPr>
          <p:nvPr>
            <p:ph type="pic" sz="quarter" idx="12"/>
            <p:custDataLst>
              <p:tags r:id="rId60"/>
            </p:custDataLst>
          </p:nvPr>
        </p:nvSpPr>
        <p:spPr>
          <a:xfrm>
            <a:off x="5693412" y="3550560"/>
            <a:ext cx="3023869" cy="2403201"/>
          </a:xfrm>
          <a:prstGeom prst="rect">
            <a:avLst/>
          </a:prstGeom>
        </p:spPr>
        <p:txBody>
          <a:bodyPr/>
          <a:lstStyle/>
          <a:p>
            <a:endParaRPr lang="zh-CN" altLang="en-US"/>
          </a:p>
        </p:txBody>
      </p:sp>
      <p:sp>
        <p:nvSpPr>
          <p:cNvPr id="5" name="图片占位符 4"/>
          <p:cNvSpPr>
            <a:spLocks noGrp="1"/>
          </p:cNvSpPr>
          <p:nvPr>
            <p:ph type="pic" sz="quarter" idx="13"/>
            <p:custDataLst>
              <p:tags r:id="rId61"/>
            </p:custDataLst>
          </p:nvPr>
        </p:nvSpPr>
        <p:spPr>
          <a:xfrm>
            <a:off x="8839200" y="1186670"/>
            <a:ext cx="2499360" cy="4767090"/>
          </a:xfrm>
          <a:prstGeom prst="rect">
            <a:avLst/>
          </a:prstGeom>
        </p:spPr>
        <p:txBody>
          <a:bodyPr/>
          <a:lstStyle/>
          <a:p>
            <a:endParaRPr lang="zh-CN" altLang="en-US"/>
          </a:p>
        </p:txBody>
      </p:sp>
    </p:spTree>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p:cNvPicPr>
            <a:picLocks noChangeAspect="1"/>
          </p:cNvPicPr>
          <p:nvPr userDrawn="1">
            <p:custDataLst>
              <p:tags r:id="rId2"/>
            </p:custDataLst>
          </p:nvPr>
        </p:nvPicPr>
        <p:blipFill>
          <a:blip r:embed="rId3"/>
          <a:stretch>
            <a:fillRect/>
          </a:stretch>
        </p:blipFill>
        <p:spPr>
          <a:xfrm>
            <a:off x="0" y="0"/>
            <a:ext cx="12192000" cy="3357217"/>
          </a:xfrm>
          <a:prstGeom prst="rect">
            <a:avLst/>
          </a:prstGeom>
        </p:spPr>
      </p:pic>
      <p:sp>
        <p:nvSpPr>
          <p:cNvPr id="4" name="矩形 3"/>
          <p:cNvSpPr/>
          <p:nvPr userDrawn="1">
            <p:custDataLst>
              <p:tags r:id="rId4"/>
            </p:custDataLst>
          </p:nvPr>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p:cNvSpPr/>
          <p:nvPr userDrawn="1">
            <p:custDataLst>
              <p:tags r:id="rId5"/>
            </p:custDataLst>
          </p:nvPr>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p:cNvGrpSpPr/>
          <p:nvPr userDrawn="1"/>
        </p:nvGrpSpPr>
        <p:grpSpPr>
          <a:xfrm>
            <a:off x="5410200" y="2670375"/>
            <a:ext cx="1371600" cy="1368402"/>
            <a:chOff x="2105799" y="20055838"/>
            <a:chExt cx="6748090" cy="6732363"/>
          </a:xfrm>
          <a:solidFill>
            <a:srgbClr val="8B0012">
              <a:alpha val="80000"/>
            </a:srgbClr>
          </a:solidFill>
        </p:grpSpPr>
        <p:sp>
          <p:nvSpPr>
            <p:cNvPr id="7" name="Freeform 8"/>
            <p:cNvSpPr>
              <a:spLocks noEditPoints="1"/>
            </p:cNvSpPr>
            <p:nvPr>
              <p:custDataLst>
                <p:tags r:id="rId6"/>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8" name="Freeform 42"/>
            <p:cNvSpPr>
              <a:spLocks noEditPoints="1"/>
            </p:cNvSpPr>
            <p:nvPr>
              <p:custDataLst>
                <p:tags r:id="rId7"/>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9" name="Freeform 43"/>
            <p:cNvSpPr>
              <a:spLocks noEditPoints="1"/>
            </p:cNvSpPr>
            <p:nvPr>
              <p:custDataLst>
                <p:tags r:id="rId8"/>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0" name="Freeform 44"/>
            <p:cNvSpPr/>
            <p:nvPr>
              <p:custDataLst>
                <p:tags r:id="rId9"/>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1" name="Freeform 45"/>
            <p:cNvSpPr/>
            <p:nvPr>
              <p:custDataLst>
                <p:tags r:id="rId10"/>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2" name="Freeform 46"/>
            <p:cNvSpPr/>
            <p:nvPr>
              <p:custDataLst>
                <p:tags r:id="rId11"/>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3" name="Freeform 47"/>
            <p:cNvSpPr>
              <a:spLocks noEditPoints="1"/>
            </p:cNvSpPr>
            <p:nvPr>
              <p:custDataLst>
                <p:tags r:id="rId12"/>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4" name="Freeform 48"/>
            <p:cNvSpPr>
              <a:spLocks noEditPoints="1"/>
            </p:cNvSpPr>
            <p:nvPr>
              <p:custDataLst>
                <p:tags r:id="rId13"/>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5" name="Freeform 49"/>
            <p:cNvSpPr/>
            <p:nvPr>
              <p:custDataLst>
                <p:tags r:id="rId14"/>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6" name="Freeform 50"/>
            <p:cNvSpPr>
              <a:spLocks noEditPoints="1"/>
            </p:cNvSpPr>
            <p:nvPr>
              <p:custDataLst>
                <p:tags r:id="rId15"/>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7" name="Freeform 51"/>
            <p:cNvSpPr/>
            <p:nvPr>
              <p:custDataLst>
                <p:tags r:id="rId16"/>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8" name="Freeform 52"/>
            <p:cNvSpPr/>
            <p:nvPr>
              <p:custDataLst>
                <p:tags r:id="rId17"/>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9" name="Freeform 53"/>
            <p:cNvSpPr>
              <a:spLocks noEditPoints="1"/>
            </p:cNvSpPr>
            <p:nvPr>
              <p:custDataLst>
                <p:tags r:id="rId18"/>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0" name="Freeform 54"/>
            <p:cNvSpPr/>
            <p:nvPr>
              <p:custDataLst>
                <p:tags r:id="rId19"/>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1" name="Freeform 55"/>
            <p:cNvSpPr/>
            <p:nvPr>
              <p:custDataLst>
                <p:tags r:id="rId20"/>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2" name="Freeform 56"/>
            <p:cNvSpPr/>
            <p:nvPr>
              <p:custDataLst>
                <p:tags r:id="rId21"/>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3" name="Freeform 57"/>
            <p:cNvSpPr/>
            <p:nvPr>
              <p:custDataLst>
                <p:tags r:id="rId22"/>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4" name="Freeform 58"/>
            <p:cNvSpPr/>
            <p:nvPr>
              <p:custDataLst>
                <p:tags r:id="rId23"/>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5" name="Freeform 59"/>
            <p:cNvSpPr/>
            <p:nvPr>
              <p:custDataLst>
                <p:tags r:id="rId24"/>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6" name="Freeform 60"/>
            <p:cNvSpPr/>
            <p:nvPr>
              <p:custDataLst>
                <p:tags r:id="rId25"/>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7" name="Freeform 61"/>
            <p:cNvSpPr/>
            <p:nvPr>
              <p:custDataLst>
                <p:tags r:id="rId26"/>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8" name="Freeform 62"/>
            <p:cNvSpPr/>
            <p:nvPr>
              <p:custDataLst>
                <p:tags r:id="rId27"/>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9" name="Freeform 71"/>
            <p:cNvSpPr>
              <a:spLocks noEditPoints="1"/>
            </p:cNvSpPr>
            <p:nvPr>
              <p:custDataLst>
                <p:tags r:id="rId28"/>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grpSp>
      <p:sp>
        <p:nvSpPr>
          <p:cNvPr id="36" name="文本占位符 35"/>
          <p:cNvSpPr>
            <a:spLocks noGrp="1"/>
          </p:cNvSpPr>
          <p:nvPr userDrawn="1">
            <p:ph type="body" sz="quarter" idx="10" hasCustomPrompt="1"/>
            <p:custDataLst>
              <p:tags r:id="rId29"/>
            </p:custDataLst>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charset="-122"/>
                <a:cs typeface="微软雅黑" panose="020B050302020402020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北京大学学术答辩通用</a:t>
            </a:r>
            <a:r>
              <a:rPr lang="en-US" altLang="zh-CN"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PPT</a:t>
            </a:r>
            <a:r>
              <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模板</a:t>
            </a:r>
            <a:endPar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endParaRPr>
          </a:p>
        </p:txBody>
      </p:sp>
      <p:sp>
        <p:nvSpPr>
          <p:cNvPr id="41" name="文本占位符 37"/>
          <p:cNvSpPr>
            <a:spLocks noGrp="1"/>
          </p:cNvSpPr>
          <p:nvPr>
            <p:ph type="body" sz="quarter" idx="11" hasCustomPrompt="1"/>
            <p:custDataLst>
              <p:tags r:id="rId30"/>
            </p:custDataLst>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答辩人：</a:t>
            </a:r>
            <a:r>
              <a:rPr lang="en-US" altLang="zh-CN" dirty="0"/>
              <a:t>XXX</a:t>
            </a:r>
            <a:endParaRPr lang="zh-CN" altLang="en-US" dirty="0"/>
          </a:p>
        </p:txBody>
      </p:sp>
      <p:sp>
        <p:nvSpPr>
          <p:cNvPr id="42" name="文本占位符 37"/>
          <p:cNvSpPr>
            <a:spLocks noGrp="1"/>
          </p:cNvSpPr>
          <p:nvPr>
            <p:ph type="body" sz="quarter" idx="12" hasCustomPrompt="1"/>
            <p:custDataLst>
              <p:tags r:id="rId31"/>
            </p:custDataLst>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指导教师：</a:t>
            </a:r>
            <a:r>
              <a:rPr lang="en-US" altLang="zh-CN" dirty="0"/>
              <a:t>XXX</a:t>
            </a:r>
            <a:endParaRPr lang="zh-CN" altLang="en-US" dirty="0"/>
          </a:p>
        </p:txBody>
      </p:sp>
      <p:sp>
        <p:nvSpPr>
          <p:cNvPr id="43" name="文本占位符 37"/>
          <p:cNvSpPr>
            <a:spLocks noGrp="1"/>
          </p:cNvSpPr>
          <p:nvPr>
            <p:ph type="body" sz="quarter" idx="13" hasCustomPrompt="1"/>
            <p:custDataLst>
              <p:tags r:id="rId32"/>
            </p:custDataLst>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院系：</a:t>
            </a:r>
            <a:r>
              <a:rPr lang="en-US" altLang="zh-CN" dirty="0"/>
              <a:t>XXX</a:t>
            </a:r>
            <a:endParaRPr lang="zh-CN" altLang="en-US" dirty="0"/>
          </a:p>
        </p:txBody>
      </p:sp>
    </p:spTree>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3"/>
            </p:custDataLst>
          </p:nvPr>
        </p:nvPicPr>
        <p:blipFill>
          <a:blip r:embed="rId4">
            <a:extLst>
              <a:ext uri="{96DAC541-7B7A-43D3-8B79-37D633B846F1}">
                <asvg:svgBlip xmlns:asvg="http://schemas.microsoft.com/office/drawing/2016/SVG/main" r:embed="rId5"/>
              </a:ext>
            </a:extLst>
          </a:blip>
          <a:stretch>
            <a:fillRect/>
          </a:stretch>
        </p:blipFill>
        <p:spPr>
          <a:xfrm>
            <a:off x="-1601832" y="3365787"/>
            <a:ext cx="6665290" cy="4818286"/>
          </a:xfrm>
          <a:prstGeom prst="rect">
            <a:avLst/>
          </a:prstGeom>
        </p:spPr>
      </p:pic>
      <p:sp>
        <p:nvSpPr>
          <p:cNvPr id="7" name="矩形 6"/>
          <p:cNvSpPr/>
          <p:nvPr userDrawn="1">
            <p:custDataLst>
              <p:tags r:id="rId6"/>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sp>
        <p:nvSpPr>
          <p:cNvPr id="45" name="文本占位符 40"/>
          <p:cNvSpPr>
            <a:spLocks noGrp="1"/>
          </p:cNvSpPr>
          <p:nvPr>
            <p:ph type="body" sz="quarter" idx="10" hasCustomPrompt="1"/>
            <p:custDataLst>
              <p:tags r:id="rId9"/>
            </p:custDataLst>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6" name="文本占位符 40"/>
          <p:cNvSpPr>
            <a:spLocks noGrp="1"/>
          </p:cNvSpPr>
          <p:nvPr>
            <p:ph type="body" sz="quarter" idx="11" hasCustomPrompt="1"/>
            <p:custDataLst>
              <p:tags r:id="rId10"/>
            </p:custDataLst>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7" name="文本占位符 40"/>
          <p:cNvSpPr>
            <a:spLocks noGrp="1"/>
          </p:cNvSpPr>
          <p:nvPr>
            <p:ph type="body" sz="quarter" idx="12" hasCustomPrompt="1"/>
            <p:custDataLst>
              <p:tags r:id="rId11"/>
            </p:custDataLst>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9" name="文本占位符 40"/>
          <p:cNvSpPr>
            <a:spLocks noGrp="1"/>
          </p:cNvSpPr>
          <p:nvPr>
            <p:ph type="body" sz="quarter" idx="14" hasCustomPrompt="1"/>
            <p:custDataLst>
              <p:tags r:id="rId12"/>
            </p:custDataLst>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50" name="文本框 49"/>
          <p:cNvSpPr txBox="1"/>
          <p:nvPr userDrawn="1">
            <p:custDataLst>
              <p:tags r:id="rId13"/>
            </p:custDataLst>
          </p:nvPr>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p:cNvSpPr txBox="1"/>
          <p:nvPr userDrawn="1">
            <p:custDataLst>
              <p:tags r:id="rId14"/>
            </p:custDataLst>
          </p:nvPr>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p:cNvSpPr txBox="1"/>
          <p:nvPr userDrawn="1">
            <p:custDataLst>
              <p:tags r:id="rId15"/>
            </p:custDataLst>
          </p:nvPr>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p:cNvSpPr txBox="1"/>
          <p:nvPr userDrawn="1">
            <p:custDataLst>
              <p:tags r:id="rId16"/>
            </p:custDataLst>
          </p:nvPr>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p:cNvGrpSpPr/>
          <p:nvPr userDrawn="1"/>
        </p:nvGrpSpPr>
        <p:grpSpPr>
          <a:xfrm>
            <a:off x="2425132" y="3183822"/>
            <a:ext cx="1945700" cy="1941162"/>
            <a:chOff x="2105799" y="20055838"/>
            <a:chExt cx="6748090" cy="6732363"/>
          </a:xfrm>
          <a:solidFill>
            <a:schemeClr val="accent1"/>
          </a:solidFill>
        </p:grpSpPr>
        <p:sp>
          <p:nvSpPr>
            <p:cNvPr id="57" name="Freeform 8"/>
            <p:cNvSpPr>
              <a:spLocks noEditPoints="1"/>
            </p:cNvSpPr>
            <p:nvPr>
              <p:custDataLst>
                <p:tags r:id="rId17"/>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8" name="Freeform 42"/>
            <p:cNvSpPr>
              <a:spLocks noEditPoints="1"/>
            </p:cNvSpPr>
            <p:nvPr>
              <p:custDataLst>
                <p:tags r:id="rId18"/>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9" name="Freeform 43"/>
            <p:cNvSpPr>
              <a:spLocks noEditPoints="1"/>
            </p:cNvSpPr>
            <p:nvPr>
              <p:custDataLst>
                <p:tags r:id="rId19"/>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0" name="Freeform 44"/>
            <p:cNvSpPr/>
            <p:nvPr>
              <p:custDataLst>
                <p:tags r:id="rId20"/>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1" name="Freeform 45"/>
            <p:cNvSpPr/>
            <p:nvPr>
              <p:custDataLst>
                <p:tags r:id="rId21"/>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2" name="Freeform 46"/>
            <p:cNvSpPr/>
            <p:nvPr>
              <p:custDataLst>
                <p:tags r:id="rId22"/>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3" name="Freeform 47"/>
            <p:cNvSpPr>
              <a:spLocks noEditPoints="1"/>
            </p:cNvSpPr>
            <p:nvPr>
              <p:custDataLst>
                <p:tags r:id="rId23"/>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4" name="Freeform 48"/>
            <p:cNvSpPr>
              <a:spLocks noEditPoints="1"/>
            </p:cNvSpPr>
            <p:nvPr>
              <p:custDataLst>
                <p:tags r:id="rId24"/>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5" name="Freeform 49"/>
            <p:cNvSpPr/>
            <p:nvPr>
              <p:custDataLst>
                <p:tags r:id="rId25"/>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6" name="Freeform 50"/>
            <p:cNvSpPr>
              <a:spLocks noEditPoints="1"/>
            </p:cNvSpPr>
            <p:nvPr>
              <p:custDataLst>
                <p:tags r:id="rId26"/>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51"/>
            <p:cNvSpPr/>
            <p:nvPr>
              <p:custDataLst>
                <p:tags r:id="rId27"/>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52"/>
            <p:cNvSpPr/>
            <p:nvPr>
              <p:custDataLst>
                <p:tags r:id="rId28"/>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53"/>
            <p:cNvSpPr>
              <a:spLocks noEditPoints="1"/>
            </p:cNvSpPr>
            <p:nvPr>
              <p:custDataLst>
                <p:tags r:id="rId29"/>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0" name="Freeform 54"/>
            <p:cNvSpPr/>
            <p:nvPr>
              <p:custDataLst>
                <p:tags r:id="rId30"/>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1" name="Freeform 55"/>
            <p:cNvSpPr/>
            <p:nvPr>
              <p:custDataLst>
                <p:tags r:id="rId31"/>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2" name="Freeform 56"/>
            <p:cNvSpPr/>
            <p:nvPr>
              <p:custDataLst>
                <p:tags r:id="rId32"/>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3" name="Freeform 57"/>
            <p:cNvSpPr/>
            <p:nvPr>
              <p:custDataLst>
                <p:tags r:id="rId33"/>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4" name="Freeform 58"/>
            <p:cNvSpPr/>
            <p:nvPr>
              <p:custDataLst>
                <p:tags r:id="rId34"/>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5" name="Freeform 59"/>
            <p:cNvSpPr/>
            <p:nvPr>
              <p:custDataLst>
                <p:tags r:id="rId35"/>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6" name="Freeform 60"/>
            <p:cNvSpPr/>
            <p:nvPr>
              <p:custDataLst>
                <p:tags r:id="rId36"/>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7" name="Freeform 61"/>
            <p:cNvSpPr/>
            <p:nvPr>
              <p:custDataLst>
                <p:tags r:id="rId37"/>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8" name="Freeform 62"/>
            <p:cNvSpPr/>
            <p:nvPr>
              <p:custDataLst>
                <p:tags r:id="rId38"/>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9" name="Freeform 71"/>
            <p:cNvSpPr>
              <a:spLocks noEditPoints="1"/>
            </p:cNvSpPr>
            <p:nvPr>
              <p:custDataLst>
                <p:tags r:id="rId39"/>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Tree>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sp>
        <p:nvSpPr>
          <p:cNvPr id="71" name="矩形 70"/>
          <p:cNvSpPr/>
          <p:nvPr userDrawn="1">
            <p:custDataLst>
              <p:tags r:id="rId3"/>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4"/>
            </p:custDataLst>
          </p:nvPr>
        </p:nvPicPr>
        <p:blipFill>
          <a:blip r:embed="rId5">
            <a:extLst>
              <a:ext uri="{96DAC541-7B7A-43D3-8B79-37D633B846F1}">
                <asvg:svgBlip xmlns:asvg="http://schemas.microsoft.com/office/drawing/2016/SVG/main" r:embed="rId6"/>
              </a:ext>
            </a:extLst>
          </a:blip>
          <a:stretch>
            <a:fillRect/>
          </a:stretch>
        </p:blipFill>
        <p:spPr>
          <a:xfrm>
            <a:off x="-1601832" y="3365787"/>
            <a:ext cx="6665290" cy="4818286"/>
          </a:xfrm>
          <a:prstGeom prst="rect">
            <a:avLst/>
          </a:prstGeom>
        </p:spPr>
      </p:pic>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sp>
        <p:nvSpPr>
          <p:cNvPr id="41" name="文本占位符 40"/>
          <p:cNvSpPr>
            <a:spLocks noGrp="1"/>
          </p:cNvSpPr>
          <p:nvPr>
            <p:ph type="body" sz="quarter" idx="10" hasCustomPrompt="1"/>
            <p:custDataLst>
              <p:tags r:id="rId9"/>
            </p:custDataLst>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2" name="文本占位符 40"/>
          <p:cNvSpPr>
            <a:spLocks noGrp="1"/>
          </p:cNvSpPr>
          <p:nvPr>
            <p:ph type="body" sz="quarter" idx="11" hasCustomPrompt="1"/>
            <p:custDataLst>
              <p:tags r:id="rId10"/>
            </p:custDataLst>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3" name="文本占位符 40"/>
          <p:cNvSpPr>
            <a:spLocks noGrp="1"/>
          </p:cNvSpPr>
          <p:nvPr>
            <p:ph type="body" sz="quarter" idx="12" hasCustomPrompt="1"/>
            <p:custDataLst>
              <p:tags r:id="rId11"/>
            </p:custDataLst>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4" name="文本占位符 40"/>
          <p:cNvSpPr>
            <a:spLocks noGrp="1"/>
          </p:cNvSpPr>
          <p:nvPr>
            <p:ph type="body" sz="quarter" idx="13" hasCustomPrompt="1"/>
            <p:custDataLst>
              <p:tags r:id="rId12"/>
            </p:custDataLst>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36" name="文本占位符 40"/>
          <p:cNvSpPr>
            <a:spLocks noGrp="1"/>
          </p:cNvSpPr>
          <p:nvPr>
            <p:ph type="body" sz="quarter" idx="14" hasCustomPrompt="1"/>
            <p:custDataLst>
              <p:tags r:id="rId13"/>
            </p:custDataLst>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2" name="文本框 1"/>
          <p:cNvSpPr txBox="1"/>
          <p:nvPr userDrawn="1">
            <p:custDataLst>
              <p:tags r:id="rId14"/>
            </p:custDataLst>
          </p:nvPr>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custDataLst>
              <p:tags r:id="rId15"/>
            </p:custDataLst>
          </p:nvPr>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custDataLst>
              <p:tags r:id="rId16"/>
            </p:custDataLst>
          </p:nvPr>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custDataLst>
              <p:tags r:id="rId17"/>
            </p:custDataLst>
          </p:nvPr>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custDataLst>
              <p:tags r:id="rId18"/>
            </p:custDataLst>
          </p:nvPr>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p:cNvGrpSpPr/>
          <p:nvPr userDrawn="1"/>
        </p:nvGrpSpPr>
        <p:grpSpPr>
          <a:xfrm>
            <a:off x="2425132" y="3183822"/>
            <a:ext cx="1945700" cy="1941162"/>
            <a:chOff x="2105799" y="20055838"/>
            <a:chExt cx="6748090" cy="6732363"/>
          </a:xfrm>
          <a:solidFill>
            <a:schemeClr val="accent1"/>
          </a:solidFill>
        </p:grpSpPr>
        <p:sp>
          <p:nvSpPr>
            <p:cNvPr id="48" name="Freeform 8"/>
            <p:cNvSpPr>
              <a:spLocks noEditPoints="1"/>
            </p:cNvSpPr>
            <p:nvPr>
              <p:custDataLst>
                <p:tags r:id="rId19"/>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49" name="Freeform 42"/>
            <p:cNvSpPr>
              <a:spLocks noEditPoints="1"/>
            </p:cNvSpPr>
            <p:nvPr>
              <p:custDataLst>
                <p:tags r:id="rId20"/>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0" name="Freeform 43"/>
            <p:cNvSpPr>
              <a:spLocks noEditPoints="1"/>
            </p:cNvSpPr>
            <p:nvPr>
              <p:custDataLst>
                <p:tags r:id="rId21"/>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1" name="Freeform 44"/>
            <p:cNvSpPr/>
            <p:nvPr>
              <p:custDataLst>
                <p:tags r:id="rId22"/>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2" name="Freeform 45"/>
            <p:cNvSpPr/>
            <p:nvPr>
              <p:custDataLst>
                <p:tags r:id="rId23"/>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3" name="Freeform 46"/>
            <p:cNvSpPr/>
            <p:nvPr>
              <p:custDataLst>
                <p:tags r:id="rId24"/>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4" name="Freeform 47"/>
            <p:cNvSpPr>
              <a:spLocks noEditPoints="1"/>
            </p:cNvSpPr>
            <p:nvPr>
              <p:custDataLst>
                <p:tags r:id="rId25"/>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5" name="Freeform 48"/>
            <p:cNvSpPr>
              <a:spLocks noEditPoints="1"/>
            </p:cNvSpPr>
            <p:nvPr>
              <p:custDataLst>
                <p:tags r:id="rId26"/>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6" name="Freeform 49"/>
            <p:cNvSpPr/>
            <p:nvPr>
              <p:custDataLst>
                <p:tags r:id="rId27"/>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7" name="Freeform 50"/>
            <p:cNvSpPr>
              <a:spLocks noEditPoints="1"/>
            </p:cNvSpPr>
            <p:nvPr>
              <p:custDataLst>
                <p:tags r:id="rId28"/>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8" name="Freeform 51"/>
            <p:cNvSpPr/>
            <p:nvPr>
              <p:custDataLst>
                <p:tags r:id="rId29"/>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9" name="Freeform 52"/>
            <p:cNvSpPr/>
            <p:nvPr>
              <p:custDataLst>
                <p:tags r:id="rId30"/>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0" name="Freeform 53"/>
            <p:cNvSpPr>
              <a:spLocks noEditPoints="1"/>
            </p:cNvSpPr>
            <p:nvPr>
              <p:custDataLst>
                <p:tags r:id="rId31"/>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1" name="Freeform 54"/>
            <p:cNvSpPr/>
            <p:nvPr>
              <p:custDataLst>
                <p:tags r:id="rId32"/>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2" name="Freeform 55"/>
            <p:cNvSpPr/>
            <p:nvPr>
              <p:custDataLst>
                <p:tags r:id="rId33"/>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3" name="Freeform 56"/>
            <p:cNvSpPr/>
            <p:nvPr>
              <p:custDataLst>
                <p:tags r:id="rId34"/>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4" name="Freeform 57"/>
            <p:cNvSpPr/>
            <p:nvPr>
              <p:custDataLst>
                <p:tags r:id="rId35"/>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5" name="Freeform 58"/>
            <p:cNvSpPr/>
            <p:nvPr>
              <p:custDataLst>
                <p:tags r:id="rId36"/>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6" name="Freeform 59"/>
            <p:cNvSpPr/>
            <p:nvPr>
              <p:custDataLst>
                <p:tags r:id="rId37"/>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60"/>
            <p:cNvSpPr/>
            <p:nvPr>
              <p:custDataLst>
                <p:tags r:id="rId38"/>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61"/>
            <p:cNvSpPr/>
            <p:nvPr>
              <p:custDataLst>
                <p:tags r:id="rId39"/>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62"/>
            <p:cNvSpPr/>
            <p:nvPr>
              <p:custDataLst>
                <p:tags r:id="rId40"/>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0" name="Freeform 71"/>
            <p:cNvSpPr>
              <a:spLocks noEditPoints="1"/>
            </p:cNvSpPr>
            <p:nvPr>
              <p:custDataLst>
                <p:tags r:id="rId41"/>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Tree>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3"/>
            </p:custDataLst>
          </p:nvPr>
        </p:nvPicPr>
        <p:blipFill>
          <a:blip r:embed="rId4">
            <a:extLst>
              <a:ext uri="{96DAC541-7B7A-43D3-8B79-37D633B846F1}">
                <asvg:svgBlip xmlns:asvg="http://schemas.microsoft.com/office/drawing/2016/SVG/main" r:embed="rId5"/>
              </a:ext>
            </a:extLst>
          </a:blip>
          <a:stretch>
            <a:fillRect/>
          </a:stretch>
        </p:blipFill>
        <p:spPr>
          <a:xfrm>
            <a:off x="-1601832" y="3365787"/>
            <a:ext cx="6665290" cy="4818286"/>
          </a:xfrm>
          <a:prstGeom prst="rect">
            <a:avLst/>
          </a:prstGeom>
        </p:spPr>
      </p:pic>
      <p:sp>
        <p:nvSpPr>
          <p:cNvPr id="49" name="矩形 48"/>
          <p:cNvSpPr/>
          <p:nvPr userDrawn="1">
            <p:custDataLst>
              <p:tags r:id="rId6"/>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grpSp>
        <p:nvGrpSpPr>
          <p:cNvPr id="11" name="组合 10"/>
          <p:cNvGrpSpPr/>
          <p:nvPr userDrawn="1"/>
        </p:nvGrpSpPr>
        <p:grpSpPr>
          <a:xfrm>
            <a:off x="2425132" y="3183822"/>
            <a:ext cx="1945700" cy="1941162"/>
            <a:chOff x="2105799" y="20055838"/>
            <a:chExt cx="6748090" cy="6732363"/>
          </a:xfrm>
          <a:solidFill>
            <a:schemeClr val="accent1"/>
          </a:solidFill>
        </p:grpSpPr>
        <p:sp>
          <p:nvSpPr>
            <p:cNvPr id="12" name="Freeform 8"/>
            <p:cNvSpPr>
              <a:spLocks noEditPoints="1"/>
            </p:cNvSpPr>
            <p:nvPr>
              <p:custDataLst>
                <p:tags r:id="rId9"/>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 name="Freeform 42"/>
            <p:cNvSpPr>
              <a:spLocks noEditPoints="1"/>
            </p:cNvSpPr>
            <p:nvPr>
              <p:custDataLst>
                <p:tags r:id="rId10"/>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 name="Freeform 43"/>
            <p:cNvSpPr>
              <a:spLocks noEditPoints="1"/>
            </p:cNvSpPr>
            <p:nvPr>
              <p:custDataLst>
                <p:tags r:id="rId11"/>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5" name="Freeform 44"/>
            <p:cNvSpPr/>
            <p:nvPr>
              <p:custDataLst>
                <p:tags r:id="rId12"/>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6" name="Freeform 45"/>
            <p:cNvSpPr/>
            <p:nvPr>
              <p:custDataLst>
                <p:tags r:id="rId13"/>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7" name="Freeform 46"/>
            <p:cNvSpPr/>
            <p:nvPr>
              <p:custDataLst>
                <p:tags r:id="rId14"/>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8" name="Freeform 47"/>
            <p:cNvSpPr>
              <a:spLocks noEditPoints="1"/>
            </p:cNvSpPr>
            <p:nvPr>
              <p:custDataLst>
                <p:tags r:id="rId15"/>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9" name="Freeform 48"/>
            <p:cNvSpPr>
              <a:spLocks noEditPoints="1"/>
            </p:cNvSpPr>
            <p:nvPr>
              <p:custDataLst>
                <p:tags r:id="rId16"/>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0" name="Freeform 49"/>
            <p:cNvSpPr/>
            <p:nvPr>
              <p:custDataLst>
                <p:tags r:id="rId17"/>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1" name="Freeform 50"/>
            <p:cNvSpPr>
              <a:spLocks noEditPoints="1"/>
            </p:cNvSpPr>
            <p:nvPr>
              <p:custDataLst>
                <p:tags r:id="rId18"/>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2" name="Freeform 51"/>
            <p:cNvSpPr/>
            <p:nvPr>
              <p:custDataLst>
                <p:tags r:id="rId19"/>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3" name="Freeform 52"/>
            <p:cNvSpPr/>
            <p:nvPr>
              <p:custDataLst>
                <p:tags r:id="rId20"/>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4" name="Freeform 53"/>
            <p:cNvSpPr>
              <a:spLocks noEditPoints="1"/>
            </p:cNvSpPr>
            <p:nvPr>
              <p:custDataLst>
                <p:tags r:id="rId21"/>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5" name="Freeform 54"/>
            <p:cNvSpPr/>
            <p:nvPr>
              <p:custDataLst>
                <p:tags r:id="rId22"/>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6" name="Freeform 55"/>
            <p:cNvSpPr/>
            <p:nvPr>
              <p:custDataLst>
                <p:tags r:id="rId23"/>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7" name="Freeform 56"/>
            <p:cNvSpPr/>
            <p:nvPr>
              <p:custDataLst>
                <p:tags r:id="rId24"/>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8" name="Freeform 57"/>
            <p:cNvSpPr/>
            <p:nvPr>
              <p:custDataLst>
                <p:tags r:id="rId25"/>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9" name="Freeform 58"/>
            <p:cNvSpPr/>
            <p:nvPr>
              <p:custDataLst>
                <p:tags r:id="rId26"/>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0" name="Freeform 59"/>
            <p:cNvSpPr/>
            <p:nvPr>
              <p:custDataLst>
                <p:tags r:id="rId27"/>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1" name="Freeform 60"/>
            <p:cNvSpPr/>
            <p:nvPr>
              <p:custDataLst>
                <p:tags r:id="rId28"/>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2" name="Freeform 61"/>
            <p:cNvSpPr/>
            <p:nvPr>
              <p:custDataLst>
                <p:tags r:id="rId29"/>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3" name="Freeform 62"/>
            <p:cNvSpPr/>
            <p:nvPr>
              <p:custDataLst>
                <p:tags r:id="rId30"/>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4" name="Freeform 71"/>
            <p:cNvSpPr>
              <a:spLocks noEditPoints="1"/>
            </p:cNvSpPr>
            <p:nvPr>
              <p:custDataLst>
                <p:tags r:id="rId31"/>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
        <p:nvSpPr>
          <p:cNvPr id="41" name="文本占位符 40"/>
          <p:cNvSpPr>
            <a:spLocks noGrp="1"/>
          </p:cNvSpPr>
          <p:nvPr>
            <p:ph type="body" sz="quarter" idx="10" hasCustomPrompt="1"/>
            <p:custDataLst>
              <p:tags r:id="rId32"/>
            </p:custDataLst>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2" name="文本占位符 40"/>
          <p:cNvSpPr>
            <a:spLocks noGrp="1"/>
          </p:cNvSpPr>
          <p:nvPr>
            <p:ph type="body" sz="quarter" idx="11" hasCustomPrompt="1"/>
            <p:custDataLst>
              <p:tags r:id="rId33"/>
            </p:custDataLst>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3" name="文本占位符 40"/>
          <p:cNvSpPr>
            <a:spLocks noGrp="1"/>
          </p:cNvSpPr>
          <p:nvPr>
            <p:ph type="body" sz="quarter" idx="12" hasCustomPrompt="1"/>
            <p:custDataLst>
              <p:tags r:id="rId34"/>
            </p:custDataLst>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4" name="文本占位符 40"/>
          <p:cNvSpPr>
            <a:spLocks noGrp="1"/>
          </p:cNvSpPr>
          <p:nvPr>
            <p:ph type="body" sz="quarter" idx="13" hasCustomPrompt="1"/>
            <p:custDataLst>
              <p:tags r:id="rId35"/>
            </p:custDataLst>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36" name="文本占位符 40"/>
          <p:cNvSpPr>
            <a:spLocks noGrp="1"/>
          </p:cNvSpPr>
          <p:nvPr>
            <p:ph type="body" sz="quarter" idx="14" hasCustomPrompt="1"/>
            <p:custDataLst>
              <p:tags r:id="rId36"/>
            </p:custDataLst>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2" name="文本框 1"/>
          <p:cNvSpPr txBox="1"/>
          <p:nvPr userDrawn="1">
            <p:custDataLst>
              <p:tags r:id="rId37"/>
            </p:custDataLst>
          </p:nvPr>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custDataLst>
              <p:tags r:id="rId38"/>
            </p:custDataLst>
          </p:nvPr>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custDataLst>
              <p:tags r:id="rId39"/>
            </p:custDataLst>
          </p:nvPr>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custDataLst>
              <p:tags r:id="rId40"/>
            </p:custDataLst>
          </p:nvPr>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custDataLst>
              <p:tags r:id="rId41"/>
            </p:custDataLst>
          </p:nvPr>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p:cNvSpPr>
            <a:spLocks noGrp="1"/>
          </p:cNvSpPr>
          <p:nvPr>
            <p:ph type="body" sz="quarter" idx="15" hasCustomPrompt="1"/>
            <p:custDataLst>
              <p:tags r:id="rId42"/>
            </p:custDataLst>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8" name="文本框 47"/>
          <p:cNvSpPr txBox="1"/>
          <p:nvPr userDrawn="1">
            <p:custDataLst>
              <p:tags r:id="rId43"/>
            </p:custDataLst>
          </p:nvPr>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p:cNvSpPr/>
          <p:nvPr userDrawn="1">
            <p:custDataLst>
              <p:tags r:id="rId2"/>
            </p:custDataLst>
          </p:nvPr>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cxnSp>
        <p:nvCxnSpPr>
          <p:cNvPr id="70" name="直接连接符 69"/>
          <p:cNvCxnSpPr/>
          <p:nvPr>
            <p:custDataLst>
              <p:tags r:id="rId3"/>
            </p:custDataLst>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p:cNvSpPr>
            <a:spLocks noGrp="1"/>
          </p:cNvSpPr>
          <p:nvPr userDrawn="1">
            <p:ph type="body" sz="quarter" idx="10" hasCustomPrompt="1"/>
            <p:custDataLst>
              <p:tags r:id="rId4"/>
            </p:custDataLst>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B0604020202090204"/>
                <a:ea typeface="微软雅黑" panose="020B050302020402020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en-US" altLang="zh-CN" dirty="0"/>
              <a:t>XX</a:t>
            </a:r>
            <a:endParaRPr lang="zh-CN" altLang="en-US" dirty="0"/>
          </a:p>
        </p:txBody>
      </p:sp>
      <p:sp>
        <p:nvSpPr>
          <p:cNvPr id="127" name="文本占位符 3"/>
          <p:cNvSpPr>
            <a:spLocks noGrp="1"/>
          </p:cNvSpPr>
          <p:nvPr>
            <p:ph type="body" sz="quarter" idx="11" hasCustomPrompt="1"/>
            <p:custDataLst>
              <p:tags r:id="rId5"/>
            </p:custDataLst>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B0604020202090204"/>
                <a:ea typeface="微软雅黑" panose="020B050302020402020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dirty="0"/>
              <a:t>输入标题文本</a:t>
            </a:r>
            <a:endParaRPr lang="zh-CN" altLang="en-US" dirty="0"/>
          </a:p>
        </p:txBody>
      </p:sp>
      <p:pic>
        <p:nvPicPr>
          <p:cNvPr id="128" name="图形 127"/>
          <p:cNvPicPr>
            <a:picLocks noChangeAspect="1"/>
          </p:cNvPicPr>
          <p:nvPr userDrawn="1">
            <p:custDataLst>
              <p:tags r:id="rId6"/>
            </p:custDataLst>
          </p:nvPr>
        </p:nvPicPr>
        <p:blipFill>
          <a:blip r:embed="rId7">
            <a:extLst>
              <a:ext uri="{96DAC541-7B7A-43D3-8B79-37D633B846F1}">
                <asvg:svgBlip xmlns:asvg="http://schemas.microsoft.com/office/drawing/2016/SVG/main" r:embed="rId8"/>
              </a:ext>
            </a:extLst>
          </a:blip>
          <a:stretch>
            <a:fillRect/>
          </a:stretch>
        </p:blipFill>
        <p:spPr>
          <a:xfrm>
            <a:off x="8863687" y="1559486"/>
            <a:ext cx="5172316" cy="3739027"/>
          </a:xfrm>
          <a:prstGeom prst="rect">
            <a:avLst/>
          </a:prstGeom>
        </p:spPr>
      </p:pic>
      <p:grpSp>
        <p:nvGrpSpPr>
          <p:cNvPr id="62" name="组合 61"/>
          <p:cNvGrpSpPr/>
          <p:nvPr userDrawn="1"/>
        </p:nvGrpSpPr>
        <p:grpSpPr>
          <a:xfrm>
            <a:off x="1654090" y="1145460"/>
            <a:ext cx="1477533" cy="108755"/>
            <a:chOff x="4616246" y="3878362"/>
            <a:chExt cx="5571416" cy="410087"/>
          </a:xfrm>
          <a:solidFill>
            <a:schemeClr val="tx1">
              <a:alpha val="80000"/>
            </a:schemeClr>
          </a:solidFill>
        </p:grpSpPr>
        <p:sp>
          <p:nvSpPr>
            <p:cNvPr id="63" name="Freeform 17"/>
            <p:cNvSpPr>
              <a:spLocks noEditPoints="1"/>
            </p:cNvSpPr>
            <p:nvPr>
              <p:custDataLst>
                <p:tags r:id="rId9"/>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4" name="Freeform 18"/>
            <p:cNvSpPr/>
            <p:nvPr>
              <p:custDataLst>
                <p:tags r:id="rId10"/>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5" name="Freeform 19"/>
            <p:cNvSpPr/>
            <p:nvPr>
              <p:custDataLst>
                <p:tags r:id="rId11"/>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7" name="Freeform 20"/>
            <p:cNvSpPr/>
            <p:nvPr>
              <p:custDataLst>
                <p:tags r:id="rId12"/>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8" name="Freeform 21"/>
            <p:cNvSpPr/>
            <p:nvPr>
              <p:custDataLst>
                <p:tags r:id="rId13"/>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22"/>
            <p:cNvSpPr/>
            <p:nvPr>
              <p:custDataLst>
                <p:tags r:id="rId14"/>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1" name="Freeform 23"/>
            <p:cNvSpPr/>
            <p:nvPr>
              <p:custDataLst>
                <p:tags r:id="rId15"/>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29" name="Freeform 25"/>
            <p:cNvSpPr/>
            <p:nvPr>
              <p:custDataLst>
                <p:tags r:id="rId16"/>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0" name="Freeform 27"/>
            <p:cNvSpPr>
              <a:spLocks noEditPoints="1"/>
            </p:cNvSpPr>
            <p:nvPr>
              <p:custDataLst>
                <p:tags r:id="rId17"/>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1" name="Freeform 29"/>
            <p:cNvSpPr/>
            <p:nvPr>
              <p:custDataLst>
                <p:tags r:id="rId18"/>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2" name="Freeform 30"/>
            <p:cNvSpPr/>
            <p:nvPr>
              <p:custDataLst>
                <p:tags r:id="rId19"/>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3" name="Freeform 31"/>
            <p:cNvSpPr/>
            <p:nvPr>
              <p:custDataLst>
                <p:tags r:id="rId20"/>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4" name="Freeform 32"/>
            <p:cNvSpPr/>
            <p:nvPr>
              <p:custDataLst>
                <p:tags r:id="rId21"/>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5" name="Freeform 33"/>
            <p:cNvSpPr/>
            <p:nvPr>
              <p:custDataLst>
                <p:tags r:id="rId22"/>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6" name="Freeform 34"/>
            <p:cNvSpPr/>
            <p:nvPr>
              <p:custDataLst>
                <p:tags r:id="rId23"/>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7" name="Freeform 35"/>
            <p:cNvSpPr/>
            <p:nvPr>
              <p:custDataLst>
                <p:tags r:id="rId24"/>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38" name="组合 137"/>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p:cNvSpPr>
              <a:spLocks noEditPoints="1"/>
            </p:cNvSpPr>
            <p:nvPr>
              <p:custDataLst>
                <p:tags r:id="rId25"/>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0" name="Freeform 10"/>
            <p:cNvSpPr/>
            <p:nvPr>
              <p:custDataLst>
                <p:tags r:id="rId26"/>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1" name="Freeform 11"/>
            <p:cNvSpPr>
              <a:spLocks noEditPoints="1"/>
            </p:cNvSpPr>
            <p:nvPr>
              <p:custDataLst>
                <p:tags r:id="rId27"/>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2" name="Freeform 12"/>
            <p:cNvSpPr/>
            <p:nvPr>
              <p:custDataLst>
                <p:tags r:id="rId28"/>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3" name="Freeform 13"/>
            <p:cNvSpPr/>
            <p:nvPr>
              <p:custDataLst>
                <p:tags r:id="rId29"/>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4" name="Freeform 14"/>
            <p:cNvSpPr/>
            <p:nvPr>
              <p:custDataLst>
                <p:tags r:id="rId30"/>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5" name="Freeform 15"/>
            <p:cNvSpPr/>
            <p:nvPr>
              <p:custDataLst>
                <p:tags r:id="rId31"/>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6" name="Freeform 16"/>
            <p:cNvSpPr/>
            <p:nvPr>
              <p:custDataLst>
                <p:tags r:id="rId32"/>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7" name="Freeform 24"/>
            <p:cNvSpPr/>
            <p:nvPr>
              <p:custDataLst>
                <p:tags r:id="rId33"/>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8" name="Freeform 26"/>
            <p:cNvSpPr/>
            <p:nvPr>
              <p:custDataLst>
                <p:tags r:id="rId34"/>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28"/>
            <p:cNvSpPr/>
            <p:nvPr>
              <p:custDataLst>
                <p:tags r:id="rId35"/>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36"/>
            <p:cNvSpPr/>
            <p:nvPr>
              <p:custDataLst>
                <p:tags r:id="rId36"/>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51" name="组合 150"/>
          <p:cNvGrpSpPr/>
          <p:nvPr userDrawn="1"/>
        </p:nvGrpSpPr>
        <p:grpSpPr>
          <a:xfrm>
            <a:off x="882188" y="613507"/>
            <a:ext cx="664422" cy="662874"/>
            <a:chOff x="2105799" y="20055838"/>
            <a:chExt cx="6748090" cy="6732363"/>
          </a:xfrm>
          <a:solidFill>
            <a:schemeClr val="accent1">
              <a:alpha val="80000"/>
            </a:schemeClr>
          </a:solidFill>
        </p:grpSpPr>
        <p:sp>
          <p:nvSpPr>
            <p:cNvPr id="152" name="Freeform 8"/>
            <p:cNvSpPr>
              <a:spLocks noEditPoints="1"/>
            </p:cNvSpPr>
            <p:nvPr>
              <p:custDataLst>
                <p:tags r:id="rId37"/>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3" name="Freeform 42"/>
            <p:cNvSpPr>
              <a:spLocks noEditPoints="1"/>
            </p:cNvSpPr>
            <p:nvPr>
              <p:custDataLst>
                <p:tags r:id="rId38"/>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4" name="Freeform 43"/>
            <p:cNvSpPr>
              <a:spLocks noEditPoints="1"/>
            </p:cNvSpPr>
            <p:nvPr>
              <p:custDataLst>
                <p:tags r:id="rId39"/>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5" name="Freeform 44"/>
            <p:cNvSpPr/>
            <p:nvPr>
              <p:custDataLst>
                <p:tags r:id="rId40"/>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6" name="Freeform 45"/>
            <p:cNvSpPr/>
            <p:nvPr>
              <p:custDataLst>
                <p:tags r:id="rId41"/>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7" name="Freeform 46"/>
            <p:cNvSpPr/>
            <p:nvPr>
              <p:custDataLst>
                <p:tags r:id="rId42"/>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8" name="Freeform 47"/>
            <p:cNvSpPr>
              <a:spLocks noEditPoints="1"/>
            </p:cNvSpPr>
            <p:nvPr>
              <p:custDataLst>
                <p:tags r:id="rId43"/>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9" name="Freeform 48"/>
            <p:cNvSpPr>
              <a:spLocks noEditPoints="1"/>
            </p:cNvSpPr>
            <p:nvPr>
              <p:custDataLst>
                <p:tags r:id="rId44"/>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0" name="Freeform 49"/>
            <p:cNvSpPr/>
            <p:nvPr>
              <p:custDataLst>
                <p:tags r:id="rId45"/>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1" name="Freeform 50"/>
            <p:cNvSpPr>
              <a:spLocks noEditPoints="1"/>
            </p:cNvSpPr>
            <p:nvPr>
              <p:custDataLst>
                <p:tags r:id="rId46"/>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2" name="Freeform 51"/>
            <p:cNvSpPr/>
            <p:nvPr>
              <p:custDataLst>
                <p:tags r:id="rId47"/>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3" name="Freeform 52"/>
            <p:cNvSpPr/>
            <p:nvPr>
              <p:custDataLst>
                <p:tags r:id="rId48"/>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4" name="Freeform 53"/>
            <p:cNvSpPr>
              <a:spLocks noEditPoints="1"/>
            </p:cNvSpPr>
            <p:nvPr>
              <p:custDataLst>
                <p:tags r:id="rId49"/>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5" name="Freeform 54"/>
            <p:cNvSpPr/>
            <p:nvPr>
              <p:custDataLst>
                <p:tags r:id="rId50"/>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6" name="Freeform 55"/>
            <p:cNvSpPr/>
            <p:nvPr>
              <p:custDataLst>
                <p:tags r:id="rId51"/>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7" name="Freeform 56"/>
            <p:cNvSpPr/>
            <p:nvPr>
              <p:custDataLst>
                <p:tags r:id="rId52"/>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8" name="Freeform 57"/>
            <p:cNvSpPr/>
            <p:nvPr>
              <p:custDataLst>
                <p:tags r:id="rId53"/>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9" name="Freeform 58"/>
            <p:cNvSpPr/>
            <p:nvPr>
              <p:custDataLst>
                <p:tags r:id="rId54"/>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0" name="Freeform 59"/>
            <p:cNvSpPr/>
            <p:nvPr>
              <p:custDataLst>
                <p:tags r:id="rId55"/>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1" name="Freeform 60"/>
            <p:cNvSpPr/>
            <p:nvPr>
              <p:custDataLst>
                <p:tags r:id="rId56"/>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2" name="Freeform 61"/>
            <p:cNvSpPr/>
            <p:nvPr>
              <p:custDataLst>
                <p:tags r:id="rId57"/>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3" name="Freeform 62"/>
            <p:cNvSpPr/>
            <p:nvPr>
              <p:custDataLst>
                <p:tags r:id="rId58"/>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4" name="Freeform 71"/>
            <p:cNvSpPr>
              <a:spLocks noEditPoints="1"/>
            </p:cNvSpPr>
            <p:nvPr>
              <p:custDataLst>
                <p:tags r:id="rId59"/>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sp>
        <p:nvSpPr>
          <p:cNvPr id="5" name="矩形 4"/>
          <p:cNvSpPr/>
          <p:nvPr userDrawn="1">
            <p:custDataLst>
              <p:tags r:id="rId60"/>
            </p:custDataLst>
          </p:nvPr>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B0604020202090204"/>
                <a:ea typeface="微软雅黑" panose="020B0503020204020204" charset="-122"/>
                <a:cs typeface="+mn-ea"/>
              </a:rPr>
              <a:t>PART</a:t>
            </a:r>
            <a:endParaRPr kumimoji="0" lang="zh-CN" altLang="en-US" sz="4000" b="0" i="0" u="none" strike="noStrike" kern="1200" cap="none" spc="0" normalizeH="0" baseline="0" dirty="0">
              <a:ln>
                <a:noFill/>
              </a:ln>
              <a:solidFill>
                <a:prstClr val="white"/>
              </a:solidFill>
              <a:effectLst/>
              <a:uLnTx/>
              <a:uFillTx/>
              <a:latin typeface="Arial" panose="020B0604020202090204"/>
              <a:ea typeface="微软雅黑" panose="020B0503020204020204" charset="-122"/>
              <a:cs typeface="+mn-ea"/>
            </a:endParaRPr>
          </a:p>
        </p:txBody>
      </p:sp>
    </p:spTree>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p:cNvSpPr/>
          <p:nvPr userDrawn="1">
            <p:custDataLst>
              <p:tags r:id="rId2"/>
            </p:custDataLst>
          </p:nvPr>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sp>
        <p:nvSpPr>
          <p:cNvPr id="63" name="椭圆 62"/>
          <p:cNvSpPr/>
          <p:nvPr>
            <p:custDataLst>
              <p:tags r:id="rId3"/>
            </p:custDataLst>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64" name="组合 63"/>
          <p:cNvGrpSpPr/>
          <p:nvPr/>
        </p:nvGrpSpPr>
        <p:grpSpPr>
          <a:xfrm>
            <a:off x="5317814" y="741574"/>
            <a:ext cx="1614432" cy="1610666"/>
            <a:chOff x="2105799" y="20055838"/>
            <a:chExt cx="6748090" cy="6732363"/>
          </a:xfrm>
          <a:solidFill>
            <a:schemeClr val="accent1"/>
          </a:solidFill>
        </p:grpSpPr>
        <p:sp>
          <p:nvSpPr>
            <p:cNvPr id="65" name="Freeform 8"/>
            <p:cNvSpPr>
              <a:spLocks noEditPoints="1"/>
            </p:cNvSpPr>
            <p:nvPr>
              <p:custDataLst>
                <p:tags r:id="rId4"/>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42"/>
            <p:cNvSpPr>
              <a:spLocks noEditPoints="1"/>
            </p:cNvSpPr>
            <p:nvPr>
              <p:custDataLst>
                <p:tags r:id="rId5"/>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43"/>
            <p:cNvSpPr>
              <a:spLocks noEditPoints="1"/>
            </p:cNvSpPr>
            <p:nvPr>
              <p:custDataLst>
                <p:tags r:id="rId6"/>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44"/>
            <p:cNvSpPr/>
            <p:nvPr>
              <p:custDataLst>
                <p:tags r:id="rId7"/>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1" name="Freeform 45"/>
            <p:cNvSpPr/>
            <p:nvPr>
              <p:custDataLst>
                <p:tags r:id="rId8"/>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29" name="Freeform 46"/>
            <p:cNvSpPr/>
            <p:nvPr>
              <p:custDataLst>
                <p:tags r:id="rId9"/>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0" name="Freeform 47"/>
            <p:cNvSpPr>
              <a:spLocks noEditPoints="1"/>
            </p:cNvSpPr>
            <p:nvPr>
              <p:custDataLst>
                <p:tags r:id="rId10"/>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1" name="Freeform 48"/>
            <p:cNvSpPr>
              <a:spLocks noEditPoints="1"/>
            </p:cNvSpPr>
            <p:nvPr>
              <p:custDataLst>
                <p:tags r:id="rId11"/>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2" name="Freeform 49"/>
            <p:cNvSpPr/>
            <p:nvPr>
              <p:custDataLst>
                <p:tags r:id="rId12"/>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3" name="Freeform 50"/>
            <p:cNvSpPr>
              <a:spLocks noEditPoints="1"/>
            </p:cNvSpPr>
            <p:nvPr>
              <p:custDataLst>
                <p:tags r:id="rId13"/>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4" name="Freeform 51"/>
            <p:cNvSpPr/>
            <p:nvPr>
              <p:custDataLst>
                <p:tags r:id="rId14"/>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5" name="Freeform 52"/>
            <p:cNvSpPr/>
            <p:nvPr>
              <p:custDataLst>
                <p:tags r:id="rId15"/>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6" name="Freeform 53"/>
            <p:cNvSpPr>
              <a:spLocks noEditPoints="1"/>
            </p:cNvSpPr>
            <p:nvPr>
              <p:custDataLst>
                <p:tags r:id="rId16"/>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7" name="Freeform 54"/>
            <p:cNvSpPr/>
            <p:nvPr>
              <p:custDataLst>
                <p:tags r:id="rId17"/>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8" name="Freeform 55"/>
            <p:cNvSpPr/>
            <p:nvPr>
              <p:custDataLst>
                <p:tags r:id="rId18"/>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9" name="Freeform 56"/>
            <p:cNvSpPr/>
            <p:nvPr>
              <p:custDataLst>
                <p:tags r:id="rId19"/>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0" name="Freeform 57"/>
            <p:cNvSpPr/>
            <p:nvPr>
              <p:custDataLst>
                <p:tags r:id="rId20"/>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1" name="Freeform 58"/>
            <p:cNvSpPr/>
            <p:nvPr>
              <p:custDataLst>
                <p:tags r:id="rId21"/>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2" name="Freeform 59"/>
            <p:cNvSpPr/>
            <p:nvPr>
              <p:custDataLst>
                <p:tags r:id="rId22"/>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3" name="Freeform 60"/>
            <p:cNvSpPr/>
            <p:nvPr>
              <p:custDataLst>
                <p:tags r:id="rId23"/>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4" name="Freeform 61"/>
            <p:cNvSpPr/>
            <p:nvPr>
              <p:custDataLst>
                <p:tags r:id="rId24"/>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5" name="Freeform 62"/>
            <p:cNvSpPr/>
            <p:nvPr>
              <p:custDataLst>
                <p:tags r:id="rId25"/>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6" name="Freeform 71"/>
            <p:cNvSpPr>
              <a:spLocks noEditPoints="1"/>
            </p:cNvSpPr>
            <p:nvPr>
              <p:custDataLst>
                <p:tags r:id="rId26"/>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grpSp>
      <p:sp>
        <p:nvSpPr>
          <p:cNvPr id="147" name="标题 1"/>
          <p:cNvSpPr>
            <a:spLocks noGrp="1"/>
          </p:cNvSpPr>
          <p:nvPr userDrawn="1">
            <p:ph type="ctrTitle" hasCustomPrompt="1"/>
            <p:custDataLst>
              <p:tags r:id="rId27"/>
            </p:custDataLst>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B0604020202090204"/>
                <a:ea typeface="微软雅黑" panose="020B0503020204020204" charset="-122"/>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defRPr/>
            </a:pPr>
            <a:r>
              <a:rPr lang="zh-CN" altLang="en-US" dirty="0"/>
              <a:t>单击此处编辑结束语</a:t>
            </a:r>
            <a:endParaRPr lang="zh-CN" altLang="en-US" dirty="0"/>
          </a:p>
        </p:txBody>
      </p:sp>
      <p:sp>
        <p:nvSpPr>
          <p:cNvPr id="148" name="副标题 2"/>
          <p:cNvSpPr>
            <a:spLocks noGrp="1"/>
          </p:cNvSpPr>
          <p:nvPr userDrawn="1">
            <p:ph type="subTitle" idx="1" hasCustomPrompt="1"/>
            <p:custDataLst>
              <p:tags r:id="rId28"/>
            </p:custDataLst>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B0604020202090204"/>
                <a:ea typeface="微软雅黑" panose="020B0503020204020204" charset="-122"/>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endParaRPr lang="zh-CN" altLang="en-US" dirty="0"/>
          </a:p>
        </p:txBody>
      </p:sp>
    </p:spTree>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57" name="灯片编号占位符 8"/>
          <p:cNvSpPr>
            <a:spLocks noGrp="1"/>
          </p:cNvSpPr>
          <p:nvPr>
            <p:ph type="sldNum" sz="quarter" idx="4"/>
            <p:custDataLst>
              <p:tags r:id="rId53"/>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Tree>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0"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2"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3"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4"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5"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6"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7"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8"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9"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0"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1"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2"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3"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4"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7"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8"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9"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0"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1"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2"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3"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4"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5"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6"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7"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0"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1"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2"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3"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4"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5"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6"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7"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8"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9"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0"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1"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2"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3"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4"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5"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6"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7"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8"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9"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0"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1"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cxnSp>
        <p:nvCxnSpPr>
          <p:cNvPr id="122" name="直接连接符 121"/>
          <p:cNvCxnSpPr/>
          <p:nvPr userDrawn="1">
            <p:custDataLst>
              <p:tags r:id="rId53"/>
            </p:custDataLst>
          </p:nvPr>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custDataLst>
              <p:tags r:id="rId54"/>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fld>
            <a:r>
              <a:rPr lang="zh-CN" altLang="en-US" dirty="0"/>
              <a:t> </a:t>
            </a:r>
            <a:r>
              <a:rPr lang="en-US" altLang="zh-CN" dirty="0"/>
              <a:t>&gt;</a:t>
            </a:r>
            <a:endParaRPr lang="zh-CN" altLang="en-US" dirty="0"/>
          </a:p>
        </p:txBody>
      </p:sp>
      <p:cxnSp>
        <p:nvCxnSpPr>
          <p:cNvPr id="71" name="直接连接符 70"/>
          <p:cNvCxnSpPr/>
          <p:nvPr userDrawn="1">
            <p:custDataLst>
              <p:tags r:id="rId55"/>
            </p:custDataLst>
          </p:nvPr>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custDataLst>
              <p:tags r:id="rId56"/>
            </p:custDataLst>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p:cNvSpPr>
            <a:spLocks noGrp="1"/>
          </p:cNvSpPr>
          <p:nvPr>
            <p:ph type="title" hasCustomPrompt="1"/>
            <p:custDataLst>
              <p:tags r:id="rId57"/>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63" name="文本框 62"/>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p:cNvGrpSpPr/>
          <p:nvPr userDrawn="1"/>
        </p:nvGrpSpPr>
        <p:grpSpPr>
          <a:xfrm>
            <a:off x="528706" y="867990"/>
            <a:ext cx="2433027" cy="0"/>
            <a:chOff x="7460343" y="1311756"/>
            <a:chExt cx="2433027" cy="0"/>
          </a:xfrm>
        </p:grpSpPr>
        <p:cxnSp>
          <p:nvCxnSpPr>
            <p:cNvPr id="64" name="直接连接符 63"/>
            <p:cNvCxnSpPr/>
            <p:nvPr>
              <p:custDataLst>
                <p:tags r:id="rId2"/>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custDataLst>
                <p:tags r:id="rId3"/>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custDataLst>
                  <p:tags r:id="rId4"/>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18"/>
              <p:cNvSpPr/>
              <p:nvPr>
                <p:custDataLst>
                  <p:tags r:id="rId5"/>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0" name="Freeform 19"/>
              <p:cNvSpPr/>
              <p:nvPr>
                <p:custDataLst>
                  <p:tags r:id="rId6"/>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2" name="Freeform 20"/>
              <p:cNvSpPr/>
              <p:nvPr>
                <p:custDataLst>
                  <p:tags r:id="rId7"/>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3" name="Freeform 21"/>
              <p:cNvSpPr/>
              <p:nvPr>
                <p:custDataLst>
                  <p:tags r:id="rId8"/>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4" name="Freeform 22"/>
              <p:cNvSpPr/>
              <p:nvPr>
                <p:custDataLst>
                  <p:tags r:id="rId9"/>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5" name="Freeform 23"/>
              <p:cNvSpPr/>
              <p:nvPr>
                <p:custDataLst>
                  <p:tags r:id="rId10"/>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6" name="Freeform 25"/>
              <p:cNvSpPr/>
              <p:nvPr>
                <p:custDataLst>
                  <p:tags r:id="rId11"/>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7" name="Freeform 27"/>
              <p:cNvSpPr>
                <a:spLocks noEditPoints="1"/>
              </p:cNvSpPr>
              <p:nvPr>
                <p:custDataLst>
                  <p:tags r:id="rId12"/>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8" name="Freeform 29"/>
              <p:cNvSpPr/>
              <p:nvPr>
                <p:custDataLst>
                  <p:tags r:id="rId13"/>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9" name="Freeform 30"/>
              <p:cNvSpPr/>
              <p:nvPr>
                <p:custDataLst>
                  <p:tags r:id="rId14"/>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0" name="Freeform 31"/>
              <p:cNvSpPr/>
              <p:nvPr>
                <p:custDataLst>
                  <p:tags r:id="rId15"/>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1" name="Freeform 32"/>
              <p:cNvSpPr/>
              <p:nvPr>
                <p:custDataLst>
                  <p:tags r:id="rId16"/>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2" name="Freeform 33"/>
              <p:cNvSpPr/>
              <p:nvPr>
                <p:custDataLst>
                  <p:tags r:id="rId17"/>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3" name="Freeform 34"/>
              <p:cNvSpPr/>
              <p:nvPr>
                <p:custDataLst>
                  <p:tags r:id="rId18"/>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4" name="Freeform 35"/>
              <p:cNvSpPr/>
              <p:nvPr>
                <p:custDataLst>
                  <p:tags r:id="rId19"/>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custDataLst>
                  <p:tags r:id="rId20"/>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7" name="Freeform 10"/>
              <p:cNvSpPr/>
              <p:nvPr>
                <p:custDataLst>
                  <p:tags r:id="rId21"/>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8" name="Freeform 11"/>
              <p:cNvSpPr>
                <a:spLocks noEditPoints="1"/>
              </p:cNvSpPr>
              <p:nvPr>
                <p:custDataLst>
                  <p:tags r:id="rId22"/>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9" name="Freeform 12"/>
              <p:cNvSpPr/>
              <p:nvPr>
                <p:custDataLst>
                  <p:tags r:id="rId23"/>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0" name="Freeform 13"/>
              <p:cNvSpPr/>
              <p:nvPr>
                <p:custDataLst>
                  <p:tags r:id="rId24"/>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1" name="Freeform 14"/>
              <p:cNvSpPr/>
              <p:nvPr>
                <p:custDataLst>
                  <p:tags r:id="rId25"/>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2" name="Freeform 15"/>
              <p:cNvSpPr/>
              <p:nvPr>
                <p:custDataLst>
                  <p:tags r:id="rId26"/>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3" name="Freeform 16"/>
              <p:cNvSpPr/>
              <p:nvPr>
                <p:custDataLst>
                  <p:tags r:id="rId27"/>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4" name="Freeform 24"/>
              <p:cNvSpPr/>
              <p:nvPr>
                <p:custDataLst>
                  <p:tags r:id="rId28"/>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5" name="Freeform 26"/>
              <p:cNvSpPr/>
              <p:nvPr>
                <p:custDataLst>
                  <p:tags r:id="rId29"/>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6" name="Freeform 28"/>
              <p:cNvSpPr/>
              <p:nvPr>
                <p:custDataLst>
                  <p:tags r:id="rId30"/>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7" name="Freeform 36"/>
              <p:cNvSpPr/>
              <p:nvPr>
                <p:custDataLst>
                  <p:tags r:id="rId31"/>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custDataLst>
                  <p:tags r:id="rId32"/>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0" name="Freeform 42"/>
              <p:cNvSpPr>
                <a:spLocks noEditPoints="1"/>
              </p:cNvSpPr>
              <p:nvPr>
                <p:custDataLst>
                  <p:tags r:id="rId33"/>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1" name="Freeform 43"/>
              <p:cNvSpPr>
                <a:spLocks noEditPoints="1"/>
              </p:cNvSpPr>
              <p:nvPr>
                <p:custDataLst>
                  <p:tags r:id="rId34"/>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2" name="Freeform 44"/>
              <p:cNvSpPr/>
              <p:nvPr>
                <p:custDataLst>
                  <p:tags r:id="rId35"/>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3" name="Freeform 45"/>
              <p:cNvSpPr/>
              <p:nvPr>
                <p:custDataLst>
                  <p:tags r:id="rId36"/>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4" name="Freeform 46"/>
              <p:cNvSpPr/>
              <p:nvPr>
                <p:custDataLst>
                  <p:tags r:id="rId37"/>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5" name="Freeform 47"/>
              <p:cNvSpPr>
                <a:spLocks noEditPoints="1"/>
              </p:cNvSpPr>
              <p:nvPr>
                <p:custDataLst>
                  <p:tags r:id="rId38"/>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6" name="Freeform 48"/>
              <p:cNvSpPr>
                <a:spLocks noEditPoints="1"/>
              </p:cNvSpPr>
              <p:nvPr>
                <p:custDataLst>
                  <p:tags r:id="rId39"/>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7" name="Freeform 49"/>
              <p:cNvSpPr/>
              <p:nvPr>
                <p:custDataLst>
                  <p:tags r:id="rId40"/>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8" name="Freeform 50"/>
              <p:cNvSpPr>
                <a:spLocks noEditPoints="1"/>
              </p:cNvSpPr>
              <p:nvPr>
                <p:custDataLst>
                  <p:tags r:id="rId41"/>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9" name="Freeform 51"/>
              <p:cNvSpPr/>
              <p:nvPr>
                <p:custDataLst>
                  <p:tags r:id="rId42"/>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0" name="Freeform 52"/>
              <p:cNvSpPr/>
              <p:nvPr>
                <p:custDataLst>
                  <p:tags r:id="rId43"/>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1" name="Freeform 53"/>
              <p:cNvSpPr>
                <a:spLocks noEditPoints="1"/>
              </p:cNvSpPr>
              <p:nvPr>
                <p:custDataLst>
                  <p:tags r:id="rId44"/>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2" name="Freeform 54"/>
              <p:cNvSpPr/>
              <p:nvPr>
                <p:custDataLst>
                  <p:tags r:id="rId45"/>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3" name="Freeform 55"/>
              <p:cNvSpPr/>
              <p:nvPr>
                <p:custDataLst>
                  <p:tags r:id="rId46"/>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4" name="Freeform 56"/>
              <p:cNvSpPr/>
              <p:nvPr>
                <p:custDataLst>
                  <p:tags r:id="rId47"/>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5" name="Freeform 57"/>
              <p:cNvSpPr/>
              <p:nvPr>
                <p:custDataLst>
                  <p:tags r:id="rId48"/>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6" name="Freeform 58"/>
              <p:cNvSpPr/>
              <p:nvPr>
                <p:custDataLst>
                  <p:tags r:id="rId49"/>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7" name="Freeform 59"/>
              <p:cNvSpPr/>
              <p:nvPr>
                <p:custDataLst>
                  <p:tags r:id="rId50"/>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8" name="Freeform 60"/>
              <p:cNvSpPr/>
              <p:nvPr>
                <p:custDataLst>
                  <p:tags r:id="rId51"/>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9" name="Freeform 61"/>
              <p:cNvSpPr/>
              <p:nvPr>
                <p:custDataLst>
                  <p:tags r:id="rId52"/>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0" name="Freeform 62"/>
              <p:cNvSpPr/>
              <p:nvPr>
                <p:custDataLst>
                  <p:tags r:id="rId53"/>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1" name="Freeform 71"/>
              <p:cNvSpPr>
                <a:spLocks noEditPoints="1"/>
              </p:cNvSpPr>
              <p:nvPr>
                <p:custDataLst>
                  <p:tags r:id="rId54"/>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cxnSp>
        <p:nvCxnSpPr>
          <p:cNvPr id="122" name="直接连接符 121"/>
          <p:cNvCxnSpPr/>
          <p:nvPr userDrawn="1">
            <p:custDataLst>
              <p:tags r:id="rId55"/>
            </p:custDataLst>
          </p:nvPr>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fld>
            <a:r>
              <a:rPr lang="zh-CN" altLang="en-US" dirty="0"/>
              <a:t> </a:t>
            </a:r>
            <a:r>
              <a:rPr lang="en-US" altLang="zh-CN" dirty="0"/>
              <a:t>&gt;</a:t>
            </a:r>
            <a:endParaRPr lang="zh-CN" altLang="en-US" dirty="0"/>
          </a:p>
        </p:txBody>
      </p:sp>
      <p:sp>
        <p:nvSpPr>
          <p:cNvPr id="125" name="标题 1"/>
          <p:cNvSpPr>
            <a:spLocks noGrp="1"/>
          </p:cNvSpPr>
          <p:nvPr>
            <p:ph type="title" hasCustomPrompt="1"/>
            <p:custDataLst>
              <p:tags r:id="rId57"/>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71" name="文本框 70"/>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57" name="灯片编号占位符 8"/>
          <p:cNvSpPr>
            <a:spLocks noGrp="1"/>
          </p:cNvSpPr>
          <p:nvPr>
            <p:ph type="sldNum" sz="quarter" idx="4"/>
            <p:custDataLst>
              <p:tags r:id="rId53"/>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Tree>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sz="quarter" idx="11" hasCustomPrompt="1"/>
            <p:custDataLst>
              <p:tags r:id="rId59"/>
            </p:custDataLst>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endParaRPr lang="zh-CN" altLang="en-US" dirty="0"/>
          </a:p>
        </p:txBody>
      </p:sp>
    </p:spTree>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0" y="1196753"/>
            <a:ext cx="12192000" cy="3121152"/>
          </a:xfrm>
        </p:spPr>
        <p:txBody>
          <a:bodyPr anchor="ctr"/>
          <a:lstStyle>
            <a:lvl1pPr algn="ctr">
              <a:defRPr/>
            </a:lvl1pPr>
          </a:lstStyle>
          <a:p>
            <a:r>
              <a:rPr lang="zh-CN" altLang="en-US" dirty="0"/>
              <a:t>单击此处修改图片</a:t>
            </a:r>
            <a:endParaRPr lang="zh-CN" altLang="en-US" dirty="0"/>
          </a:p>
        </p:txBody>
      </p:sp>
    </p:spTree>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66" name="图片占位符 65"/>
          <p:cNvSpPr>
            <a:spLocks noGrp="1"/>
          </p:cNvSpPr>
          <p:nvPr>
            <p:ph type="pic" sz="quarter" idx="11" hasCustomPrompt="1"/>
            <p:custDataLst>
              <p:tags r:id="rId59"/>
            </p:custDataLst>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endParaRPr lang="zh-CN" altLang="en-US" dirty="0"/>
          </a:p>
        </p:txBody>
      </p:sp>
    </p:spTree>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9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endParaRPr lang="zh-CN" altLang="en-US" dirty="0"/>
          </a:p>
        </p:txBody>
      </p:sp>
    </p:spTree>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3" name="图片占位符 2"/>
          <p:cNvSpPr>
            <a:spLocks noGrp="1"/>
          </p:cNvSpPr>
          <p:nvPr>
            <p:ph type="pic" sz="quarter" idx="11" hasCustomPrompt="1"/>
            <p:custDataLst>
              <p:tags r:id="rId59"/>
            </p:custDataLst>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4" name="图片占位符 3"/>
          <p:cNvSpPr>
            <a:spLocks noGrp="1"/>
          </p:cNvSpPr>
          <p:nvPr>
            <p:ph type="pic" sz="quarter" idx="12" hasCustomPrompt="1"/>
            <p:custDataLst>
              <p:tags r:id="rId60"/>
            </p:custDataLst>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5" name="图片占位符 4"/>
          <p:cNvSpPr>
            <a:spLocks noGrp="1"/>
          </p:cNvSpPr>
          <p:nvPr>
            <p:ph type="pic" sz="quarter" idx="13" hasCustomPrompt="1"/>
            <p:custDataLst>
              <p:tags r:id="rId61"/>
            </p:custDataLst>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sz="quarter" idx="11" hasCustomPrompt="1"/>
            <p:custDataLst>
              <p:tags r:id="rId59"/>
            </p:custDataLst>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endParaRPr lang="zh-CN" altLang="en-US" dirty="0"/>
          </a:p>
        </p:txBody>
      </p:sp>
    </p:spTree>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p:custDataLst>
              <p:tags r:id="rId58"/>
            </p:custDataLst>
          </p:nvPr>
        </p:nvSpPr>
        <p:spPr>
          <a:xfrm>
            <a:off x="2546350" y="1186670"/>
            <a:ext cx="6170930" cy="2242330"/>
          </a:xfrm>
        </p:spPr>
        <p:txBody>
          <a:bodyPr/>
          <a:lstStyle/>
          <a:p>
            <a:endParaRPr lang="zh-CN" altLang="en-US"/>
          </a:p>
        </p:txBody>
      </p:sp>
      <p:sp>
        <p:nvSpPr>
          <p:cNvPr id="3" name="图片占位符 2"/>
          <p:cNvSpPr>
            <a:spLocks noGrp="1"/>
          </p:cNvSpPr>
          <p:nvPr>
            <p:ph type="pic" sz="quarter" idx="11"/>
            <p:custDataLst>
              <p:tags r:id="rId59"/>
            </p:custDataLst>
          </p:nvPr>
        </p:nvSpPr>
        <p:spPr>
          <a:xfrm>
            <a:off x="2546350" y="3551651"/>
            <a:ext cx="3022600" cy="2401016"/>
          </a:xfrm>
          <a:prstGeom prst="rect">
            <a:avLst/>
          </a:prstGeom>
        </p:spPr>
        <p:txBody>
          <a:bodyPr/>
          <a:lstStyle/>
          <a:p>
            <a:endParaRPr lang="zh-CN" altLang="en-US"/>
          </a:p>
        </p:txBody>
      </p:sp>
      <p:sp>
        <p:nvSpPr>
          <p:cNvPr id="4" name="图片占位符 3"/>
          <p:cNvSpPr>
            <a:spLocks noGrp="1"/>
          </p:cNvSpPr>
          <p:nvPr>
            <p:ph type="pic" sz="quarter" idx="12"/>
            <p:custDataLst>
              <p:tags r:id="rId60"/>
            </p:custDataLst>
          </p:nvPr>
        </p:nvSpPr>
        <p:spPr>
          <a:xfrm>
            <a:off x="5693412" y="3550560"/>
            <a:ext cx="3023869" cy="2403201"/>
          </a:xfrm>
          <a:prstGeom prst="rect">
            <a:avLst/>
          </a:prstGeom>
        </p:spPr>
        <p:txBody>
          <a:bodyPr/>
          <a:lstStyle/>
          <a:p>
            <a:endParaRPr lang="zh-CN" altLang="en-US"/>
          </a:p>
        </p:txBody>
      </p:sp>
      <p:sp>
        <p:nvSpPr>
          <p:cNvPr id="5" name="图片占位符 4"/>
          <p:cNvSpPr>
            <a:spLocks noGrp="1"/>
          </p:cNvSpPr>
          <p:nvPr>
            <p:ph type="pic" sz="quarter" idx="13"/>
            <p:custDataLst>
              <p:tags r:id="rId61"/>
            </p:custDataLst>
          </p:nvPr>
        </p:nvSpPr>
        <p:spPr>
          <a:xfrm>
            <a:off x="8839200" y="1186670"/>
            <a:ext cx="2499360" cy="4767090"/>
          </a:xfrm>
          <a:prstGeom prst="rect">
            <a:avLst/>
          </a:prstGeom>
        </p:spPr>
        <p:txBody>
          <a:bodyPr/>
          <a:lstStyle/>
          <a:p>
            <a:endParaRPr lang="zh-CN" altLang="en-US"/>
          </a:p>
        </p:txBody>
      </p:sp>
    </p:spTree>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a:t>单击此处编辑母版标题样式</a:t>
            </a:r>
            <a:endParaRPr kumimoji="1" lang="zh-CN" altLang="en-US"/>
          </a:p>
        </p:txBody>
      </p:sp>
      <p:sp>
        <p:nvSpPr>
          <p:cNvPr id="3" name="内容占位符 2"/>
          <p:cNvSpPr>
            <a:spLocks noGrp="1"/>
          </p:cNvSpPr>
          <p:nvPr>
            <p:ph idx="1"/>
          </p:nvPr>
        </p:nvSpPr>
        <p:spPr/>
        <p:txBody>
          <a:bodyPr/>
          <a:lstStyle/>
          <a:p>
            <a:pPr lvl="0"/>
            <a:r>
              <a:rPr kumimoji="1" lang="zh-CN" altLang="en-US"/>
              <a:t>单击此处编辑母版文本样式</a:t>
            </a:r>
            <a:endParaRPr kumimoji="1" lang="zh-CN" altLang="en-US"/>
          </a:p>
          <a:p>
            <a:pPr lvl="1"/>
            <a:r>
              <a:rPr kumimoji="1" lang="zh-CN" altLang="en-US"/>
              <a:t>二级</a:t>
            </a:r>
            <a:endParaRPr kumimoji="1" lang="zh-CN" altLang="en-US"/>
          </a:p>
          <a:p>
            <a:pPr lvl="2"/>
            <a:r>
              <a:rPr kumimoji="1" lang="zh-CN" altLang="en-US"/>
              <a:t>三级</a:t>
            </a:r>
            <a:endParaRPr kumimoji="1" lang="zh-CN" altLang="en-US"/>
          </a:p>
          <a:p>
            <a:pPr lvl="3"/>
            <a:r>
              <a:rPr kumimoji="1" lang="zh-CN" altLang="en-US"/>
              <a:t>四级</a:t>
            </a:r>
            <a:endParaRPr kumimoji="1" lang="zh-CN" altLang="en-US"/>
          </a:p>
          <a:p>
            <a:pPr lvl="4"/>
            <a:r>
              <a:rPr kumimoji="1" lang="zh-CN" altLang="en-US"/>
              <a:t>五级</a:t>
            </a:r>
            <a:endParaRPr kumimoji="1" lang="zh-CN" altLang="en-US"/>
          </a:p>
        </p:txBody>
      </p:sp>
      <p:sp>
        <p:nvSpPr>
          <p:cNvPr id="4" name="日期占位符 3"/>
          <p:cNvSpPr>
            <a:spLocks noGrp="1"/>
          </p:cNvSpPr>
          <p:nvPr>
            <p:ph type="dt" sz="half" idx="10"/>
          </p:nvPr>
        </p:nvSpPr>
        <p:spPr>
          <a:xfrm>
            <a:off x="838200" y="6356350"/>
            <a:ext cx="2743200" cy="365125"/>
          </a:xfrm>
        </p:spPr>
        <p:txBody>
          <a:bodyPr/>
          <a:lstStyle/>
          <a:p>
            <a:fld id="{2F0AD04E-8197-E446-8010-F4877B323083}" type="datetimeFigureOut">
              <a:rPr kumimoji="1" lang="zh-CN" altLang="en-US" smtClean="0"/>
            </a:fld>
            <a:endParaRPr kumimoji="1" lang="zh-CN" altLang="en-US"/>
          </a:p>
        </p:txBody>
      </p:sp>
      <p:sp>
        <p:nvSpPr>
          <p:cNvPr id="5" name="页脚占位符 4"/>
          <p:cNvSpPr>
            <a:spLocks noGrp="1"/>
          </p:cNvSpPr>
          <p:nvPr>
            <p:ph type="ftr" sz="quarter" idx="11"/>
          </p:nvPr>
        </p:nvSpPr>
        <p:spPr>
          <a:xfrm>
            <a:off x="4038600" y="6356350"/>
            <a:ext cx="4114800" cy="365125"/>
          </a:xfrm>
        </p:spPr>
        <p:txBody>
          <a:bodyPr/>
          <a:lstStyle/>
          <a:p>
            <a:endParaRPr kumimoji="1" lang="zh-CN" altLang="en-US"/>
          </a:p>
        </p:txBody>
      </p:sp>
      <p:sp>
        <p:nvSpPr>
          <p:cNvPr id="6" name="灯片编号占位符 5"/>
          <p:cNvSpPr>
            <a:spLocks noGrp="1"/>
          </p:cNvSpPr>
          <p:nvPr>
            <p:ph type="sldNum" sz="quarter" idx="12"/>
          </p:nvPr>
        </p:nvSpPr>
        <p:spPr>
          <a:xfrm>
            <a:off x="8610600" y="6356350"/>
            <a:ext cx="2743200" cy="365125"/>
          </a:xfrm>
        </p:spPr>
        <p:txBody>
          <a:bodyPr/>
          <a:lstStyle/>
          <a:p>
            <a:fld id="{3C5715DE-B434-0E4B-8240-61E8D911106C}" type="slidenum">
              <a:rPr kumimoji="1" lang="zh-CN" altLang="en-US" smtClean="0"/>
            </a:fld>
            <a:endParaRPr kumimoji="1" lang="zh-CN" altLang="en-US"/>
          </a:p>
        </p:txBody>
      </p:sp>
    </p:spTree>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p:cNvPicPr>
            <a:picLocks noChangeAspect="1"/>
          </p:cNvPicPr>
          <p:nvPr userDrawn="1">
            <p:custDataLst>
              <p:tags r:id="rId2"/>
            </p:custDataLst>
          </p:nvPr>
        </p:nvPicPr>
        <p:blipFill>
          <a:blip r:embed="rId3"/>
          <a:stretch>
            <a:fillRect/>
          </a:stretch>
        </p:blipFill>
        <p:spPr>
          <a:xfrm>
            <a:off x="0" y="0"/>
            <a:ext cx="12192000" cy="3357217"/>
          </a:xfrm>
          <a:prstGeom prst="rect">
            <a:avLst/>
          </a:prstGeom>
        </p:spPr>
      </p:pic>
      <p:sp>
        <p:nvSpPr>
          <p:cNvPr id="4" name="矩形 3"/>
          <p:cNvSpPr/>
          <p:nvPr userDrawn="1">
            <p:custDataLst>
              <p:tags r:id="rId4"/>
            </p:custDataLst>
          </p:nvPr>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p:cNvSpPr/>
          <p:nvPr userDrawn="1">
            <p:custDataLst>
              <p:tags r:id="rId5"/>
            </p:custDataLst>
          </p:nvPr>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p:cNvGrpSpPr/>
          <p:nvPr userDrawn="1"/>
        </p:nvGrpSpPr>
        <p:grpSpPr>
          <a:xfrm>
            <a:off x="5410200" y="2670375"/>
            <a:ext cx="1371600" cy="1368402"/>
            <a:chOff x="2105799" y="20055838"/>
            <a:chExt cx="6748090" cy="6732363"/>
          </a:xfrm>
          <a:solidFill>
            <a:srgbClr val="8B0012">
              <a:alpha val="80000"/>
            </a:srgbClr>
          </a:solidFill>
        </p:grpSpPr>
        <p:sp>
          <p:nvSpPr>
            <p:cNvPr id="7" name="Freeform 8"/>
            <p:cNvSpPr>
              <a:spLocks noEditPoints="1"/>
            </p:cNvSpPr>
            <p:nvPr>
              <p:custDataLst>
                <p:tags r:id="rId6"/>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8" name="Freeform 42"/>
            <p:cNvSpPr>
              <a:spLocks noEditPoints="1"/>
            </p:cNvSpPr>
            <p:nvPr>
              <p:custDataLst>
                <p:tags r:id="rId7"/>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9" name="Freeform 43"/>
            <p:cNvSpPr>
              <a:spLocks noEditPoints="1"/>
            </p:cNvSpPr>
            <p:nvPr>
              <p:custDataLst>
                <p:tags r:id="rId8"/>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0" name="Freeform 44"/>
            <p:cNvSpPr/>
            <p:nvPr>
              <p:custDataLst>
                <p:tags r:id="rId9"/>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1" name="Freeform 45"/>
            <p:cNvSpPr/>
            <p:nvPr>
              <p:custDataLst>
                <p:tags r:id="rId10"/>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2" name="Freeform 46"/>
            <p:cNvSpPr/>
            <p:nvPr>
              <p:custDataLst>
                <p:tags r:id="rId11"/>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3" name="Freeform 47"/>
            <p:cNvSpPr>
              <a:spLocks noEditPoints="1"/>
            </p:cNvSpPr>
            <p:nvPr>
              <p:custDataLst>
                <p:tags r:id="rId12"/>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4" name="Freeform 48"/>
            <p:cNvSpPr>
              <a:spLocks noEditPoints="1"/>
            </p:cNvSpPr>
            <p:nvPr>
              <p:custDataLst>
                <p:tags r:id="rId13"/>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5" name="Freeform 49"/>
            <p:cNvSpPr/>
            <p:nvPr>
              <p:custDataLst>
                <p:tags r:id="rId14"/>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6" name="Freeform 50"/>
            <p:cNvSpPr>
              <a:spLocks noEditPoints="1"/>
            </p:cNvSpPr>
            <p:nvPr>
              <p:custDataLst>
                <p:tags r:id="rId15"/>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7" name="Freeform 51"/>
            <p:cNvSpPr/>
            <p:nvPr>
              <p:custDataLst>
                <p:tags r:id="rId16"/>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8" name="Freeform 52"/>
            <p:cNvSpPr/>
            <p:nvPr>
              <p:custDataLst>
                <p:tags r:id="rId17"/>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9" name="Freeform 53"/>
            <p:cNvSpPr>
              <a:spLocks noEditPoints="1"/>
            </p:cNvSpPr>
            <p:nvPr>
              <p:custDataLst>
                <p:tags r:id="rId18"/>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0" name="Freeform 54"/>
            <p:cNvSpPr/>
            <p:nvPr>
              <p:custDataLst>
                <p:tags r:id="rId19"/>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1" name="Freeform 55"/>
            <p:cNvSpPr/>
            <p:nvPr>
              <p:custDataLst>
                <p:tags r:id="rId20"/>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2" name="Freeform 56"/>
            <p:cNvSpPr/>
            <p:nvPr>
              <p:custDataLst>
                <p:tags r:id="rId21"/>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3" name="Freeform 57"/>
            <p:cNvSpPr/>
            <p:nvPr>
              <p:custDataLst>
                <p:tags r:id="rId22"/>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4" name="Freeform 58"/>
            <p:cNvSpPr/>
            <p:nvPr>
              <p:custDataLst>
                <p:tags r:id="rId23"/>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5" name="Freeform 59"/>
            <p:cNvSpPr/>
            <p:nvPr>
              <p:custDataLst>
                <p:tags r:id="rId24"/>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6" name="Freeform 60"/>
            <p:cNvSpPr/>
            <p:nvPr>
              <p:custDataLst>
                <p:tags r:id="rId25"/>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7" name="Freeform 61"/>
            <p:cNvSpPr/>
            <p:nvPr>
              <p:custDataLst>
                <p:tags r:id="rId26"/>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8" name="Freeform 62"/>
            <p:cNvSpPr/>
            <p:nvPr>
              <p:custDataLst>
                <p:tags r:id="rId27"/>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9" name="Freeform 71"/>
            <p:cNvSpPr>
              <a:spLocks noEditPoints="1"/>
            </p:cNvSpPr>
            <p:nvPr>
              <p:custDataLst>
                <p:tags r:id="rId28"/>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grpSp>
      <p:sp>
        <p:nvSpPr>
          <p:cNvPr id="36" name="文本占位符 35"/>
          <p:cNvSpPr>
            <a:spLocks noGrp="1"/>
          </p:cNvSpPr>
          <p:nvPr userDrawn="1">
            <p:ph type="body" sz="quarter" idx="10" hasCustomPrompt="1"/>
            <p:custDataLst>
              <p:tags r:id="rId29"/>
            </p:custDataLst>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charset="-122"/>
                <a:cs typeface="微软雅黑" panose="020B050302020402020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北京大学学术答辩通用</a:t>
            </a:r>
            <a:r>
              <a:rPr lang="en-US" altLang="zh-CN"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PPT</a:t>
            </a:r>
            <a:r>
              <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模板</a:t>
            </a:r>
            <a:endPar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endParaRPr>
          </a:p>
        </p:txBody>
      </p:sp>
      <p:sp>
        <p:nvSpPr>
          <p:cNvPr id="41" name="文本占位符 37"/>
          <p:cNvSpPr>
            <a:spLocks noGrp="1"/>
          </p:cNvSpPr>
          <p:nvPr>
            <p:ph type="body" sz="quarter" idx="11" hasCustomPrompt="1"/>
            <p:custDataLst>
              <p:tags r:id="rId30"/>
            </p:custDataLst>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答辩人：</a:t>
            </a:r>
            <a:r>
              <a:rPr lang="en-US" altLang="zh-CN" dirty="0"/>
              <a:t>XXX</a:t>
            </a:r>
            <a:endParaRPr lang="zh-CN" altLang="en-US" dirty="0"/>
          </a:p>
        </p:txBody>
      </p:sp>
      <p:sp>
        <p:nvSpPr>
          <p:cNvPr id="42" name="文本占位符 37"/>
          <p:cNvSpPr>
            <a:spLocks noGrp="1"/>
          </p:cNvSpPr>
          <p:nvPr>
            <p:ph type="body" sz="quarter" idx="12" hasCustomPrompt="1"/>
            <p:custDataLst>
              <p:tags r:id="rId31"/>
            </p:custDataLst>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指导教师：</a:t>
            </a:r>
            <a:r>
              <a:rPr lang="en-US" altLang="zh-CN" dirty="0"/>
              <a:t>XXX</a:t>
            </a:r>
            <a:endParaRPr lang="zh-CN" altLang="en-US" dirty="0"/>
          </a:p>
        </p:txBody>
      </p:sp>
      <p:sp>
        <p:nvSpPr>
          <p:cNvPr id="43" name="文本占位符 37"/>
          <p:cNvSpPr>
            <a:spLocks noGrp="1"/>
          </p:cNvSpPr>
          <p:nvPr>
            <p:ph type="body" sz="quarter" idx="13" hasCustomPrompt="1"/>
            <p:custDataLst>
              <p:tags r:id="rId32"/>
            </p:custDataLst>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院系：</a:t>
            </a:r>
            <a:r>
              <a:rPr lang="en-US" altLang="zh-CN" dirty="0"/>
              <a:t>XXX</a:t>
            </a:r>
            <a:endParaRPr lang="zh-CN" altLang="en-US" dirty="0"/>
          </a:p>
        </p:txBody>
      </p:sp>
    </p:spTree>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3"/>
            </p:custDataLst>
          </p:nvPr>
        </p:nvPicPr>
        <p:blipFill>
          <a:blip r:embed="rId4">
            <a:extLst>
              <a:ext uri="{96DAC541-7B7A-43D3-8B79-37D633B846F1}">
                <asvg:svgBlip xmlns:asvg="http://schemas.microsoft.com/office/drawing/2016/SVG/main" r:embed="rId5"/>
              </a:ext>
            </a:extLst>
          </a:blip>
          <a:stretch>
            <a:fillRect/>
          </a:stretch>
        </p:blipFill>
        <p:spPr>
          <a:xfrm>
            <a:off x="-1601832" y="3365787"/>
            <a:ext cx="6665290" cy="4818286"/>
          </a:xfrm>
          <a:prstGeom prst="rect">
            <a:avLst/>
          </a:prstGeom>
        </p:spPr>
      </p:pic>
      <p:sp>
        <p:nvSpPr>
          <p:cNvPr id="7" name="矩形 6"/>
          <p:cNvSpPr/>
          <p:nvPr userDrawn="1">
            <p:custDataLst>
              <p:tags r:id="rId6"/>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sp>
        <p:nvSpPr>
          <p:cNvPr id="45" name="文本占位符 40"/>
          <p:cNvSpPr>
            <a:spLocks noGrp="1"/>
          </p:cNvSpPr>
          <p:nvPr>
            <p:ph type="body" sz="quarter" idx="10" hasCustomPrompt="1"/>
            <p:custDataLst>
              <p:tags r:id="rId9"/>
            </p:custDataLst>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6" name="文本占位符 40"/>
          <p:cNvSpPr>
            <a:spLocks noGrp="1"/>
          </p:cNvSpPr>
          <p:nvPr>
            <p:ph type="body" sz="quarter" idx="11" hasCustomPrompt="1"/>
            <p:custDataLst>
              <p:tags r:id="rId10"/>
            </p:custDataLst>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7" name="文本占位符 40"/>
          <p:cNvSpPr>
            <a:spLocks noGrp="1"/>
          </p:cNvSpPr>
          <p:nvPr>
            <p:ph type="body" sz="quarter" idx="12" hasCustomPrompt="1"/>
            <p:custDataLst>
              <p:tags r:id="rId11"/>
            </p:custDataLst>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9" name="文本占位符 40"/>
          <p:cNvSpPr>
            <a:spLocks noGrp="1"/>
          </p:cNvSpPr>
          <p:nvPr>
            <p:ph type="body" sz="quarter" idx="14" hasCustomPrompt="1"/>
            <p:custDataLst>
              <p:tags r:id="rId12"/>
            </p:custDataLst>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50" name="文本框 49"/>
          <p:cNvSpPr txBox="1"/>
          <p:nvPr userDrawn="1">
            <p:custDataLst>
              <p:tags r:id="rId13"/>
            </p:custDataLst>
          </p:nvPr>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p:cNvSpPr txBox="1"/>
          <p:nvPr userDrawn="1">
            <p:custDataLst>
              <p:tags r:id="rId14"/>
            </p:custDataLst>
          </p:nvPr>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p:cNvSpPr txBox="1"/>
          <p:nvPr userDrawn="1">
            <p:custDataLst>
              <p:tags r:id="rId15"/>
            </p:custDataLst>
          </p:nvPr>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p:cNvSpPr txBox="1"/>
          <p:nvPr userDrawn="1">
            <p:custDataLst>
              <p:tags r:id="rId16"/>
            </p:custDataLst>
          </p:nvPr>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p:cNvGrpSpPr/>
          <p:nvPr userDrawn="1"/>
        </p:nvGrpSpPr>
        <p:grpSpPr>
          <a:xfrm>
            <a:off x="2425132" y="3183822"/>
            <a:ext cx="1945700" cy="1941162"/>
            <a:chOff x="2105799" y="20055838"/>
            <a:chExt cx="6748090" cy="6732363"/>
          </a:xfrm>
          <a:solidFill>
            <a:schemeClr val="accent1"/>
          </a:solidFill>
        </p:grpSpPr>
        <p:sp>
          <p:nvSpPr>
            <p:cNvPr id="57" name="Freeform 8"/>
            <p:cNvSpPr>
              <a:spLocks noEditPoints="1"/>
            </p:cNvSpPr>
            <p:nvPr>
              <p:custDataLst>
                <p:tags r:id="rId17"/>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8" name="Freeform 42"/>
            <p:cNvSpPr>
              <a:spLocks noEditPoints="1"/>
            </p:cNvSpPr>
            <p:nvPr>
              <p:custDataLst>
                <p:tags r:id="rId18"/>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9" name="Freeform 43"/>
            <p:cNvSpPr>
              <a:spLocks noEditPoints="1"/>
            </p:cNvSpPr>
            <p:nvPr>
              <p:custDataLst>
                <p:tags r:id="rId19"/>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0" name="Freeform 44"/>
            <p:cNvSpPr/>
            <p:nvPr>
              <p:custDataLst>
                <p:tags r:id="rId20"/>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1" name="Freeform 45"/>
            <p:cNvSpPr/>
            <p:nvPr>
              <p:custDataLst>
                <p:tags r:id="rId21"/>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2" name="Freeform 46"/>
            <p:cNvSpPr/>
            <p:nvPr>
              <p:custDataLst>
                <p:tags r:id="rId22"/>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3" name="Freeform 47"/>
            <p:cNvSpPr>
              <a:spLocks noEditPoints="1"/>
            </p:cNvSpPr>
            <p:nvPr>
              <p:custDataLst>
                <p:tags r:id="rId23"/>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4" name="Freeform 48"/>
            <p:cNvSpPr>
              <a:spLocks noEditPoints="1"/>
            </p:cNvSpPr>
            <p:nvPr>
              <p:custDataLst>
                <p:tags r:id="rId24"/>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5" name="Freeform 49"/>
            <p:cNvSpPr/>
            <p:nvPr>
              <p:custDataLst>
                <p:tags r:id="rId25"/>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6" name="Freeform 50"/>
            <p:cNvSpPr>
              <a:spLocks noEditPoints="1"/>
            </p:cNvSpPr>
            <p:nvPr>
              <p:custDataLst>
                <p:tags r:id="rId26"/>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51"/>
            <p:cNvSpPr/>
            <p:nvPr>
              <p:custDataLst>
                <p:tags r:id="rId27"/>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52"/>
            <p:cNvSpPr/>
            <p:nvPr>
              <p:custDataLst>
                <p:tags r:id="rId28"/>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53"/>
            <p:cNvSpPr>
              <a:spLocks noEditPoints="1"/>
            </p:cNvSpPr>
            <p:nvPr>
              <p:custDataLst>
                <p:tags r:id="rId29"/>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0" name="Freeform 54"/>
            <p:cNvSpPr/>
            <p:nvPr>
              <p:custDataLst>
                <p:tags r:id="rId30"/>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1" name="Freeform 55"/>
            <p:cNvSpPr/>
            <p:nvPr>
              <p:custDataLst>
                <p:tags r:id="rId31"/>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2" name="Freeform 56"/>
            <p:cNvSpPr/>
            <p:nvPr>
              <p:custDataLst>
                <p:tags r:id="rId32"/>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3" name="Freeform 57"/>
            <p:cNvSpPr/>
            <p:nvPr>
              <p:custDataLst>
                <p:tags r:id="rId33"/>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4" name="Freeform 58"/>
            <p:cNvSpPr/>
            <p:nvPr>
              <p:custDataLst>
                <p:tags r:id="rId34"/>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5" name="Freeform 59"/>
            <p:cNvSpPr/>
            <p:nvPr>
              <p:custDataLst>
                <p:tags r:id="rId35"/>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6" name="Freeform 60"/>
            <p:cNvSpPr/>
            <p:nvPr>
              <p:custDataLst>
                <p:tags r:id="rId36"/>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7" name="Freeform 61"/>
            <p:cNvSpPr/>
            <p:nvPr>
              <p:custDataLst>
                <p:tags r:id="rId37"/>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8" name="Freeform 62"/>
            <p:cNvSpPr/>
            <p:nvPr>
              <p:custDataLst>
                <p:tags r:id="rId38"/>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9" name="Freeform 71"/>
            <p:cNvSpPr>
              <a:spLocks noEditPoints="1"/>
            </p:cNvSpPr>
            <p:nvPr>
              <p:custDataLst>
                <p:tags r:id="rId39"/>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Tree>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sp>
        <p:nvSpPr>
          <p:cNvPr id="71" name="矩形 70"/>
          <p:cNvSpPr/>
          <p:nvPr userDrawn="1">
            <p:custDataLst>
              <p:tags r:id="rId3"/>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4"/>
            </p:custDataLst>
          </p:nvPr>
        </p:nvPicPr>
        <p:blipFill>
          <a:blip r:embed="rId5">
            <a:extLst>
              <a:ext uri="{96DAC541-7B7A-43D3-8B79-37D633B846F1}">
                <asvg:svgBlip xmlns:asvg="http://schemas.microsoft.com/office/drawing/2016/SVG/main" r:embed="rId6"/>
              </a:ext>
            </a:extLst>
          </a:blip>
          <a:stretch>
            <a:fillRect/>
          </a:stretch>
        </p:blipFill>
        <p:spPr>
          <a:xfrm>
            <a:off x="-1601832" y="3365787"/>
            <a:ext cx="6665290" cy="4818286"/>
          </a:xfrm>
          <a:prstGeom prst="rect">
            <a:avLst/>
          </a:prstGeom>
        </p:spPr>
      </p:pic>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sp>
        <p:nvSpPr>
          <p:cNvPr id="41" name="文本占位符 40"/>
          <p:cNvSpPr>
            <a:spLocks noGrp="1"/>
          </p:cNvSpPr>
          <p:nvPr>
            <p:ph type="body" sz="quarter" idx="10" hasCustomPrompt="1"/>
            <p:custDataLst>
              <p:tags r:id="rId9"/>
            </p:custDataLst>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2" name="文本占位符 40"/>
          <p:cNvSpPr>
            <a:spLocks noGrp="1"/>
          </p:cNvSpPr>
          <p:nvPr>
            <p:ph type="body" sz="quarter" idx="11" hasCustomPrompt="1"/>
            <p:custDataLst>
              <p:tags r:id="rId10"/>
            </p:custDataLst>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3" name="文本占位符 40"/>
          <p:cNvSpPr>
            <a:spLocks noGrp="1"/>
          </p:cNvSpPr>
          <p:nvPr>
            <p:ph type="body" sz="quarter" idx="12" hasCustomPrompt="1"/>
            <p:custDataLst>
              <p:tags r:id="rId11"/>
            </p:custDataLst>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4" name="文本占位符 40"/>
          <p:cNvSpPr>
            <a:spLocks noGrp="1"/>
          </p:cNvSpPr>
          <p:nvPr>
            <p:ph type="body" sz="quarter" idx="13" hasCustomPrompt="1"/>
            <p:custDataLst>
              <p:tags r:id="rId12"/>
            </p:custDataLst>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36" name="文本占位符 40"/>
          <p:cNvSpPr>
            <a:spLocks noGrp="1"/>
          </p:cNvSpPr>
          <p:nvPr>
            <p:ph type="body" sz="quarter" idx="14" hasCustomPrompt="1"/>
            <p:custDataLst>
              <p:tags r:id="rId13"/>
            </p:custDataLst>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2" name="文本框 1"/>
          <p:cNvSpPr txBox="1"/>
          <p:nvPr userDrawn="1">
            <p:custDataLst>
              <p:tags r:id="rId14"/>
            </p:custDataLst>
          </p:nvPr>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custDataLst>
              <p:tags r:id="rId15"/>
            </p:custDataLst>
          </p:nvPr>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custDataLst>
              <p:tags r:id="rId16"/>
            </p:custDataLst>
          </p:nvPr>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custDataLst>
              <p:tags r:id="rId17"/>
            </p:custDataLst>
          </p:nvPr>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custDataLst>
              <p:tags r:id="rId18"/>
            </p:custDataLst>
          </p:nvPr>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p:cNvGrpSpPr/>
          <p:nvPr userDrawn="1"/>
        </p:nvGrpSpPr>
        <p:grpSpPr>
          <a:xfrm>
            <a:off x="2425132" y="3183822"/>
            <a:ext cx="1945700" cy="1941162"/>
            <a:chOff x="2105799" y="20055838"/>
            <a:chExt cx="6748090" cy="6732363"/>
          </a:xfrm>
          <a:solidFill>
            <a:schemeClr val="accent1"/>
          </a:solidFill>
        </p:grpSpPr>
        <p:sp>
          <p:nvSpPr>
            <p:cNvPr id="48" name="Freeform 8"/>
            <p:cNvSpPr>
              <a:spLocks noEditPoints="1"/>
            </p:cNvSpPr>
            <p:nvPr>
              <p:custDataLst>
                <p:tags r:id="rId19"/>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49" name="Freeform 42"/>
            <p:cNvSpPr>
              <a:spLocks noEditPoints="1"/>
            </p:cNvSpPr>
            <p:nvPr>
              <p:custDataLst>
                <p:tags r:id="rId20"/>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0" name="Freeform 43"/>
            <p:cNvSpPr>
              <a:spLocks noEditPoints="1"/>
            </p:cNvSpPr>
            <p:nvPr>
              <p:custDataLst>
                <p:tags r:id="rId21"/>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1" name="Freeform 44"/>
            <p:cNvSpPr/>
            <p:nvPr>
              <p:custDataLst>
                <p:tags r:id="rId22"/>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2" name="Freeform 45"/>
            <p:cNvSpPr/>
            <p:nvPr>
              <p:custDataLst>
                <p:tags r:id="rId23"/>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3" name="Freeform 46"/>
            <p:cNvSpPr/>
            <p:nvPr>
              <p:custDataLst>
                <p:tags r:id="rId24"/>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4" name="Freeform 47"/>
            <p:cNvSpPr>
              <a:spLocks noEditPoints="1"/>
            </p:cNvSpPr>
            <p:nvPr>
              <p:custDataLst>
                <p:tags r:id="rId25"/>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5" name="Freeform 48"/>
            <p:cNvSpPr>
              <a:spLocks noEditPoints="1"/>
            </p:cNvSpPr>
            <p:nvPr>
              <p:custDataLst>
                <p:tags r:id="rId26"/>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6" name="Freeform 49"/>
            <p:cNvSpPr/>
            <p:nvPr>
              <p:custDataLst>
                <p:tags r:id="rId27"/>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7" name="Freeform 50"/>
            <p:cNvSpPr>
              <a:spLocks noEditPoints="1"/>
            </p:cNvSpPr>
            <p:nvPr>
              <p:custDataLst>
                <p:tags r:id="rId28"/>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8" name="Freeform 51"/>
            <p:cNvSpPr/>
            <p:nvPr>
              <p:custDataLst>
                <p:tags r:id="rId29"/>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9" name="Freeform 52"/>
            <p:cNvSpPr/>
            <p:nvPr>
              <p:custDataLst>
                <p:tags r:id="rId30"/>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0" name="Freeform 53"/>
            <p:cNvSpPr>
              <a:spLocks noEditPoints="1"/>
            </p:cNvSpPr>
            <p:nvPr>
              <p:custDataLst>
                <p:tags r:id="rId31"/>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1" name="Freeform 54"/>
            <p:cNvSpPr/>
            <p:nvPr>
              <p:custDataLst>
                <p:tags r:id="rId32"/>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2" name="Freeform 55"/>
            <p:cNvSpPr/>
            <p:nvPr>
              <p:custDataLst>
                <p:tags r:id="rId33"/>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3" name="Freeform 56"/>
            <p:cNvSpPr/>
            <p:nvPr>
              <p:custDataLst>
                <p:tags r:id="rId34"/>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4" name="Freeform 57"/>
            <p:cNvSpPr/>
            <p:nvPr>
              <p:custDataLst>
                <p:tags r:id="rId35"/>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5" name="Freeform 58"/>
            <p:cNvSpPr/>
            <p:nvPr>
              <p:custDataLst>
                <p:tags r:id="rId36"/>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6" name="Freeform 59"/>
            <p:cNvSpPr/>
            <p:nvPr>
              <p:custDataLst>
                <p:tags r:id="rId37"/>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60"/>
            <p:cNvSpPr/>
            <p:nvPr>
              <p:custDataLst>
                <p:tags r:id="rId38"/>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61"/>
            <p:cNvSpPr/>
            <p:nvPr>
              <p:custDataLst>
                <p:tags r:id="rId39"/>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62"/>
            <p:cNvSpPr/>
            <p:nvPr>
              <p:custDataLst>
                <p:tags r:id="rId40"/>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0" name="Freeform 71"/>
            <p:cNvSpPr>
              <a:spLocks noEditPoints="1"/>
            </p:cNvSpPr>
            <p:nvPr>
              <p:custDataLst>
                <p:tags r:id="rId41"/>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Tree>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3"/>
            </p:custDataLst>
          </p:nvPr>
        </p:nvPicPr>
        <p:blipFill>
          <a:blip r:embed="rId4">
            <a:extLst>
              <a:ext uri="{96DAC541-7B7A-43D3-8B79-37D633B846F1}">
                <asvg:svgBlip xmlns:asvg="http://schemas.microsoft.com/office/drawing/2016/SVG/main" r:embed="rId5"/>
              </a:ext>
            </a:extLst>
          </a:blip>
          <a:stretch>
            <a:fillRect/>
          </a:stretch>
        </p:blipFill>
        <p:spPr>
          <a:xfrm>
            <a:off x="-1601832" y="3365787"/>
            <a:ext cx="6665290" cy="4818286"/>
          </a:xfrm>
          <a:prstGeom prst="rect">
            <a:avLst/>
          </a:prstGeom>
        </p:spPr>
      </p:pic>
      <p:sp>
        <p:nvSpPr>
          <p:cNvPr id="49" name="矩形 48"/>
          <p:cNvSpPr/>
          <p:nvPr userDrawn="1">
            <p:custDataLst>
              <p:tags r:id="rId6"/>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grpSp>
        <p:nvGrpSpPr>
          <p:cNvPr id="11" name="组合 10"/>
          <p:cNvGrpSpPr/>
          <p:nvPr userDrawn="1"/>
        </p:nvGrpSpPr>
        <p:grpSpPr>
          <a:xfrm>
            <a:off x="2425132" y="3183822"/>
            <a:ext cx="1945700" cy="1941162"/>
            <a:chOff x="2105799" y="20055838"/>
            <a:chExt cx="6748090" cy="6732363"/>
          </a:xfrm>
          <a:solidFill>
            <a:schemeClr val="accent1"/>
          </a:solidFill>
        </p:grpSpPr>
        <p:sp>
          <p:nvSpPr>
            <p:cNvPr id="12" name="Freeform 8"/>
            <p:cNvSpPr>
              <a:spLocks noEditPoints="1"/>
            </p:cNvSpPr>
            <p:nvPr>
              <p:custDataLst>
                <p:tags r:id="rId9"/>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 name="Freeform 42"/>
            <p:cNvSpPr>
              <a:spLocks noEditPoints="1"/>
            </p:cNvSpPr>
            <p:nvPr>
              <p:custDataLst>
                <p:tags r:id="rId10"/>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 name="Freeform 43"/>
            <p:cNvSpPr>
              <a:spLocks noEditPoints="1"/>
            </p:cNvSpPr>
            <p:nvPr>
              <p:custDataLst>
                <p:tags r:id="rId11"/>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5" name="Freeform 44"/>
            <p:cNvSpPr/>
            <p:nvPr>
              <p:custDataLst>
                <p:tags r:id="rId12"/>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6" name="Freeform 45"/>
            <p:cNvSpPr/>
            <p:nvPr>
              <p:custDataLst>
                <p:tags r:id="rId13"/>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7" name="Freeform 46"/>
            <p:cNvSpPr/>
            <p:nvPr>
              <p:custDataLst>
                <p:tags r:id="rId14"/>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8" name="Freeform 47"/>
            <p:cNvSpPr>
              <a:spLocks noEditPoints="1"/>
            </p:cNvSpPr>
            <p:nvPr>
              <p:custDataLst>
                <p:tags r:id="rId15"/>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9" name="Freeform 48"/>
            <p:cNvSpPr>
              <a:spLocks noEditPoints="1"/>
            </p:cNvSpPr>
            <p:nvPr>
              <p:custDataLst>
                <p:tags r:id="rId16"/>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0" name="Freeform 49"/>
            <p:cNvSpPr/>
            <p:nvPr>
              <p:custDataLst>
                <p:tags r:id="rId17"/>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1" name="Freeform 50"/>
            <p:cNvSpPr>
              <a:spLocks noEditPoints="1"/>
            </p:cNvSpPr>
            <p:nvPr>
              <p:custDataLst>
                <p:tags r:id="rId18"/>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2" name="Freeform 51"/>
            <p:cNvSpPr/>
            <p:nvPr>
              <p:custDataLst>
                <p:tags r:id="rId19"/>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3" name="Freeform 52"/>
            <p:cNvSpPr/>
            <p:nvPr>
              <p:custDataLst>
                <p:tags r:id="rId20"/>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4" name="Freeform 53"/>
            <p:cNvSpPr>
              <a:spLocks noEditPoints="1"/>
            </p:cNvSpPr>
            <p:nvPr>
              <p:custDataLst>
                <p:tags r:id="rId21"/>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5" name="Freeform 54"/>
            <p:cNvSpPr/>
            <p:nvPr>
              <p:custDataLst>
                <p:tags r:id="rId22"/>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6" name="Freeform 55"/>
            <p:cNvSpPr/>
            <p:nvPr>
              <p:custDataLst>
                <p:tags r:id="rId23"/>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7" name="Freeform 56"/>
            <p:cNvSpPr/>
            <p:nvPr>
              <p:custDataLst>
                <p:tags r:id="rId24"/>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8" name="Freeform 57"/>
            <p:cNvSpPr/>
            <p:nvPr>
              <p:custDataLst>
                <p:tags r:id="rId25"/>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9" name="Freeform 58"/>
            <p:cNvSpPr/>
            <p:nvPr>
              <p:custDataLst>
                <p:tags r:id="rId26"/>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0" name="Freeform 59"/>
            <p:cNvSpPr/>
            <p:nvPr>
              <p:custDataLst>
                <p:tags r:id="rId27"/>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1" name="Freeform 60"/>
            <p:cNvSpPr/>
            <p:nvPr>
              <p:custDataLst>
                <p:tags r:id="rId28"/>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2" name="Freeform 61"/>
            <p:cNvSpPr/>
            <p:nvPr>
              <p:custDataLst>
                <p:tags r:id="rId29"/>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3" name="Freeform 62"/>
            <p:cNvSpPr/>
            <p:nvPr>
              <p:custDataLst>
                <p:tags r:id="rId30"/>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4" name="Freeform 71"/>
            <p:cNvSpPr>
              <a:spLocks noEditPoints="1"/>
            </p:cNvSpPr>
            <p:nvPr>
              <p:custDataLst>
                <p:tags r:id="rId31"/>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
        <p:nvSpPr>
          <p:cNvPr id="41" name="文本占位符 40"/>
          <p:cNvSpPr>
            <a:spLocks noGrp="1"/>
          </p:cNvSpPr>
          <p:nvPr>
            <p:ph type="body" sz="quarter" idx="10" hasCustomPrompt="1"/>
            <p:custDataLst>
              <p:tags r:id="rId32"/>
            </p:custDataLst>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2" name="文本占位符 40"/>
          <p:cNvSpPr>
            <a:spLocks noGrp="1"/>
          </p:cNvSpPr>
          <p:nvPr>
            <p:ph type="body" sz="quarter" idx="11" hasCustomPrompt="1"/>
            <p:custDataLst>
              <p:tags r:id="rId33"/>
            </p:custDataLst>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3" name="文本占位符 40"/>
          <p:cNvSpPr>
            <a:spLocks noGrp="1"/>
          </p:cNvSpPr>
          <p:nvPr>
            <p:ph type="body" sz="quarter" idx="12" hasCustomPrompt="1"/>
            <p:custDataLst>
              <p:tags r:id="rId34"/>
            </p:custDataLst>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4" name="文本占位符 40"/>
          <p:cNvSpPr>
            <a:spLocks noGrp="1"/>
          </p:cNvSpPr>
          <p:nvPr>
            <p:ph type="body" sz="quarter" idx="13" hasCustomPrompt="1"/>
            <p:custDataLst>
              <p:tags r:id="rId35"/>
            </p:custDataLst>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36" name="文本占位符 40"/>
          <p:cNvSpPr>
            <a:spLocks noGrp="1"/>
          </p:cNvSpPr>
          <p:nvPr>
            <p:ph type="body" sz="quarter" idx="14" hasCustomPrompt="1"/>
            <p:custDataLst>
              <p:tags r:id="rId36"/>
            </p:custDataLst>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2" name="文本框 1"/>
          <p:cNvSpPr txBox="1"/>
          <p:nvPr userDrawn="1">
            <p:custDataLst>
              <p:tags r:id="rId37"/>
            </p:custDataLst>
          </p:nvPr>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custDataLst>
              <p:tags r:id="rId38"/>
            </p:custDataLst>
          </p:nvPr>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custDataLst>
              <p:tags r:id="rId39"/>
            </p:custDataLst>
          </p:nvPr>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custDataLst>
              <p:tags r:id="rId40"/>
            </p:custDataLst>
          </p:nvPr>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custDataLst>
              <p:tags r:id="rId41"/>
            </p:custDataLst>
          </p:nvPr>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p:cNvSpPr>
            <a:spLocks noGrp="1"/>
          </p:cNvSpPr>
          <p:nvPr>
            <p:ph type="body" sz="quarter" idx="15" hasCustomPrompt="1"/>
            <p:custDataLst>
              <p:tags r:id="rId42"/>
            </p:custDataLst>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8" name="文本框 47"/>
          <p:cNvSpPr txBox="1"/>
          <p:nvPr userDrawn="1">
            <p:custDataLst>
              <p:tags r:id="rId43"/>
            </p:custDataLst>
          </p:nvPr>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p:cNvSpPr/>
          <p:nvPr userDrawn="1">
            <p:custDataLst>
              <p:tags r:id="rId2"/>
            </p:custDataLst>
          </p:nvPr>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cxnSp>
        <p:nvCxnSpPr>
          <p:cNvPr id="70" name="直接连接符 69"/>
          <p:cNvCxnSpPr/>
          <p:nvPr>
            <p:custDataLst>
              <p:tags r:id="rId3"/>
            </p:custDataLst>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p:cNvSpPr>
            <a:spLocks noGrp="1"/>
          </p:cNvSpPr>
          <p:nvPr userDrawn="1">
            <p:ph type="body" sz="quarter" idx="10" hasCustomPrompt="1"/>
            <p:custDataLst>
              <p:tags r:id="rId4"/>
            </p:custDataLst>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B0604020202090204"/>
                <a:ea typeface="微软雅黑" panose="020B050302020402020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en-US" altLang="zh-CN" dirty="0"/>
              <a:t>XX</a:t>
            </a:r>
            <a:endParaRPr lang="zh-CN" altLang="en-US" dirty="0"/>
          </a:p>
        </p:txBody>
      </p:sp>
      <p:sp>
        <p:nvSpPr>
          <p:cNvPr id="127" name="文本占位符 3"/>
          <p:cNvSpPr>
            <a:spLocks noGrp="1"/>
          </p:cNvSpPr>
          <p:nvPr>
            <p:ph type="body" sz="quarter" idx="11" hasCustomPrompt="1"/>
            <p:custDataLst>
              <p:tags r:id="rId5"/>
            </p:custDataLst>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B0604020202090204"/>
                <a:ea typeface="微软雅黑" panose="020B050302020402020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dirty="0"/>
              <a:t>输入标题文本</a:t>
            </a:r>
            <a:endParaRPr lang="zh-CN" altLang="en-US" dirty="0"/>
          </a:p>
        </p:txBody>
      </p:sp>
      <p:pic>
        <p:nvPicPr>
          <p:cNvPr id="128" name="图形 127"/>
          <p:cNvPicPr>
            <a:picLocks noChangeAspect="1"/>
          </p:cNvPicPr>
          <p:nvPr userDrawn="1">
            <p:custDataLst>
              <p:tags r:id="rId6"/>
            </p:custDataLst>
          </p:nvPr>
        </p:nvPicPr>
        <p:blipFill>
          <a:blip r:embed="rId7">
            <a:extLst>
              <a:ext uri="{96DAC541-7B7A-43D3-8B79-37D633B846F1}">
                <asvg:svgBlip xmlns:asvg="http://schemas.microsoft.com/office/drawing/2016/SVG/main" r:embed="rId8"/>
              </a:ext>
            </a:extLst>
          </a:blip>
          <a:stretch>
            <a:fillRect/>
          </a:stretch>
        </p:blipFill>
        <p:spPr>
          <a:xfrm>
            <a:off x="8863687" y="1559486"/>
            <a:ext cx="5172316" cy="3739027"/>
          </a:xfrm>
          <a:prstGeom prst="rect">
            <a:avLst/>
          </a:prstGeom>
        </p:spPr>
      </p:pic>
      <p:grpSp>
        <p:nvGrpSpPr>
          <p:cNvPr id="62" name="组合 61"/>
          <p:cNvGrpSpPr/>
          <p:nvPr userDrawn="1"/>
        </p:nvGrpSpPr>
        <p:grpSpPr>
          <a:xfrm>
            <a:off x="1654090" y="1145460"/>
            <a:ext cx="1477533" cy="108755"/>
            <a:chOff x="4616246" y="3878362"/>
            <a:chExt cx="5571416" cy="410087"/>
          </a:xfrm>
          <a:solidFill>
            <a:schemeClr val="tx1">
              <a:alpha val="80000"/>
            </a:schemeClr>
          </a:solidFill>
        </p:grpSpPr>
        <p:sp>
          <p:nvSpPr>
            <p:cNvPr id="63" name="Freeform 17"/>
            <p:cNvSpPr>
              <a:spLocks noEditPoints="1"/>
            </p:cNvSpPr>
            <p:nvPr>
              <p:custDataLst>
                <p:tags r:id="rId9"/>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4" name="Freeform 18"/>
            <p:cNvSpPr/>
            <p:nvPr>
              <p:custDataLst>
                <p:tags r:id="rId10"/>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5" name="Freeform 19"/>
            <p:cNvSpPr/>
            <p:nvPr>
              <p:custDataLst>
                <p:tags r:id="rId11"/>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7" name="Freeform 20"/>
            <p:cNvSpPr/>
            <p:nvPr>
              <p:custDataLst>
                <p:tags r:id="rId12"/>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8" name="Freeform 21"/>
            <p:cNvSpPr/>
            <p:nvPr>
              <p:custDataLst>
                <p:tags r:id="rId13"/>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22"/>
            <p:cNvSpPr/>
            <p:nvPr>
              <p:custDataLst>
                <p:tags r:id="rId14"/>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1" name="Freeform 23"/>
            <p:cNvSpPr/>
            <p:nvPr>
              <p:custDataLst>
                <p:tags r:id="rId15"/>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29" name="Freeform 25"/>
            <p:cNvSpPr/>
            <p:nvPr>
              <p:custDataLst>
                <p:tags r:id="rId16"/>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0" name="Freeform 27"/>
            <p:cNvSpPr>
              <a:spLocks noEditPoints="1"/>
            </p:cNvSpPr>
            <p:nvPr>
              <p:custDataLst>
                <p:tags r:id="rId17"/>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1" name="Freeform 29"/>
            <p:cNvSpPr/>
            <p:nvPr>
              <p:custDataLst>
                <p:tags r:id="rId18"/>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2" name="Freeform 30"/>
            <p:cNvSpPr/>
            <p:nvPr>
              <p:custDataLst>
                <p:tags r:id="rId19"/>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3" name="Freeform 31"/>
            <p:cNvSpPr/>
            <p:nvPr>
              <p:custDataLst>
                <p:tags r:id="rId20"/>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4" name="Freeform 32"/>
            <p:cNvSpPr/>
            <p:nvPr>
              <p:custDataLst>
                <p:tags r:id="rId21"/>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5" name="Freeform 33"/>
            <p:cNvSpPr/>
            <p:nvPr>
              <p:custDataLst>
                <p:tags r:id="rId22"/>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6" name="Freeform 34"/>
            <p:cNvSpPr/>
            <p:nvPr>
              <p:custDataLst>
                <p:tags r:id="rId23"/>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7" name="Freeform 35"/>
            <p:cNvSpPr/>
            <p:nvPr>
              <p:custDataLst>
                <p:tags r:id="rId24"/>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38" name="组合 137"/>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p:cNvSpPr>
              <a:spLocks noEditPoints="1"/>
            </p:cNvSpPr>
            <p:nvPr>
              <p:custDataLst>
                <p:tags r:id="rId25"/>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0" name="Freeform 10"/>
            <p:cNvSpPr/>
            <p:nvPr>
              <p:custDataLst>
                <p:tags r:id="rId26"/>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1" name="Freeform 11"/>
            <p:cNvSpPr>
              <a:spLocks noEditPoints="1"/>
            </p:cNvSpPr>
            <p:nvPr>
              <p:custDataLst>
                <p:tags r:id="rId27"/>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2" name="Freeform 12"/>
            <p:cNvSpPr/>
            <p:nvPr>
              <p:custDataLst>
                <p:tags r:id="rId28"/>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3" name="Freeform 13"/>
            <p:cNvSpPr/>
            <p:nvPr>
              <p:custDataLst>
                <p:tags r:id="rId29"/>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4" name="Freeform 14"/>
            <p:cNvSpPr/>
            <p:nvPr>
              <p:custDataLst>
                <p:tags r:id="rId30"/>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5" name="Freeform 15"/>
            <p:cNvSpPr/>
            <p:nvPr>
              <p:custDataLst>
                <p:tags r:id="rId31"/>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6" name="Freeform 16"/>
            <p:cNvSpPr/>
            <p:nvPr>
              <p:custDataLst>
                <p:tags r:id="rId32"/>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7" name="Freeform 24"/>
            <p:cNvSpPr/>
            <p:nvPr>
              <p:custDataLst>
                <p:tags r:id="rId33"/>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8" name="Freeform 26"/>
            <p:cNvSpPr/>
            <p:nvPr>
              <p:custDataLst>
                <p:tags r:id="rId34"/>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28"/>
            <p:cNvSpPr/>
            <p:nvPr>
              <p:custDataLst>
                <p:tags r:id="rId35"/>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36"/>
            <p:cNvSpPr/>
            <p:nvPr>
              <p:custDataLst>
                <p:tags r:id="rId36"/>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51" name="组合 150"/>
          <p:cNvGrpSpPr/>
          <p:nvPr userDrawn="1"/>
        </p:nvGrpSpPr>
        <p:grpSpPr>
          <a:xfrm>
            <a:off x="882188" y="613507"/>
            <a:ext cx="664422" cy="662874"/>
            <a:chOff x="2105799" y="20055838"/>
            <a:chExt cx="6748090" cy="6732363"/>
          </a:xfrm>
          <a:solidFill>
            <a:schemeClr val="accent1">
              <a:alpha val="80000"/>
            </a:schemeClr>
          </a:solidFill>
        </p:grpSpPr>
        <p:sp>
          <p:nvSpPr>
            <p:cNvPr id="152" name="Freeform 8"/>
            <p:cNvSpPr>
              <a:spLocks noEditPoints="1"/>
            </p:cNvSpPr>
            <p:nvPr>
              <p:custDataLst>
                <p:tags r:id="rId37"/>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3" name="Freeform 42"/>
            <p:cNvSpPr>
              <a:spLocks noEditPoints="1"/>
            </p:cNvSpPr>
            <p:nvPr>
              <p:custDataLst>
                <p:tags r:id="rId38"/>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4" name="Freeform 43"/>
            <p:cNvSpPr>
              <a:spLocks noEditPoints="1"/>
            </p:cNvSpPr>
            <p:nvPr>
              <p:custDataLst>
                <p:tags r:id="rId39"/>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5" name="Freeform 44"/>
            <p:cNvSpPr/>
            <p:nvPr>
              <p:custDataLst>
                <p:tags r:id="rId40"/>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6" name="Freeform 45"/>
            <p:cNvSpPr/>
            <p:nvPr>
              <p:custDataLst>
                <p:tags r:id="rId41"/>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7" name="Freeform 46"/>
            <p:cNvSpPr/>
            <p:nvPr>
              <p:custDataLst>
                <p:tags r:id="rId42"/>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8" name="Freeform 47"/>
            <p:cNvSpPr>
              <a:spLocks noEditPoints="1"/>
            </p:cNvSpPr>
            <p:nvPr>
              <p:custDataLst>
                <p:tags r:id="rId43"/>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9" name="Freeform 48"/>
            <p:cNvSpPr>
              <a:spLocks noEditPoints="1"/>
            </p:cNvSpPr>
            <p:nvPr>
              <p:custDataLst>
                <p:tags r:id="rId44"/>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0" name="Freeform 49"/>
            <p:cNvSpPr/>
            <p:nvPr>
              <p:custDataLst>
                <p:tags r:id="rId45"/>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1" name="Freeform 50"/>
            <p:cNvSpPr>
              <a:spLocks noEditPoints="1"/>
            </p:cNvSpPr>
            <p:nvPr>
              <p:custDataLst>
                <p:tags r:id="rId46"/>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2" name="Freeform 51"/>
            <p:cNvSpPr/>
            <p:nvPr>
              <p:custDataLst>
                <p:tags r:id="rId47"/>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3" name="Freeform 52"/>
            <p:cNvSpPr/>
            <p:nvPr>
              <p:custDataLst>
                <p:tags r:id="rId48"/>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4" name="Freeform 53"/>
            <p:cNvSpPr>
              <a:spLocks noEditPoints="1"/>
            </p:cNvSpPr>
            <p:nvPr>
              <p:custDataLst>
                <p:tags r:id="rId49"/>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5" name="Freeform 54"/>
            <p:cNvSpPr/>
            <p:nvPr>
              <p:custDataLst>
                <p:tags r:id="rId50"/>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6" name="Freeform 55"/>
            <p:cNvSpPr/>
            <p:nvPr>
              <p:custDataLst>
                <p:tags r:id="rId51"/>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7" name="Freeform 56"/>
            <p:cNvSpPr/>
            <p:nvPr>
              <p:custDataLst>
                <p:tags r:id="rId52"/>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8" name="Freeform 57"/>
            <p:cNvSpPr/>
            <p:nvPr>
              <p:custDataLst>
                <p:tags r:id="rId53"/>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9" name="Freeform 58"/>
            <p:cNvSpPr/>
            <p:nvPr>
              <p:custDataLst>
                <p:tags r:id="rId54"/>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0" name="Freeform 59"/>
            <p:cNvSpPr/>
            <p:nvPr>
              <p:custDataLst>
                <p:tags r:id="rId55"/>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1" name="Freeform 60"/>
            <p:cNvSpPr/>
            <p:nvPr>
              <p:custDataLst>
                <p:tags r:id="rId56"/>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2" name="Freeform 61"/>
            <p:cNvSpPr/>
            <p:nvPr>
              <p:custDataLst>
                <p:tags r:id="rId57"/>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3" name="Freeform 62"/>
            <p:cNvSpPr/>
            <p:nvPr>
              <p:custDataLst>
                <p:tags r:id="rId58"/>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4" name="Freeform 71"/>
            <p:cNvSpPr>
              <a:spLocks noEditPoints="1"/>
            </p:cNvSpPr>
            <p:nvPr>
              <p:custDataLst>
                <p:tags r:id="rId59"/>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sp>
        <p:nvSpPr>
          <p:cNvPr id="5" name="矩形 4"/>
          <p:cNvSpPr/>
          <p:nvPr userDrawn="1">
            <p:custDataLst>
              <p:tags r:id="rId60"/>
            </p:custDataLst>
          </p:nvPr>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B0604020202090204"/>
                <a:ea typeface="微软雅黑" panose="020B0503020204020204" charset="-122"/>
                <a:cs typeface="+mn-ea"/>
              </a:rPr>
              <a:t>PART</a:t>
            </a:r>
            <a:endParaRPr kumimoji="0" lang="zh-CN" altLang="en-US" sz="4000" b="0" i="0" u="none" strike="noStrike" kern="1200" cap="none" spc="0" normalizeH="0" baseline="0" dirty="0">
              <a:ln>
                <a:noFill/>
              </a:ln>
              <a:solidFill>
                <a:prstClr val="white"/>
              </a:solidFill>
              <a:effectLst/>
              <a:uLnTx/>
              <a:uFillTx/>
              <a:latin typeface="Arial" panose="020B0604020202090204"/>
              <a:ea typeface="微软雅黑" panose="020B0503020204020204" charset="-122"/>
              <a:cs typeface="+mn-ea"/>
            </a:endParaRPr>
          </a:p>
        </p:txBody>
      </p:sp>
    </p:spTree>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p:cNvSpPr/>
          <p:nvPr userDrawn="1">
            <p:custDataLst>
              <p:tags r:id="rId2"/>
            </p:custDataLst>
          </p:nvPr>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sp>
        <p:nvSpPr>
          <p:cNvPr id="63" name="椭圆 62"/>
          <p:cNvSpPr/>
          <p:nvPr>
            <p:custDataLst>
              <p:tags r:id="rId3"/>
            </p:custDataLst>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64" name="组合 63"/>
          <p:cNvGrpSpPr/>
          <p:nvPr/>
        </p:nvGrpSpPr>
        <p:grpSpPr>
          <a:xfrm>
            <a:off x="5317814" y="741574"/>
            <a:ext cx="1614432" cy="1610666"/>
            <a:chOff x="2105799" y="20055838"/>
            <a:chExt cx="6748090" cy="6732363"/>
          </a:xfrm>
          <a:solidFill>
            <a:schemeClr val="accent1"/>
          </a:solidFill>
        </p:grpSpPr>
        <p:sp>
          <p:nvSpPr>
            <p:cNvPr id="65" name="Freeform 8"/>
            <p:cNvSpPr>
              <a:spLocks noEditPoints="1"/>
            </p:cNvSpPr>
            <p:nvPr>
              <p:custDataLst>
                <p:tags r:id="rId4"/>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42"/>
            <p:cNvSpPr>
              <a:spLocks noEditPoints="1"/>
            </p:cNvSpPr>
            <p:nvPr>
              <p:custDataLst>
                <p:tags r:id="rId5"/>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43"/>
            <p:cNvSpPr>
              <a:spLocks noEditPoints="1"/>
            </p:cNvSpPr>
            <p:nvPr>
              <p:custDataLst>
                <p:tags r:id="rId6"/>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44"/>
            <p:cNvSpPr/>
            <p:nvPr>
              <p:custDataLst>
                <p:tags r:id="rId7"/>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1" name="Freeform 45"/>
            <p:cNvSpPr/>
            <p:nvPr>
              <p:custDataLst>
                <p:tags r:id="rId8"/>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29" name="Freeform 46"/>
            <p:cNvSpPr/>
            <p:nvPr>
              <p:custDataLst>
                <p:tags r:id="rId9"/>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0" name="Freeform 47"/>
            <p:cNvSpPr>
              <a:spLocks noEditPoints="1"/>
            </p:cNvSpPr>
            <p:nvPr>
              <p:custDataLst>
                <p:tags r:id="rId10"/>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1" name="Freeform 48"/>
            <p:cNvSpPr>
              <a:spLocks noEditPoints="1"/>
            </p:cNvSpPr>
            <p:nvPr>
              <p:custDataLst>
                <p:tags r:id="rId11"/>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2" name="Freeform 49"/>
            <p:cNvSpPr/>
            <p:nvPr>
              <p:custDataLst>
                <p:tags r:id="rId12"/>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3" name="Freeform 50"/>
            <p:cNvSpPr>
              <a:spLocks noEditPoints="1"/>
            </p:cNvSpPr>
            <p:nvPr>
              <p:custDataLst>
                <p:tags r:id="rId13"/>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4" name="Freeform 51"/>
            <p:cNvSpPr/>
            <p:nvPr>
              <p:custDataLst>
                <p:tags r:id="rId14"/>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5" name="Freeform 52"/>
            <p:cNvSpPr/>
            <p:nvPr>
              <p:custDataLst>
                <p:tags r:id="rId15"/>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6" name="Freeform 53"/>
            <p:cNvSpPr>
              <a:spLocks noEditPoints="1"/>
            </p:cNvSpPr>
            <p:nvPr>
              <p:custDataLst>
                <p:tags r:id="rId16"/>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7" name="Freeform 54"/>
            <p:cNvSpPr/>
            <p:nvPr>
              <p:custDataLst>
                <p:tags r:id="rId17"/>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8" name="Freeform 55"/>
            <p:cNvSpPr/>
            <p:nvPr>
              <p:custDataLst>
                <p:tags r:id="rId18"/>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9" name="Freeform 56"/>
            <p:cNvSpPr/>
            <p:nvPr>
              <p:custDataLst>
                <p:tags r:id="rId19"/>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0" name="Freeform 57"/>
            <p:cNvSpPr/>
            <p:nvPr>
              <p:custDataLst>
                <p:tags r:id="rId20"/>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1" name="Freeform 58"/>
            <p:cNvSpPr/>
            <p:nvPr>
              <p:custDataLst>
                <p:tags r:id="rId21"/>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2" name="Freeform 59"/>
            <p:cNvSpPr/>
            <p:nvPr>
              <p:custDataLst>
                <p:tags r:id="rId22"/>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3" name="Freeform 60"/>
            <p:cNvSpPr/>
            <p:nvPr>
              <p:custDataLst>
                <p:tags r:id="rId23"/>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4" name="Freeform 61"/>
            <p:cNvSpPr/>
            <p:nvPr>
              <p:custDataLst>
                <p:tags r:id="rId24"/>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5" name="Freeform 62"/>
            <p:cNvSpPr/>
            <p:nvPr>
              <p:custDataLst>
                <p:tags r:id="rId25"/>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6" name="Freeform 71"/>
            <p:cNvSpPr>
              <a:spLocks noEditPoints="1"/>
            </p:cNvSpPr>
            <p:nvPr>
              <p:custDataLst>
                <p:tags r:id="rId26"/>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grpSp>
      <p:sp>
        <p:nvSpPr>
          <p:cNvPr id="147" name="标题 1"/>
          <p:cNvSpPr>
            <a:spLocks noGrp="1"/>
          </p:cNvSpPr>
          <p:nvPr userDrawn="1">
            <p:ph type="ctrTitle" hasCustomPrompt="1"/>
            <p:custDataLst>
              <p:tags r:id="rId27"/>
            </p:custDataLst>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B0604020202090204"/>
                <a:ea typeface="微软雅黑" panose="020B0503020204020204" charset="-122"/>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defRPr/>
            </a:pPr>
            <a:r>
              <a:rPr lang="zh-CN" altLang="en-US" dirty="0"/>
              <a:t>单击此处编辑结束语</a:t>
            </a:r>
            <a:endParaRPr lang="zh-CN" altLang="en-US" dirty="0"/>
          </a:p>
        </p:txBody>
      </p:sp>
      <p:sp>
        <p:nvSpPr>
          <p:cNvPr id="148" name="副标题 2"/>
          <p:cNvSpPr>
            <a:spLocks noGrp="1"/>
          </p:cNvSpPr>
          <p:nvPr userDrawn="1">
            <p:ph type="subTitle" idx="1" hasCustomPrompt="1"/>
            <p:custDataLst>
              <p:tags r:id="rId28"/>
            </p:custDataLst>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B0604020202090204"/>
                <a:ea typeface="微软雅黑" panose="020B0503020204020204" charset="-122"/>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endParaRPr lang="zh-CN" altLang="en-US" dirty="0"/>
          </a:p>
        </p:txBody>
      </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sz="quarter" idx="11" hasCustomPrompt="1"/>
            <p:custDataLst>
              <p:tags r:id="rId59"/>
            </p:custDataLst>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endParaRPr lang="zh-CN" altLang="en-US" dirty="0"/>
          </a:p>
        </p:txBody>
      </p:sp>
    </p:spTree>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0"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2"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3"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4"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5"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6"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7"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8"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9"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0"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1"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2"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3"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4"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7"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8"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9"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0"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1"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2"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3"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4"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5"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6"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7"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0"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1"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2"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3"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4"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5"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6"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7"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8"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9"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0"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1"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2"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3"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4"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5"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6"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7"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8"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9"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0"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1"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cxnSp>
        <p:nvCxnSpPr>
          <p:cNvPr id="122" name="直接连接符 121"/>
          <p:cNvCxnSpPr/>
          <p:nvPr userDrawn="1">
            <p:custDataLst>
              <p:tags r:id="rId53"/>
            </p:custDataLst>
          </p:nvPr>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custDataLst>
              <p:tags r:id="rId54"/>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fld>
            <a:r>
              <a:rPr lang="zh-CN" altLang="en-US" dirty="0"/>
              <a:t> </a:t>
            </a:r>
            <a:r>
              <a:rPr lang="en-US" altLang="zh-CN" dirty="0"/>
              <a:t>&gt;</a:t>
            </a:r>
            <a:endParaRPr lang="zh-CN" altLang="en-US" dirty="0"/>
          </a:p>
        </p:txBody>
      </p:sp>
      <p:cxnSp>
        <p:nvCxnSpPr>
          <p:cNvPr id="71" name="直接连接符 70"/>
          <p:cNvCxnSpPr/>
          <p:nvPr userDrawn="1">
            <p:custDataLst>
              <p:tags r:id="rId55"/>
            </p:custDataLst>
          </p:nvPr>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custDataLst>
              <p:tags r:id="rId56"/>
            </p:custDataLst>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p:cNvSpPr>
            <a:spLocks noGrp="1"/>
          </p:cNvSpPr>
          <p:nvPr>
            <p:ph type="title" hasCustomPrompt="1"/>
            <p:custDataLst>
              <p:tags r:id="rId57"/>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63" name="文本框 62"/>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p:cNvGrpSpPr/>
          <p:nvPr userDrawn="1"/>
        </p:nvGrpSpPr>
        <p:grpSpPr>
          <a:xfrm>
            <a:off x="528706" y="867990"/>
            <a:ext cx="2433027" cy="0"/>
            <a:chOff x="7460343" y="1311756"/>
            <a:chExt cx="2433027" cy="0"/>
          </a:xfrm>
        </p:grpSpPr>
        <p:cxnSp>
          <p:nvCxnSpPr>
            <p:cNvPr id="64" name="直接连接符 63"/>
            <p:cNvCxnSpPr/>
            <p:nvPr>
              <p:custDataLst>
                <p:tags r:id="rId2"/>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custDataLst>
                <p:tags r:id="rId3"/>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custDataLst>
                  <p:tags r:id="rId4"/>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18"/>
              <p:cNvSpPr/>
              <p:nvPr>
                <p:custDataLst>
                  <p:tags r:id="rId5"/>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0" name="Freeform 19"/>
              <p:cNvSpPr/>
              <p:nvPr>
                <p:custDataLst>
                  <p:tags r:id="rId6"/>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2" name="Freeform 20"/>
              <p:cNvSpPr/>
              <p:nvPr>
                <p:custDataLst>
                  <p:tags r:id="rId7"/>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3" name="Freeform 21"/>
              <p:cNvSpPr/>
              <p:nvPr>
                <p:custDataLst>
                  <p:tags r:id="rId8"/>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4" name="Freeform 22"/>
              <p:cNvSpPr/>
              <p:nvPr>
                <p:custDataLst>
                  <p:tags r:id="rId9"/>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5" name="Freeform 23"/>
              <p:cNvSpPr/>
              <p:nvPr>
                <p:custDataLst>
                  <p:tags r:id="rId10"/>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6" name="Freeform 25"/>
              <p:cNvSpPr/>
              <p:nvPr>
                <p:custDataLst>
                  <p:tags r:id="rId11"/>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7" name="Freeform 27"/>
              <p:cNvSpPr>
                <a:spLocks noEditPoints="1"/>
              </p:cNvSpPr>
              <p:nvPr>
                <p:custDataLst>
                  <p:tags r:id="rId12"/>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8" name="Freeform 29"/>
              <p:cNvSpPr/>
              <p:nvPr>
                <p:custDataLst>
                  <p:tags r:id="rId13"/>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9" name="Freeform 30"/>
              <p:cNvSpPr/>
              <p:nvPr>
                <p:custDataLst>
                  <p:tags r:id="rId14"/>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0" name="Freeform 31"/>
              <p:cNvSpPr/>
              <p:nvPr>
                <p:custDataLst>
                  <p:tags r:id="rId15"/>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1" name="Freeform 32"/>
              <p:cNvSpPr/>
              <p:nvPr>
                <p:custDataLst>
                  <p:tags r:id="rId16"/>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2" name="Freeform 33"/>
              <p:cNvSpPr/>
              <p:nvPr>
                <p:custDataLst>
                  <p:tags r:id="rId17"/>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3" name="Freeform 34"/>
              <p:cNvSpPr/>
              <p:nvPr>
                <p:custDataLst>
                  <p:tags r:id="rId18"/>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4" name="Freeform 35"/>
              <p:cNvSpPr/>
              <p:nvPr>
                <p:custDataLst>
                  <p:tags r:id="rId19"/>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custDataLst>
                  <p:tags r:id="rId20"/>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7" name="Freeform 10"/>
              <p:cNvSpPr/>
              <p:nvPr>
                <p:custDataLst>
                  <p:tags r:id="rId21"/>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8" name="Freeform 11"/>
              <p:cNvSpPr>
                <a:spLocks noEditPoints="1"/>
              </p:cNvSpPr>
              <p:nvPr>
                <p:custDataLst>
                  <p:tags r:id="rId22"/>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9" name="Freeform 12"/>
              <p:cNvSpPr/>
              <p:nvPr>
                <p:custDataLst>
                  <p:tags r:id="rId23"/>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0" name="Freeform 13"/>
              <p:cNvSpPr/>
              <p:nvPr>
                <p:custDataLst>
                  <p:tags r:id="rId24"/>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1" name="Freeform 14"/>
              <p:cNvSpPr/>
              <p:nvPr>
                <p:custDataLst>
                  <p:tags r:id="rId25"/>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2" name="Freeform 15"/>
              <p:cNvSpPr/>
              <p:nvPr>
                <p:custDataLst>
                  <p:tags r:id="rId26"/>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3" name="Freeform 16"/>
              <p:cNvSpPr/>
              <p:nvPr>
                <p:custDataLst>
                  <p:tags r:id="rId27"/>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4" name="Freeform 24"/>
              <p:cNvSpPr/>
              <p:nvPr>
                <p:custDataLst>
                  <p:tags r:id="rId28"/>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5" name="Freeform 26"/>
              <p:cNvSpPr/>
              <p:nvPr>
                <p:custDataLst>
                  <p:tags r:id="rId29"/>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6" name="Freeform 28"/>
              <p:cNvSpPr/>
              <p:nvPr>
                <p:custDataLst>
                  <p:tags r:id="rId30"/>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7" name="Freeform 36"/>
              <p:cNvSpPr/>
              <p:nvPr>
                <p:custDataLst>
                  <p:tags r:id="rId31"/>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custDataLst>
                  <p:tags r:id="rId32"/>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0" name="Freeform 42"/>
              <p:cNvSpPr>
                <a:spLocks noEditPoints="1"/>
              </p:cNvSpPr>
              <p:nvPr>
                <p:custDataLst>
                  <p:tags r:id="rId33"/>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1" name="Freeform 43"/>
              <p:cNvSpPr>
                <a:spLocks noEditPoints="1"/>
              </p:cNvSpPr>
              <p:nvPr>
                <p:custDataLst>
                  <p:tags r:id="rId34"/>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2" name="Freeform 44"/>
              <p:cNvSpPr/>
              <p:nvPr>
                <p:custDataLst>
                  <p:tags r:id="rId35"/>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3" name="Freeform 45"/>
              <p:cNvSpPr/>
              <p:nvPr>
                <p:custDataLst>
                  <p:tags r:id="rId36"/>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4" name="Freeform 46"/>
              <p:cNvSpPr/>
              <p:nvPr>
                <p:custDataLst>
                  <p:tags r:id="rId37"/>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5" name="Freeform 47"/>
              <p:cNvSpPr>
                <a:spLocks noEditPoints="1"/>
              </p:cNvSpPr>
              <p:nvPr>
                <p:custDataLst>
                  <p:tags r:id="rId38"/>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6" name="Freeform 48"/>
              <p:cNvSpPr>
                <a:spLocks noEditPoints="1"/>
              </p:cNvSpPr>
              <p:nvPr>
                <p:custDataLst>
                  <p:tags r:id="rId39"/>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7" name="Freeform 49"/>
              <p:cNvSpPr/>
              <p:nvPr>
                <p:custDataLst>
                  <p:tags r:id="rId40"/>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8" name="Freeform 50"/>
              <p:cNvSpPr>
                <a:spLocks noEditPoints="1"/>
              </p:cNvSpPr>
              <p:nvPr>
                <p:custDataLst>
                  <p:tags r:id="rId41"/>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9" name="Freeform 51"/>
              <p:cNvSpPr/>
              <p:nvPr>
                <p:custDataLst>
                  <p:tags r:id="rId42"/>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0" name="Freeform 52"/>
              <p:cNvSpPr/>
              <p:nvPr>
                <p:custDataLst>
                  <p:tags r:id="rId43"/>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1" name="Freeform 53"/>
              <p:cNvSpPr>
                <a:spLocks noEditPoints="1"/>
              </p:cNvSpPr>
              <p:nvPr>
                <p:custDataLst>
                  <p:tags r:id="rId44"/>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2" name="Freeform 54"/>
              <p:cNvSpPr/>
              <p:nvPr>
                <p:custDataLst>
                  <p:tags r:id="rId45"/>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3" name="Freeform 55"/>
              <p:cNvSpPr/>
              <p:nvPr>
                <p:custDataLst>
                  <p:tags r:id="rId46"/>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4" name="Freeform 56"/>
              <p:cNvSpPr/>
              <p:nvPr>
                <p:custDataLst>
                  <p:tags r:id="rId47"/>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5" name="Freeform 57"/>
              <p:cNvSpPr/>
              <p:nvPr>
                <p:custDataLst>
                  <p:tags r:id="rId48"/>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6" name="Freeform 58"/>
              <p:cNvSpPr/>
              <p:nvPr>
                <p:custDataLst>
                  <p:tags r:id="rId49"/>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7" name="Freeform 59"/>
              <p:cNvSpPr/>
              <p:nvPr>
                <p:custDataLst>
                  <p:tags r:id="rId50"/>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8" name="Freeform 60"/>
              <p:cNvSpPr/>
              <p:nvPr>
                <p:custDataLst>
                  <p:tags r:id="rId51"/>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9" name="Freeform 61"/>
              <p:cNvSpPr/>
              <p:nvPr>
                <p:custDataLst>
                  <p:tags r:id="rId52"/>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0" name="Freeform 62"/>
              <p:cNvSpPr/>
              <p:nvPr>
                <p:custDataLst>
                  <p:tags r:id="rId53"/>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1" name="Freeform 71"/>
              <p:cNvSpPr>
                <a:spLocks noEditPoints="1"/>
              </p:cNvSpPr>
              <p:nvPr>
                <p:custDataLst>
                  <p:tags r:id="rId54"/>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cxnSp>
        <p:nvCxnSpPr>
          <p:cNvPr id="122" name="直接连接符 121"/>
          <p:cNvCxnSpPr/>
          <p:nvPr userDrawn="1">
            <p:custDataLst>
              <p:tags r:id="rId55"/>
            </p:custDataLst>
          </p:nvPr>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fld>
            <a:r>
              <a:rPr lang="zh-CN" altLang="en-US" dirty="0"/>
              <a:t> </a:t>
            </a:r>
            <a:r>
              <a:rPr lang="en-US" altLang="zh-CN" dirty="0"/>
              <a:t>&gt;</a:t>
            </a:r>
            <a:endParaRPr lang="zh-CN" altLang="en-US" dirty="0"/>
          </a:p>
        </p:txBody>
      </p:sp>
      <p:sp>
        <p:nvSpPr>
          <p:cNvPr id="125" name="标题 1"/>
          <p:cNvSpPr>
            <a:spLocks noGrp="1"/>
          </p:cNvSpPr>
          <p:nvPr>
            <p:ph type="title" hasCustomPrompt="1"/>
            <p:custDataLst>
              <p:tags r:id="rId57"/>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71" name="文本框 70"/>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57" name="灯片编号占位符 8"/>
          <p:cNvSpPr>
            <a:spLocks noGrp="1"/>
          </p:cNvSpPr>
          <p:nvPr>
            <p:ph type="sldNum" sz="quarter" idx="4"/>
            <p:custDataLst>
              <p:tags r:id="rId53"/>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Tree>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sz="quarter" idx="11" hasCustomPrompt="1"/>
            <p:custDataLst>
              <p:tags r:id="rId59"/>
            </p:custDataLst>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endParaRPr lang="zh-CN" altLang="en-US" dirty="0"/>
          </a:p>
        </p:txBody>
      </p:sp>
    </p:spTree>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0" y="1196753"/>
            <a:ext cx="12192000" cy="3121152"/>
          </a:xfrm>
        </p:spPr>
        <p:txBody>
          <a:bodyPr anchor="ctr"/>
          <a:lstStyle>
            <a:lvl1pPr algn="ctr">
              <a:defRPr/>
            </a:lvl1pPr>
          </a:lstStyle>
          <a:p>
            <a:r>
              <a:rPr lang="zh-CN" altLang="en-US" dirty="0"/>
              <a:t>单击此处修改图片</a:t>
            </a:r>
            <a:endParaRPr lang="zh-CN" altLang="en-US" dirty="0"/>
          </a:p>
        </p:txBody>
      </p:sp>
    </p:spTree>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66" name="图片占位符 65"/>
          <p:cNvSpPr>
            <a:spLocks noGrp="1"/>
          </p:cNvSpPr>
          <p:nvPr>
            <p:ph type="pic" sz="quarter" idx="11" hasCustomPrompt="1"/>
            <p:custDataLst>
              <p:tags r:id="rId59"/>
            </p:custDataLst>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endParaRPr lang="zh-CN" altLang="en-US" dirty="0"/>
          </a:p>
        </p:txBody>
      </p:sp>
    </p:spTree>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9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endParaRPr lang="zh-CN" altLang="en-US" dirty="0"/>
          </a:p>
        </p:txBody>
      </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0" y="1196753"/>
            <a:ext cx="12192000" cy="3121152"/>
          </a:xfrm>
        </p:spPr>
        <p:txBody>
          <a:bodyPr anchor="ctr"/>
          <a:lstStyle>
            <a:lvl1pPr algn="ctr">
              <a:defRPr/>
            </a:lvl1pPr>
          </a:lstStyle>
          <a:p>
            <a:r>
              <a:rPr lang="zh-CN" altLang="en-US" dirty="0"/>
              <a:t>单击此处修改图片</a:t>
            </a:r>
            <a:endParaRPr lang="zh-CN" altLang="en-US" dirty="0"/>
          </a:p>
        </p:txBody>
      </p:sp>
    </p:spTree>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3" name="图片占位符 2"/>
          <p:cNvSpPr>
            <a:spLocks noGrp="1"/>
          </p:cNvSpPr>
          <p:nvPr>
            <p:ph type="pic" sz="quarter" idx="11" hasCustomPrompt="1"/>
            <p:custDataLst>
              <p:tags r:id="rId59"/>
            </p:custDataLst>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4" name="图片占位符 3"/>
          <p:cNvSpPr>
            <a:spLocks noGrp="1"/>
          </p:cNvSpPr>
          <p:nvPr>
            <p:ph type="pic" sz="quarter" idx="12" hasCustomPrompt="1"/>
            <p:custDataLst>
              <p:tags r:id="rId60"/>
            </p:custDataLst>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5" name="图片占位符 4"/>
          <p:cNvSpPr>
            <a:spLocks noGrp="1"/>
          </p:cNvSpPr>
          <p:nvPr>
            <p:ph type="pic" sz="quarter" idx="13" hasCustomPrompt="1"/>
            <p:custDataLst>
              <p:tags r:id="rId61"/>
            </p:custDataLst>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Tree>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sz="quarter" idx="11" hasCustomPrompt="1"/>
            <p:custDataLst>
              <p:tags r:id="rId59"/>
            </p:custDataLst>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endParaRPr lang="zh-CN" altLang="en-US" dirty="0"/>
          </a:p>
        </p:txBody>
      </p:sp>
    </p:spTree>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p:custDataLst>
              <p:tags r:id="rId58"/>
            </p:custDataLst>
          </p:nvPr>
        </p:nvSpPr>
        <p:spPr>
          <a:xfrm>
            <a:off x="2546350" y="1186670"/>
            <a:ext cx="6170930" cy="2242330"/>
          </a:xfrm>
        </p:spPr>
        <p:txBody>
          <a:bodyPr/>
          <a:lstStyle/>
          <a:p>
            <a:endParaRPr lang="zh-CN" altLang="en-US"/>
          </a:p>
        </p:txBody>
      </p:sp>
      <p:sp>
        <p:nvSpPr>
          <p:cNvPr id="3" name="图片占位符 2"/>
          <p:cNvSpPr>
            <a:spLocks noGrp="1"/>
          </p:cNvSpPr>
          <p:nvPr>
            <p:ph type="pic" sz="quarter" idx="11"/>
            <p:custDataLst>
              <p:tags r:id="rId59"/>
            </p:custDataLst>
          </p:nvPr>
        </p:nvSpPr>
        <p:spPr>
          <a:xfrm>
            <a:off x="2546350" y="3551651"/>
            <a:ext cx="3022600" cy="2401016"/>
          </a:xfrm>
          <a:prstGeom prst="rect">
            <a:avLst/>
          </a:prstGeom>
        </p:spPr>
        <p:txBody>
          <a:bodyPr/>
          <a:lstStyle/>
          <a:p>
            <a:endParaRPr lang="zh-CN" altLang="en-US"/>
          </a:p>
        </p:txBody>
      </p:sp>
      <p:sp>
        <p:nvSpPr>
          <p:cNvPr id="4" name="图片占位符 3"/>
          <p:cNvSpPr>
            <a:spLocks noGrp="1"/>
          </p:cNvSpPr>
          <p:nvPr>
            <p:ph type="pic" sz="quarter" idx="12"/>
            <p:custDataLst>
              <p:tags r:id="rId60"/>
            </p:custDataLst>
          </p:nvPr>
        </p:nvSpPr>
        <p:spPr>
          <a:xfrm>
            <a:off x="5693412" y="3550560"/>
            <a:ext cx="3023869" cy="2403201"/>
          </a:xfrm>
          <a:prstGeom prst="rect">
            <a:avLst/>
          </a:prstGeom>
        </p:spPr>
        <p:txBody>
          <a:bodyPr/>
          <a:lstStyle/>
          <a:p>
            <a:endParaRPr lang="zh-CN" altLang="en-US"/>
          </a:p>
        </p:txBody>
      </p:sp>
      <p:sp>
        <p:nvSpPr>
          <p:cNvPr id="5" name="图片占位符 4"/>
          <p:cNvSpPr>
            <a:spLocks noGrp="1"/>
          </p:cNvSpPr>
          <p:nvPr>
            <p:ph type="pic" sz="quarter" idx="13"/>
            <p:custDataLst>
              <p:tags r:id="rId61"/>
            </p:custDataLst>
          </p:nvPr>
        </p:nvSpPr>
        <p:spPr>
          <a:xfrm>
            <a:off x="8839200" y="1186670"/>
            <a:ext cx="2499360" cy="4767090"/>
          </a:xfrm>
          <a:prstGeom prst="rect">
            <a:avLst/>
          </a:prstGeom>
        </p:spPr>
        <p:txBody>
          <a:bodyPr/>
          <a:lstStyle/>
          <a:p>
            <a:endParaRPr lang="zh-CN" altLang="en-US"/>
          </a:p>
        </p:txBody>
      </p:sp>
    </p:spTree>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p:cNvPicPr>
            <a:picLocks noChangeAspect="1"/>
          </p:cNvPicPr>
          <p:nvPr userDrawn="1">
            <p:custDataLst>
              <p:tags r:id="rId2"/>
            </p:custDataLst>
          </p:nvPr>
        </p:nvPicPr>
        <p:blipFill>
          <a:blip r:embed="rId3"/>
          <a:stretch>
            <a:fillRect/>
          </a:stretch>
        </p:blipFill>
        <p:spPr>
          <a:xfrm>
            <a:off x="0" y="0"/>
            <a:ext cx="12192000" cy="3357217"/>
          </a:xfrm>
          <a:prstGeom prst="rect">
            <a:avLst/>
          </a:prstGeom>
        </p:spPr>
      </p:pic>
      <p:sp>
        <p:nvSpPr>
          <p:cNvPr id="4" name="矩形 3"/>
          <p:cNvSpPr/>
          <p:nvPr userDrawn="1">
            <p:custDataLst>
              <p:tags r:id="rId4"/>
            </p:custDataLst>
          </p:nvPr>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p:cNvSpPr/>
          <p:nvPr userDrawn="1">
            <p:custDataLst>
              <p:tags r:id="rId5"/>
            </p:custDataLst>
          </p:nvPr>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p:cNvGrpSpPr/>
          <p:nvPr userDrawn="1"/>
        </p:nvGrpSpPr>
        <p:grpSpPr>
          <a:xfrm>
            <a:off x="5410200" y="2670375"/>
            <a:ext cx="1371600" cy="1368402"/>
            <a:chOff x="2105799" y="20055838"/>
            <a:chExt cx="6748090" cy="6732363"/>
          </a:xfrm>
          <a:solidFill>
            <a:srgbClr val="8B0012">
              <a:alpha val="80000"/>
            </a:srgbClr>
          </a:solidFill>
        </p:grpSpPr>
        <p:sp>
          <p:nvSpPr>
            <p:cNvPr id="7" name="Freeform 8"/>
            <p:cNvSpPr>
              <a:spLocks noEditPoints="1"/>
            </p:cNvSpPr>
            <p:nvPr>
              <p:custDataLst>
                <p:tags r:id="rId6"/>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8" name="Freeform 42"/>
            <p:cNvSpPr>
              <a:spLocks noEditPoints="1"/>
            </p:cNvSpPr>
            <p:nvPr>
              <p:custDataLst>
                <p:tags r:id="rId7"/>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9" name="Freeform 43"/>
            <p:cNvSpPr>
              <a:spLocks noEditPoints="1"/>
            </p:cNvSpPr>
            <p:nvPr>
              <p:custDataLst>
                <p:tags r:id="rId8"/>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0" name="Freeform 44"/>
            <p:cNvSpPr/>
            <p:nvPr>
              <p:custDataLst>
                <p:tags r:id="rId9"/>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1" name="Freeform 45"/>
            <p:cNvSpPr/>
            <p:nvPr>
              <p:custDataLst>
                <p:tags r:id="rId10"/>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2" name="Freeform 46"/>
            <p:cNvSpPr/>
            <p:nvPr>
              <p:custDataLst>
                <p:tags r:id="rId11"/>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3" name="Freeform 47"/>
            <p:cNvSpPr>
              <a:spLocks noEditPoints="1"/>
            </p:cNvSpPr>
            <p:nvPr>
              <p:custDataLst>
                <p:tags r:id="rId12"/>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4" name="Freeform 48"/>
            <p:cNvSpPr>
              <a:spLocks noEditPoints="1"/>
            </p:cNvSpPr>
            <p:nvPr>
              <p:custDataLst>
                <p:tags r:id="rId13"/>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5" name="Freeform 49"/>
            <p:cNvSpPr/>
            <p:nvPr>
              <p:custDataLst>
                <p:tags r:id="rId14"/>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6" name="Freeform 50"/>
            <p:cNvSpPr>
              <a:spLocks noEditPoints="1"/>
            </p:cNvSpPr>
            <p:nvPr>
              <p:custDataLst>
                <p:tags r:id="rId15"/>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7" name="Freeform 51"/>
            <p:cNvSpPr/>
            <p:nvPr>
              <p:custDataLst>
                <p:tags r:id="rId16"/>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8" name="Freeform 52"/>
            <p:cNvSpPr/>
            <p:nvPr>
              <p:custDataLst>
                <p:tags r:id="rId17"/>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9" name="Freeform 53"/>
            <p:cNvSpPr>
              <a:spLocks noEditPoints="1"/>
            </p:cNvSpPr>
            <p:nvPr>
              <p:custDataLst>
                <p:tags r:id="rId18"/>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0" name="Freeform 54"/>
            <p:cNvSpPr/>
            <p:nvPr>
              <p:custDataLst>
                <p:tags r:id="rId19"/>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1" name="Freeform 55"/>
            <p:cNvSpPr/>
            <p:nvPr>
              <p:custDataLst>
                <p:tags r:id="rId20"/>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2" name="Freeform 56"/>
            <p:cNvSpPr/>
            <p:nvPr>
              <p:custDataLst>
                <p:tags r:id="rId21"/>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3" name="Freeform 57"/>
            <p:cNvSpPr/>
            <p:nvPr>
              <p:custDataLst>
                <p:tags r:id="rId22"/>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4" name="Freeform 58"/>
            <p:cNvSpPr/>
            <p:nvPr>
              <p:custDataLst>
                <p:tags r:id="rId23"/>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5" name="Freeform 59"/>
            <p:cNvSpPr/>
            <p:nvPr>
              <p:custDataLst>
                <p:tags r:id="rId24"/>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6" name="Freeform 60"/>
            <p:cNvSpPr/>
            <p:nvPr>
              <p:custDataLst>
                <p:tags r:id="rId25"/>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7" name="Freeform 61"/>
            <p:cNvSpPr/>
            <p:nvPr>
              <p:custDataLst>
                <p:tags r:id="rId26"/>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8" name="Freeform 62"/>
            <p:cNvSpPr/>
            <p:nvPr>
              <p:custDataLst>
                <p:tags r:id="rId27"/>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9" name="Freeform 71"/>
            <p:cNvSpPr>
              <a:spLocks noEditPoints="1"/>
            </p:cNvSpPr>
            <p:nvPr>
              <p:custDataLst>
                <p:tags r:id="rId28"/>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grpSp>
      <p:sp>
        <p:nvSpPr>
          <p:cNvPr id="36" name="文本占位符 35"/>
          <p:cNvSpPr>
            <a:spLocks noGrp="1"/>
          </p:cNvSpPr>
          <p:nvPr userDrawn="1">
            <p:ph type="body" sz="quarter" idx="10" hasCustomPrompt="1"/>
            <p:custDataLst>
              <p:tags r:id="rId29"/>
            </p:custDataLst>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charset="-122"/>
                <a:cs typeface="微软雅黑" panose="020B050302020402020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北京大学学术答辩通用</a:t>
            </a:r>
            <a:r>
              <a:rPr lang="en-US" altLang="zh-CN"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PPT</a:t>
            </a:r>
            <a:r>
              <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模板</a:t>
            </a:r>
            <a:endPar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endParaRPr>
          </a:p>
        </p:txBody>
      </p:sp>
      <p:sp>
        <p:nvSpPr>
          <p:cNvPr id="41" name="文本占位符 37"/>
          <p:cNvSpPr>
            <a:spLocks noGrp="1"/>
          </p:cNvSpPr>
          <p:nvPr>
            <p:ph type="body" sz="quarter" idx="11" hasCustomPrompt="1"/>
            <p:custDataLst>
              <p:tags r:id="rId30"/>
            </p:custDataLst>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答辩人：</a:t>
            </a:r>
            <a:r>
              <a:rPr lang="en-US" altLang="zh-CN" dirty="0"/>
              <a:t>XXX</a:t>
            </a:r>
            <a:endParaRPr lang="zh-CN" altLang="en-US" dirty="0"/>
          </a:p>
        </p:txBody>
      </p:sp>
      <p:sp>
        <p:nvSpPr>
          <p:cNvPr id="42" name="文本占位符 37"/>
          <p:cNvSpPr>
            <a:spLocks noGrp="1"/>
          </p:cNvSpPr>
          <p:nvPr>
            <p:ph type="body" sz="quarter" idx="12" hasCustomPrompt="1"/>
            <p:custDataLst>
              <p:tags r:id="rId31"/>
            </p:custDataLst>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指导教师：</a:t>
            </a:r>
            <a:r>
              <a:rPr lang="en-US" altLang="zh-CN" dirty="0"/>
              <a:t>XXX</a:t>
            </a:r>
            <a:endParaRPr lang="zh-CN" altLang="en-US" dirty="0"/>
          </a:p>
        </p:txBody>
      </p:sp>
      <p:sp>
        <p:nvSpPr>
          <p:cNvPr id="43" name="文本占位符 37"/>
          <p:cNvSpPr>
            <a:spLocks noGrp="1"/>
          </p:cNvSpPr>
          <p:nvPr>
            <p:ph type="body" sz="quarter" idx="13" hasCustomPrompt="1"/>
            <p:custDataLst>
              <p:tags r:id="rId32"/>
            </p:custDataLst>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院系：</a:t>
            </a:r>
            <a:r>
              <a:rPr lang="en-US" altLang="zh-CN" dirty="0"/>
              <a:t>XXX</a:t>
            </a:r>
            <a:endParaRPr lang="zh-CN" altLang="en-US" dirty="0"/>
          </a:p>
        </p:txBody>
      </p:sp>
    </p:spTree>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3"/>
            </p:custDataLst>
          </p:nvPr>
        </p:nvPicPr>
        <p:blipFill>
          <a:blip r:embed="rId4">
            <a:extLst>
              <a:ext uri="{96DAC541-7B7A-43D3-8B79-37D633B846F1}">
                <asvg:svgBlip xmlns:asvg="http://schemas.microsoft.com/office/drawing/2016/SVG/main" r:embed="rId5"/>
              </a:ext>
            </a:extLst>
          </a:blip>
          <a:stretch>
            <a:fillRect/>
          </a:stretch>
        </p:blipFill>
        <p:spPr>
          <a:xfrm>
            <a:off x="-1601832" y="3365787"/>
            <a:ext cx="6665290" cy="4818286"/>
          </a:xfrm>
          <a:prstGeom prst="rect">
            <a:avLst/>
          </a:prstGeom>
        </p:spPr>
      </p:pic>
      <p:sp>
        <p:nvSpPr>
          <p:cNvPr id="7" name="矩形 6"/>
          <p:cNvSpPr/>
          <p:nvPr userDrawn="1">
            <p:custDataLst>
              <p:tags r:id="rId6"/>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sp>
        <p:nvSpPr>
          <p:cNvPr id="45" name="文本占位符 40"/>
          <p:cNvSpPr>
            <a:spLocks noGrp="1"/>
          </p:cNvSpPr>
          <p:nvPr>
            <p:ph type="body" sz="quarter" idx="10" hasCustomPrompt="1"/>
            <p:custDataLst>
              <p:tags r:id="rId9"/>
            </p:custDataLst>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6" name="文本占位符 40"/>
          <p:cNvSpPr>
            <a:spLocks noGrp="1"/>
          </p:cNvSpPr>
          <p:nvPr>
            <p:ph type="body" sz="quarter" idx="11" hasCustomPrompt="1"/>
            <p:custDataLst>
              <p:tags r:id="rId10"/>
            </p:custDataLst>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7" name="文本占位符 40"/>
          <p:cNvSpPr>
            <a:spLocks noGrp="1"/>
          </p:cNvSpPr>
          <p:nvPr>
            <p:ph type="body" sz="quarter" idx="12" hasCustomPrompt="1"/>
            <p:custDataLst>
              <p:tags r:id="rId11"/>
            </p:custDataLst>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9" name="文本占位符 40"/>
          <p:cNvSpPr>
            <a:spLocks noGrp="1"/>
          </p:cNvSpPr>
          <p:nvPr>
            <p:ph type="body" sz="quarter" idx="14" hasCustomPrompt="1"/>
            <p:custDataLst>
              <p:tags r:id="rId12"/>
            </p:custDataLst>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50" name="文本框 49"/>
          <p:cNvSpPr txBox="1"/>
          <p:nvPr userDrawn="1">
            <p:custDataLst>
              <p:tags r:id="rId13"/>
            </p:custDataLst>
          </p:nvPr>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p:cNvSpPr txBox="1"/>
          <p:nvPr userDrawn="1">
            <p:custDataLst>
              <p:tags r:id="rId14"/>
            </p:custDataLst>
          </p:nvPr>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p:cNvSpPr txBox="1"/>
          <p:nvPr userDrawn="1">
            <p:custDataLst>
              <p:tags r:id="rId15"/>
            </p:custDataLst>
          </p:nvPr>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p:cNvSpPr txBox="1"/>
          <p:nvPr userDrawn="1">
            <p:custDataLst>
              <p:tags r:id="rId16"/>
            </p:custDataLst>
          </p:nvPr>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p:cNvGrpSpPr/>
          <p:nvPr userDrawn="1"/>
        </p:nvGrpSpPr>
        <p:grpSpPr>
          <a:xfrm>
            <a:off x="2425132" y="3183822"/>
            <a:ext cx="1945700" cy="1941162"/>
            <a:chOff x="2105799" y="20055838"/>
            <a:chExt cx="6748090" cy="6732363"/>
          </a:xfrm>
          <a:solidFill>
            <a:schemeClr val="accent1"/>
          </a:solidFill>
        </p:grpSpPr>
        <p:sp>
          <p:nvSpPr>
            <p:cNvPr id="57" name="Freeform 8"/>
            <p:cNvSpPr>
              <a:spLocks noEditPoints="1"/>
            </p:cNvSpPr>
            <p:nvPr>
              <p:custDataLst>
                <p:tags r:id="rId17"/>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8" name="Freeform 42"/>
            <p:cNvSpPr>
              <a:spLocks noEditPoints="1"/>
            </p:cNvSpPr>
            <p:nvPr>
              <p:custDataLst>
                <p:tags r:id="rId18"/>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9" name="Freeform 43"/>
            <p:cNvSpPr>
              <a:spLocks noEditPoints="1"/>
            </p:cNvSpPr>
            <p:nvPr>
              <p:custDataLst>
                <p:tags r:id="rId19"/>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0" name="Freeform 44"/>
            <p:cNvSpPr/>
            <p:nvPr>
              <p:custDataLst>
                <p:tags r:id="rId20"/>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1" name="Freeform 45"/>
            <p:cNvSpPr/>
            <p:nvPr>
              <p:custDataLst>
                <p:tags r:id="rId21"/>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2" name="Freeform 46"/>
            <p:cNvSpPr/>
            <p:nvPr>
              <p:custDataLst>
                <p:tags r:id="rId22"/>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3" name="Freeform 47"/>
            <p:cNvSpPr>
              <a:spLocks noEditPoints="1"/>
            </p:cNvSpPr>
            <p:nvPr>
              <p:custDataLst>
                <p:tags r:id="rId23"/>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4" name="Freeform 48"/>
            <p:cNvSpPr>
              <a:spLocks noEditPoints="1"/>
            </p:cNvSpPr>
            <p:nvPr>
              <p:custDataLst>
                <p:tags r:id="rId24"/>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5" name="Freeform 49"/>
            <p:cNvSpPr/>
            <p:nvPr>
              <p:custDataLst>
                <p:tags r:id="rId25"/>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6" name="Freeform 50"/>
            <p:cNvSpPr>
              <a:spLocks noEditPoints="1"/>
            </p:cNvSpPr>
            <p:nvPr>
              <p:custDataLst>
                <p:tags r:id="rId26"/>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51"/>
            <p:cNvSpPr/>
            <p:nvPr>
              <p:custDataLst>
                <p:tags r:id="rId27"/>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52"/>
            <p:cNvSpPr/>
            <p:nvPr>
              <p:custDataLst>
                <p:tags r:id="rId28"/>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53"/>
            <p:cNvSpPr>
              <a:spLocks noEditPoints="1"/>
            </p:cNvSpPr>
            <p:nvPr>
              <p:custDataLst>
                <p:tags r:id="rId29"/>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0" name="Freeform 54"/>
            <p:cNvSpPr/>
            <p:nvPr>
              <p:custDataLst>
                <p:tags r:id="rId30"/>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1" name="Freeform 55"/>
            <p:cNvSpPr/>
            <p:nvPr>
              <p:custDataLst>
                <p:tags r:id="rId31"/>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2" name="Freeform 56"/>
            <p:cNvSpPr/>
            <p:nvPr>
              <p:custDataLst>
                <p:tags r:id="rId32"/>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3" name="Freeform 57"/>
            <p:cNvSpPr/>
            <p:nvPr>
              <p:custDataLst>
                <p:tags r:id="rId33"/>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4" name="Freeform 58"/>
            <p:cNvSpPr/>
            <p:nvPr>
              <p:custDataLst>
                <p:tags r:id="rId34"/>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5" name="Freeform 59"/>
            <p:cNvSpPr/>
            <p:nvPr>
              <p:custDataLst>
                <p:tags r:id="rId35"/>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6" name="Freeform 60"/>
            <p:cNvSpPr/>
            <p:nvPr>
              <p:custDataLst>
                <p:tags r:id="rId36"/>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7" name="Freeform 61"/>
            <p:cNvSpPr/>
            <p:nvPr>
              <p:custDataLst>
                <p:tags r:id="rId37"/>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8" name="Freeform 62"/>
            <p:cNvSpPr/>
            <p:nvPr>
              <p:custDataLst>
                <p:tags r:id="rId38"/>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9" name="Freeform 71"/>
            <p:cNvSpPr>
              <a:spLocks noEditPoints="1"/>
            </p:cNvSpPr>
            <p:nvPr>
              <p:custDataLst>
                <p:tags r:id="rId39"/>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Tree>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sp>
        <p:nvSpPr>
          <p:cNvPr id="71" name="矩形 70"/>
          <p:cNvSpPr/>
          <p:nvPr userDrawn="1">
            <p:custDataLst>
              <p:tags r:id="rId3"/>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4"/>
            </p:custDataLst>
          </p:nvPr>
        </p:nvPicPr>
        <p:blipFill>
          <a:blip r:embed="rId5">
            <a:extLst>
              <a:ext uri="{96DAC541-7B7A-43D3-8B79-37D633B846F1}">
                <asvg:svgBlip xmlns:asvg="http://schemas.microsoft.com/office/drawing/2016/SVG/main" r:embed="rId6"/>
              </a:ext>
            </a:extLst>
          </a:blip>
          <a:stretch>
            <a:fillRect/>
          </a:stretch>
        </p:blipFill>
        <p:spPr>
          <a:xfrm>
            <a:off x="-1601832" y="3365787"/>
            <a:ext cx="6665290" cy="4818286"/>
          </a:xfrm>
          <a:prstGeom prst="rect">
            <a:avLst/>
          </a:prstGeom>
        </p:spPr>
      </p:pic>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sp>
        <p:nvSpPr>
          <p:cNvPr id="41" name="文本占位符 40"/>
          <p:cNvSpPr>
            <a:spLocks noGrp="1"/>
          </p:cNvSpPr>
          <p:nvPr>
            <p:ph type="body" sz="quarter" idx="10" hasCustomPrompt="1"/>
            <p:custDataLst>
              <p:tags r:id="rId9"/>
            </p:custDataLst>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2" name="文本占位符 40"/>
          <p:cNvSpPr>
            <a:spLocks noGrp="1"/>
          </p:cNvSpPr>
          <p:nvPr>
            <p:ph type="body" sz="quarter" idx="11" hasCustomPrompt="1"/>
            <p:custDataLst>
              <p:tags r:id="rId10"/>
            </p:custDataLst>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3" name="文本占位符 40"/>
          <p:cNvSpPr>
            <a:spLocks noGrp="1"/>
          </p:cNvSpPr>
          <p:nvPr>
            <p:ph type="body" sz="quarter" idx="12" hasCustomPrompt="1"/>
            <p:custDataLst>
              <p:tags r:id="rId11"/>
            </p:custDataLst>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4" name="文本占位符 40"/>
          <p:cNvSpPr>
            <a:spLocks noGrp="1"/>
          </p:cNvSpPr>
          <p:nvPr>
            <p:ph type="body" sz="quarter" idx="13" hasCustomPrompt="1"/>
            <p:custDataLst>
              <p:tags r:id="rId12"/>
            </p:custDataLst>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36" name="文本占位符 40"/>
          <p:cNvSpPr>
            <a:spLocks noGrp="1"/>
          </p:cNvSpPr>
          <p:nvPr>
            <p:ph type="body" sz="quarter" idx="14" hasCustomPrompt="1"/>
            <p:custDataLst>
              <p:tags r:id="rId13"/>
            </p:custDataLst>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2" name="文本框 1"/>
          <p:cNvSpPr txBox="1"/>
          <p:nvPr userDrawn="1">
            <p:custDataLst>
              <p:tags r:id="rId14"/>
            </p:custDataLst>
          </p:nvPr>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custDataLst>
              <p:tags r:id="rId15"/>
            </p:custDataLst>
          </p:nvPr>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custDataLst>
              <p:tags r:id="rId16"/>
            </p:custDataLst>
          </p:nvPr>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custDataLst>
              <p:tags r:id="rId17"/>
            </p:custDataLst>
          </p:nvPr>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custDataLst>
              <p:tags r:id="rId18"/>
            </p:custDataLst>
          </p:nvPr>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p:cNvGrpSpPr/>
          <p:nvPr userDrawn="1"/>
        </p:nvGrpSpPr>
        <p:grpSpPr>
          <a:xfrm>
            <a:off x="2425132" y="3183822"/>
            <a:ext cx="1945700" cy="1941162"/>
            <a:chOff x="2105799" y="20055838"/>
            <a:chExt cx="6748090" cy="6732363"/>
          </a:xfrm>
          <a:solidFill>
            <a:schemeClr val="accent1"/>
          </a:solidFill>
        </p:grpSpPr>
        <p:sp>
          <p:nvSpPr>
            <p:cNvPr id="48" name="Freeform 8"/>
            <p:cNvSpPr>
              <a:spLocks noEditPoints="1"/>
            </p:cNvSpPr>
            <p:nvPr>
              <p:custDataLst>
                <p:tags r:id="rId19"/>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49" name="Freeform 42"/>
            <p:cNvSpPr>
              <a:spLocks noEditPoints="1"/>
            </p:cNvSpPr>
            <p:nvPr>
              <p:custDataLst>
                <p:tags r:id="rId20"/>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0" name="Freeform 43"/>
            <p:cNvSpPr>
              <a:spLocks noEditPoints="1"/>
            </p:cNvSpPr>
            <p:nvPr>
              <p:custDataLst>
                <p:tags r:id="rId21"/>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1" name="Freeform 44"/>
            <p:cNvSpPr/>
            <p:nvPr>
              <p:custDataLst>
                <p:tags r:id="rId22"/>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2" name="Freeform 45"/>
            <p:cNvSpPr/>
            <p:nvPr>
              <p:custDataLst>
                <p:tags r:id="rId23"/>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3" name="Freeform 46"/>
            <p:cNvSpPr/>
            <p:nvPr>
              <p:custDataLst>
                <p:tags r:id="rId24"/>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4" name="Freeform 47"/>
            <p:cNvSpPr>
              <a:spLocks noEditPoints="1"/>
            </p:cNvSpPr>
            <p:nvPr>
              <p:custDataLst>
                <p:tags r:id="rId25"/>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5" name="Freeform 48"/>
            <p:cNvSpPr>
              <a:spLocks noEditPoints="1"/>
            </p:cNvSpPr>
            <p:nvPr>
              <p:custDataLst>
                <p:tags r:id="rId26"/>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6" name="Freeform 49"/>
            <p:cNvSpPr/>
            <p:nvPr>
              <p:custDataLst>
                <p:tags r:id="rId27"/>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7" name="Freeform 50"/>
            <p:cNvSpPr>
              <a:spLocks noEditPoints="1"/>
            </p:cNvSpPr>
            <p:nvPr>
              <p:custDataLst>
                <p:tags r:id="rId28"/>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8" name="Freeform 51"/>
            <p:cNvSpPr/>
            <p:nvPr>
              <p:custDataLst>
                <p:tags r:id="rId29"/>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9" name="Freeform 52"/>
            <p:cNvSpPr/>
            <p:nvPr>
              <p:custDataLst>
                <p:tags r:id="rId30"/>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0" name="Freeform 53"/>
            <p:cNvSpPr>
              <a:spLocks noEditPoints="1"/>
            </p:cNvSpPr>
            <p:nvPr>
              <p:custDataLst>
                <p:tags r:id="rId31"/>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1" name="Freeform 54"/>
            <p:cNvSpPr/>
            <p:nvPr>
              <p:custDataLst>
                <p:tags r:id="rId32"/>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2" name="Freeform 55"/>
            <p:cNvSpPr/>
            <p:nvPr>
              <p:custDataLst>
                <p:tags r:id="rId33"/>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3" name="Freeform 56"/>
            <p:cNvSpPr/>
            <p:nvPr>
              <p:custDataLst>
                <p:tags r:id="rId34"/>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4" name="Freeform 57"/>
            <p:cNvSpPr/>
            <p:nvPr>
              <p:custDataLst>
                <p:tags r:id="rId35"/>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5" name="Freeform 58"/>
            <p:cNvSpPr/>
            <p:nvPr>
              <p:custDataLst>
                <p:tags r:id="rId36"/>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6" name="Freeform 59"/>
            <p:cNvSpPr/>
            <p:nvPr>
              <p:custDataLst>
                <p:tags r:id="rId37"/>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60"/>
            <p:cNvSpPr/>
            <p:nvPr>
              <p:custDataLst>
                <p:tags r:id="rId38"/>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61"/>
            <p:cNvSpPr/>
            <p:nvPr>
              <p:custDataLst>
                <p:tags r:id="rId39"/>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62"/>
            <p:cNvSpPr/>
            <p:nvPr>
              <p:custDataLst>
                <p:tags r:id="rId40"/>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0" name="Freeform 71"/>
            <p:cNvSpPr>
              <a:spLocks noEditPoints="1"/>
            </p:cNvSpPr>
            <p:nvPr>
              <p:custDataLst>
                <p:tags r:id="rId41"/>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Tree>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3"/>
            </p:custDataLst>
          </p:nvPr>
        </p:nvPicPr>
        <p:blipFill>
          <a:blip r:embed="rId4">
            <a:extLst>
              <a:ext uri="{96DAC541-7B7A-43D3-8B79-37D633B846F1}">
                <asvg:svgBlip xmlns:asvg="http://schemas.microsoft.com/office/drawing/2016/SVG/main" r:embed="rId5"/>
              </a:ext>
            </a:extLst>
          </a:blip>
          <a:stretch>
            <a:fillRect/>
          </a:stretch>
        </p:blipFill>
        <p:spPr>
          <a:xfrm>
            <a:off x="-1601832" y="3365787"/>
            <a:ext cx="6665290" cy="4818286"/>
          </a:xfrm>
          <a:prstGeom prst="rect">
            <a:avLst/>
          </a:prstGeom>
        </p:spPr>
      </p:pic>
      <p:sp>
        <p:nvSpPr>
          <p:cNvPr id="49" name="矩形 48"/>
          <p:cNvSpPr/>
          <p:nvPr userDrawn="1">
            <p:custDataLst>
              <p:tags r:id="rId6"/>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grpSp>
        <p:nvGrpSpPr>
          <p:cNvPr id="11" name="组合 10"/>
          <p:cNvGrpSpPr/>
          <p:nvPr userDrawn="1"/>
        </p:nvGrpSpPr>
        <p:grpSpPr>
          <a:xfrm>
            <a:off x="2425132" y="3183822"/>
            <a:ext cx="1945700" cy="1941162"/>
            <a:chOff x="2105799" y="20055838"/>
            <a:chExt cx="6748090" cy="6732363"/>
          </a:xfrm>
          <a:solidFill>
            <a:schemeClr val="accent1"/>
          </a:solidFill>
        </p:grpSpPr>
        <p:sp>
          <p:nvSpPr>
            <p:cNvPr id="12" name="Freeform 8"/>
            <p:cNvSpPr>
              <a:spLocks noEditPoints="1"/>
            </p:cNvSpPr>
            <p:nvPr>
              <p:custDataLst>
                <p:tags r:id="rId9"/>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 name="Freeform 42"/>
            <p:cNvSpPr>
              <a:spLocks noEditPoints="1"/>
            </p:cNvSpPr>
            <p:nvPr>
              <p:custDataLst>
                <p:tags r:id="rId10"/>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 name="Freeform 43"/>
            <p:cNvSpPr>
              <a:spLocks noEditPoints="1"/>
            </p:cNvSpPr>
            <p:nvPr>
              <p:custDataLst>
                <p:tags r:id="rId11"/>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5" name="Freeform 44"/>
            <p:cNvSpPr/>
            <p:nvPr>
              <p:custDataLst>
                <p:tags r:id="rId12"/>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6" name="Freeform 45"/>
            <p:cNvSpPr/>
            <p:nvPr>
              <p:custDataLst>
                <p:tags r:id="rId13"/>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7" name="Freeform 46"/>
            <p:cNvSpPr/>
            <p:nvPr>
              <p:custDataLst>
                <p:tags r:id="rId14"/>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8" name="Freeform 47"/>
            <p:cNvSpPr>
              <a:spLocks noEditPoints="1"/>
            </p:cNvSpPr>
            <p:nvPr>
              <p:custDataLst>
                <p:tags r:id="rId15"/>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9" name="Freeform 48"/>
            <p:cNvSpPr>
              <a:spLocks noEditPoints="1"/>
            </p:cNvSpPr>
            <p:nvPr>
              <p:custDataLst>
                <p:tags r:id="rId16"/>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0" name="Freeform 49"/>
            <p:cNvSpPr/>
            <p:nvPr>
              <p:custDataLst>
                <p:tags r:id="rId17"/>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1" name="Freeform 50"/>
            <p:cNvSpPr>
              <a:spLocks noEditPoints="1"/>
            </p:cNvSpPr>
            <p:nvPr>
              <p:custDataLst>
                <p:tags r:id="rId18"/>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2" name="Freeform 51"/>
            <p:cNvSpPr/>
            <p:nvPr>
              <p:custDataLst>
                <p:tags r:id="rId19"/>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3" name="Freeform 52"/>
            <p:cNvSpPr/>
            <p:nvPr>
              <p:custDataLst>
                <p:tags r:id="rId20"/>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4" name="Freeform 53"/>
            <p:cNvSpPr>
              <a:spLocks noEditPoints="1"/>
            </p:cNvSpPr>
            <p:nvPr>
              <p:custDataLst>
                <p:tags r:id="rId21"/>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5" name="Freeform 54"/>
            <p:cNvSpPr/>
            <p:nvPr>
              <p:custDataLst>
                <p:tags r:id="rId22"/>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6" name="Freeform 55"/>
            <p:cNvSpPr/>
            <p:nvPr>
              <p:custDataLst>
                <p:tags r:id="rId23"/>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7" name="Freeform 56"/>
            <p:cNvSpPr/>
            <p:nvPr>
              <p:custDataLst>
                <p:tags r:id="rId24"/>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8" name="Freeform 57"/>
            <p:cNvSpPr/>
            <p:nvPr>
              <p:custDataLst>
                <p:tags r:id="rId25"/>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9" name="Freeform 58"/>
            <p:cNvSpPr/>
            <p:nvPr>
              <p:custDataLst>
                <p:tags r:id="rId26"/>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0" name="Freeform 59"/>
            <p:cNvSpPr/>
            <p:nvPr>
              <p:custDataLst>
                <p:tags r:id="rId27"/>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1" name="Freeform 60"/>
            <p:cNvSpPr/>
            <p:nvPr>
              <p:custDataLst>
                <p:tags r:id="rId28"/>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2" name="Freeform 61"/>
            <p:cNvSpPr/>
            <p:nvPr>
              <p:custDataLst>
                <p:tags r:id="rId29"/>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3" name="Freeform 62"/>
            <p:cNvSpPr/>
            <p:nvPr>
              <p:custDataLst>
                <p:tags r:id="rId30"/>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4" name="Freeform 71"/>
            <p:cNvSpPr>
              <a:spLocks noEditPoints="1"/>
            </p:cNvSpPr>
            <p:nvPr>
              <p:custDataLst>
                <p:tags r:id="rId31"/>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
        <p:nvSpPr>
          <p:cNvPr id="41" name="文本占位符 40"/>
          <p:cNvSpPr>
            <a:spLocks noGrp="1"/>
          </p:cNvSpPr>
          <p:nvPr>
            <p:ph type="body" sz="quarter" idx="10" hasCustomPrompt="1"/>
            <p:custDataLst>
              <p:tags r:id="rId32"/>
            </p:custDataLst>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2" name="文本占位符 40"/>
          <p:cNvSpPr>
            <a:spLocks noGrp="1"/>
          </p:cNvSpPr>
          <p:nvPr>
            <p:ph type="body" sz="quarter" idx="11" hasCustomPrompt="1"/>
            <p:custDataLst>
              <p:tags r:id="rId33"/>
            </p:custDataLst>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3" name="文本占位符 40"/>
          <p:cNvSpPr>
            <a:spLocks noGrp="1"/>
          </p:cNvSpPr>
          <p:nvPr>
            <p:ph type="body" sz="quarter" idx="12" hasCustomPrompt="1"/>
            <p:custDataLst>
              <p:tags r:id="rId34"/>
            </p:custDataLst>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4" name="文本占位符 40"/>
          <p:cNvSpPr>
            <a:spLocks noGrp="1"/>
          </p:cNvSpPr>
          <p:nvPr>
            <p:ph type="body" sz="quarter" idx="13" hasCustomPrompt="1"/>
            <p:custDataLst>
              <p:tags r:id="rId35"/>
            </p:custDataLst>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36" name="文本占位符 40"/>
          <p:cNvSpPr>
            <a:spLocks noGrp="1"/>
          </p:cNvSpPr>
          <p:nvPr>
            <p:ph type="body" sz="quarter" idx="14" hasCustomPrompt="1"/>
            <p:custDataLst>
              <p:tags r:id="rId36"/>
            </p:custDataLst>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2" name="文本框 1"/>
          <p:cNvSpPr txBox="1"/>
          <p:nvPr userDrawn="1">
            <p:custDataLst>
              <p:tags r:id="rId37"/>
            </p:custDataLst>
          </p:nvPr>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custDataLst>
              <p:tags r:id="rId38"/>
            </p:custDataLst>
          </p:nvPr>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custDataLst>
              <p:tags r:id="rId39"/>
            </p:custDataLst>
          </p:nvPr>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custDataLst>
              <p:tags r:id="rId40"/>
            </p:custDataLst>
          </p:nvPr>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custDataLst>
              <p:tags r:id="rId41"/>
            </p:custDataLst>
          </p:nvPr>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p:cNvSpPr>
            <a:spLocks noGrp="1"/>
          </p:cNvSpPr>
          <p:nvPr>
            <p:ph type="body" sz="quarter" idx="15" hasCustomPrompt="1"/>
            <p:custDataLst>
              <p:tags r:id="rId42"/>
            </p:custDataLst>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8" name="文本框 47"/>
          <p:cNvSpPr txBox="1"/>
          <p:nvPr userDrawn="1">
            <p:custDataLst>
              <p:tags r:id="rId43"/>
            </p:custDataLst>
          </p:nvPr>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p:cNvSpPr/>
          <p:nvPr userDrawn="1">
            <p:custDataLst>
              <p:tags r:id="rId2"/>
            </p:custDataLst>
          </p:nvPr>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cxnSp>
        <p:nvCxnSpPr>
          <p:cNvPr id="70" name="直接连接符 69"/>
          <p:cNvCxnSpPr/>
          <p:nvPr>
            <p:custDataLst>
              <p:tags r:id="rId3"/>
            </p:custDataLst>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p:cNvSpPr>
            <a:spLocks noGrp="1"/>
          </p:cNvSpPr>
          <p:nvPr userDrawn="1">
            <p:ph type="body" sz="quarter" idx="10" hasCustomPrompt="1"/>
            <p:custDataLst>
              <p:tags r:id="rId4"/>
            </p:custDataLst>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B0604020202090204"/>
                <a:ea typeface="微软雅黑" panose="020B050302020402020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en-US" altLang="zh-CN" dirty="0"/>
              <a:t>XX</a:t>
            </a:r>
            <a:endParaRPr lang="zh-CN" altLang="en-US" dirty="0"/>
          </a:p>
        </p:txBody>
      </p:sp>
      <p:sp>
        <p:nvSpPr>
          <p:cNvPr id="127" name="文本占位符 3"/>
          <p:cNvSpPr>
            <a:spLocks noGrp="1"/>
          </p:cNvSpPr>
          <p:nvPr>
            <p:ph type="body" sz="quarter" idx="11" hasCustomPrompt="1"/>
            <p:custDataLst>
              <p:tags r:id="rId5"/>
            </p:custDataLst>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B0604020202090204"/>
                <a:ea typeface="微软雅黑" panose="020B050302020402020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dirty="0"/>
              <a:t>输入标题文本</a:t>
            </a:r>
            <a:endParaRPr lang="zh-CN" altLang="en-US" dirty="0"/>
          </a:p>
        </p:txBody>
      </p:sp>
      <p:pic>
        <p:nvPicPr>
          <p:cNvPr id="128" name="图形 127"/>
          <p:cNvPicPr>
            <a:picLocks noChangeAspect="1"/>
          </p:cNvPicPr>
          <p:nvPr userDrawn="1">
            <p:custDataLst>
              <p:tags r:id="rId6"/>
            </p:custDataLst>
          </p:nvPr>
        </p:nvPicPr>
        <p:blipFill>
          <a:blip r:embed="rId7">
            <a:extLst>
              <a:ext uri="{96DAC541-7B7A-43D3-8B79-37D633B846F1}">
                <asvg:svgBlip xmlns:asvg="http://schemas.microsoft.com/office/drawing/2016/SVG/main" r:embed="rId8"/>
              </a:ext>
            </a:extLst>
          </a:blip>
          <a:stretch>
            <a:fillRect/>
          </a:stretch>
        </p:blipFill>
        <p:spPr>
          <a:xfrm>
            <a:off x="8863687" y="1559486"/>
            <a:ext cx="5172316" cy="3739027"/>
          </a:xfrm>
          <a:prstGeom prst="rect">
            <a:avLst/>
          </a:prstGeom>
        </p:spPr>
      </p:pic>
      <p:grpSp>
        <p:nvGrpSpPr>
          <p:cNvPr id="62" name="组合 61"/>
          <p:cNvGrpSpPr/>
          <p:nvPr userDrawn="1"/>
        </p:nvGrpSpPr>
        <p:grpSpPr>
          <a:xfrm>
            <a:off x="1654090" y="1145460"/>
            <a:ext cx="1477533" cy="108755"/>
            <a:chOff x="4616246" y="3878362"/>
            <a:chExt cx="5571416" cy="410087"/>
          </a:xfrm>
          <a:solidFill>
            <a:schemeClr val="tx1">
              <a:alpha val="80000"/>
            </a:schemeClr>
          </a:solidFill>
        </p:grpSpPr>
        <p:sp>
          <p:nvSpPr>
            <p:cNvPr id="63" name="Freeform 17"/>
            <p:cNvSpPr>
              <a:spLocks noEditPoints="1"/>
            </p:cNvSpPr>
            <p:nvPr>
              <p:custDataLst>
                <p:tags r:id="rId9"/>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4" name="Freeform 18"/>
            <p:cNvSpPr/>
            <p:nvPr>
              <p:custDataLst>
                <p:tags r:id="rId10"/>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5" name="Freeform 19"/>
            <p:cNvSpPr/>
            <p:nvPr>
              <p:custDataLst>
                <p:tags r:id="rId11"/>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7" name="Freeform 20"/>
            <p:cNvSpPr/>
            <p:nvPr>
              <p:custDataLst>
                <p:tags r:id="rId12"/>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8" name="Freeform 21"/>
            <p:cNvSpPr/>
            <p:nvPr>
              <p:custDataLst>
                <p:tags r:id="rId13"/>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22"/>
            <p:cNvSpPr/>
            <p:nvPr>
              <p:custDataLst>
                <p:tags r:id="rId14"/>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1" name="Freeform 23"/>
            <p:cNvSpPr/>
            <p:nvPr>
              <p:custDataLst>
                <p:tags r:id="rId15"/>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29" name="Freeform 25"/>
            <p:cNvSpPr/>
            <p:nvPr>
              <p:custDataLst>
                <p:tags r:id="rId16"/>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0" name="Freeform 27"/>
            <p:cNvSpPr>
              <a:spLocks noEditPoints="1"/>
            </p:cNvSpPr>
            <p:nvPr>
              <p:custDataLst>
                <p:tags r:id="rId17"/>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1" name="Freeform 29"/>
            <p:cNvSpPr/>
            <p:nvPr>
              <p:custDataLst>
                <p:tags r:id="rId18"/>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2" name="Freeform 30"/>
            <p:cNvSpPr/>
            <p:nvPr>
              <p:custDataLst>
                <p:tags r:id="rId19"/>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3" name="Freeform 31"/>
            <p:cNvSpPr/>
            <p:nvPr>
              <p:custDataLst>
                <p:tags r:id="rId20"/>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4" name="Freeform 32"/>
            <p:cNvSpPr/>
            <p:nvPr>
              <p:custDataLst>
                <p:tags r:id="rId21"/>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5" name="Freeform 33"/>
            <p:cNvSpPr/>
            <p:nvPr>
              <p:custDataLst>
                <p:tags r:id="rId22"/>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6" name="Freeform 34"/>
            <p:cNvSpPr/>
            <p:nvPr>
              <p:custDataLst>
                <p:tags r:id="rId23"/>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7" name="Freeform 35"/>
            <p:cNvSpPr/>
            <p:nvPr>
              <p:custDataLst>
                <p:tags r:id="rId24"/>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38" name="组合 137"/>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p:cNvSpPr>
              <a:spLocks noEditPoints="1"/>
            </p:cNvSpPr>
            <p:nvPr>
              <p:custDataLst>
                <p:tags r:id="rId25"/>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0" name="Freeform 10"/>
            <p:cNvSpPr/>
            <p:nvPr>
              <p:custDataLst>
                <p:tags r:id="rId26"/>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1" name="Freeform 11"/>
            <p:cNvSpPr>
              <a:spLocks noEditPoints="1"/>
            </p:cNvSpPr>
            <p:nvPr>
              <p:custDataLst>
                <p:tags r:id="rId27"/>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2" name="Freeform 12"/>
            <p:cNvSpPr/>
            <p:nvPr>
              <p:custDataLst>
                <p:tags r:id="rId28"/>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3" name="Freeform 13"/>
            <p:cNvSpPr/>
            <p:nvPr>
              <p:custDataLst>
                <p:tags r:id="rId29"/>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4" name="Freeform 14"/>
            <p:cNvSpPr/>
            <p:nvPr>
              <p:custDataLst>
                <p:tags r:id="rId30"/>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5" name="Freeform 15"/>
            <p:cNvSpPr/>
            <p:nvPr>
              <p:custDataLst>
                <p:tags r:id="rId31"/>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6" name="Freeform 16"/>
            <p:cNvSpPr/>
            <p:nvPr>
              <p:custDataLst>
                <p:tags r:id="rId32"/>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7" name="Freeform 24"/>
            <p:cNvSpPr/>
            <p:nvPr>
              <p:custDataLst>
                <p:tags r:id="rId33"/>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8" name="Freeform 26"/>
            <p:cNvSpPr/>
            <p:nvPr>
              <p:custDataLst>
                <p:tags r:id="rId34"/>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28"/>
            <p:cNvSpPr/>
            <p:nvPr>
              <p:custDataLst>
                <p:tags r:id="rId35"/>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36"/>
            <p:cNvSpPr/>
            <p:nvPr>
              <p:custDataLst>
                <p:tags r:id="rId36"/>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51" name="组合 150"/>
          <p:cNvGrpSpPr/>
          <p:nvPr userDrawn="1"/>
        </p:nvGrpSpPr>
        <p:grpSpPr>
          <a:xfrm>
            <a:off x="882188" y="613507"/>
            <a:ext cx="664422" cy="662874"/>
            <a:chOff x="2105799" y="20055838"/>
            <a:chExt cx="6748090" cy="6732363"/>
          </a:xfrm>
          <a:solidFill>
            <a:schemeClr val="accent1">
              <a:alpha val="80000"/>
            </a:schemeClr>
          </a:solidFill>
        </p:grpSpPr>
        <p:sp>
          <p:nvSpPr>
            <p:cNvPr id="152" name="Freeform 8"/>
            <p:cNvSpPr>
              <a:spLocks noEditPoints="1"/>
            </p:cNvSpPr>
            <p:nvPr>
              <p:custDataLst>
                <p:tags r:id="rId37"/>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3" name="Freeform 42"/>
            <p:cNvSpPr>
              <a:spLocks noEditPoints="1"/>
            </p:cNvSpPr>
            <p:nvPr>
              <p:custDataLst>
                <p:tags r:id="rId38"/>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4" name="Freeform 43"/>
            <p:cNvSpPr>
              <a:spLocks noEditPoints="1"/>
            </p:cNvSpPr>
            <p:nvPr>
              <p:custDataLst>
                <p:tags r:id="rId39"/>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5" name="Freeform 44"/>
            <p:cNvSpPr/>
            <p:nvPr>
              <p:custDataLst>
                <p:tags r:id="rId40"/>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6" name="Freeform 45"/>
            <p:cNvSpPr/>
            <p:nvPr>
              <p:custDataLst>
                <p:tags r:id="rId41"/>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7" name="Freeform 46"/>
            <p:cNvSpPr/>
            <p:nvPr>
              <p:custDataLst>
                <p:tags r:id="rId42"/>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8" name="Freeform 47"/>
            <p:cNvSpPr>
              <a:spLocks noEditPoints="1"/>
            </p:cNvSpPr>
            <p:nvPr>
              <p:custDataLst>
                <p:tags r:id="rId43"/>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9" name="Freeform 48"/>
            <p:cNvSpPr>
              <a:spLocks noEditPoints="1"/>
            </p:cNvSpPr>
            <p:nvPr>
              <p:custDataLst>
                <p:tags r:id="rId44"/>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0" name="Freeform 49"/>
            <p:cNvSpPr/>
            <p:nvPr>
              <p:custDataLst>
                <p:tags r:id="rId45"/>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1" name="Freeform 50"/>
            <p:cNvSpPr>
              <a:spLocks noEditPoints="1"/>
            </p:cNvSpPr>
            <p:nvPr>
              <p:custDataLst>
                <p:tags r:id="rId46"/>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2" name="Freeform 51"/>
            <p:cNvSpPr/>
            <p:nvPr>
              <p:custDataLst>
                <p:tags r:id="rId47"/>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3" name="Freeform 52"/>
            <p:cNvSpPr/>
            <p:nvPr>
              <p:custDataLst>
                <p:tags r:id="rId48"/>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4" name="Freeform 53"/>
            <p:cNvSpPr>
              <a:spLocks noEditPoints="1"/>
            </p:cNvSpPr>
            <p:nvPr>
              <p:custDataLst>
                <p:tags r:id="rId49"/>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5" name="Freeform 54"/>
            <p:cNvSpPr/>
            <p:nvPr>
              <p:custDataLst>
                <p:tags r:id="rId50"/>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6" name="Freeform 55"/>
            <p:cNvSpPr/>
            <p:nvPr>
              <p:custDataLst>
                <p:tags r:id="rId51"/>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7" name="Freeform 56"/>
            <p:cNvSpPr/>
            <p:nvPr>
              <p:custDataLst>
                <p:tags r:id="rId52"/>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8" name="Freeform 57"/>
            <p:cNvSpPr/>
            <p:nvPr>
              <p:custDataLst>
                <p:tags r:id="rId53"/>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9" name="Freeform 58"/>
            <p:cNvSpPr/>
            <p:nvPr>
              <p:custDataLst>
                <p:tags r:id="rId54"/>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0" name="Freeform 59"/>
            <p:cNvSpPr/>
            <p:nvPr>
              <p:custDataLst>
                <p:tags r:id="rId55"/>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1" name="Freeform 60"/>
            <p:cNvSpPr/>
            <p:nvPr>
              <p:custDataLst>
                <p:tags r:id="rId56"/>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2" name="Freeform 61"/>
            <p:cNvSpPr/>
            <p:nvPr>
              <p:custDataLst>
                <p:tags r:id="rId57"/>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3" name="Freeform 62"/>
            <p:cNvSpPr/>
            <p:nvPr>
              <p:custDataLst>
                <p:tags r:id="rId58"/>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4" name="Freeform 71"/>
            <p:cNvSpPr>
              <a:spLocks noEditPoints="1"/>
            </p:cNvSpPr>
            <p:nvPr>
              <p:custDataLst>
                <p:tags r:id="rId59"/>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sp>
        <p:nvSpPr>
          <p:cNvPr id="5" name="矩形 4"/>
          <p:cNvSpPr/>
          <p:nvPr userDrawn="1">
            <p:custDataLst>
              <p:tags r:id="rId60"/>
            </p:custDataLst>
          </p:nvPr>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B0604020202090204"/>
                <a:ea typeface="微软雅黑" panose="020B0503020204020204" charset="-122"/>
                <a:cs typeface="+mn-ea"/>
              </a:rPr>
              <a:t>PART</a:t>
            </a:r>
            <a:endParaRPr kumimoji="0" lang="zh-CN" altLang="en-US" sz="4000" b="0" i="0" u="none" strike="noStrike" kern="1200" cap="none" spc="0" normalizeH="0" baseline="0" dirty="0">
              <a:ln>
                <a:noFill/>
              </a:ln>
              <a:solidFill>
                <a:prstClr val="white"/>
              </a:solidFill>
              <a:effectLst/>
              <a:uLnTx/>
              <a:uFillTx/>
              <a:latin typeface="Arial" panose="020B0604020202090204"/>
              <a:ea typeface="微软雅黑" panose="020B0503020204020204" charset="-122"/>
              <a:cs typeface="+mn-ea"/>
            </a:endParaRPr>
          </a:p>
        </p:txBody>
      </p:sp>
    </p:spTree>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p:cNvSpPr/>
          <p:nvPr userDrawn="1">
            <p:custDataLst>
              <p:tags r:id="rId2"/>
            </p:custDataLst>
          </p:nvPr>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sp>
        <p:nvSpPr>
          <p:cNvPr id="63" name="椭圆 62"/>
          <p:cNvSpPr/>
          <p:nvPr>
            <p:custDataLst>
              <p:tags r:id="rId3"/>
            </p:custDataLst>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64" name="组合 63"/>
          <p:cNvGrpSpPr/>
          <p:nvPr/>
        </p:nvGrpSpPr>
        <p:grpSpPr>
          <a:xfrm>
            <a:off x="5317814" y="741574"/>
            <a:ext cx="1614432" cy="1610666"/>
            <a:chOff x="2105799" y="20055838"/>
            <a:chExt cx="6748090" cy="6732363"/>
          </a:xfrm>
          <a:solidFill>
            <a:schemeClr val="accent1"/>
          </a:solidFill>
        </p:grpSpPr>
        <p:sp>
          <p:nvSpPr>
            <p:cNvPr id="65" name="Freeform 8"/>
            <p:cNvSpPr>
              <a:spLocks noEditPoints="1"/>
            </p:cNvSpPr>
            <p:nvPr>
              <p:custDataLst>
                <p:tags r:id="rId4"/>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42"/>
            <p:cNvSpPr>
              <a:spLocks noEditPoints="1"/>
            </p:cNvSpPr>
            <p:nvPr>
              <p:custDataLst>
                <p:tags r:id="rId5"/>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43"/>
            <p:cNvSpPr>
              <a:spLocks noEditPoints="1"/>
            </p:cNvSpPr>
            <p:nvPr>
              <p:custDataLst>
                <p:tags r:id="rId6"/>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44"/>
            <p:cNvSpPr/>
            <p:nvPr>
              <p:custDataLst>
                <p:tags r:id="rId7"/>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1" name="Freeform 45"/>
            <p:cNvSpPr/>
            <p:nvPr>
              <p:custDataLst>
                <p:tags r:id="rId8"/>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29" name="Freeform 46"/>
            <p:cNvSpPr/>
            <p:nvPr>
              <p:custDataLst>
                <p:tags r:id="rId9"/>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0" name="Freeform 47"/>
            <p:cNvSpPr>
              <a:spLocks noEditPoints="1"/>
            </p:cNvSpPr>
            <p:nvPr>
              <p:custDataLst>
                <p:tags r:id="rId10"/>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1" name="Freeform 48"/>
            <p:cNvSpPr>
              <a:spLocks noEditPoints="1"/>
            </p:cNvSpPr>
            <p:nvPr>
              <p:custDataLst>
                <p:tags r:id="rId11"/>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2" name="Freeform 49"/>
            <p:cNvSpPr/>
            <p:nvPr>
              <p:custDataLst>
                <p:tags r:id="rId12"/>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3" name="Freeform 50"/>
            <p:cNvSpPr>
              <a:spLocks noEditPoints="1"/>
            </p:cNvSpPr>
            <p:nvPr>
              <p:custDataLst>
                <p:tags r:id="rId13"/>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4" name="Freeform 51"/>
            <p:cNvSpPr/>
            <p:nvPr>
              <p:custDataLst>
                <p:tags r:id="rId14"/>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5" name="Freeform 52"/>
            <p:cNvSpPr/>
            <p:nvPr>
              <p:custDataLst>
                <p:tags r:id="rId15"/>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6" name="Freeform 53"/>
            <p:cNvSpPr>
              <a:spLocks noEditPoints="1"/>
            </p:cNvSpPr>
            <p:nvPr>
              <p:custDataLst>
                <p:tags r:id="rId16"/>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7" name="Freeform 54"/>
            <p:cNvSpPr/>
            <p:nvPr>
              <p:custDataLst>
                <p:tags r:id="rId17"/>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8" name="Freeform 55"/>
            <p:cNvSpPr/>
            <p:nvPr>
              <p:custDataLst>
                <p:tags r:id="rId18"/>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9" name="Freeform 56"/>
            <p:cNvSpPr/>
            <p:nvPr>
              <p:custDataLst>
                <p:tags r:id="rId19"/>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0" name="Freeform 57"/>
            <p:cNvSpPr/>
            <p:nvPr>
              <p:custDataLst>
                <p:tags r:id="rId20"/>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1" name="Freeform 58"/>
            <p:cNvSpPr/>
            <p:nvPr>
              <p:custDataLst>
                <p:tags r:id="rId21"/>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2" name="Freeform 59"/>
            <p:cNvSpPr/>
            <p:nvPr>
              <p:custDataLst>
                <p:tags r:id="rId22"/>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3" name="Freeform 60"/>
            <p:cNvSpPr/>
            <p:nvPr>
              <p:custDataLst>
                <p:tags r:id="rId23"/>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4" name="Freeform 61"/>
            <p:cNvSpPr/>
            <p:nvPr>
              <p:custDataLst>
                <p:tags r:id="rId24"/>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5" name="Freeform 62"/>
            <p:cNvSpPr/>
            <p:nvPr>
              <p:custDataLst>
                <p:tags r:id="rId25"/>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6" name="Freeform 71"/>
            <p:cNvSpPr>
              <a:spLocks noEditPoints="1"/>
            </p:cNvSpPr>
            <p:nvPr>
              <p:custDataLst>
                <p:tags r:id="rId26"/>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grpSp>
      <p:sp>
        <p:nvSpPr>
          <p:cNvPr id="147" name="标题 1"/>
          <p:cNvSpPr>
            <a:spLocks noGrp="1"/>
          </p:cNvSpPr>
          <p:nvPr userDrawn="1">
            <p:ph type="ctrTitle" hasCustomPrompt="1"/>
            <p:custDataLst>
              <p:tags r:id="rId27"/>
            </p:custDataLst>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B0604020202090204"/>
                <a:ea typeface="微软雅黑" panose="020B0503020204020204" charset="-122"/>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defRPr/>
            </a:pPr>
            <a:r>
              <a:rPr lang="zh-CN" altLang="en-US" dirty="0"/>
              <a:t>单击此处编辑结束语</a:t>
            </a:r>
            <a:endParaRPr lang="zh-CN" altLang="en-US" dirty="0"/>
          </a:p>
        </p:txBody>
      </p:sp>
      <p:sp>
        <p:nvSpPr>
          <p:cNvPr id="148" name="副标题 2"/>
          <p:cNvSpPr>
            <a:spLocks noGrp="1"/>
          </p:cNvSpPr>
          <p:nvPr userDrawn="1">
            <p:ph type="subTitle" idx="1" hasCustomPrompt="1"/>
            <p:custDataLst>
              <p:tags r:id="rId28"/>
            </p:custDataLst>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B0604020202090204"/>
                <a:ea typeface="微软雅黑" panose="020B0503020204020204" charset="-122"/>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endParaRPr lang="zh-CN" altLang="en-US" dirty="0"/>
          </a:p>
        </p:txBody>
      </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66" name="图片占位符 65"/>
          <p:cNvSpPr>
            <a:spLocks noGrp="1"/>
          </p:cNvSpPr>
          <p:nvPr>
            <p:ph type="pic" sz="quarter" idx="11" hasCustomPrompt="1"/>
            <p:custDataLst>
              <p:tags r:id="rId59"/>
            </p:custDataLst>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endParaRPr lang="zh-CN" altLang="en-US" dirty="0"/>
          </a:p>
        </p:txBody>
      </p:sp>
    </p:spTree>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0"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2"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3"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4"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5"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6"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7"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8"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9"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0"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1"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2"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3"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4"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7"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8"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9"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0"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1"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2"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3"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4"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5"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6"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7"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0"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1"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2"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3"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4"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5"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6"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7"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8"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9"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0"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1"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2"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3"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4"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5"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6"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7"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8"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9"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0"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1"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cxnSp>
        <p:nvCxnSpPr>
          <p:cNvPr id="122" name="直接连接符 121"/>
          <p:cNvCxnSpPr/>
          <p:nvPr userDrawn="1">
            <p:custDataLst>
              <p:tags r:id="rId53"/>
            </p:custDataLst>
          </p:nvPr>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custDataLst>
              <p:tags r:id="rId54"/>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fld>
            <a:r>
              <a:rPr lang="zh-CN" altLang="en-US" dirty="0"/>
              <a:t> </a:t>
            </a:r>
            <a:r>
              <a:rPr lang="en-US" altLang="zh-CN" dirty="0"/>
              <a:t>&gt;</a:t>
            </a:r>
            <a:endParaRPr lang="zh-CN" altLang="en-US" dirty="0"/>
          </a:p>
        </p:txBody>
      </p:sp>
      <p:cxnSp>
        <p:nvCxnSpPr>
          <p:cNvPr id="71" name="直接连接符 70"/>
          <p:cNvCxnSpPr/>
          <p:nvPr userDrawn="1">
            <p:custDataLst>
              <p:tags r:id="rId55"/>
            </p:custDataLst>
          </p:nvPr>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custDataLst>
              <p:tags r:id="rId56"/>
            </p:custDataLst>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p:cNvSpPr>
            <a:spLocks noGrp="1"/>
          </p:cNvSpPr>
          <p:nvPr>
            <p:ph type="title" hasCustomPrompt="1"/>
            <p:custDataLst>
              <p:tags r:id="rId57"/>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63" name="文本框 62"/>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p:cNvGrpSpPr/>
          <p:nvPr userDrawn="1"/>
        </p:nvGrpSpPr>
        <p:grpSpPr>
          <a:xfrm>
            <a:off x="528706" y="867990"/>
            <a:ext cx="2433027" cy="0"/>
            <a:chOff x="7460343" y="1311756"/>
            <a:chExt cx="2433027" cy="0"/>
          </a:xfrm>
        </p:grpSpPr>
        <p:cxnSp>
          <p:nvCxnSpPr>
            <p:cNvPr id="64" name="直接连接符 63"/>
            <p:cNvCxnSpPr/>
            <p:nvPr>
              <p:custDataLst>
                <p:tags r:id="rId2"/>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custDataLst>
                <p:tags r:id="rId3"/>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custDataLst>
                  <p:tags r:id="rId4"/>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18"/>
              <p:cNvSpPr/>
              <p:nvPr>
                <p:custDataLst>
                  <p:tags r:id="rId5"/>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0" name="Freeform 19"/>
              <p:cNvSpPr/>
              <p:nvPr>
                <p:custDataLst>
                  <p:tags r:id="rId6"/>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2" name="Freeform 20"/>
              <p:cNvSpPr/>
              <p:nvPr>
                <p:custDataLst>
                  <p:tags r:id="rId7"/>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3" name="Freeform 21"/>
              <p:cNvSpPr/>
              <p:nvPr>
                <p:custDataLst>
                  <p:tags r:id="rId8"/>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4" name="Freeform 22"/>
              <p:cNvSpPr/>
              <p:nvPr>
                <p:custDataLst>
                  <p:tags r:id="rId9"/>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5" name="Freeform 23"/>
              <p:cNvSpPr/>
              <p:nvPr>
                <p:custDataLst>
                  <p:tags r:id="rId10"/>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6" name="Freeform 25"/>
              <p:cNvSpPr/>
              <p:nvPr>
                <p:custDataLst>
                  <p:tags r:id="rId11"/>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7" name="Freeform 27"/>
              <p:cNvSpPr>
                <a:spLocks noEditPoints="1"/>
              </p:cNvSpPr>
              <p:nvPr>
                <p:custDataLst>
                  <p:tags r:id="rId12"/>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8" name="Freeform 29"/>
              <p:cNvSpPr/>
              <p:nvPr>
                <p:custDataLst>
                  <p:tags r:id="rId13"/>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9" name="Freeform 30"/>
              <p:cNvSpPr/>
              <p:nvPr>
                <p:custDataLst>
                  <p:tags r:id="rId14"/>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0" name="Freeform 31"/>
              <p:cNvSpPr/>
              <p:nvPr>
                <p:custDataLst>
                  <p:tags r:id="rId15"/>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1" name="Freeform 32"/>
              <p:cNvSpPr/>
              <p:nvPr>
                <p:custDataLst>
                  <p:tags r:id="rId16"/>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2" name="Freeform 33"/>
              <p:cNvSpPr/>
              <p:nvPr>
                <p:custDataLst>
                  <p:tags r:id="rId17"/>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3" name="Freeform 34"/>
              <p:cNvSpPr/>
              <p:nvPr>
                <p:custDataLst>
                  <p:tags r:id="rId18"/>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4" name="Freeform 35"/>
              <p:cNvSpPr/>
              <p:nvPr>
                <p:custDataLst>
                  <p:tags r:id="rId19"/>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custDataLst>
                  <p:tags r:id="rId20"/>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7" name="Freeform 10"/>
              <p:cNvSpPr/>
              <p:nvPr>
                <p:custDataLst>
                  <p:tags r:id="rId21"/>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8" name="Freeform 11"/>
              <p:cNvSpPr>
                <a:spLocks noEditPoints="1"/>
              </p:cNvSpPr>
              <p:nvPr>
                <p:custDataLst>
                  <p:tags r:id="rId22"/>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9" name="Freeform 12"/>
              <p:cNvSpPr/>
              <p:nvPr>
                <p:custDataLst>
                  <p:tags r:id="rId23"/>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0" name="Freeform 13"/>
              <p:cNvSpPr/>
              <p:nvPr>
                <p:custDataLst>
                  <p:tags r:id="rId24"/>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1" name="Freeform 14"/>
              <p:cNvSpPr/>
              <p:nvPr>
                <p:custDataLst>
                  <p:tags r:id="rId25"/>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2" name="Freeform 15"/>
              <p:cNvSpPr/>
              <p:nvPr>
                <p:custDataLst>
                  <p:tags r:id="rId26"/>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3" name="Freeform 16"/>
              <p:cNvSpPr/>
              <p:nvPr>
                <p:custDataLst>
                  <p:tags r:id="rId27"/>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4" name="Freeform 24"/>
              <p:cNvSpPr/>
              <p:nvPr>
                <p:custDataLst>
                  <p:tags r:id="rId28"/>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5" name="Freeform 26"/>
              <p:cNvSpPr/>
              <p:nvPr>
                <p:custDataLst>
                  <p:tags r:id="rId29"/>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6" name="Freeform 28"/>
              <p:cNvSpPr/>
              <p:nvPr>
                <p:custDataLst>
                  <p:tags r:id="rId30"/>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7" name="Freeform 36"/>
              <p:cNvSpPr/>
              <p:nvPr>
                <p:custDataLst>
                  <p:tags r:id="rId31"/>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custDataLst>
                  <p:tags r:id="rId32"/>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0" name="Freeform 42"/>
              <p:cNvSpPr>
                <a:spLocks noEditPoints="1"/>
              </p:cNvSpPr>
              <p:nvPr>
                <p:custDataLst>
                  <p:tags r:id="rId33"/>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1" name="Freeform 43"/>
              <p:cNvSpPr>
                <a:spLocks noEditPoints="1"/>
              </p:cNvSpPr>
              <p:nvPr>
                <p:custDataLst>
                  <p:tags r:id="rId34"/>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2" name="Freeform 44"/>
              <p:cNvSpPr/>
              <p:nvPr>
                <p:custDataLst>
                  <p:tags r:id="rId35"/>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3" name="Freeform 45"/>
              <p:cNvSpPr/>
              <p:nvPr>
                <p:custDataLst>
                  <p:tags r:id="rId36"/>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4" name="Freeform 46"/>
              <p:cNvSpPr/>
              <p:nvPr>
                <p:custDataLst>
                  <p:tags r:id="rId37"/>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5" name="Freeform 47"/>
              <p:cNvSpPr>
                <a:spLocks noEditPoints="1"/>
              </p:cNvSpPr>
              <p:nvPr>
                <p:custDataLst>
                  <p:tags r:id="rId38"/>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6" name="Freeform 48"/>
              <p:cNvSpPr>
                <a:spLocks noEditPoints="1"/>
              </p:cNvSpPr>
              <p:nvPr>
                <p:custDataLst>
                  <p:tags r:id="rId39"/>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7" name="Freeform 49"/>
              <p:cNvSpPr/>
              <p:nvPr>
                <p:custDataLst>
                  <p:tags r:id="rId40"/>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8" name="Freeform 50"/>
              <p:cNvSpPr>
                <a:spLocks noEditPoints="1"/>
              </p:cNvSpPr>
              <p:nvPr>
                <p:custDataLst>
                  <p:tags r:id="rId41"/>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9" name="Freeform 51"/>
              <p:cNvSpPr/>
              <p:nvPr>
                <p:custDataLst>
                  <p:tags r:id="rId42"/>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0" name="Freeform 52"/>
              <p:cNvSpPr/>
              <p:nvPr>
                <p:custDataLst>
                  <p:tags r:id="rId43"/>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1" name="Freeform 53"/>
              <p:cNvSpPr>
                <a:spLocks noEditPoints="1"/>
              </p:cNvSpPr>
              <p:nvPr>
                <p:custDataLst>
                  <p:tags r:id="rId44"/>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2" name="Freeform 54"/>
              <p:cNvSpPr/>
              <p:nvPr>
                <p:custDataLst>
                  <p:tags r:id="rId45"/>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3" name="Freeform 55"/>
              <p:cNvSpPr/>
              <p:nvPr>
                <p:custDataLst>
                  <p:tags r:id="rId46"/>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4" name="Freeform 56"/>
              <p:cNvSpPr/>
              <p:nvPr>
                <p:custDataLst>
                  <p:tags r:id="rId47"/>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5" name="Freeform 57"/>
              <p:cNvSpPr/>
              <p:nvPr>
                <p:custDataLst>
                  <p:tags r:id="rId48"/>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6" name="Freeform 58"/>
              <p:cNvSpPr/>
              <p:nvPr>
                <p:custDataLst>
                  <p:tags r:id="rId49"/>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7" name="Freeform 59"/>
              <p:cNvSpPr/>
              <p:nvPr>
                <p:custDataLst>
                  <p:tags r:id="rId50"/>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8" name="Freeform 60"/>
              <p:cNvSpPr/>
              <p:nvPr>
                <p:custDataLst>
                  <p:tags r:id="rId51"/>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9" name="Freeform 61"/>
              <p:cNvSpPr/>
              <p:nvPr>
                <p:custDataLst>
                  <p:tags r:id="rId52"/>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0" name="Freeform 62"/>
              <p:cNvSpPr/>
              <p:nvPr>
                <p:custDataLst>
                  <p:tags r:id="rId53"/>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1" name="Freeform 71"/>
              <p:cNvSpPr>
                <a:spLocks noEditPoints="1"/>
              </p:cNvSpPr>
              <p:nvPr>
                <p:custDataLst>
                  <p:tags r:id="rId54"/>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cxnSp>
        <p:nvCxnSpPr>
          <p:cNvPr id="122" name="直接连接符 121"/>
          <p:cNvCxnSpPr/>
          <p:nvPr userDrawn="1">
            <p:custDataLst>
              <p:tags r:id="rId55"/>
            </p:custDataLst>
          </p:nvPr>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fld>
            <a:r>
              <a:rPr lang="zh-CN" altLang="en-US" dirty="0"/>
              <a:t> </a:t>
            </a:r>
            <a:r>
              <a:rPr lang="en-US" altLang="zh-CN" dirty="0"/>
              <a:t>&gt;</a:t>
            </a:r>
            <a:endParaRPr lang="zh-CN" altLang="en-US" dirty="0"/>
          </a:p>
        </p:txBody>
      </p:sp>
      <p:sp>
        <p:nvSpPr>
          <p:cNvPr id="125" name="标题 1"/>
          <p:cNvSpPr>
            <a:spLocks noGrp="1"/>
          </p:cNvSpPr>
          <p:nvPr>
            <p:ph type="title" hasCustomPrompt="1"/>
            <p:custDataLst>
              <p:tags r:id="rId57"/>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71" name="文本框 70"/>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57" name="灯片编号占位符 8"/>
          <p:cNvSpPr>
            <a:spLocks noGrp="1"/>
          </p:cNvSpPr>
          <p:nvPr>
            <p:ph type="sldNum" sz="quarter" idx="4"/>
            <p:custDataLst>
              <p:tags r:id="rId53"/>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Tree>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sz="quarter" idx="11" hasCustomPrompt="1"/>
            <p:custDataLst>
              <p:tags r:id="rId59"/>
            </p:custDataLst>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endParaRPr lang="zh-CN" altLang="en-US" dirty="0"/>
          </a:p>
        </p:txBody>
      </p:sp>
    </p:spTree>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0" y="1196753"/>
            <a:ext cx="12192000" cy="3121152"/>
          </a:xfrm>
        </p:spPr>
        <p:txBody>
          <a:bodyPr anchor="ctr"/>
          <a:lstStyle>
            <a:lvl1pPr algn="ctr">
              <a:defRPr/>
            </a:lvl1pPr>
          </a:lstStyle>
          <a:p>
            <a:r>
              <a:rPr lang="zh-CN" altLang="en-US" dirty="0"/>
              <a:t>单击此处修改图片</a:t>
            </a:r>
            <a:endParaRPr lang="zh-CN" altLang="en-US" dirty="0"/>
          </a:p>
        </p:txBody>
      </p:sp>
    </p:spTree>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66" name="图片占位符 65"/>
          <p:cNvSpPr>
            <a:spLocks noGrp="1"/>
          </p:cNvSpPr>
          <p:nvPr>
            <p:ph type="pic" sz="quarter" idx="11" hasCustomPrompt="1"/>
            <p:custDataLst>
              <p:tags r:id="rId59"/>
            </p:custDataLst>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endParaRPr lang="zh-CN" altLang="en-US" dirty="0"/>
          </a:p>
        </p:txBody>
      </p:sp>
    </p:spTree>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9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endParaRPr lang="zh-CN" altLang="en-US" dirty="0"/>
          </a:p>
        </p:txBody>
      </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9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endParaRPr lang="zh-CN" altLang="en-US" dirty="0"/>
          </a:p>
        </p:txBody>
      </p:sp>
    </p:spTree>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3" name="图片占位符 2"/>
          <p:cNvSpPr>
            <a:spLocks noGrp="1"/>
          </p:cNvSpPr>
          <p:nvPr>
            <p:ph type="pic" sz="quarter" idx="11" hasCustomPrompt="1"/>
            <p:custDataLst>
              <p:tags r:id="rId59"/>
            </p:custDataLst>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4" name="图片占位符 3"/>
          <p:cNvSpPr>
            <a:spLocks noGrp="1"/>
          </p:cNvSpPr>
          <p:nvPr>
            <p:ph type="pic" sz="quarter" idx="12" hasCustomPrompt="1"/>
            <p:custDataLst>
              <p:tags r:id="rId60"/>
            </p:custDataLst>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5" name="图片占位符 4"/>
          <p:cNvSpPr>
            <a:spLocks noGrp="1"/>
          </p:cNvSpPr>
          <p:nvPr>
            <p:ph type="pic" sz="quarter" idx="13" hasCustomPrompt="1"/>
            <p:custDataLst>
              <p:tags r:id="rId61"/>
            </p:custDataLst>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Tree>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sz="quarter" idx="11" hasCustomPrompt="1"/>
            <p:custDataLst>
              <p:tags r:id="rId59"/>
            </p:custDataLst>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endParaRPr lang="zh-CN" altLang="en-US" dirty="0"/>
          </a:p>
        </p:txBody>
      </p:sp>
    </p:spTree>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p:custDataLst>
              <p:tags r:id="rId58"/>
            </p:custDataLst>
          </p:nvPr>
        </p:nvSpPr>
        <p:spPr>
          <a:xfrm>
            <a:off x="2546350" y="1186670"/>
            <a:ext cx="6170930" cy="2242330"/>
          </a:xfrm>
        </p:spPr>
        <p:txBody>
          <a:bodyPr/>
          <a:lstStyle/>
          <a:p>
            <a:endParaRPr lang="zh-CN" altLang="en-US"/>
          </a:p>
        </p:txBody>
      </p:sp>
      <p:sp>
        <p:nvSpPr>
          <p:cNvPr id="3" name="图片占位符 2"/>
          <p:cNvSpPr>
            <a:spLocks noGrp="1"/>
          </p:cNvSpPr>
          <p:nvPr>
            <p:ph type="pic" sz="quarter" idx="11"/>
            <p:custDataLst>
              <p:tags r:id="rId59"/>
            </p:custDataLst>
          </p:nvPr>
        </p:nvSpPr>
        <p:spPr>
          <a:xfrm>
            <a:off x="2546350" y="3551651"/>
            <a:ext cx="3022600" cy="2401016"/>
          </a:xfrm>
          <a:prstGeom prst="rect">
            <a:avLst/>
          </a:prstGeom>
        </p:spPr>
        <p:txBody>
          <a:bodyPr/>
          <a:lstStyle/>
          <a:p>
            <a:endParaRPr lang="zh-CN" altLang="en-US"/>
          </a:p>
        </p:txBody>
      </p:sp>
      <p:sp>
        <p:nvSpPr>
          <p:cNvPr id="4" name="图片占位符 3"/>
          <p:cNvSpPr>
            <a:spLocks noGrp="1"/>
          </p:cNvSpPr>
          <p:nvPr>
            <p:ph type="pic" sz="quarter" idx="12"/>
            <p:custDataLst>
              <p:tags r:id="rId60"/>
            </p:custDataLst>
          </p:nvPr>
        </p:nvSpPr>
        <p:spPr>
          <a:xfrm>
            <a:off x="5693412" y="3550560"/>
            <a:ext cx="3023869" cy="2403201"/>
          </a:xfrm>
          <a:prstGeom prst="rect">
            <a:avLst/>
          </a:prstGeom>
        </p:spPr>
        <p:txBody>
          <a:bodyPr/>
          <a:lstStyle/>
          <a:p>
            <a:endParaRPr lang="zh-CN" altLang="en-US"/>
          </a:p>
        </p:txBody>
      </p:sp>
      <p:sp>
        <p:nvSpPr>
          <p:cNvPr id="5" name="图片占位符 4"/>
          <p:cNvSpPr>
            <a:spLocks noGrp="1"/>
          </p:cNvSpPr>
          <p:nvPr>
            <p:ph type="pic" sz="quarter" idx="13"/>
            <p:custDataLst>
              <p:tags r:id="rId61"/>
            </p:custDataLst>
          </p:nvPr>
        </p:nvSpPr>
        <p:spPr>
          <a:xfrm>
            <a:off x="8839200" y="1186670"/>
            <a:ext cx="2499360" cy="4767090"/>
          </a:xfrm>
          <a:prstGeom prst="rect">
            <a:avLst/>
          </a:prstGeom>
        </p:spPr>
        <p:txBody>
          <a:bodyPr/>
          <a:lstStyle/>
          <a:p>
            <a:endParaRPr lang="zh-CN" altLang="en-US"/>
          </a:p>
        </p:txBody>
      </p:sp>
    </p:spTree>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a:t>单击此处编辑母版标题样式</a:t>
            </a:r>
            <a:endParaRPr kumimoji="1" lang="zh-CN" altLang="en-US"/>
          </a:p>
        </p:txBody>
      </p:sp>
      <p:sp>
        <p:nvSpPr>
          <p:cNvPr id="3" name="内容占位符 2"/>
          <p:cNvSpPr>
            <a:spLocks noGrp="1"/>
          </p:cNvSpPr>
          <p:nvPr>
            <p:ph idx="1"/>
          </p:nvPr>
        </p:nvSpPr>
        <p:spPr/>
        <p:txBody>
          <a:bodyPr/>
          <a:lstStyle/>
          <a:p>
            <a:pPr lvl="0"/>
            <a:r>
              <a:rPr kumimoji="1" lang="zh-CN" altLang="en-US"/>
              <a:t>单击此处编辑母版文本样式</a:t>
            </a:r>
            <a:endParaRPr kumimoji="1" lang="zh-CN" altLang="en-US"/>
          </a:p>
          <a:p>
            <a:pPr lvl="1"/>
            <a:r>
              <a:rPr kumimoji="1" lang="zh-CN" altLang="en-US"/>
              <a:t>二级</a:t>
            </a:r>
            <a:endParaRPr kumimoji="1" lang="zh-CN" altLang="en-US"/>
          </a:p>
          <a:p>
            <a:pPr lvl="2"/>
            <a:r>
              <a:rPr kumimoji="1" lang="zh-CN" altLang="en-US"/>
              <a:t>三级</a:t>
            </a:r>
            <a:endParaRPr kumimoji="1" lang="zh-CN" altLang="en-US"/>
          </a:p>
          <a:p>
            <a:pPr lvl="3"/>
            <a:r>
              <a:rPr kumimoji="1" lang="zh-CN" altLang="en-US"/>
              <a:t>四级</a:t>
            </a:r>
            <a:endParaRPr kumimoji="1" lang="zh-CN" altLang="en-US"/>
          </a:p>
          <a:p>
            <a:pPr lvl="4"/>
            <a:r>
              <a:rPr kumimoji="1" lang="zh-CN" altLang="en-US"/>
              <a:t>五级</a:t>
            </a:r>
            <a:endParaRPr kumimoji="1" lang="zh-CN" altLang="en-US"/>
          </a:p>
        </p:txBody>
      </p:sp>
      <p:sp>
        <p:nvSpPr>
          <p:cNvPr id="4" name="日期占位符 3"/>
          <p:cNvSpPr>
            <a:spLocks noGrp="1"/>
          </p:cNvSpPr>
          <p:nvPr>
            <p:ph type="dt" sz="half" idx="10"/>
          </p:nvPr>
        </p:nvSpPr>
        <p:spPr>
          <a:xfrm>
            <a:off x="838200" y="6356350"/>
            <a:ext cx="2743200" cy="365125"/>
          </a:xfrm>
        </p:spPr>
        <p:txBody>
          <a:bodyPr/>
          <a:lstStyle/>
          <a:p>
            <a:fld id="{2F0AD04E-8197-E446-8010-F4877B323083}" type="datetimeFigureOut">
              <a:rPr kumimoji="1" lang="zh-CN" altLang="en-US" smtClean="0"/>
            </a:fld>
            <a:endParaRPr kumimoji="1" lang="zh-CN" altLang="en-US"/>
          </a:p>
        </p:txBody>
      </p:sp>
      <p:sp>
        <p:nvSpPr>
          <p:cNvPr id="5" name="页脚占位符 4"/>
          <p:cNvSpPr>
            <a:spLocks noGrp="1"/>
          </p:cNvSpPr>
          <p:nvPr>
            <p:ph type="ftr" sz="quarter" idx="11"/>
          </p:nvPr>
        </p:nvSpPr>
        <p:spPr>
          <a:xfrm>
            <a:off x="4038600" y="6356350"/>
            <a:ext cx="4114800" cy="365125"/>
          </a:xfrm>
        </p:spPr>
        <p:txBody>
          <a:bodyPr/>
          <a:lstStyle/>
          <a:p>
            <a:endParaRPr kumimoji="1" lang="zh-CN" altLang="en-US"/>
          </a:p>
        </p:txBody>
      </p:sp>
      <p:sp>
        <p:nvSpPr>
          <p:cNvPr id="6" name="灯片编号占位符 5"/>
          <p:cNvSpPr>
            <a:spLocks noGrp="1"/>
          </p:cNvSpPr>
          <p:nvPr>
            <p:ph type="sldNum" sz="quarter" idx="12"/>
          </p:nvPr>
        </p:nvSpPr>
        <p:spPr>
          <a:xfrm>
            <a:off x="8610600" y="6356350"/>
            <a:ext cx="2743200" cy="365125"/>
          </a:xfrm>
        </p:spPr>
        <p:txBody>
          <a:bodyPr/>
          <a:lstStyle/>
          <a:p>
            <a:fld id="{3C5715DE-B434-0E4B-8240-61E8D911106C}" type="slidenum">
              <a:rPr kumimoji="1" lang="zh-CN" altLang="en-US" smtClean="0"/>
            </a:fld>
            <a:endParaRPr kumimoji="1" lang="zh-CN" altLang="en-US"/>
          </a:p>
        </p:txBody>
      </p:sp>
    </p:spTree>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p:cNvPicPr>
            <a:picLocks noChangeAspect="1"/>
          </p:cNvPicPr>
          <p:nvPr userDrawn="1">
            <p:custDataLst>
              <p:tags r:id="rId2"/>
            </p:custDataLst>
          </p:nvPr>
        </p:nvPicPr>
        <p:blipFill>
          <a:blip r:embed="rId3"/>
          <a:stretch>
            <a:fillRect/>
          </a:stretch>
        </p:blipFill>
        <p:spPr>
          <a:xfrm>
            <a:off x="0" y="0"/>
            <a:ext cx="12192000" cy="3357217"/>
          </a:xfrm>
          <a:prstGeom prst="rect">
            <a:avLst/>
          </a:prstGeom>
        </p:spPr>
      </p:pic>
      <p:sp>
        <p:nvSpPr>
          <p:cNvPr id="4" name="矩形 3"/>
          <p:cNvSpPr/>
          <p:nvPr userDrawn="1">
            <p:custDataLst>
              <p:tags r:id="rId4"/>
            </p:custDataLst>
          </p:nvPr>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p:cNvSpPr/>
          <p:nvPr userDrawn="1">
            <p:custDataLst>
              <p:tags r:id="rId5"/>
            </p:custDataLst>
          </p:nvPr>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p:cNvGrpSpPr/>
          <p:nvPr userDrawn="1"/>
        </p:nvGrpSpPr>
        <p:grpSpPr>
          <a:xfrm>
            <a:off x="5410200" y="2670375"/>
            <a:ext cx="1371600" cy="1368402"/>
            <a:chOff x="2105799" y="20055838"/>
            <a:chExt cx="6748090" cy="6732363"/>
          </a:xfrm>
          <a:solidFill>
            <a:srgbClr val="8B0012">
              <a:alpha val="80000"/>
            </a:srgbClr>
          </a:solidFill>
        </p:grpSpPr>
        <p:sp>
          <p:nvSpPr>
            <p:cNvPr id="7" name="Freeform 8"/>
            <p:cNvSpPr>
              <a:spLocks noEditPoints="1"/>
            </p:cNvSpPr>
            <p:nvPr>
              <p:custDataLst>
                <p:tags r:id="rId6"/>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8" name="Freeform 42"/>
            <p:cNvSpPr>
              <a:spLocks noEditPoints="1"/>
            </p:cNvSpPr>
            <p:nvPr>
              <p:custDataLst>
                <p:tags r:id="rId7"/>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9" name="Freeform 43"/>
            <p:cNvSpPr>
              <a:spLocks noEditPoints="1"/>
            </p:cNvSpPr>
            <p:nvPr>
              <p:custDataLst>
                <p:tags r:id="rId8"/>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0" name="Freeform 44"/>
            <p:cNvSpPr/>
            <p:nvPr>
              <p:custDataLst>
                <p:tags r:id="rId9"/>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1" name="Freeform 45"/>
            <p:cNvSpPr/>
            <p:nvPr>
              <p:custDataLst>
                <p:tags r:id="rId10"/>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2" name="Freeform 46"/>
            <p:cNvSpPr/>
            <p:nvPr>
              <p:custDataLst>
                <p:tags r:id="rId11"/>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3" name="Freeform 47"/>
            <p:cNvSpPr>
              <a:spLocks noEditPoints="1"/>
            </p:cNvSpPr>
            <p:nvPr>
              <p:custDataLst>
                <p:tags r:id="rId12"/>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4" name="Freeform 48"/>
            <p:cNvSpPr>
              <a:spLocks noEditPoints="1"/>
            </p:cNvSpPr>
            <p:nvPr>
              <p:custDataLst>
                <p:tags r:id="rId13"/>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5" name="Freeform 49"/>
            <p:cNvSpPr/>
            <p:nvPr>
              <p:custDataLst>
                <p:tags r:id="rId14"/>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6" name="Freeform 50"/>
            <p:cNvSpPr>
              <a:spLocks noEditPoints="1"/>
            </p:cNvSpPr>
            <p:nvPr>
              <p:custDataLst>
                <p:tags r:id="rId15"/>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7" name="Freeform 51"/>
            <p:cNvSpPr/>
            <p:nvPr>
              <p:custDataLst>
                <p:tags r:id="rId16"/>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8" name="Freeform 52"/>
            <p:cNvSpPr/>
            <p:nvPr>
              <p:custDataLst>
                <p:tags r:id="rId17"/>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9" name="Freeform 53"/>
            <p:cNvSpPr>
              <a:spLocks noEditPoints="1"/>
            </p:cNvSpPr>
            <p:nvPr>
              <p:custDataLst>
                <p:tags r:id="rId18"/>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0" name="Freeform 54"/>
            <p:cNvSpPr/>
            <p:nvPr>
              <p:custDataLst>
                <p:tags r:id="rId19"/>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1" name="Freeform 55"/>
            <p:cNvSpPr/>
            <p:nvPr>
              <p:custDataLst>
                <p:tags r:id="rId20"/>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2" name="Freeform 56"/>
            <p:cNvSpPr/>
            <p:nvPr>
              <p:custDataLst>
                <p:tags r:id="rId21"/>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3" name="Freeform 57"/>
            <p:cNvSpPr/>
            <p:nvPr>
              <p:custDataLst>
                <p:tags r:id="rId22"/>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4" name="Freeform 58"/>
            <p:cNvSpPr/>
            <p:nvPr>
              <p:custDataLst>
                <p:tags r:id="rId23"/>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5" name="Freeform 59"/>
            <p:cNvSpPr/>
            <p:nvPr>
              <p:custDataLst>
                <p:tags r:id="rId24"/>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6" name="Freeform 60"/>
            <p:cNvSpPr/>
            <p:nvPr>
              <p:custDataLst>
                <p:tags r:id="rId25"/>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7" name="Freeform 61"/>
            <p:cNvSpPr/>
            <p:nvPr>
              <p:custDataLst>
                <p:tags r:id="rId26"/>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8" name="Freeform 62"/>
            <p:cNvSpPr/>
            <p:nvPr>
              <p:custDataLst>
                <p:tags r:id="rId27"/>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9" name="Freeform 71"/>
            <p:cNvSpPr>
              <a:spLocks noEditPoints="1"/>
            </p:cNvSpPr>
            <p:nvPr>
              <p:custDataLst>
                <p:tags r:id="rId28"/>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grpSp>
      <p:sp>
        <p:nvSpPr>
          <p:cNvPr id="36" name="文本占位符 35"/>
          <p:cNvSpPr>
            <a:spLocks noGrp="1"/>
          </p:cNvSpPr>
          <p:nvPr userDrawn="1">
            <p:ph type="body" sz="quarter" idx="10" hasCustomPrompt="1"/>
            <p:custDataLst>
              <p:tags r:id="rId29"/>
            </p:custDataLst>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charset="-122"/>
                <a:cs typeface="微软雅黑" panose="020B050302020402020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北京大学学术答辩通用</a:t>
            </a:r>
            <a:r>
              <a:rPr lang="en-US" altLang="zh-CN"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PPT</a:t>
            </a:r>
            <a:r>
              <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模板</a:t>
            </a:r>
            <a:endPar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endParaRPr>
          </a:p>
        </p:txBody>
      </p:sp>
      <p:sp>
        <p:nvSpPr>
          <p:cNvPr id="41" name="文本占位符 37"/>
          <p:cNvSpPr>
            <a:spLocks noGrp="1"/>
          </p:cNvSpPr>
          <p:nvPr>
            <p:ph type="body" sz="quarter" idx="11" hasCustomPrompt="1"/>
            <p:custDataLst>
              <p:tags r:id="rId30"/>
            </p:custDataLst>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答辩人：</a:t>
            </a:r>
            <a:r>
              <a:rPr lang="en-US" altLang="zh-CN" dirty="0"/>
              <a:t>XXX</a:t>
            </a:r>
            <a:endParaRPr lang="zh-CN" altLang="en-US" dirty="0"/>
          </a:p>
        </p:txBody>
      </p:sp>
      <p:sp>
        <p:nvSpPr>
          <p:cNvPr id="42" name="文本占位符 37"/>
          <p:cNvSpPr>
            <a:spLocks noGrp="1"/>
          </p:cNvSpPr>
          <p:nvPr>
            <p:ph type="body" sz="quarter" idx="12" hasCustomPrompt="1"/>
            <p:custDataLst>
              <p:tags r:id="rId31"/>
            </p:custDataLst>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指导教师：</a:t>
            </a:r>
            <a:r>
              <a:rPr lang="en-US" altLang="zh-CN" dirty="0"/>
              <a:t>XXX</a:t>
            </a:r>
            <a:endParaRPr lang="zh-CN" altLang="en-US" dirty="0"/>
          </a:p>
        </p:txBody>
      </p:sp>
      <p:sp>
        <p:nvSpPr>
          <p:cNvPr id="43" name="文本占位符 37"/>
          <p:cNvSpPr>
            <a:spLocks noGrp="1"/>
          </p:cNvSpPr>
          <p:nvPr>
            <p:ph type="body" sz="quarter" idx="13" hasCustomPrompt="1"/>
            <p:custDataLst>
              <p:tags r:id="rId32"/>
            </p:custDataLst>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院系：</a:t>
            </a:r>
            <a:r>
              <a:rPr lang="en-US" altLang="zh-CN" dirty="0"/>
              <a:t>XXX</a:t>
            </a:r>
            <a:endParaRPr lang="zh-CN" altLang="en-US" dirty="0"/>
          </a:p>
        </p:txBody>
      </p:sp>
    </p:spTree>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3"/>
            </p:custDataLst>
          </p:nvPr>
        </p:nvPicPr>
        <p:blipFill>
          <a:blip r:embed="rId4">
            <a:extLst>
              <a:ext uri="{96DAC541-7B7A-43D3-8B79-37D633B846F1}">
                <asvg:svgBlip xmlns:asvg="http://schemas.microsoft.com/office/drawing/2016/SVG/main" r:embed="rId5"/>
              </a:ext>
            </a:extLst>
          </a:blip>
          <a:stretch>
            <a:fillRect/>
          </a:stretch>
        </p:blipFill>
        <p:spPr>
          <a:xfrm>
            <a:off x="-1601832" y="3365787"/>
            <a:ext cx="6665290" cy="4818286"/>
          </a:xfrm>
          <a:prstGeom prst="rect">
            <a:avLst/>
          </a:prstGeom>
        </p:spPr>
      </p:pic>
      <p:sp>
        <p:nvSpPr>
          <p:cNvPr id="7" name="矩形 6"/>
          <p:cNvSpPr/>
          <p:nvPr userDrawn="1">
            <p:custDataLst>
              <p:tags r:id="rId6"/>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sp>
        <p:nvSpPr>
          <p:cNvPr id="45" name="文本占位符 40"/>
          <p:cNvSpPr>
            <a:spLocks noGrp="1"/>
          </p:cNvSpPr>
          <p:nvPr>
            <p:ph type="body" sz="quarter" idx="10" hasCustomPrompt="1"/>
            <p:custDataLst>
              <p:tags r:id="rId9"/>
            </p:custDataLst>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6" name="文本占位符 40"/>
          <p:cNvSpPr>
            <a:spLocks noGrp="1"/>
          </p:cNvSpPr>
          <p:nvPr>
            <p:ph type="body" sz="quarter" idx="11" hasCustomPrompt="1"/>
            <p:custDataLst>
              <p:tags r:id="rId10"/>
            </p:custDataLst>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7" name="文本占位符 40"/>
          <p:cNvSpPr>
            <a:spLocks noGrp="1"/>
          </p:cNvSpPr>
          <p:nvPr>
            <p:ph type="body" sz="quarter" idx="12" hasCustomPrompt="1"/>
            <p:custDataLst>
              <p:tags r:id="rId11"/>
            </p:custDataLst>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9" name="文本占位符 40"/>
          <p:cNvSpPr>
            <a:spLocks noGrp="1"/>
          </p:cNvSpPr>
          <p:nvPr>
            <p:ph type="body" sz="quarter" idx="14" hasCustomPrompt="1"/>
            <p:custDataLst>
              <p:tags r:id="rId12"/>
            </p:custDataLst>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50" name="文本框 49"/>
          <p:cNvSpPr txBox="1"/>
          <p:nvPr userDrawn="1">
            <p:custDataLst>
              <p:tags r:id="rId13"/>
            </p:custDataLst>
          </p:nvPr>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p:cNvSpPr txBox="1"/>
          <p:nvPr userDrawn="1">
            <p:custDataLst>
              <p:tags r:id="rId14"/>
            </p:custDataLst>
          </p:nvPr>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p:cNvSpPr txBox="1"/>
          <p:nvPr userDrawn="1">
            <p:custDataLst>
              <p:tags r:id="rId15"/>
            </p:custDataLst>
          </p:nvPr>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p:cNvSpPr txBox="1"/>
          <p:nvPr userDrawn="1">
            <p:custDataLst>
              <p:tags r:id="rId16"/>
            </p:custDataLst>
          </p:nvPr>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p:cNvGrpSpPr/>
          <p:nvPr userDrawn="1"/>
        </p:nvGrpSpPr>
        <p:grpSpPr>
          <a:xfrm>
            <a:off x="2425132" y="3183822"/>
            <a:ext cx="1945700" cy="1941162"/>
            <a:chOff x="2105799" y="20055838"/>
            <a:chExt cx="6748090" cy="6732363"/>
          </a:xfrm>
          <a:solidFill>
            <a:schemeClr val="accent1"/>
          </a:solidFill>
        </p:grpSpPr>
        <p:sp>
          <p:nvSpPr>
            <p:cNvPr id="57" name="Freeform 8"/>
            <p:cNvSpPr>
              <a:spLocks noEditPoints="1"/>
            </p:cNvSpPr>
            <p:nvPr>
              <p:custDataLst>
                <p:tags r:id="rId17"/>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8" name="Freeform 42"/>
            <p:cNvSpPr>
              <a:spLocks noEditPoints="1"/>
            </p:cNvSpPr>
            <p:nvPr>
              <p:custDataLst>
                <p:tags r:id="rId18"/>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9" name="Freeform 43"/>
            <p:cNvSpPr>
              <a:spLocks noEditPoints="1"/>
            </p:cNvSpPr>
            <p:nvPr>
              <p:custDataLst>
                <p:tags r:id="rId19"/>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0" name="Freeform 44"/>
            <p:cNvSpPr/>
            <p:nvPr>
              <p:custDataLst>
                <p:tags r:id="rId20"/>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1" name="Freeform 45"/>
            <p:cNvSpPr/>
            <p:nvPr>
              <p:custDataLst>
                <p:tags r:id="rId21"/>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2" name="Freeform 46"/>
            <p:cNvSpPr/>
            <p:nvPr>
              <p:custDataLst>
                <p:tags r:id="rId22"/>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3" name="Freeform 47"/>
            <p:cNvSpPr>
              <a:spLocks noEditPoints="1"/>
            </p:cNvSpPr>
            <p:nvPr>
              <p:custDataLst>
                <p:tags r:id="rId23"/>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4" name="Freeform 48"/>
            <p:cNvSpPr>
              <a:spLocks noEditPoints="1"/>
            </p:cNvSpPr>
            <p:nvPr>
              <p:custDataLst>
                <p:tags r:id="rId24"/>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5" name="Freeform 49"/>
            <p:cNvSpPr/>
            <p:nvPr>
              <p:custDataLst>
                <p:tags r:id="rId25"/>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6" name="Freeform 50"/>
            <p:cNvSpPr>
              <a:spLocks noEditPoints="1"/>
            </p:cNvSpPr>
            <p:nvPr>
              <p:custDataLst>
                <p:tags r:id="rId26"/>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51"/>
            <p:cNvSpPr/>
            <p:nvPr>
              <p:custDataLst>
                <p:tags r:id="rId27"/>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52"/>
            <p:cNvSpPr/>
            <p:nvPr>
              <p:custDataLst>
                <p:tags r:id="rId28"/>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53"/>
            <p:cNvSpPr>
              <a:spLocks noEditPoints="1"/>
            </p:cNvSpPr>
            <p:nvPr>
              <p:custDataLst>
                <p:tags r:id="rId29"/>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0" name="Freeform 54"/>
            <p:cNvSpPr/>
            <p:nvPr>
              <p:custDataLst>
                <p:tags r:id="rId30"/>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1" name="Freeform 55"/>
            <p:cNvSpPr/>
            <p:nvPr>
              <p:custDataLst>
                <p:tags r:id="rId31"/>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2" name="Freeform 56"/>
            <p:cNvSpPr/>
            <p:nvPr>
              <p:custDataLst>
                <p:tags r:id="rId32"/>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3" name="Freeform 57"/>
            <p:cNvSpPr/>
            <p:nvPr>
              <p:custDataLst>
                <p:tags r:id="rId33"/>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4" name="Freeform 58"/>
            <p:cNvSpPr/>
            <p:nvPr>
              <p:custDataLst>
                <p:tags r:id="rId34"/>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5" name="Freeform 59"/>
            <p:cNvSpPr/>
            <p:nvPr>
              <p:custDataLst>
                <p:tags r:id="rId35"/>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6" name="Freeform 60"/>
            <p:cNvSpPr/>
            <p:nvPr>
              <p:custDataLst>
                <p:tags r:id="rId36"/>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7" name="Freeform 61"/>
            <p:cNvSpPr/>
            <p:nvPr>
              <p:custDataLst>
                <p:tags r:id="rId37"/>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8" name="Freeform 62"/>
            <p:cNvSpPr/>
            <p:nvPr>
              <p:custDataLst>
                <p:tags r:id="rId38"/>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9" name="Freeform 71"/>
            <p:cNvSpPr>
              <a:spLocks noEditPoints="1"/>
            </p:cNvSpPr>
            <p:nvPr>
              <p:custDataLst>
                <p:tags r:id="rId39"/>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Tree>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sp>
        <p:nvSpPr>
          <p:cNvPr id="71" name="矩形 70"/>
          <p:cNvSpPr/>
          <p:nvPr userDrawn="1">
            <p:custDataLst>
              <p:tags r:id="rId3"/>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4"/>
            </p:custDataLst>
          </p:nvPr>
        </p:nvPicPr>
        <p:blipFill>
          <a:blip r:embed="rId5">
            <a:extLst>
              <a:ext uri="{96DAC541-7B7A-43D3-8B79-37D633B846F1}">
                <asvg:svgBlip xmlns:asvg="http://schemas.microsoft.com/office/drawing/2016/SVG/main" r:embed="rId6"/>
              </a:ext>
            </a:extLst>
          </a:blip>
          <a:stretch>
            <a:fillRect/>
          </a:stretch>
        </p:blipFill>
        <p:spPr>
          <a:xfrm>
            <a:off x="-1601832" y="3365787"/>
            <a:ext cx="6665290" cy="4818286"/>
          </a:xfrm>
          <a:prstGeom prst="rect">
            <a:avLst/>
          </a:prstGeom>
        </p:spPr>
      </p:pic>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sp>
        <p:nvSpPr>
          <p:cNvPr id="41" name="文本占位符 40"/>
          <p:cNvSpPr>
            <a:spLocks noGrp="1"/>
          </p:cNvSpPr>
          <p:nvPr>
            <p:ph type="body" sz="quarter" idx="10" hasCustomPrompt="1"/>
            <p:custDataLst>
              <p:tags r:id="rId9"/>
            </p:custDataLst>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2" name="文本占位符 40"/>
          <p:cNvSpPr>
            <a:spLocks noGrp="1"/>
          </p:cNvSpPr>
          <p:nvPr>
            <p:ph type="body" sz="quarter" idx="11" hasCustomPrompt="1"/>
            <p:custDataLst>
              <p:tags r:id="rId10"/>
            </p:custDataLst>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3" name="文本占位符 40"/>
          <p:cNvSpPr>
            <a:spLocks noGrp="1"/>
          </p:cNvSpPr>
          <p:nvPr>
            <p:ph type="body" sz="quarter" idx="12" hasCustomPrompt="1"/>
            <p:custDataLst>
              <p:tags r:id="rId11"/>
            </p:custDataLst>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4" name="文本占位符 40"/>
          <p:cNvSpPr>
            <a:spLocks noGrp="1"/>
          </p:cNvSpPr>
          <p:nvPr>
            <p:ph type="body" sz="quarter" idx="13" hasCustomPrompt="1"/>
            <p:custDataLst>
              <p:tags r:id="rId12"/>
            </p:custDataLst>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36" name="文本占位符 40"/>
          <p:cNvSpPr>
            <a:spLocks noGrp="1"/>
          </p:cNvSpPr>
          <p:nvPr>
            <p:ph type="body" sz="quarter" idx="14" hasCustomPrompt="1"/>
            <p:custDataLst>
              <p:tags r:id="rId13"/>
            </p:custDataLst>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2" name="文本框 1"/>
          <p:cNvSpPr txBox="1"/>
          <p:nvPr userDrawn="1">
            <p:custDataLst>
              <p:tags r:id="rId14"/>
            </p:custDataLst>
          </p:nvPr>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custDataLst>
              <p:tags r:id="rId15"/>
            </p:custDataLst>
          </p:nvPr>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custDataLst>
              <p:tags r:id="rId16"/>
            </p:custDataLst>
          </p:nvPr>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custDataLst>
              <p:tags r:id="rId17"/>
            </p:custDataLst>
          </p:nvPr>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custDataLst>
              <p:tags r:id="rId18"/>
            </p:custDataLst>
          </p:nvPr>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p:cNvGrpSpPr/>
          <p:nvPr userDrawn="1"/>
        </p:nvGrpSpPr>
        <p:grpSpPr>
          <a:xfrm>
            <a:off x="2425132" y="3183822"/>
            <a:ext cx="1945700" cy="1941162"/>
            <a:chOff x="2105799" y="20055838"/>
            <a:chExt cx="6748090" cy="6732363"/>
          </a:xfrm>
          <a:solidFill>
            <a:schemeClr val="accent1"/>
          </a:solidFill>
        </p:grpSpPr>
        <p:sp>
          <p:nvSpPr>
            <p:cNvPr id="48" name="Freeform 8"/>
            <p:cNvSpPr>
              <a:spLocks noEditPoints="1"/>
            </p:cNvSpPr>
            <p:nvPr>
              <p:custDataLst>
                <p:tags r:id="rId19"/>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49" name="Freeform 42"/>
            <p:cNvSpPr>
              <a:spLocks noEditPoints="1"/>
            </p:cNvSpPr>
            <p:nvPr>
              <p:custDataLst>
                <p:tags r:id="rId20"/>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0" name="Freeform 43"/>
            <p:cNvSpPr>
              <a:spLocks noEditPoints="1"/>
            </p:cNvSpPr>
            <p:nvPr>
              <p:custDataLst>
                <p:tags r:id="rId21"/>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1" name="Freeform 44"/>
            <p:cNvSpPr/>
            <p:nvPr>
              <p:custDataLst>
                <p:tags r:id="rId22"/>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2" name="Freeform 45"/>
            <p:cNvSpPr/>
            <p:nvPr>
              <p:custDataLst>
                <p:tags r:id="rId23"/>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3" name="Freeform 46"/>
            <p:cNvSpPr/>
            <p:nvPr>
              <p:custDataLst>
                <p:tags r:id="rId24"/>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4" name="Freeform 47"/>
            <p:cNvSpPr>
              <a:spLocks noEditPoints="1"/>
            </p:cNvSpPr>
            <p:nvPr>
              <p:custDataLst>
                <p:tags r:id="rId25"/>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5" name="Freeform 48"/>
            <p:cNvSpPr>
              <a:spLocks noEditPoints="1"/>
            </p:cNvSpPr>
            <p:nvPr>
              <p:custDataLst>
                <p:tags r:id="rId26"/>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6" name="Freeform 49"/>
            <p:cNvSpPr/>
            <p:nvPr>
              <p:custDataLst>
                <p:tags r:id="rId27"/>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7" name="Freeform 50"/>
            <p:cNvSpPr>
              <a:spLocks noEditPoints="1"/>
            </p:cNvSpPr>
            <p:nvPr>
              <p:custDataLst>
                <p:tags r:id="rId28"/>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8" name="Freeform 51"/>
            <p:cNvSpPr/>
            <p:nvPr>
              <p:custDataLst>
                <p:tags r:id="rId29"/>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9" name="Freeform 52"/>
            <p:cNvSpPr/>
            <p:nvPr>
              <p:custDataLst>
                <p:tags r:id="rId30"/>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0" name="Freeform 53"/>
            <p:cNvSpPr>
              <a:spLocks noEditPoints="1"/>
            </p:cNvSpPr>
            <p:nvPr>
              <p:custDataLst>
                <p:tags r:id="rId31"/>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1" name="Freeform 54"/>
            <p:cNvSpPr/>
            <p:nvPr>
              <p:custDataLst>
                <p:tags r:id="rId32"/>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2" name="Freeform 55"/>
            <p:cNvSpPr/>
            <p:nvPr>
              <p:custDataLst>
                <p:tags r:id="rId33"/>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3" name="Freeform 56"/>
            <p:cNvSpPr/>
            <p:nvPr>
              <p:custDataLst>
                <p:tags r:id="rId34"/>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4" name="Freeform 57"/>
            <p:cNvSpPr/>
            <p:nvPr>
              <p:custDataLst>
                <p:tags r:id="rId35"/>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5" name="Freeform 58"/>
            <p:cNvSpPr/>
            <p:nvPr>
              <p:custDataLst>
                <p:tags r:id="rId36"/>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6" name="Freeform 59"/>
            <p:cNvSpPr/>
            <p:nvPr>
              <p:custDataLst>
                <p:tags r:id="rId37"/>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60"/>
            <p:cNvSpPr/>
            <p:nvPr>
              <p:custDataLst>
                <p:tags r:id="rId38"/>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61"/>
            <p:cNvSpPr/>
            <p:nvPr>
              <p:custDataLst>
                <p:tags r:id="rId39"/>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62"/>
            <p:cNvSpPr/>
            <p:nvPr>
              <p:custDataLst>
                <p:tags r:id="rId40"/>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0" name="Freeform 71"/>
            <p:cNvSpPr>
              <a:spLocks noEditPoints="1"/>
            </p:cNvSpPr>
            <p:nvPr>
              <p:custDataLst>
                <p:tags r:id="rId41"/>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Tree>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3"/>
            </p:custDataLst>
          </p:nvPr>
        </p:nvPicPr>
        <p:blipFill>
          <a:blip r:embed="rId4">
            <a:extLst>
              <a:ext uri="{96DAC541-7B7A-43D3-8B79-37D633B846F1}">
                <asvg:svgBlip xmlns:asvg="http://schemas.microsoft.com/office/drawing/2016/SVG/main" r:embed="rId5"/>
              </a:ext>
            </a:extLst>
          </a:blip>
          <a:stretch>
            <a:fillRect/>
          </a:stretch>
        </p:blipFill>
        <p:spPr>
          <a:xfrm>
            <a:off x="-1601832" y="3365787"/>
            <a:ext cx="6665290" cy="4818286"/>
          </a:xfrm>
          <a:prstGeom prst="rect">
            <a:avLst/>
          </a:prstGeom>
        </p:spPr>
      </p:pic>
      <p:sp>
        <p:nvSpPr>
          <p:cNvPr id="49" name="矩形 48"/>
          <p:cNvSpPr/>
          <p:nvPr userDrawn="1">
            <p:custDataLst>
              <p:tags r:id="rId6"/>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grpSp>
        <p:nvGrpSpPr>
          <p:cNvPr id="11" name="组合 10"/>
          <p:cNvGrpSpPr/>
          <p:nvPr userDrawn="1"/>
        </p:nvGrpSpPr>
        <p:grpSpPr>
          <a:xfrm>
            <a:off x="2425132" y="3183822"/>
            <a:ext cx="1945700" cy="1941162"/>
            <a:chOff x="2105799" y="20055838"/>
            <a:chExt cx="6748090" cy="6732363"/>
          </a:xfrm>
          <a:solidFill>
            <a:schemeClr val="accent1"/>
          </a:solidFill>
        </p:grpSpPr>
        <p:sp>
          <p:nvSpPr>
            <p:cNvPr id="12" name="Freeform 8"/>
            <p:cNvSpPr>
              <a:spLocks noEditPoints="1"/>
            </p:cNvSpPr>
            <p:nvPr>
              <p:custDataLst>
                <p:tags r:id="rId9"/>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 name="Freeform 42"/>
            <p:cNvSpPr>
              <a:spLocks noEditPoints="1"/>
            </p:cNvSpPr>
            <p:nvPr>
              <p:custDataLst>
                <p:tags r:id="rId10"/>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 name="Freeform 43"/>
            <p:cNvSpPr>
              <a:spLocks noEditPoints="1"/>
            </p:cNvSpPr>
            <p:nvPr>
              <p:custDataLst>
                <p:tags r:id="rId11"/>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5" name="Freeform 44"/>
            <p:cNvSpPr/>
            <p:nvPr>
              <p:custDataLst>
                <p:tags r:id="rId12"/>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6" name="Freeform 45"/>
            <p:cNvSpPr/>
            <p:nvPr>
              <p:custDataLst>
                <p:tags r:id="rId13"/>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7" name="Freeform 46"/>
            <p:cNvSpPr/>
            <p:nvPr>
              <p:custDataLst>
                <p:tags r:id="rId14"/>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8" name="Freeform 47"/>
            <p:cNvSpPr>
              <a:spLocks noEditPoints="1"/>
            </p:cNvSpPr>
            <p:nvPr>
              <p:custDataLst>
                <p:tags r:id="rId15"/>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9" name="Freeform 48"/>
            <p:cNvSpPr>
              <a:spLocks noEditPoints="1"/>
            </p:cNvSpPr>
            <p:nvPr>
              <p:custDataLst>
                <p:tags r:id="rId16"/>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0" name="Freeform 49"/>
            <p:cNvSpPr/>
            <p:nvPr>
              <p:custDataLst>
                <p:tags r:id="rId17"/>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1" name="Freeform 50"/>
            <p:cNvSpPr>
              <a:spLocks noEditPoints="1"/>
            </p:cNvSpPr>
            <p:nvPr>
              <p:custDataLst>
                <p:tags r:id="rId18"/>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2" name="Freeform 51"/>
            <p:cNvSpPr/>
            <p:nvPr>
              <p:custDataLst>
                <p:tags r:id="rId19"/>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3" name="Freeform 52"/>
            <p:cNvSpPr/>
            <p:nvPr>
              <p:custDataLst>
                <p:tags r:id="rId20"/>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4" name="Freeform 53"/>
            <p:cNvSpPr>
              <a:spLocks noEditPoints="1"/>
            </p:cNvSpPr>
            <p:nvPr>
              <p:custDataLst>
                <p:tags r:id="rId21"/>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5" name="Freeform 54"/>
            <p:cNvSpPr/>
            <p:nvPr>
              <p:custDataLst>
                <p:tags r:id="rId22"/>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6" name="Freeform 55"/>
            <p:cNvSpPr/>
            <p:nvPr>
              <p:custDataLst>
                <p:tags r:id="rId23"/>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7" name="Freeform 56"/>
            <p:cNvSpPr/>
            <p:nvPr>
              <p:custDataLst>
                <p:tags r:id="rId24"/>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8" name="Freeform 57"/>
            <p:cNvSpPr/>
            <p:nvPr>
              <p:custDataLst>
                <p:tags r:id="rId25"/>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9" name="Freeform 58"/>
            <p:cNvSpPr/>
            <p:nvPr>
              <p:custDataLst>
                <p:tags r:id="rId26"/>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0" name="Freeform 59"/>
            <p:cNvSpPr/>
            <p:nvPr>
              <p:custDataLst>
                <p:tags r:id="rId27"/>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1" name="Freeform 60"/>
            <p:cNvSpPr/>
            <p:nvPr>
              <p:custDataLst>
                <p:tags r:id="rId28"/>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2" name="Freeform 61"/>
            <p:cNvSpPr/>
            <p:nvPr>
              <p:custDataLst>
                <p:tags r:id="rId29"/>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3" name="Freeform 62"/>
            <p:cNvSpPr/>
            <p:nvPr>
              <p:custDataLst>
                <p:tags r:id="rId30"/>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4" name="Freeform 71"/>
            <p:cNvSpPr>
              <a:spLocks noEditPoints="1"/>
            </p:cNvSpPr>
            <p:nvPr>
              <p:custDataLst>
                <p:tags r:id="rId31"/>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
        <p:nvSpPr>
          <p:cNvPr id="41" name="文本占位符 40"/>
          <p:cNvSpPr>
            <a:spLocks noGrp="1"/>
          </p:cNvSpPr>
          <p:nvPr>
            <p:ph type="body" sz="quarter" idx="10" hasCustomPrompt="1"/>
            <p:custDataLst>
              <p:tags r:id="rId32"/>
            </p:custDataLst>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2" name="文本占位符 40"/>
          <p:cNvSpPr>
            <a:spLocks noGrp="1"/>
          </p:cNvSpPr>
          <p:nvPr>
            <p:ph type="body" sz="quarter" idx="11" hasCustomPrompt="1"/>
            <p:custDataLst>
              <p:tags r:id="rId33"/>
            </p:custDataLst>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3" name="文本占位符 40"/>
          <p:cNvSpPr>
            <a:spLocks noGrp="1"/>
          </p:cNvSpPr>
          <p:nvPr>
            <p:ph type="body" sz="quarter" idx="12" hasCustomPrompt="1"/>
            <p:custDataLst>
              <p:tags r:id="rId34"/>
            </p:custDataLst>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4" name="文本占位符 40"/>
          <p:cNvSpPr>
            <a:spLocks noGrp="1"/>
          </p:cNvSpPr>
          <p:nvPr>
            <p:ph type="body" sz="quarter" idx="13" hasCustomPrompt="1"/>
            <p:custDataLst>
              <p:tags r:id="rId35"/>
            </p:custDataLst>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36" name="文本占位符 40"/>
          <p:cNvSpPr>
            <a:spLocks noGrp="1"/>
          </p:cNvSpPr>
          <p:nvPr>
            <p:ph type="body" sz="quarter" idx="14" hasCustomPrompt="1"/>
            <p:custDataLst>
              <p:tags r:id="rId36"/>
            </p:custDataLst>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2" name="文本框 1"/>
          <p:cNvSpPr txBox="1"/>
          <p:nvPr userDrawn="1">
            <p:custDataLst>
              <p:tags r:id="rId37"/>
            </p:custDataLst>
          </p:nvPr>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custDataLst>
              <p:tags r:id="rId38"/>
            </p:custDataLst>
          </p:nvPr>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custDataLst>
              <p:tags r:id="rId39"/>
            </p:custDataLst>
          </p:nvPr>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custDataLst>
              <p:tags r:id="rId40"/>
            </p:custDataLst>
          </p:nvPr>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custDataLst>
              <p:tags r:id="rId41"/>
            </p:custDataLst>
          </p:nvPr>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p:cNvSpPr>
            <a:spLocks noGrp="1"/>
          </p:cNvSpPr>
          <p:nvPr>
            <p:ph type="body" sz="quarter" idx="15" hasCustomPrompt="1"/>
            <p:custDataLst>
              <p:tags r:id="rId42"/>
            </p:custDataLst>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8" name="文本框 47"/>
          <p:cNvSpPr txBox="1"/>
          <p:nvPr userDrawn="1">
            <p:custDataLst>
              <p:tags r:id="rId43"/>
            </p:custDataLst>
          </p:nvPr>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p:cNvSpPr/>
          <p:nvPr userDrawn="1">
            <p:custDataLst>
              <p:tags r:id="rId2"/>
            </p:custDataLst>
          </p:nvPr>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cxnSp>
        <p:nvCxnSpPr>
          <p:cNvPr id="70" name="直接连接符 69"/>
          <p:cNvCxnSpPr/>
          <p:nvPr>
            <p:custDataLst>
              <p:tags r:id="rId3"/>
            </p:custDataLst>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p:cNvSpPr>
            <a:spLocks noGrp="1"/>
          </p:cNvSpPr>
          <p:nvPr userDrawn="1">
            <p:ph type="body" sz="quarter" idx="10" hasCustomPrompt="1"/>
            <p:custDataLst>
              <p:tags r:id="rId4"/>
            </p:custDataLst>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B0604020202090204"/>
                <a:ea typeface="微软雅黑" panose="020B050302020402020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en-US" altLang="zh-CN" dirty="0"/>
              <a:t>XX</a:t>
            </a:r>
            <a:endParaRPr lang="zh-CN" altLang="en-US" dirty="0"/>
          </a:p>
        </p:txBody>
      </p:sp>
      <p:sp>
        <p:nvSpPr>
          <p:cNvPr id="127" name="文本占位符 3"/>
          <p:cNvSpPr>
            <a:spLocks noGrp="1"/>
          </p:cNvSpPr>
          <p:nvPr>
            <p:ph type="body" sz="quarter" idx="11" hasCustomPrompt="1"/>
            <p:custDataLst>
              <p:tags r:id="rId5"/>
            </p:custDataLst>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B0604020202090204"/>
                <a:ea typeface="微软雅黑" panose="020B050302020402020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dirty="0"/>
              <a:t>输入标题文本</a:t>
            </a:r>
            <a:endParaRPr lang="zh-CN" altLang="en-US" dirty="0"/>
          </a:p>
        </p:txBody>
      </p:sp>
      <p:pic>
        <p:nvPicPr>
          <p:cNvPr id="128" name="图形 127"/>
          <p:cNvPicPr>
            <a:picLocks noChangeAspect="1"/>
          </p:cNvPicPr>
          <p:nvPr userDrawn="1">
            <p:custDataLst>
              <p:tags r:id="rId6"/>
            </p:custDataLst>
          </p:nvPr>
        </p:nvPicPr>
        <p:blipFill>
          <a:blip r:embed="rId7">
            <a:extLst>
              <a:ext uri="{96DAC541-7B7A-43D3-8B79-37D633B846F1}">
                <asvg:svgBlip xmlns:asvg="http://schemas.microsoft.com/office/drawing/2016/SVG/main" r:embed="rId8"/>
              </a:ext>
            </a:extLst>
          </a:blip>
          <a:stretch>
            <a:fillRect/>
          </a:stretch>
        </p:blipFill>
        <p:spPr>
          <a:xfrm>
            <a:off x="8863687" y="1559486"/>
            <a:ext cx="5172316" cy="3739027"/>
          </a:xfrm>
          <a:prstGeom prst="rect">
            <a:avLst/>
          </a:prstGeom>
        </p:spPr>
      </p:pic>
      <p:grpSp>
        <p:nvGrpSpPr>
          <p:cNvPr id="62" name="组合 61"/>
          <p:cNvGrpSpPr/>
          <p:nvPr userDrawn="1"/>
        </p:nvGrpSpPr>
        <p:grpSpPr>
          <a:xfrm>
            <a:off x="1654090" y="1145460"/>
            <a:ext cx="1477533" cy="108755"/>
            <a:chOff x="4616246" y="3878362"/>
            <a:chExt cx="5571416" cy="410087"/>
          </a:xfrm>
          <a:solidFill>
            <a:schemeClr val="tx1">
              <a:alpha val="80000"/>
            </a:schemeClr>
          </a:solidFill>
        </p:grpSpPr>
        <p:sp>
          <p:nvSpPr>
            <p:cNvPr id="63" name="Freeform 17"/>
            <p:cNvSpPr>
              <a:spLocks noEditPoints="1"/>
            </p:cNvSpPr>
            <p:nvPr>
              <p:custDataLst>
                <p:tags r:id="rId9"/>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4" name="Freeform 18"/>
            <p:cNvSpPr/>
            <p:nvPr>
              <p:custDataLst>
                <p:tags r:id="rId10"/>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5" name="Freeform 19"/>
            <p:cNvSpPr/>
            <p:nvPr>
              <p:custDataLst>
                <p:tags r:id="rId11"/>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7" name="Freeform 20"/>
            <p:cNvSpPr/>
            <p:nvPr>
              <p:custDataLst>
                <p:tags r:id="rId12"/>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8" name="Freeform 21"/>
            <p:cNvSpPr/>
            <p:nvPr>
              <p:custDataLst>
                <p:tags r:id="rId13"/>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22"/>
            <p:cNvSpPr/>
            <p:nvPr>
              <p:custDataLst>
                <p:tags r:id="rId14"/>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1" name="Freeform 23"/>
            <p:cNvSpPr/>
            <p:nvPr>
              <p:custDataLst>
                <p:tags r:id="rId15"/>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29" name="Freeform 25"/>
            <p:cNvSpPr/>
            <p:nvPr>
              <p:custDataLst>
                <p:tags r:id="rId16"/>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0" name="Freeform 27"/>
            <p:cNvSpPr>
              <a:spLocks noEditPoints="1"/>
            </p:cNvSpPr>
            <p:nvPr>
              <p:custDataLst>
                <p:tags r:id="rId17"/>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1" name="Freeform 29"/>
            <p:cNvSpPr/>
            <p:nvPr>
              <p:custDataLst>
                <p:tags r:id="rId18"/>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2" name="Freeform 30"/>
            <p:cNvSpPr/>
            <p:nvPr>
              <p:custDataLst>
                <p:tags r:id="rId19"/>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3" name="Freeform 31"/>
            <p:cNvSpPr/>
            <p:nvPr>
              <p:custDataLst>
                <p:tags r:id="rId20"/>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4" name="Freeform 32"/>
            <p:cNvSpPr/>
            <p:nvPr>
              <p:custDataLst>
                <p:tags r:id="rId21"/>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5" name="Freeform 33"/>
            <p:cNvSpPr/>
            <p:nvPr>
              <p:custDataLst>
                <p:tags r:id="rId22"/>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6" name="Freeform 34"/>
            <p:cNvSpPr/>
            <p:nvPr>
              <p:custDataLst>
                <p:tags r:id="rId23"/>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7" name="Freeform 35"/>
            <p:cNvSpPr/>
            <p:nvPr>
              <p:custDataLst>
                <p:tags r:id="rId24"/>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38" name="组合 137"/>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p:cNvSpPr>
              <a:spLocks noEditPoints="1"/>
            </p:cNvSpPr>
            <p:nvPr>
              <p:custDataLst>
                <p:tags r:id="rId25"/>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0" name="Freeform 10"/>
            <p:cNvSpPr/>
            <p:nvPr>
              <p:custDataLst>
                <p:tags r:id="rId26"/>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1" name="Freeform 11"/>
            <p:cNvSpPr>
              <a:spLocks noEditPoints="1"/>
            </p:cNvSpPr>
            <p:nvPr>
              <p:custDataLst>
                <p:tags r:id="rId27"/>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2" name="Freeform 12"/>
            <p:cNvSpPr/>
            <p:nvPr>
              <p:custDataLst>
                <p:tags r:id="rId28"/>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3" name="Freeform 13"/>
            <p:cNvSpPr/>
            <p:nvPr>
              <p:custDataLst>
                <p:tags r:id="rId29"/>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4" name="Freeform 14"/>
            <p:cNvSpPr/>
            <p:nvPr>
              <p:custDataLst>
                <p:tags r:id="rId30"/>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5" name="Freeform 15"/>
            <p:cNvSpPr/>
            <p:nvPr>
              <p:custDataLst>
                <p:tags r:id="rId31"/>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6" name="Freeform 16"/>
            <p:cNvSpPr/>
            <p:nvPr>
              <p:custDataLst>
                <p:tags r:id="rId32"/>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7" name="Freeform 24"/>
            <p:cNvSpPr/>
            <p:nvPr>
              <p:custDataLst>
                <p:tags r:id="rId33"/>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8" name="Freeform 26"/>
            <p:cNvSpPr/>
            <p:nvPr>
              <p:custDataLst>
                <p:tags r:id="rId34"/>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28"/>
            <p:cNvSpPr/>
            <p:nvPr>
              <p:custDataLst>
                <p:tags r:id="rId35"/>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36"/>
            <p:cNvSpPr/>
            <p:nvPr>
              <p:custDataLst>
                <p:tags r:id="rId36"/>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51" name="组合 150"/>
          <p:cNvGrpSpPr/>
          <p:nvPr userDrawn="1"/>
        </p:nvGrpSpPr>
        <p:grpSpPr>
          <a:xfrm>
            <a:off x="882188" y="613507"/>
            <a:ext cx="664422" cy="662874"/>
            <a:chOff x="2105799" y="20055838"/>
            <a:chExt cx="6748090" cy="6732363"/>
          </a:xfrm>
          <a:solidFill>
            <a:schemeClr val="accent1">
              <a:alpha val="80000"/>
            </a:schemeClr>
          </a:solidFill>
        </p:grpSpPr>
        <p:sp>
          <p:nvSpPr>
            <p:cNvPr id="152" name="Freeform 8"/>
            <p:cNvSpPr>
              <a:spLocks noEditPoints="1"/>
            </p:cNvSpPr>
            <p:nvPr>
              <p:custDataLst>
                <p:tags r:id="rId37"/>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3" name="Freeform 42"/>
            <p:cNvSpPr>
              <a:spLocks noEditPoints="1"/>
            </p:cNvSpPr>
            <p:nvPr>
              <p:custDataLst>
                <p:tags r:id="rId38"/>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4" name="Freeform 43"/>
            <p:cNvSpPr>
              <a:spLocks noEditPoints="1"/>
            </p:cNvSpPr>
            <p:nvPr>
              <p:custDataLst>
                <p:tags r:id="rId39"/>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5" name="Freeform 44"/>
            <p:cNvSpPr/>
            <p:nvPr>
              <p:custDataLst>
                <p:tags r:id="rId40"/>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6" name="Freeform 45"/>
            <p:cNvSpPr/>
            <p:nvPr>
              <p:custDataLst>
                <p:tags r:id="rId41"/>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7" name="Freeform 46"/>
            <p:cNvSpPr/>
            <p:nvPr>
              <p:custDataLst>
                <p:tags r:id="rId42"/>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8" name="Freeform 47"/>
            <p:cNvSpPr>
              <a:spLocks noEditPoints="1"/>
            </p:cNvSpPr>
            <p:nvPr>
              <p:custDataLst>
                <p:tags r:id="rId43"/>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9" name="Freeform 48"/>
            <p:cNvSpPr>
              <a:spLocks noEditPoints="1"/>
            </p:cNvSpPr>
            <p:nvPr>
              <p:custDataLst>
                <p:tags r:id="rId44"/>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0" name="Freeform 49"/>
            <p:cNvSpPr/>
            <p:nvPr>
              <p:custDataLst>
                <p:tags r:id="rId45"/>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1" name="Freeform 50"/>
            <p:cNvSpPr>
              <a:spLocks noEditPoints="1"/>
            </p:cNvSpPr>
            <p:nvPr>
              <p:custDataLst>
                <p:tags r:id="rId46"/>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2" name="Freeform 51"/>
            <p:cNvSpPr/>
            <p:nvPr>
              <p:custDataLst>
                <p:tags r:id="rId47"/>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3" name="Freeform 52"/>
            <p:cNvSpPr/>
            <p:nvPr>
              <p:custDataLst>
                <p:tags r:id="rId48"/>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4" name="Freeform 53"/>
            <p:cNvSpPr>
              <a:spLocks noEditPoints="1"/>
            </p:cNvSpPr>
            <p:nvPr>
              <p:custDataLst>
                <p:tags r:id="rId49"/>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5" name="Freeform 54"/>
            <p:cNvSpPr/>
            <p:nvPr>
              <p:custDataLst>
                <p:tags r:id="rId50"/>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6" name="Freeform 55"/>
            <p:cNvSpPr/>
            <p:nvPr>
              <p:custDataLst>
                <p:tags r:id="rId51"/>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7" name="Freeform 56"/>
            <p:cNvSpPr/>
            <p:nvPr>
              <p:custDataLst>
                <p:tags r:id="rId52"/>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8" name="Freeform 57"/>
            <p:cNvSpPr/>
            <p:nvPr>
              <p:custDataLst>
                <p:tags r:id="rId53"/>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9" name="Freeform 58"/>
            <p:cNvSpPr/>
            <p:nvPr>
              <p:custDataLst>
                <p:tags r:id="rId54"/>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0" name="Freeform 59"/>
            <p:cNvSpPr/>
            <p:nvPr>
              <p:custDataLst>
                <p:tags r:id="rId55"/>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1" name="Freeform 60"/>
            <p:cNvSpPr/>
            <p:nvPr>
              <p:custDataLst>
                <p:tags r:id="rId56"/>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2" name="Freeform 61"/>
            <p:cNvSpPr/>
            <p:nvPr>
              <p:custDataLst>
                <p:tags r:id="rId57"/>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3" name="Freeform 62"/>
            <p:cNvSpPr/>
            <p:nvPr>
              <p:custDataLst>
                <p:tags r:id="rId58"/>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4" name="Freeform 71"/>
            <p:cNvSpPr>
              <a:spLocks noEditPoints="1"/>
            </p:cNvSpPr>
            <p:nvPr>
              <p:custDataLst>
                <p:tags r:id="rId59"/>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sp>
        <p:nvSpPr>
          <p:cNvPr id="5" name="矩形 4"/>
          <p:cNvSpPr/>
          <p:nvPr userDrawn="1">
            <p:custDataLst>
              <p:tags r:id="rId60"/>
            </p:custDataLst>
          </p:nvPr>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B0604020202090204"/>
                <a:ea typeface="微软雅黑" panose="020B0503020204020204" charset="-122"/>
                <a:cs typeface="+mn-ea"/>
              </a:rPr>
              <a:t>PART</a:t>
            </a:r>
            <a:endParaRPr kumimoji="0" lang="zh-CN" altLang="en-US" sz="4000" b="0" i="0" u="none" strike="noStrike" kern="1200" cap="none" spc="0" normalizeH="0" baseline="0" dirty="0">
              <a:ln>
                <a:noFill/>
              </a:ln>
              <a:solidFill>
                <a:prstClr val="white"/>
              </a:solidFill>
              <a:effectLst/>
              <a:uLnTx/>
              <a:uFillTx/>
              <a:latin typeface="Arial" panose="020B0604020202090204"/>
              <a:ea typeface="微软雅黑" panose="020B0503020204020204" charset="-122"/>
              <a:cs typeface="+mn-ea"/>
            </a:endParaRPr>
          </a:p>
        </p:txBody>
      </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3" name="图片占位符 2"/>
          <p:cNvSpPr>
            <a:spLocks noGrp="1"/>
          </p:cNvSpPr>
          <p:nvPr>
            <p:ph type="pic" sz="quarter" idx="11" hasCustomPrompt="1"/>
            <p:custDataLst>
              <p:tags r:id="rId59"/>
            </p:custDataLst>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4" name="图片占位符 3"/>
          <p:cNvSpPr>
            <a:spLocks noGrp="1"/>
          </p:cNvSpPr>
          <p:nvPr>
            <p:ph type="pic" sz="quarter" idx="12" hasCustomPrompt="1"/>
            <p:custDataLst>
              <p:tags r:id="rId60"/>
            </p:custDataLst>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5" name="图片占位符 4"/>
          <p:cNvSpPr>
            <a:spLocks noGrp="1"/>
          </p:cNvSpPr>
          <p:nvPr>
            <p:ph type="pic" sz="quarter" idx="13" hasCustomPrompt="1"/>
            <p:custDataLst>
              <p:tags r:id="rId61"/>
            </p:custDataLst>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Tree>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p:cNvSpPr/>
          <p:nvPr userDrawn="1">
            <p:custDataLst>
              <p:tags r:id="rId2"/>
            </p:custDataLst>
          </p:nvPr>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sp>
        <p:nvSpPr>
          <p:cNvPr id="63" name="椭圆 62"/>
          <p:cNvSpPr/>
          <p:nvPr>
            <p:custDataLst>
              <p:tags r:id="rId3"/>
            </p:custDataLst>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64" name="组合 63"/>
          <p:cNvGrpSpPr/>
          <p:nvPr/>
        </p:nvGrpSpPr>
        <p:grpSpPr>
          <a:xfrm>
            <a:off x="5317814" y="741574"/>
            <a:ext cx="1614432" cy="1610666"/>
            <a:chOff x="2105799" y="20055838"/>
            <a:chExt cx="6748090" cy="6732363"/>
          </a:xfrm>
          <a:solidFill>
            <a:schemeClr val="accent1"/>
          </a:solidFill>
        </p:grpSpPr>
        <p:sp>
          <p:nvSpPr>
            <p:cNvPr id="65" name="Freeform 8"/>
            <p:cNvSpPr>
              <a:spLocks noEditPoints="1"/>
            </p:cNvSpPr>
            <p:nvPr>
              <p:custDataLst>
                <p:tags r:id="rId4"/>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42"/>
            <p:cNvSpPr>
              <a:spLocks noEditPoints="1"/>
            </p:cNvSpPr>
            <p:nvPr>
              <p:custDataLst>
                <p:tags r:id="rId5"/>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43"/>
            <p:cNvSpPr>
              <a:spLocks noEditPoints="1"/>
            </p:cNvSpPr>
            <p:nvPr>
              <p:custDataLst>
                <p:tags r:id="rId6"/>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44"/>
            <p:cNvSpPr/>
            <p:nvPr>
              <p:custDataLst>
                <p:tags r:id="rId7"/>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1" name="Freeform 45"/>
            <p:cNvSpPr/>
            <p:nvPr>
              <p:custDataLst>
                <p:tags r:id="rId8"/>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29" name="Freeform 46"/>
            <p:cNvSpPr/>
            <p:nvPr>
              <p:custDataLst>
                <p:tags r:id="rId9"/>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0" name="Freeform 47"/>
            <p:cNvSpPr>
              <a:spLocks noEditPoints="1"/>
            </p:cNvSpPr>
            <p:nvPr>
              <p:custDataLst>
                <p:tags r:id="rId10"/>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1" name="Freeform 48"/>
            <p:cNvSpPr>
              <a:spLocks noEditPoints="1"/>
            </p:cNvSpPr>
            <p:nvPr>
              <p:custDataLst>
                <p:tags r:id="rId11"/>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2" name="Freeform 49"/>
            <p:cNvSpPr/>
            <p:nvPr>
              <p:custDataLst>
                <p:tags r:id="rId12"/>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3" name="Freeform 50"/>
            <p:cNvSpPr>
              <a:spLocks noEditPoints="1"/>
            </p:cNvSpPr>
            <p:nvPr>
              <p:custDataLst>
                <p:tags r:id="rId13"/>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4" name="Freeform 51"/>
            <p:cNvSpPr/>
            <p:nvPr>
              <p:custDataLst>
                <p:tags r:id="rId14"/>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5" name="Freeform 52"/>
            <p:cNvSpPr/>
            <p:nvPr>
              <p:custDataLst>
                <p:tags r:id="rId15"/>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6" name="Freeform 53"/>
            <p:cNvSpPr>
              <a:spLocks noEditPoints="1"/>
            </p:cNvSpPr>
            <p:nvPr>
              <p:custDataLst>
                <p:tags r:id="rId16"/>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7" name="Freeform 54"/>
            <p:cNvSpPr/>
            <p:nvPr>
              <p:custDataLst>
                <p:tags r:id="rId17"/>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8" name="Freeform 55"/>
            <p:cNvSpPr/>
            <p:nvPr>
              <p:custDataLst>
                <p:tags r:id="rId18"/>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9" name="Freeform 56"/>
            <p:cNvSpPr/>
            <p:nvPr>
              <p:custDataLst>
                <p:tags r:id="rId19"/>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0" name="Freeform 57"/>
            <p:cNvSpPr/>
            <p:nvPr>
              <p:custDataLst>
                <p:tags r:id="rId20"/>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1" name="Freeform 58"/>
            <p:cNvSpPr/>
            <p:nvPr>
              <p:custDataLst>
                <p:tags r:id="rId21"/>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2" name="Freeform 59"/>
            <p:cNvSpPr/>
            <p:nvPr>
              <p:custDataLst>
                <p:tags r:id="rId22"/>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3" name="Freeform 60"/>
            <p:cNvSpPr/>
            <p:nvPr>
              <p:custDataLst>
                <p:tags r:id="rId23"/>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4" name="Freeform 61"/>
            <p:cNvSpPr/>
            <p:nvPr>
              <p:custDataLst>
                <p:tags r:id="rId24"/>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5" name="Freeform 62"/>
            <p:cNvSpPr/>
            <p:nvPr>
              <p:custDataLst>
                <p:tags r:id="rId25"/>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6" name="Freeform 71"/>
            <p:cNvSpPr>
              <a:spLocks noEditPoints="1"/>
            </p:cNvSpPr>
            <p:nvPr>
              <p:custDataLst>
                <p:tags r:id="rId26"/>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grpSp>
      <p:sp>
        <p:nvSpPr>
          <p:cNvPr id="147" name="标题 1"/>
          <p:cNvSpPr>
            <a:spLocks noGrp="1"/>
          </p:cNvSpPr>
          <p:nvPr userDrawn="1">
            <p:ph type="ctrTitle" hasCustomPrompt="1"/>
            <p:custDataLst>
              <p:tags r:id="rId27"/>
            </p:custDataLst>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B0604020202090204"/>
                <a:ea typeface="微软雅黑" panose="020B0503020204020204" charset="-122"/>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defRPr/>
            </a:pPr>
            <a:r>
              <a:rPr lang="zh-CN" altLang="en-US" dirty="0"/>
              <a:t>单击此处编辑结束语</a:t>
            </a:r>
            <a:endParaRPr lang="zh-CN" altLang="en-US" dirty="0"/>
          </a:p>
        </p:txBody>
      </p:sp>
      <p:sp>
        <p:nvSpPr>
          <p:cNvPr id="148" name="副标题 2"/>
          <p:cNvSpPr>
            <a:spLocks noGrp="1"/>
          </p:cNvSpPr>
          <p:nvPr userDrawn="1">
            <p:ph type="subTitle" idx="1" hasCustomPrompt="1"/>
            <p:custDataLst>
              <p:tags r:id="rId28"/>
            </p:custDataLst>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B0604020202090204"/>
                <a:ea typeface="微软雅黑" panose="020B0503020204020204" charset="-122"/>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endParaRPr lang="zh-CN" altLang="en-US" dirty="0"/>
          </a:p>
        </p:txBody>
      </p:sp>
    </p:spTree>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0"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2"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3"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4"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5"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6"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7"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8"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9"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0"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1"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2"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3"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4"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7"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8"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9"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0"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1"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2"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3"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4"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5"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6"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7"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0"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1"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2"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3"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4"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5"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6"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7"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8"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9"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0"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1"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2"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3"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4"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5"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6"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7"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8"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9"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0"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1"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cxnSp>
        <p:nvCxnSpPr>
          <p:cNvPr id="122" name="直接连接符 121"/>
          <p:cNvCxnSpPr/>
          <p:nvPr userDrawn="1">
            <p:custDataLst>
              <p:tags r:id="rId53"/>
            </p:custDataLst>
          </p:nvPr>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custDataLst>
              <p:tags r:id="rId54"/>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fld>
            <a:r>
              <a:rPr lang="zh-CN" altLang="en-US" dirty="0"/>
              <a:t> </a:t>
            </a:r>
            <a:r>
              <a:rPr lang="en-US" altLang="zh-CN" dirty="0"/>
              <a:t>&gt;</a:t>
            </a:r>
            <a:endParaRPr lang="zh-CN" altLang="en-US" dirty="0"/>
          </a:p>
        </p:txBody>
      </p:sp>
      <p:cxnSp>
        <p:nvCxnSpPr>
          <p:cNvPr id="71" name="直接连接符 70"/>
          <p:cNvCxnSpPr/>
          <p:nvPr userDrawn="1">
            <p:custDataLst>
              <p:tags r:id="rId55"/>
            </p:custDataLst>
          </p:nvPr>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custDataLst>
              <p:tags r:id="rId56"/>
            </p:custDataLst>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p:cNvSpPr>
            <a:spLocks noGrp="1"/>
          </p:cNvSpPr>
          <p:nvPr>
            <p:ph type="title" hasCustomPrompt="1"/>
            <p:custDataLst>
              <p:tags r:id="rId57"/>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63" name="文本框 62"/>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p:cNvGrpSpPr/>
          <p:nvPr userDrawn="1"/>
        </p:nvGrpSpPr>
        <p:grpSpPr>
          <a:xfrm>
            <a:off x="528706" y="867990"/>
            <a:ext cx="2433027" cy="0"/>
            <a:chOff x="7460343" y="1311756"/>
            <a:chExt cx="2433027" cy="0"/>
          </a:xfrm>
        </p:grpSpPr>
        <p:cxnSp>
          <p:nvCxnSpPr>
            <p:cNvPr id="64" name="直接连接符 63"/>
            <p:cNvCxnSpPr/>
            <p:nvPr>
              <p:custDataLst>
                <p:tags r:id="rId2"/>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custDataLst>
                <p:tags r:id="rId3"/>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custDataLst>
                  <p:tags r:id="rId4"/>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18"/>
              <p:cNvSpPr/>
              <p:nvPr>
                <p:custDataLst>
                  <p:tags r:id="rId5"/>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0" name="Freeform 19"/>
              <p:cNvSpPr/>
              <p:nvPr>
                <p:custDataLst>
                  <p:tags r:id="rId6"/>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2" name="Freeform 20"/>
              <p:cNvSpPr/>
              <p:nvPr>
                <p:custDataLst>
                  <p:tags r:id="rId7"/>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3" name="Freeform 21"/>
              <p:cNvSpPr/>
              <p:nvPr>
                <p:custDataLst>
                  <p:tags r:id="rId8"/>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4" name="Freeform 22"/>
              <p:cNvSpPr/>
              <p:nvPr>
                <p:custDataLst>
                  <p:tags r:id="rId9"/>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5" name="Freeform 23"/>
              <p:cNvSpPr/>
              <p:nvPr>
                <p:custDataLst>
                  <p:tags r:id="rId10"/>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6" name="Freeform 25"/>
              <p:cNvSpPr/>
              <p:nvPr>
                <p:custDataLst>
                  <p:tags r:id="rId11"/>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7" name="Freeform 27"/>
              <p:cNvSpPr>
                <a:spLocks noEditPoints="1"/>
              </p:cNvSpPr>
              <p:nvPr>
                <p:custDataLst>
                  <p:tags r:id="rId12"/>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8" name="Freeform 29"/>
              <p:cNvSpPr/>
              <p:nvPr>
                <p:custDataLst>
                  <p:tags r:id="rId13"/>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9" name="Freeform 30"/>
              <p:cNvSpPr/>
              <p:nvPr>
                <p:custDataLst>
                  <p:tags r:id="rId14"/>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0" name="Freeform 31"/>
              <p:cNvSpPr/>
              <p:nvPr>
                <p:custDataLst>
                  <p:tags r:id="rId15"/>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1" name="Freeform 32"/>
              <p:cNvSpPr/>
              <p:nvPr>
                <p:custDataLst>
                  <p:tags r:id="rId16"/>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2" name="Freeform 33"/>
              <p:cNvSpPr/>
              <p:nvPr>
                <p:custDataLst>
                  <p:tags r:id="rId17"/>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3" name="Freeform 34"/>
              <p:cNvSpPr/>
              <p:nvPr>
                <p:custDataLst>
                  <p:tags r:id="rId18"/>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4" name="Freeform 35"/>
              <p:cNvSpPr/>
              <p:nvPr>
                <p:custDataLst>
                  <p:tags r:id="rId19"/>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custDataLst>
                  <p:tags r:id="rId20"/>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7" name="Freeform 10"/>
              <p:cNvSpPr/>
              <p:nvPr>
                <p:custDataLst>
                  <p:tags r:id="rId21"/>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8" name="Freeform 11"/>
              <p:cNvSpPr>
                <a:spLocks noEditPoints="1"/>
              </p:cNvSpPr>
              <p:nvPr>
                <p:custDataLst>
                  <p:tags r:id="rId22"/>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9" name="Freeform 12"/>
              <p:cNvSpPr/>
              <p:nvPr>
                <p:custDataLst>
                  <p:tags r:id="rId23"/>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0" name="Freeform 13"/>
              <p:cNvSpPr/>
              <p:nvPr>
                <p:custDataLst>
                  <p:tags r:id="rId24"/>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1" name="Freeform 14"/>
              <p:cNvSpPr/>
              <p:nvPr>
                <p:custDataLst>
                  <p:tags r:id="rId25"/>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2" name="Freeform 15"/>
              <p:cNvSpPr/>
              <p:nvPr>
                <p:custDataLst>
                  <p:tags r:id="rId26"/>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3" name="Freeform 16"/>
              <p:cNvSpPr/>
              <p:nvPr>
                <p:custDataLst>
                  <p:tags r:id="rId27"/>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4" name="Freeform 24"/>
              <p:cNvSpPr/>
              <p:nvPr>
                <p:custDataLst>
                  <p:tags r:id="rId28"/>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5" name="Freeform 26"/>
              <p:cNvSpPr/>
              <p:nvPr>
                <p:custDataLst>
                  <p:tags r:id="rId29"/>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6" name="Freeform 28"/>
              <p:cNvSpPr/>
              <p:nvPr>
                <p:custDataLst>
                  <p:tags r:id="rId30"/>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7" name="Freeform 36"/>
              <p:cNvSpPr/>
              <p:nvPr>
                <p:custDataLst>
                  <p:tags r:id="rId31"/>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custDataLst>
                  <p:tags r:id="rId32"/>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0" name="Freeform 42"/>
              <p:cNvSpPr>
                <a:spLocks noEditPoints="1"/>
              </p:cNvSpPr>
              <p:nvPr>
                <p:custDataLst>
                  <p:tags r:id="rId33"/>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1" name="Freeform 43"/>
              <p:cNvSpPr>
                <a:spLocks noEditPoints="1"/>
              </p:cNvSpPr>
              <p:nvPr>
                <p:custDataLst>
                  <p:tags r:id="rId34"/>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2" name="Freeform 44"/>
              <p:cNvSpPr/>
              <p:nvPr>
                <p:custDataLst>
                  <p:tags r:id="rId35"/>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3" name="Freeform 45"/>
              <p:cNvSpPr/>
              <p:nvPr>
                <p:custDataLst>
                  <p:tags r:id="rId36"/>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4" name="Freeform 46"/>
              <p:cNvSpPr/>
              <p:nvPr>
                <p:custDataLst>
                  <p:tags r:id="rId37"/>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5" name="Freeform 47"/>
              <p:cNvSpPr>
                <a:spLocks noEditPoints="1"/>
              </p:cNvSpPr>
              <p:nvPr>
                <p:custDataLst>
                  <p:tags r:id="rId38"/>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6" name="Freeform 48"/>
              <p:cNvSpPr>
                <a:spLocks noEditPoints="1"/>
              </p:cNvSpPr>
              <p:nvPr>
                <p:custDataLst>
                  <p:tags r:id="rId39"/>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7" name="Freeform 49"/>
              <p:cNvSpPr/>
              <p:nvPr>
                <p:custDataLst>
                  <p:tags r:id="rId40"/>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8" name="Freeform 50"/>
              <p:cNvSpPr>
                <a:spLocks noEditPoints="1"/>
              </p:cNvSpPr>
              <p:nvPr>
                <p:custDataLst>
                  <p:tags r:id="rId41"/>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9" name="Freeform 51"/>
              <p:cNvSpPr/>
              <p:nvPr>
                <p:custDataLst>
                  <p:tags r:id="rId42"/>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0" name="Freeform 52"/>
              <p:cNvSpPr/>
              <p:nvPr>
                <p:custDataLst>
                  <p:tags r:id="rId43"/>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1" name="Freeform 53"/>
              <p:cNvSpPr>
                <a:spLocks noEditPoints="1"/>
              </p:cNvSpPr>
              <p:nvPr>
                <p:custDataLst>
                  <p:tags r:id="rId44"/>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2" name="Freeform 54"/>
              <p:cNvSpPr/>
              <p:nvPr>
                <p:custDataLst>
                  <p:tags r:id="rId45"/>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3" name="Freeform 55"/>
              <p:cNvSpPr/>
              <p:nvPr>
                <p:custDataLst>
                  <p:tags r:id="rId46"/>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4" name="Freeform 56"/>
              <p:cNvSpPr/>
              <p:nvPr>
                <p:custDataLst>
                  <p:tags r:id="rId47"/>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5" name="Freeform 57"/>
              <p:cNvSpPr/>
              <p:nvPr>
                <p:custDataLst>
                  <p:tags r:id="rId48"/>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6" name="Freeform 58"/>
              <p:cNvSpPr/>
              <p:nvPr>
                <p:custDataLst>
                  <p:tags r:id="rId49"/>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7" name="Freeform 59"/>
              <p:cNvSpPr/>
              <p:nvPr>
                <p:custDataLst>
                  <p:tags r:id="rId50"/>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8" name="Freeform 60"/>
              <p:cNvSpPr/>
              <p:nvPr>
                <p:custDataLst>
                  <p:tags r:id="rId51"/>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9" name="Freeform 61"/>
              <p:cNvSpPr/>
              <p:nvPr>
                <p:custDataLst>
                  <p:tags r:id="rId52"/>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0" name="Freeform 62"/>
              <p:cNvSpPr/>
              <p:nvPr>
                <p:custDataLst>
                  <p:tags r:id="rId53"/>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1" name="Freeform 71"/>
              <p:cNvSpPr>
                <a:spLocks noEditPoints="1"/>
              </p:cNvSpPr>
              <p:nvPr>
                <p:custDataLst>
                  <p:tags r:id="rId54"/>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cxnSp>
        <p:nvCxnSpPr>
          <p:cNvPr id="122" name="直接连接符 121"/>
          <p:cNvCxnSpPr/>
          <p:nvPr userDrawn="1">
            <p:custDataLst>
              <p:tags r:id="rId55"/>
            </p:custDataLst>
          </p:nvPr>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fld>
            <a:r>
              <a:rPr lang="zh-CN" altLang="en-US" dirty="0"/>
              <a:t> </a:t>
            </a:r>
            <a:r>
              <a:rPr lang="en-US" altLang="zh-CN" dirty="0"/>
              <a:t>&gt;</a:t>
            </a:r>
            <a:endParaRPr lang="zh-CN" altLang="en-US" dirty="0"/>
          </a:p>
        </p:txBody>
      </p:sp>
      <p:sp>
        <p:nvSpPr>
          <p:cNvPr id="125" name="标题 1"/>
          <p:cNvSpPr>
            <a:spLocks noGrp="1"/>
          </p:cNvSpPr>
          <p:nvPr>
            <p:ph type="title" hasCustomPrompt="1"/>
            <p:custDataLst>
              <p:tags r:id="rId57"/>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71" name="文本框 70"/>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57" name="灯片编号占位符 8"/>
          <p:cNvSpPr>
            <a:spLocks noGrp="1"/>
          </p:cNvSpPr>
          <p:nvPr>
            <p:ph type="sldNum" sz="quarter" idx="4"/>
            <p:custDataLst>
              <p:tags r:id="rId53"/>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Tree>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sz="quarter" idx="11" hasCustomPrompt="1"/>
            <p:custDataLst>
              <p:tags r:id="rId59"/>
            </p:custDataLst>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endParaRPr lang="zh-CN" altLang="en-US" dirty="0"/>
          </a:p>
        </p:txBody>
      </p:sp>
    </p:spTree>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0" y="1196753"/>
            <a:ext cx="12192000" cy="3121152"/>
          </a:xfrm>
        </p:spPr>
        <p:txBody>
          <a:bodyPr anchor="ctr"/>
          <a:lstStyle>
            <a:lvl1pPr algn="ctr">
              <a:defRPr/>
            </a:lvl1pPr>
          </a:lstStyle>
          <a:p>
            <a:r>
              <a:rPr lang="zh-CN" altLang="en-US" dirty="0"/>
              <a:t>单击此处修改图片</a:t>
            </a:r>
            <a:endParaRPr lang="zh-CN" altLang="en-US" dirty="0"/>
          </a:p>
        </p:txBody>
      </p:sp>
    </p:spTree>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66" name="图片占位符 65"/>
          <p:cNvSpPr>
            <a:spLocks noGrp="1"/>
          </p:cNvSpPr>
          <p:nvPr>
            <p:ph type="pic" sz="quarter" idx="11" hasCustomPrompt="1"/>
            <p:custDataLst>
              <p:tags r:id="rId59"/>
            </p:custDataLst>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endParaRPr lang="zh-CN" altLang="en-US" dirty="0"/>
          </a:p>
        </p:txBody>
      </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sz="quarter" idx="11" hasCustomPrompt="1"/>
            <p:custDataLst>
              <p:tags r:id="rId59"/>
            </p:custDataLst>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endParaRPr lang="zh-CN" altLang="en-US" dirty="0"/>
          </a:p>
        </p:txBody>
      </p:sp>
    </p:spTree>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9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endParaRPr lang="zh-CN" altLang="en-US" dirty="0"/>
          </a:p>
        </p:txBody>
      </p:sp>
    </p:spTree>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3" name="图片占位符 2"/>
          <p:cNvSpPr>
            <a:spLocks noGrp="1"/>
          </p:cNvSpPr>
          <p:nvPr>
            <p:ph type="pic" sz="quarter" idx="11" hasCustomPrompt="1"/>
            <p:custDataLst>
              <p:tags r:id="rId59"/>
            </p:custDataLst>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4" name="图片占位符 3"/>
          <p:cNvSpPr>
            <a:spLocks noGrp="1"/>
          </p:cNvSpPr>
          <p:nvPr>
            <p:ph type="pic" sz="quarter" idx="12" hasCustomPrompt="1"/>
            <p:custDataLst>
              <p:tags r:id="rId60"/>
            </p:custDataLst>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5" name="图片占位符 4"/>
          <p:cNvSpPr>
            <a:spLocks noGrp="1"/>
          </p:cNvSpPr>
          <p:nvPr>
            <p:ph type="pic" sz="quarter" idx="13" hasCustomPrompt="1"/>
            <p:custDataLst>
              <p:tags r:id="rId61"/>
            </p:custDataLst>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Tree>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sz="quarter" idx="11" hasCustomPrompt="1"/>
            <p:custDataLst>
              <p:tags r:id="rId59"/>
            </p:custDataLst>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endParaRPr lang="zh-CN" altLang="en-US" dirty="0"/>
          </a:p>
        </p:txBody>
      </p:sp>
    </p:spTree>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p:custDataLst>
              <p:tags r:id="rId58"/>
            </p:custDataLst>
          </p:nvPr>
        </p:nvSpPr>
        <p:spPr>
          <a:xfrm>
            <a:off x="2546350" y="1186670"/>
            <a:ext cx="6170930" cy="2242330"/>
          </a:xfrm>
        </p:spPr>
        <p:txBody>
          <a:bodyPr/>
          <a:lstStyle/>
          <a:p>
            <a:endParaRPr lang="zh-CN" altLang="en-US"/>
          </a:p>
        </p:txBody>
      </p:sp>
      <p:sp>
        <p:nvSpPr>
          <p:cNvPr id="3" name="图片占位符 2"/>
          <p:cNvSpPr>
            <a:spLocks noGrp="1"/>
          </p:cNvSpPr>
          <p:nvPr>
            <p:ph type="pic" sz="quarter" idx="11"/>
            <p:custDataLst>
              <p:tags r:id="rId59"/>
            </p:custDataLst>
          </p:nvPr>
        </p:nvSpPr>
        <p:spPr>
          <a:xfrm>
            <a:off x="2546350" y="3551651"/>
            <a:ext cx="3022600" cy="2401016"/>
          </a:xfrm>
          <a:prstGeom prst="rect">
            <a:avLst/>
          </a:prstGeom>
        </p:spPr>
        <p:txBody>
          <a:bodyPr/>
          <a:lstStyle/>
          <a:p>
            <a:endParaRPr lang="zh-CN" altLang="en-US"/>
          </a:p>
        </p:txBody>
      </p:sp>
      <p:sp>
        <p:nvSpPr>
          <p:cNvPr id="4" name="图片占位符 3"/>
          <p:cNvSpPr>
            <a:spLocks noGrp="1"/>
          </p:cNvSpPr>
          <p:nvPr>
            <p:ph type="pic" sz="quarter" idx="12"/>
            <p:custDataLst>
              <p:tags r:id="rId60"/>
            </p:custDataLst>
          </p:nvPr>
        </p:nvSpPr>
        <p:spPr>
          <a:xfrm>
            <a:off x="5693412" y="3550560"/>
            <a:ext cx="3023869" cy="2403201"/>
          </a:xfrm>
          <a:prstGeom prst="rect">
            <a:avLst/>
          </a:prstGeom>
        </p:spPr>
        <p:txBody>
          <a:bodyPr/>
          <a:lstStyle/>
          <a:p>
            <a:endParaRPr lang="zh-CN" altLang="en-US"/>
          </a:p>
        </p:txBody>
      </p:sp>
      <p:sp>
        <p:nvSpPr>
          <p:cNvPr id="5" name="图片占位符 4"/>
          <p:cNvSpPr>
            <a:spLocks noGrp="1"/>
          </p:cNvSpPr>
          <p:nvPr>
            <p:ph type="pic" sz="quarter" idx="13"/>
            <p:custDataLst>
              <p:tags r:id="rId61"/>
            </p:custDataLst>
          </p:nvPr>
        </p:nvSpPr>
        <p:spPr>
          <a:xfrm>
            <a:off x="8839200" y="1186670"/>
            <a:ext cx="2499360" cy="4767090"/>
          </a:xfrm>
          <a:prstGeom prst="rect">
            <a:avLst/>
          </a:prstGeom>
        </p:spPr>
        <p:txBody>
          <a:bodyPr/>
          <a:lstStyle/>
          <a:p>
            <a:endParaRPr lang="zh-CN" altLang="en-US"/>
          </a:p>
        </p:txBody>
      </p:sp>
    </p:spTree>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p:custDataLst>
              <p:tags r:id="rId58"/>
            </p:custDataLst>
          </p:nvPr>
        </p:nvSpPr>
        <p:spPr>
          <a:xfrm>
            <a:off x="2546350" y="1186670"/>
            <a:ext cx="6170930" cy="2242330"/>
          </a:xfrm>
        </p:spPr>
        <p:txBody>
          <a:bodyPr/>
          <a:lstStyle/>
          <a:p>
            <a:endParaRPr lang="zh-CN" altLang="en-US"/>
          </a:p>
        </p:txBody>
      </p:sp>
      <p:sp>
        <p:nvSpPr>
          <p:cNvPr id="3" name="图片占位符 2"/>
          <p:cNvSpPr>
            <a:spLocks noGrp="1"/>
          </p:cNvSpPr>
          <p:nvPr>
            <p:ph type="pic" sz="quarter" idx="11"/>
            <p:custDataLst>
              <p:tags r:id="rId59"/>
            </p:custDataLst>
          </p:nvPr>
        </p:nvSpPr>
        <p:spPr>
          <a:xfrm>
            <a:off x="2546350" y="3551651"/>
            <a:ext cx="3022600" cy="2401016"/>
          </a:xfrm>
          <a:prstGeom prst="rect">
            <a:avLst/>
          </a:prstGeom>
        </p:spPr>
        <p:txBody>
          <a:bodyPr/>
          <a:lstStyle/>
          <a:p>
            <a:endParaRPr lang="zh-CN" altLang="en-US"/>
          </a:p>
        </p:txBody>
      </p:sp>
      <p:sp>
        <p:nvSpPr>
          <p:cNvPr id="4" name="图片占位符 3"/>
          <p:cNvSpPr>
            <a:spLocks noGrp="1"/>
          </p:cNvSpPr>
          <p:nvPr>
            <p:ph type="pic" sz="quarter" idx="12"/>
            <p:custDataLst>
              <p:tags r:id="rId60"/>
            </p:custDataLst>
          </p:nvPr>
        </p:nvSpPr>
        <p:spPr>
          <a:xfrm>
            <a:off x="5693412" y="3550560"/>
            <a:ext cx="3023869" cy="2403201"/>
          </a:xfrm>
          <a:prstGeom prst="rect">
            <a:avLst/>
          </a:prstGeom>
        </p:spPr>
        <p:txBody>
          <a:bodyPr/>
          <a:lstStyle/>
          <a:p>
            <a:endParaRPr lang="zh-CN" altLang="en-US"/>
          </a:p>
        </p:txBody>
      </p:sp>
      <p:sp>
        <p:nvSpPr>
          <p:cNvPr id="5" name="图片占位符 4"/>
          <p:cNvSpPr>
            <a:spLocks noGrp="1"/>
          </p:cNvSpPr>
          <p:nvPr>
            <p:ph type="pic" sz="quarter" idx="13"/>
            <p:custDataLst>
              <p:tags r:id="rId61"/>
            </p:custDataLst>
          </p:nvPr>
        </p:nvSpPr>
        <p:spPr>
          <a:xfrm>
            <a:off x="8839200" y="1186670"/>
            <a:ext cx="2499360" cy="4767090"/>
          </a:xfrm>
          <a:prstGeom prst="rect">
            <a:avLst/>
          </a:prstGeom>
        </p:spPr>
        <p:txBody>
          <a:bodyPr/>
          <a:lstStyle/>
          <a:p>
            <a:endParaRPr lang="zh-CN" altLang="en-US"/>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3"/>
            </p:custDataLst>
          </p:nvPr>
        </p:nvPicPr>
        <p:blipFill>
          <a:blip r:embed="rId4">
            <a:extLst>
              <a:ext uri="{96DAC541-7B7A-43D3-8B79-37D633B846F1}">
                <asvg:svgBlip xmlns:asvg="http://schemas.microsoft.com/office/drawing/2016/SVG/main" r:embed="rId5"/>
              </a:ext>
            </a:extLst>
          </a:blip>
          <a:stretch>
            <a:fillRect/>
          </a:stretch>
        </p:blipFill>
        <p:spPr>
          <a:xfrm>
            <a:off x="-1601832" y="3365787"/>
            <a:ext cx="6665290" cy="4818286"/>
          </a:xfrm>
          <a:prstGeom prst="rect">
            <a:avLst/>
          </a:prstGeom>
        </p:spPr>
      </p:pic>
      <p:sp>
        <p:nvSpPr>
          <p:cNvPr id="7" name="矩形 6"/>
          <p:cNvSpPr/>
          <p:nvPr userDrawn="1">
            <p:custDataLst>
              <p:tags r:id="rId6"/>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sp>
        <p:nvSpPr>
          <p:cNvPr id="45" name="文本占位符 40"/>
          <p:cNvSpPr>
            <a:spLocks noGrp="1"/>
          </p:cNvSpPr>
          <p:nvPr>
            <p:ph type="body" sz="quarter" idx="10" hasCustomPrompt="1"/>
            <p:custDataLst>
              <p:tags r:id="rId9"/>
            </p:custDataLst>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6" name="文本占位符 40"/>
          <p:cNvSpPr>
            <a:spLocks noGrp="1"/>
          </p:cNvSpPr>
          <p:nvPr>
            <p:ph type="body" sz="quarter" idx="11" hasCustomPrompt="1"/>
            <p:custDataLst>
              <p:tags r:id="rId10"/>
            </p:custDataLst>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7" name="文本占位符 40"/>
          <p:cNvSpPr>
            <a:spLocks noGrp="1"/>
          </p:cNvSpPr>
          <p:nvPr>
            <p:ph type="body" sz="quarter" idx="12" hasCustomPrompt="1"/>
            <p:custDataLst>
              <p:tags r:id="rId11"/>
            </p:custDataLst>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9" name="文本占位符 40"/>
          <p:cNvSpPr>
            <a:spLocks noGrp="1"/>
          </p:cNvSpPr>
          <p:nvPr>
            <p:ph type="body" sz="quarter" idx="14" hasCustomPrompt="1"/>
            <p:custDataLst>
              <p:tags r:id="rId12"/>
            </p:custDataLst>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50" name="文本框 49"/>
          <p:cNvSpPr txBox="1"/>
          <p:nvPr userDrawn="1">
            <p:custDataLst>
              <p:tags r:id="rId13"/>
            </p:custDataLst>
          </p:nvPr>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p:cNvSpPr txBox="1"/>
          <p:nvPr userDrawn="1">
            <p:custDataLst>
              <p:tags r:id="rId14"/>
            </p:custDataLst>
          </p:nvPr>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p:cNvSpPr txBox="1"/>
          <p:nvPr userDrawn="1">
            <p:custDataLst>
              <p:tags r:id="rId15"/>
            </p:custDataLst>
          </p:nvPr>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p:cNvSpPr txBox="1"/>
          <p:nvPr userDrawn="1">
            <p:custDataLst>
              <p:tags r:id="rId16"/>
            </p:custDataLst>
          </p:nvPr>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p:cNvGrpSpPr/>
          <p:nvPr userDrawn="1"/>
        </p:nvGrpSpPr>
        <p:grpSpPr>
          <a:xfrm>
            <a:off x="2425132" y="3183822"/>
            <a:ext cx="1945700" cy="1941162"/>
            <a:chOff x="2105799" y="20055838"/>
            <a:chExt cx="6748090" cy="6732363"/>
          </a:xfrm>
          <a:solidFill>
            <a:schemeClr val="accent1"/>
          </a:solidFill>
        </p:grpSpPr>
        <p:sp>
          <p:nvSpPr>
            <p:cNvPr id="57" name="Freeform 8"/>
            <p:cNvSpPr>
              <a:spLocks noEditPoints="1"/>
            </p:cNvSpPr>
            <p:nvPr>
              <p:custDataLst>
                <p:tags r:id="rId17"/>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8" name="Freeform 42"/>
            <p:cNvSpPr>
              <a:spLocks noEditPoints="1"/>
            </p:cNvSpPr>
            <p:nvPr>
              <p:custDataLst>
                <p:tags r:id="rId18"/>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9" name="Freeform 43"/>
            <p:cNvSpPr>
              <a:spLocks noEditPoints="1"/>
            </p:cNvSpPr>
            <p:nvPr>
              <p:custDataLst>
                <p:tags r:id="rId19"/>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0" name="Freeform 44"/>
            <p:cNvSpPr/>
            <p:nvPr>
              <p:custDataLst>
                <p:tags r:id="rId20"/>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1" name="Freeform 45"/>
            <p:cNvSpPr/>
            <p:nvPr>
              <p:custDataLst>
                <p:tags r:id="rId21"/>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2" name="Freeform 46"/>
            <p:cNvSpPr/>
            <p:nvPr>
              <p:custDataLst>
                <p:tags r:id="rId22"/>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3" name="Freeform 47"/>
            <p:cNvSpPr>
              <a:spLocks noEditPoints="1"/>
            </p:cNvSpPr>
            <p:nvPr>
              <p:custDataLst>
                <p:tags r:id="rId23"/>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4" name="Freeform 48"/>
            <p:cNvSpPr>
              <a:spLocks noEditPoints="1"/>
            </p:cNvSpPr>
            <p:nvPr>
              <p:custDataLst>
                <p:tags r:id="rId24"/>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5" name="Freeform 49"/>
            <p:cNvSpPr/>
            <p:nvPr>
              <p:custDataLst>
                <p:tags r:id="rId25"/>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6" name="Freeform 50"/>
            <p:cNvSpPr>
              <a:spLocks noEditPoints="1"/>
            </p:cNvSpPr>
            <p:nvPr>
              <p:custDataLst>
                <p:tags r:id="rId26"/>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51"/>
            <p:cNvSpPr/>
            <p:nvPr>
              <p:custDataLst>
                <p:tags r:id="rId27"/>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52"/>
            <p:cNvSpPr/>
            <p:nvPr>
              <p:custDataLst>
                <p:tags r:id="rId28"/>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53"/>
            <p:cNvSpPr>
              <a:spLocks noEditPoints="1"/>
            </p:cNvSpPr>
            <p:nvPr>
              <p:custDataLst>
                <p:tags r:id="rId29"/>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0" name="Freeform 54"/>
            <p:cNvSpPr/>
            <p:nvPr>
              <p:custDataLst>
                <p:tags r:id="rId30"/>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1" name="Freeform 55"/>
            <p:cNvSpPr/>
            <p:nvPr>
              <p:custDataLst>
                <p:tags r:id="rId31"/>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2" name="Freeform 56"/>
            <p:cNvSpPr/>
            <p:nvPr>
              <p:custDataLst>
                <p:tags r:id="rId32"/>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3" name="Freeform 57"/>
            <p:cNvSpPr/>
            <p:nvPr>
              <p:custDataLst>
                <p:tags r:id="rId33"/>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4" name="Freeform 58"/>
            <p:cNvSpPr/>
            <p:nvPr>
              <p:custDataLst>
                <p:tags r:id="rId34"/>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5" name="Freeform 59"/>
            <p:cNvSpPr/>
            <p:nvPr>
              <p:custDataLst>
                <p:tags r:id="rId35"/>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6" name="Freeform 60"/>
            <p:cNvSpPr/>
            <p:nvPr>
              <p:custDataLst>
                <p:tags r:id="rId36"/>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7" name="Freeform 61"/>
            <p:cNvSpPr/>
            <p:nvPr>
              <p:custDataLst>
                <p:tags r:id="rId37"/>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8" name="Freeform 62"/>
            <p:cNvSpPr/>
            <p:nvPr>
              <p:custDataLst>
                <p:tags r:id="rId38"/>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9" name="Freeform 71"/>
            <p:cNvSpPr>
              <a:spLocks noEditPoints="1"/>
            </p:cNvSpPr>
            <p:nvPr>
              <p:custDataLst>
                <p:tags r:id="rId39"/>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a:t>单击此处编辑母版标题样式</a:t>
            </a:r>
            <a:endParaRPr kumimoji="1" lang="zh-CN" altLang="en-US"/>
          </a:p>
        </p:txBody>
      </p:sp>
      <p:sp>
        <p:nvSpPr>
          <p:cNvPr id="3" name="内容占位符 2"/>
          <p:cNvSpPr>
            <a:spLocks noGrp="1"/>
          </p:cNvSpPr>
          <p:nvPr>
            <p:ph idx="1"/>
          </p:nvPr>
        </p:nvSpPr>
        <p:spPr/>
        <p:txBody>
          <a:bodyPr/>
          <a:lstStyle/>
          <a:p>
            <a:pPr lvl="0"/>
            <a:r>
              <a:rPr kumimoji="1" lang="zh-CN" altLang="en-US"/>
              <a:t>单击此处编辑母版文本样式</a:t>
            </a:r>
            <a:endParaRPr kumimoji="1" lang="zh-CN" altLang="en-US"/>
          </a:p>
          <a:p>
            <a:pPr lvl="1"/>
            <a:r>
              <a:rPr kumimoji="1" lang="zh-CN" altLang="en-US"/>
              <a:t>二级</a:t>
            </a:r>
            <a:endParaRPr kumimoji="1" lang="zh-CN" altLang="en-US"/>
          </a:p>
          <a:p>
            <a:pPr lvl="2"/>
            <a:r>
              <a:rPr kumimoji="1" lang="zh-CN" altLang="en-US"/>
              <a:t>三级</a:t>
            </a:r>
            <a:endParaRPr kumimoji="1" lang="zh-CN" altLang="en-US"/>
          </a:p>
          <a:p>
            <a:pPr lvl="3"/>
            <a:r>
              <a:rPr kumimoji="1" lang="zh-CN" altLang="en-US"/>
              <a:t>四级</a:t>
            </a:r>
            <a:endParaRPr kumimoji="1" lang="zh-CN" altLang="en-US"/>
          </a:p>
          <a:p>
            <a:pPr lvl="4"/>
            <a:r>
              <a:rPr kumimoji="1" lang="zh-CN" altLang="en-US"/>
              <a:t>五级</a:t>
            </a:r>
            <a:endParaRPr kumimoji="1" lang="zh-CN" altLang="en-US"/>
          </a:p>
        </p:txBody>
      </p:sp>
      <p:sp>
        <p:nvSpPr>
          <p:cNvPr id="4" name="日期占位符 3"/>
          <p:cNvSpPr>
            <a:spLocks noGrp="1"/>
          </p:cNvSpPr>
          <p:nvPr>
            <p:ph type="dt" sz="half" idx="10"/>
          </p:nvPr>
        </p:nvSpPr>
        <p:spPr>
          <a:xfrm>
            <a:off x="838200" y="6356350"/>
            <a:ext cx="2743200" cy="365125"/>
          </a:xfrm>
        </p:spPr>
        <p:txBody>
          <a:bodyPr/>
          <a:lstStyle/>
          <a:p>
            <a:fld id="{2F0AD04E-8197-E446-8010-F4877B323083}" type="datetimeFigureOut">
              <a:rPr kumimoji="1" lang="zh-CN" altLang="en-US" smtClean="0"/>
            </a:fld>
            <a:endParaRPr kumimoji="1" lang="zh-CN" altLang="en-US"/>
          </a:p>
        </p:txBody>
      </p:sp>
      <p:sp>
        <p:nvSpPr>
          <p:cNvPr id="5" name="页脚占位符 4"/>
          <p:cNvSpPr>
            <a:spLocks noGrp="1"/>
          </p:cNvSpPr>
          <p:nvPr>
            <p:ph type="ftr" sz="quarter" idx="11"/>
          </p:nvPr>
        </p:nvSpPr>
        <p:spPr>
          <a:xfrm>
            <a:off x="4038600" y="6356350"/>
            <a:ext cx="4114800" cy="365125"/>
          </a:xfrm>
        </p:spPr>
        <p:txBody>
          <a:bodyPr/>
          <a:lstStyle/>
          <a:p>
            <a:endParaRPr kumimoji="1" lang="zh-CN" altLang="en-US"/>
          </a:p>
        </p:txBody>
      </p:sp>
      <p:sp>
        <p:nvSpPr>
          <p:cNvPr id="6" name="灯片编号占位符 5"/>
          <p:cNvSpPr>
            <a:spLocks noGrp="1"/>
          </p:cNvSpPr>
          <p:nvPr>
            <p:ph type="sldNum" sz="quarter" idx="12"/>
          </p:nvPr>
        </p:nvSpPr>
        <p:spPr>
          <a:xfrm>
            <a:off x="8610600" y="6356350"/>
            <a:ext cx="2743200" cy="365125"/>
          </a:xfrm>
        </p:spPr>
        <p:txBody>
          <a:bodyPr/>
          <a:lstStyle/>
          <a:p>
            <a:fld id="{3C5715DE-B434-0E4B-8240-61E8D911106C}" type="slidenum">
              <a:rPr kumimoji="1" lang="zh-CN" altLang="en-US" smtClean="0"/>
            </a:fld>
            <a:endParaRPr kumimoji="1" lang="zh-CN" altLang="en-US"/>
          </a:p>
        </p:txBody>
      </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p:cNvPicPr>
            <a:picLocks noChangeAspect="1"/>
          </p:cNvPicPr>
          <p:nvPr userDrawn="1">
            <p:custDataLst>
              <p:tags r:id="rId2"/>
            </p:custDataLst>
          </p:nvPr>
        </p:nvPicPr>
        <p:blipFill>
          <a:blip r:embed="rId3"/>
          <a:stretch>
            <a:fillRect/>
          </a:stretch>
        </p:blipFill>
        <p:spPr>
          <a:xfrm>
            <a:off x="0" y="0"/>
            <a:ext cx="12192000" cy="3357217"/>
          </a:xfrm>
          <a:prstGeom prst="rect">
            <a:avLst/>
          </a:prstGeom>
        </p:spPr>
      </p:pic>
      <p:sp>
        <p:nvSpPr>
          <p:cNvPr id="4" name="矩形 3"/>
          <p:cNvSpPr/>
          <p:nvPr userDrawn="1">
            <p:custDataLst>
              <p:tags r:id="rId4"/>
            </p:custDataLst>
          </p:nvPr>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p:cNvSpPr/>
          <p:nvPr userDrawn="1">
            <p:custDataLst>
              <p:tags r:id="rId5"/>
            </p:custDataLst>
          </p:nvPr>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p:cNvGrpSpPr/>
          <p:nvPr userDrawn="1"/>
        </p:nvGrpSpPr>
        <p:grpSpPr>
          <a:xfrm>
            <a:off x="5410200" y="2670375"/>
            <a:ext cx="1371600" cy="1368402"/>
            <a:chOff x="2105799" y="20055838"/>
            <a:chExt cx="6748090" cy="6732363"/>
          </a:xfrm>
          <a:solidFill>
            <a:srgbClr val="8B0012">
              <a:alpha val="80000"/>
            </a:srgbClr>
          </a:solidFill>
        </p:grpSpPr>
        <p:sp>
          <p:nvSpPr>
            <p:cNvPr id="7" name="Freeform 8"/>
            <p:cNvSpPr>
              <a:spLocks noEditPoints="1"/>
            </p:cNvSpPr>
            <p:nvPr>
              <p:custDataLst>
                <p:tags r:id="rId6"/>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8" name="Freeform 42"/>
            <p:cNvSpPr>
              <a:spLocks noEditPoints="1"/>
            </p:cNvSpPr>
            <p:nvPr>
              <p:custDataLst>
                <p:tags r:id="rId7"/>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9" name="Freeform 43"/>
            <p:cNvSpPr>
              <a:spLocks noEditPoints="1"/>
            </p:cNvSpPr>
            <p:nvPr>
              <p:custDataLst>
                <p:tags r:id="rId8"/>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0" name="Freeform 44"/>
            <p:cNvSpPr/>
            <p:nvPr>
              <p:custDataLst>
                <p:tags r:id="rId9"/>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1" name="Freeform 45"/>
            <p:cNvSpPr/>
            <p:nvPr>
              <p:custDataLst>
                <p:tags r:id="rId10"/>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2" name="Freeform 46"/>
            <p:cNvSpPr/>
            <p:nvPr>
              <p:custDataLst>
                <p:tags r:id="rId11"/>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3" name="Freeform 47"/>
            <p:cNvSpPr>
              <a:spLocks noEditPoints="1"/>
            </p:cNvSpPr>
            <p:nvPr>
              <p:custDataLst>
                <p:tags r:id="rId12"/>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4" name="Freeform 48"/>
            <p:cNvSpPr>
              <a:spLocks noEditPoints="1"/>
            </p:cNvSpPr>
            <p:nvPr>
              <p:custDataLst>
                <p:tags r:id="rId13"/>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5" name="Freeform 49"/>
            <p:cNvSpPr/>
            <p:nvPr>
              <p:custDataLst>
                <p:tags r:id="rId14"/>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6" name="Freeform 50"/>
            <p:cNvSpPr>
              <a:spLocks noEditPoints="1"/>
            </p:cNvSpPr>
            <p:nvPr>
              <p:custDataLst>
                <p:tags r:id="rId15"/>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7" name="Freeform 51"/>
            <p:cNvSpPr/>
            <p:nvPr>
              <p:custDataLst>
                <p:tags r:id="rId16"/>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8" name="Freeform 52"/>
            <p:cNvSpPr/>
            <p:nvPr>
              <p:custDataLst>
                <p:tags r:id="rId17"/>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9" name="Freeform 53"/>
            <p:cNvSpPr>
              <a:spLocks noEditPoints="1"/>
            </p:cNvSpPr>
            <p:nvPr>
              <p:custDataLst>
                <p:tags r:id="rId18"/>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0" name="Freeform 54"/>
            <p:cNvSpPr/>
            <p:nvPr>
              <p:custDataLst>
                <p:tags r:id="rId19"/>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1" name="Freeform 55"/>
            <p:cNvSpPr/>
            <p:nvPr>
              <p:custDataLst>
                <p:tags r:id="rId20"/>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2" name="Freeform 56"/>
            <p:cNvSpPr/>
            <p:nvPr>
              <p:custDataLst>
                <p:tags r:id="rId21"/>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3" name="Freeform 57"/>
            <p:cNvSpPr/>
            <p:nvPr>
              <p:custDataLst>
                <p:tags r:id="rId22"/>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4" name="Freeform 58"/>
            <p:cNvSpPr/>
            <p:nvPr>
              <p:custDataLst>
                <p:tags r:id="rId23"/>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5" name="Freeform 59"/>
            <p:cNvSpPr/>
            <p:nvPr>
              <p:custDataLst>
                <p:tags r:id="rId24"/>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6" name="Freeform 60"/>
            <p:cNvSpPr/>
            <p:nvPr>
              <p:custDataLst>
                <p:tags r:id="rId25"/>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7" name="Freeform 61"/>
            <p:cNvSpPr/>
            <p:nvPr>
              <p:custDataLst>
                <p:tags r:id="rId26"/>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8" name="Freeform 62"/>
            <p:cNvSpPr/>
            <p:nvPr>
              <p:custDataLst>
                <p:tags r:id="rId27"/>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9" name="Freeform 71"/>
            <p:cNvSpPr>
              <a:spLocks noEditPoints="1"/>
            </p:cNvSpPr>
            <p:nvPr>
              <p:custDataLst>
                <p:tags r:id="rId28"/>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grpSp>
      <p:sp>
        <p:nvSpPr>
          <p:cNvPr id="36" name="文本占位符 35"/>
          <p:cNvSpPr>
            <a:spLocks noGrp="1"/>
          </p:cNvSpPr>
          <p:nvPr userDrawn="1">
            <p:ph type="body" sz="quarter" idx="10" hasCustomPrompt="1"/>
            <p:custDataLst>
              <p:tags r:id="rId29"/>
            </p:custDataLst>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charset="-122"/>
                <a:cs typeface="微软雅黑" panose="020B050302020402020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北京大学学术答辩通用</a:t>
            </a:r>
            <a:r>
              <a:rPr lang="en-US" altLang="zh-CN"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PPT</a:t>
            </a:r>
            <a:r>
              <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模板</a:t>
            </a:r>
            <a:endPar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endParaRPr>
          </a:p>
        </p:txBody>
      </p:sp>
      <p:sp>
        <p:nvSpPr>
          <p:cNvPr id="41" name="文本占位符 37"/>
          <p:cNvSpPr>
            <a:spLocks noGrp="1"/>
          </p:cNvSpPr>
          <p:nvPr>
            <p:ph type="body" sz="quarter" idx="11" hasCustomPrompt="1"/>
            <p:custDataLst>
              <p:tags r:id="rId30"/>
            </p:custDataLst>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答辩人：</a:t>
            </a:r>
            <a:r>
              <a:rPr lang="en-US" altLang="zh-CN" dirty="0"/>
              <a:t>XXX</a:t>
            </a:r>
            <a:endParaRPr lang="zh-CN" altLang="en-US" dirty="0"/>
          </a:p>
        </p:txBody>
      </p:sp>
      <p:sp>
        <p:nvSpPr>
          <p:cNvPr id="42" name="文本占位符 37"/>
          <p:cNvSpPr>
            <a:spLocks noGrp="1"/>
          </p:cNvSpPr>
          <p:nvPr>
            <p:ph type="body" sz="quarter" idx="12" hasCustomPrompt="1"/>
            <p:custDataLst>
              <p:tags r:id="rId31"/>
            </p:custDataLst>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指导教师：</a:t>
            </a:r>
            <a:r>
              <a:rPr lang="en-US" altLang="zh-CN" dirty="0"/>
              <a:t>XXX</a:t>
            </a:r>
            <a:endParaRPr lang="zh-CN" altLang="en-US" dirty="0"/>
          </a:p>
        </p:txBody>
      </p:sp>
      <p:sp>
        <p:nvSpPr>
          <p:cNvPr id="43" name="文本占位符 37"/>
          <p:cNvSpPr>
            <a:spLocks noGrp="1"/>
          </p:cNvSpPr>
          <p:nvPr>
            <p:ph type="body" sz="quarter" idx="13" hasCustomPrompt="1"/>
            <p:custDataLst>
              <p:tags r:id="rId32"/>
            </p:custDataLst>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院系：</a:t>
            </a:r>
            <a:r>
              <a:rPr lang="en-US" altLang="zh-CN" dirty="0"/>
              <a:t>XXX</a:t>
            </a:r>
            <a:endParaRPr lang="zh-CN" altLang="en-US" dirty="0"/>
          </a:p>
        </p:txBody>
      </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3"/>
            </p:custDataLst>
          </p:nvPr>
        </p:nvPicPr>
        <p:blipFill>
          <a:blip r:embed="rId4">
            <a:extLst>
              <a:ext uri="{96DAC541-7B7A-43D3-8B79-37D633B846F1}">
                <asvg:svgBlip xmlns:asvg="http://schemas.microsoft.com/office/drawing/2016/SVG/main" r:embed="rId5"/>
              </a:ext>
            </a:extLst>
          </a:blip>
          <a:stretch>
            <a:fillRect/>
          </a:stretch>
        </p:blipFill>
        <p:spPr>
          <a:xfrm>
            <a:off x="-1601832" y="3365787"/>
            <a:ext cx="6665290" cy="4818286"/>
          </a:xfrm>
          <a:prstGeom prst="rect">
            <a:avLst/>
          </a:prstGeom>
        </p:spPr>
      </p:pic>
      <p:sp>
        <p:nvSpPr>
          <p:cNvPr id="7" name="矩形 6"/>
          <p:cNvSpPr/>
          <p:nvPr userDrawn="1">
            <p:custDataLst>
              <p:tags r:id="rId6"/>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sp>
        <p:nvSpPr>
          <p:cNvPr id="45" name="文本占位符 40"/>
          <p:cNvSpPr>
            <a:spLocks noGrp="1"/>
          </p:cNvSpPr>
          <p:nvPr>
            <p:ph type="body" sz="quarter" idx="10" hasCustomPrompt="1"/>
            <p:custDataLst>
              <p:tags r:id="rId9"/>
            </p:custDataLst>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6" name="文本占位符 40"/>
          <p:cNvSpPr>
            <a:spLocks noGrp="1"/>
          </p:cNvSpPr>
          <p:nvPr>
            <p:ph type="body" sz="quarter" idx="11" hasCustomPrompt="1"/>
            <p:custDataLst>
              <p:tags r:id="rId10"/>
            </p:custDataLst>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7" name="文本占位符 40"/>
          <p:cNvSpPr>
            <a:spLocks noGrp="1"/>
          </p:cNvSpPr>
          <p:nvPr>
            <p:ph type="body" sz="quarter" idx="12" hasCustomPrompt="1"/>
            <p:custDataLst>
              <p:tags r:id="rId11"/>
            </p:custDataLst>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9" name="文本占位符 40"/>
          <p:cNvSpPr>
            <a:spLocks noGrp="1"/>
          </p:cNvSpPr>
          <p:nvPr>
            <p:ph type="body" sz="quarter" idx="14" hasCustomPrompt="1"/>
            <p:custDataLst>
              <p:tags r:id="rId12"/>
            </p:custDataLst>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50" name="文本框 49"/>
          <p:cNvSpPr txBox="1"/>
          <p:nvPr userDrawn="1">
            <p:custDataLst>
              <p:tags r:id="rId13"/>
            </p:custDataLst>
          </p:nvPr>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p:cNvSpPr txBox="1"/>
          <p:nvPr userDrawn="1">
            <p:custDataLst>
              <p:tags r:id="rId14"/>
            </p:custDataLst>
          </p:nvPr>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p:cNvSpPr txBox="1"/>
          <p:nvPr userDrawn="1">
            <p:custDataLst>
              <p:tags r:id="rId15"/>
            </p:custDataLst>
          </p:nvPr>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p:cNvSpPr txBox="1"/>
          <p:nvPr userDrawn="1">
            <p:custDataLst>
              <p:tags r:id="rId16"/>
            </p:custDataLst>
          </p:nvPr>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p:cNvGrpSpPr/>
          <p:nvPr userDrawn="1"/>
        </p:nvGrpSpPr>
        <p:grpSpPr>
          <a:xfrm>
            <a:off x="2425132" y="3183822"/>
            <a:ext cx="1945700" cy="1941162"/>
            <a:chOff x="2105799" y="20055838"/>
            <a:chExt cx="6748090" cy="6732363"/>
          </a:xfrm>
          <a:solidFill>
            <a:schemeClr val="accent1"/>
          </a:solidFill>
        </p:grpSpPr>
        <p:sp>
          <p:nvSpPr>
            <p:cNvPr id="57" name="Freeform 8"/>
            <p:cNvSpPr>
              <a:spLocks noEditPoints="1"/>
            </p:cNvSpPr>
            <p:nvPr>
              <p:custDataLst>
                <p:tags r:id="rId17"/>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8" name="Freeform 42"/>
            <p:cNvSpPr>
              <a:spLocks noEditPoints="1"/>
            </p:cNvSpPr>
            <p:nvPr>
              <p:custDataLst>
                <p:tags r:id="rId18"/>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9" name="Freeform 43"/>
            <p:cNvSpPr>
              <a:spLocks noEditPoints="1"/>
            </p:cNvSpPr>
            <p:nvPr>
              <p:custDataLst>
                <p:tags r:id="rId19"/>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0" name="Freeform 44"/>
            <p:cNvSpPr/>
            <p:nvPr>
              <p:custDataLst>
                <p:tags r:id="rId20"/>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1" name="Freeform 45"/>
            <p:cNvSpPr/>
            <p:nvPr>
              <p:custDataLst>
                <p:tags r:id="rId21"/>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2" name="Freeform 46"/>
            <p:cNvSpPr/>
            <p:nvPr>
              <p:custDataLst>
                <p:tags r:id="rId22"/>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3" name="Freeform 47"/>
            <p:cNvSpPr>
              <a:spLocks noEditPoints="1"/>
            </p:cNvSpPr>
            <p:nvPr>
              <p:custDataLst>
                <p:tags r:id="rId23"/>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4" name="Freeform 48"/>
            <p:cNvSpPr>
              <a:spLocks noEditPoints="1"/>
            </p:cNvSpPr>
            <p:nvPr>
              <p:custDataLst>
                <p:tags r:id="rId24"/>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5" name="Freeform 49"/>
            <p:cNvSpPr/>
            <p:nvPr>
              <p:custDataLst>
                <p:tags r:id="rId25"/>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6" name="Freeform 50"/>
            <p:cNvSpPr>
              <a:spLocks noEditPoints="1"/>
            </p:cNvSpPr>
            <p:nvPr>
              <p:custDataLst>
                <p:tags r:id="rId26"/>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51"/>
            <p:cNvSpPr/>
            <p:nvPr>
              <p:custDataLst>
                <p:tags r:id="rId27"/>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52"/>
            <p:cNvSpPr/>
            <p:nvPr>
              <p:custDataLst>
                <p:tags r:id="rId28"/>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53"/>
            <p:cNvSpPr>
              <a:spLocks noEditPoints="1"/>
            </p:cNvSpPr>
            <p:nvPr>
              <p:custDataLst>
                <p:tags r:id="rId29"/>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0" name="Freeform 54"/>
            <p:cNvSpPr/>
            <p:nvPr>
              <p:custDataLst>
                <p:tags r:id="rId30"/>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1" name="Freeform 55"/>
            <p:cNvSpPr/>
            <p:nvPr>
              <p:custDataLst>
                <p:tags r:id="rId31"/>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2" name="Freeform 56"/>
            <p:cNvSpPr/>
            <p:nvPr>
              <p:custDataLst>
                <p:tags r:id="rId32"/>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3" name="Freeform 57"/>
            <p:cNvSpPr/>
            <p:nvPr>
              <p:custDataLst>
                <p:tags r:id="rId33"/>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4" name="Freeform 58"/>
            <p:cNvSpPr/>
            <p:nvPr>
              <p:custDataLst>
                <p:tags r:id="rId34"/>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5" name="Freeform 59"/>
            <p:cNvSpPr/>
            <p:nvPr>
              <p:custDataLst>
                <p:tags r:id="rId35"/>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6" name="Freeform 60"/>
            <p:cNvSpPr/>
            <p:nvPr>
              <p:custDataLst>
                <p:tags r:id="rId36"/>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7" name="Freeform 61"/>
            <p:cNvSpPr/>
            <p:nvPr>
              <p:custDataLst>
                <p:tags r:id="rId37"/>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8" name="Freeform 62"/>
            <p:cNvSpPr/>
            <p:nvPr>
              <p:custDataLst>
                <p:tags r:id="rId38"/>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9" name="Freeform 71"/>
            <p:cNvSpPr>
              <a:spLocks noEditPoints="1"/>
            </p:cNvSpPr>
            <p:nvPr>
              <p:custDataLst>
                <p:tags r:id="rId39"/>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Tree>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sp>
        <p:nvSpPr>
          <p:cNvPr id="71" name="矩形 70"/>
          <p:cNvSpPr/>
          <p:nvPr userDrawn="1">
            <p:custDataLst>
              <p:tags r:id="rId3"/>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4"/>
            </p:custDataLst>
          </p:nvPr>
        </p:nvPicPr>
        <p:blipFill>
          <a:blip r:embed="rId5">
            <a:extLst>
              <a:ext uri="{96DAC541-7B7A-43D3-8B79-37D633B846F1}">
                <asvg:svgBlip xmlns:asvg="http://schemas.microsoft.com/office/drawing/2016/SVG/main" r:embed="rId6"/>
              </a:ext>
            </a:extLst>
          </a:blip>
          <a:stretch>
            <a:fillRect/>
          </a:stretch>
        </p:blipFill>
        <p:spPr>
          <a:xfrm>
            <a:off x="-1601832" y="3365787"/>
            <a:ext cx="6665290" cy="4818286"/>
          </a:xfrm>
          <a:prstGeom prst="rect">
            <a:avLst/>
          </a:prstGeom>
        </p:spPr>
      </p:pic>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sp>
        <p:nvSpPr>
          <p:cNvPr id="41" name="文本占位符 40"/>
          <p:cNvSpPr>
            <a:spLocks noGrp="1"/>
          </p:cNvSpPr>
          <p:nvPr>
            <p:ph type="body" sz="quarter" idx="10" hasCustomPrompt="1"/>
            <p:custDataLst>
              <p:tags r:id="rId9"/>
            </p:custDataLst>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2" name="文本占位符 40"/>
          <p:cNvSpPr>
            <a:spLocks noGrp="1"/>
          </p:cNvSpPr>
          <p:nvPr>
            <p:ph type="body" sz="quarter" idx="11" hasCustomPrompt="1"/>
            <p:custDataLst>
              <p:tags r:id="rId10"/>
            </p:custDataLst>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3" name="文本占位符 40"/>
          <p:cNvSpPr>
            <a:spLocks noGrp="1"/>
          </p:cNvSpPr>
          <p:nvPr>
            <p:ph type="body" sz="quarter" idx="12" hasCustomPrompt="1"/>
            <p:custDataLst>
              <p:tags r:id="rId11"/>
            </p:custDataLst>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4" name="文本占位符 40"/>
          <p:cNvSpPr>
            <a:spLocks noGrp="1"/>
          </p:cNvSpPr>
          <p:nvPr>
            <p:ph type="body" sz="quarter" idx="13" hasCustomPrompt="1"/>
            <p:custDataLst>
              <p:tags r:id="rId12"/>
            </p:custDataLst>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36" name="文本占位符 40"/>
          <p:cNvSpPr>
            <a:spLocks noGrp="1"/>
          </p:cNvSpPr>
          <p:nvPr>
            <p:ph type="body" sz="quarter" idx="14" hasCustomPrompt="1"/>
            <p:custDataLst>
              <p:tags r:id="rId13"/>
            </p:custDataLst>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2" name="文本框 1"/>
          <p:cNvSpPr txBox="1"/>
          <p:nvPr userDrawn="1">
            <p:custDataLst>
              <p:tags r:id="rId14"/>
            </p:custDataLst>
          </p:nvPr>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custDataLst>
              <p:tags r:id="rId15"/>
            </p:custDataLst>
          </p:nvPr>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custDataLst>
              <p:tags r:id="rId16"/>
            </p:custDataLst>
          </p:nvPr>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custDataLst>
              <p:tags r:id="rId17"/>
            </p:custDataLst>
          </p:nvPr>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custDataLst>
              <p:tags r:id="rId18"/>
            </p:custDataLst>
          </p:nvPr>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p:cNvGrpSpPr/>
          <p:nvPr userDrawn="1"/>
        </p:nvGrpSpPr>
        <p:grpSpPr>
          <a:xfrm>
            <a:off x="2425132" y="3183822"/>
            <a:ext cx="1945700" cy="1941162"/>
            <a:chOff x="2105799" y="20055838"/>
            <a:chExt cx="6748090" cy="6732363"/>
          </a:xfrm>
          <a:solidFill>
            <a:schemeClr val="accent1"/>
          </a:solidFill>
        </p:grpSpPr>
        <p:sp>
          <p:nvSpPr>
            <p:cNvPr id="48" name="Freeform 8"/>
            <p:cNvSpPr>
              <a:spLocks noEditPoints="1"/>
            </p:cNvSpPr>
            <p:nvPr>
              <p:custDataLst>
                <p:tags r:id="rId19"/>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49" name="Freeform 42"/>
            <p:cNvSpPr>
              <a:spLocks noEditPoints="1"/>
            </p:cNvSpPr>
            <p:nvPr>
              <p:custDataLst>
                <p:tags r:id="rId20"/>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0" name="Freeform 43"/>
            <p:cNvSpPr>
              <a:spLocks noEditPoints="1"/>
            </p:cNvSpPr>
            <p:nvPr>
              <p:custDataLst>
                <p:tags r:id="rId21"/>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1" name="Freeform 44"/>
            <p:cNvSpPr/>
            <p:nvPr>
              <p:custDataLst>
                <p:tags r:id="rId22"/>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2" name="Freeform 45"/>
            <p:cNvSpPr/>
            <p:nvPr>
              <p:custDataLst>
                <p:tags r:id="rId23"/>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3" name="Freeform 46"/>
            <p:cNvSpPr/>
            <p:nvPr>
              <p:custDataLst>
                <p:tags r:id="rId24"/>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4" name="Freeform 47"/>
            <p:cNvSpPr>
              <a:spLocks noEditPoints="1"/>
            </p:cNvSpPr>
            <p:nvPr>
              <p:custDataLst>
                <p:tags r:id="rId25"/>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5" name="Freeform 48"/>
            <p:cNvSpPr>
              <a:spLocks noEditPoints="1"/>
            </p:cNvSpPr>
            <p:nvPr>
              <p:custDataLst>
                <p:tags r:id="rId26"/>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6" name="Freeform 49"/>
            <p:cNvSpPr/>
            <p:nvPr>
              <p:custDataLst>
                <p:tags r:id="rId27"/>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7" name="Freeform 50"/>
            <p:cNvSpPr>
              <a:spLocks noEditPoints="1"/>
            </p:cNvSpPr>
            <p:nvPr>
              <p:custDataLst>
                <p:tags r:id="rId28"/>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8" name="Freeform 51"/>
            <p:cNvSpPr/>
            <p:nvPr>
              <p:custDataLst>
                <p:tags r:id="rId29"/>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9" name="Freeform 52"/>
            <p:cNvSpPr/>
            <p:nvPr>
              <p:custDataLst>
                <p:tags r:id="rId30"/>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0" name="Freeform 53"/>
            <p:cNvSpPr>
              <a:spLocks noEditPoints="1"/>
            </p:cNvSpPr>
            <p:nvPr>
              <p:custDataLst>
                <p:tags r:id="rId31"/>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1" name="Freeform 54"/>
            <p:cNvSpPr/>
            <p:nvPr>
              <p:custDataLst>
                <p:tags r:id="rId32"/>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2" name="Freeform 55"/>
            <p:cNvSpPr/>
            <p:nvPr>
              <p:custDataLst>
                <p:tags r:id="rId33"/>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3" name="Freeform 56"/>
            <p:cNvSpPr/>
            <p:nvPr>
              <p:custDataLst>
                <p:tags r:id="rId34"/>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4" name="Freeform 57"/>
            <p:cNvSpPr/>
            <p:nvPr>
              <p:custDataLst>
                <p:tags r:id="rId35"/>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5" name="Freeform 58"/>
            <p:cNvSpPr/>
            <p:nvPr>
              <p:custDataLst>
                <p:tags r:id="rId36"/>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6" name="Freeform 59"/>
            <p:cNvSpPr/>
            <p:nvPr>
              <p:custDataLst>
                <p:tags r:id="rId37"/>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60"/>
            <p:cNvSpPr/>
            <p:nvPr>
              <p:custDataLst>
                <p:tags r:id="rId38"/>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61"/>
            <p:cNvSpPr/>
            <p:nvPr>
              <p:custDataLst>
                <p:tags r:id="rId39"/>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62"/>
            <p:cNvSpPr/>
            <p:nvPr>
              <p:custDataLst>
                <p:tags r:id="rId40"/>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0" name="Freeform 71"/>
            <p:cNvSpPr>
              <a:spLocks noEditPoints="1"/>
            </p:cNvSpPr>
            <p:nvPr>
              <p:custDataLst>
                <p:tags r:id="rId41"/>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Tree>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3"/>
            </p:custDataLst>
          </p:nvPr>
        </p:nvPicPr>
        <p:blipFill>
          <a:blip r:embed="rId4">
            <a:extLst>
              <a:ext uri="{96DAC541-7B7A-43D3-8B79-37D633B846F1}">
                <asvg:svgBlip xmlns:asvg="http://schemas.microsoft.com/office/drawing/2016/SVG/main" r:embed="rId5"/>
              </a:ext>
            </a:extLst>
          </a:blip>
          <a:stretch>
            <a:fillRect/>
          </a:stretch>
        </p:blipFill>
        <p:spPr>
          <a:xfrm>
            <a:off x="-1601832" y="3365787"/>
            <a:ext cx="6665290" cy="4818286"/>
          </a:xfrm>
          <a:prstGeom prst="rect">
            <a:avLst/>
          </a:prstGeom>
        </p:spPr>
      </p:pic>
      <p:sp>
        <p:nvSpPr>
          <p:cNvPr id="49" name="矩形 48"/>
          <p:cNvSpPr/>
          <p:nvPr userDrawn="1">
            <p:custDataLst>
              <p:tags r:id="rId6"/>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grpSp>
        <p:nvGrpSpPr>
          <p:cNvPr id="11" name="组合 10"/>
          <p:cNvGrpSpPr/>
          <p:nvPr userDrawn="1"/>
        </p:nvGrpSpPr>
        <p:grpSpPr>
          <a:xfrm>
            <a:off x="2425132" y="3183822"/>
            <a:ext cx="1945700" cy="1941162"/>
            <a:chOff x="2105799" y="20055838"/>
            <a:chExt cx="6748090" cy="6732363"/>
          </a:xfrm>
          <a:solidFill>
            <a:schemeClr val="accent1"/>
          </a:solidFill>
        </p:grpSpPr>
        <p:sp>
          <p:nvSpPr>
            <p:cNvPr id="12" name="Freeform 8"/>
            <p:cNvSpPr>
              <a:spLocks noEditPoints="1"/>
            </p:cNvSpPr>
            <p:nvPr>
              <p:custDataLst>
                <p:tags r:id="rId9"/>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 name="Freeform 42"/>
            <p:cNvSpPr>
              <a:spLocks noEditPoints="1"/>
            </p:cNvSpPr>
            <p:nvPr>
              <p:custDataLst>
                <p:tags r:id="rId10"/>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 name="Freeform 43"/>
            <p:cNvSpPr>
              <a:spLocks noEditPoints="1"/>
            </p:cNvSpPr>
            <p:nvPr>
              <p:custDataLst>
                <p:tags r:id="rId11"/>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5" name="Freeform 44"/>
            <p:cNvSpPr/>
            <p:nvPr>
              <p:custDataLst>
                <p:tags r:id="rId12"/>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6" name="Freeform 45"/>
            <p:cNvSpPr/>
            <p:nvPr>
              <p:custDataLst>
                <p:tags r:id="rId13"/>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7" name="Freeform 46"/>
            <p:cNvSpPr/>
            <p:nvPr>
              <p:custDataLst>
                <p:tags r:id="rId14"/>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8" name="Freeform 47"/>
            <p:cNvSpPr>
              <a:spLocks noEditPoints="1"/>
            </p:cNvSpPr>
            <p:nvPr>
              <p:custDataLst>
                <p:tags r:id="rId15"/>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9" name="Freeform 48"/>
            <p:cNvSpPr>
              <a:spLocks noEditPoints="1"/>
            </p:cNvSpPr>
            <p:nvPr>
              <p:custDataLst>
                <p:tags r:id="rId16"/>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0" name="Freeform 49"/>
            <p:cNvSpPr/>
            <p:nvPr>
              <p:custDataLst>
                <p:tags r:id="rId17"/>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1" name="Freeform 50"/>
            <p:cNvSpPr>
              <a:spLocks noEditPoints="1"/>
            </p:cNvSpPr>
            <p:nvPr>
              <p:custDataLst>
                <p:tags r:id="rId18"/>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2" name="Freeform 51"/>
            <p:cNvSpPr/>
            <p:nvPr>
              <p:custDataLst>
                <p:tags r:id="rId19"/>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3" name="Freeform 52"/>
            <p:cNvSpPr/>
            <p:nvPr>
              <p:custDataLst>
                <p:tags r:id="rId20"/>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4" name="Freeform 53"/>
            <p:cNvSpPr>
              <a:spLocks noEditPoints="1"/>
            </p:cNvSpPr>
            <p:nvPr>
              <p:custDataLst>
                <p:tags r:id="rId21"/>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5" name="Freeform 54"/>
            <p:cNvSpPr/>
            <p:nvPr>
              <p:custDataLst>
                <p:tags r:id="rId22"/>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6" name="Freeform 55"/>
            <p:cNvSpPr/>
            <p:nvPr>
              <p:custDataLst>
                <p:tags r:id="rId23"/>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7" name="Freeform 56"/>
            <p:cNvSpPr/>
            <p:nvPr>
              <p:custDataLst>
                <p:tags r:id="rId24"/>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8" name="Freeform 57"/>
            <p:cNvSpPr/>
            <p:nvPr>
              <p:custDataLst>
                <p:tags r:id="rId25"/>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9" name="Freeform 58"/>
            <p:cNvSpPr/>
            <p:nvPr>
              <p:custDataLst>
                <p:tags r:id="rId26"/>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0" name="Freeform 59"/>
            <p:cNvSpPr/>
            <p:nvPr>
              <p:custDataLst>
                <p:tags r:id="rId27"/>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1" name="Freeform 60"/>
            <p:cNvSpPr/>
            <p:nvPr>
              <p:custDataLst>
                <p:tags r:id="rId28"/>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2" name="Freeform 61"/>
            <p:cNvSpPr/>
            <p:nvPr>
              <p:custDataLst>
                <p:tags r:id="rId29"/>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3" name="Freeform 62"/>
            <p:cNvSpPr/>
            <p:nvPr>
              <p:custDataLst>
                <p:tags r:id="rId30"/>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4" name="Freeform 71"/>
            <p:cNvSpPr>
              <a:spLocks noEditPoints="1"/>
            </p:cNvSpPr>
            <p:nvPr>
              <p:custDataLst>
                <p:tags r:id="rId31"/>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
        <p:nvSpPr>
          <p:cNvPr id="41" name="文本占位符 40"/>
          <p:cNvSpPr>
            <a:spLocks noGrp="1"/>
          </p:cNvSpPr>
          <p:nvPr>
            <p:ph type="body" sz="quarter" idx="10" hasCustomPrompt="1"/>
            <p:custDataLst>
              <p:tags r:id="rId32"/>
            </p:custDataLst>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2" name="文本占位符 40"/>
          <p:cNvSpPr>
            <a:spLocks noGrp="1"/>
          </p:cNvSpPr>
          <p:nvPr>
            <p:ph type="body" sz="quarter" idx="11" hasCustomPrompt="1"/>
            <p:custDataLst>
              <p:tags r:id="rId33"/>
            </p:custDataLst>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3" name="文本占位符 40"/>
          <p:cNvSpPr>
            <a:spLocks noGrp="1"/>
          </p:cNvSpPr>
          <p:nvPr>
            <p:ph type="body" sz="quarter" idx="12" hasCustomPrompt="1"/>
            <p:custDataLst>
              <p:tags r:id="rId34"/>
            </p:custDataLst>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4" name="文本占位符 40"/>
          <p:cNvSpPr>
            <a:spLocks noGrp="1"/>
          </p:cNvSpPr>
          <p:nvPr>
            <p:ph type="body" sz="quarter" idx="13" hasCustomPrompt="1"/>
            <p:custDataLst>
              <p:tags r:id="rId35"/>
            </p:custDataLst>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36" name="文本占位符 40"/>
          <p:cNvSpPr>
            <a:spLocks noGrp="1"/>
          </p:cNvSpPr>
          <p:nvPr>
            <p:ph type="body" sz="quarter" idx="14" hasCustomPrompt="1"/>
            <p:custDataLst>
              <p:tags r:id="rId36"/>
            </p:custDataLst>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2" name="文本框 1"/>
          <p:cNvSpPr txBox="1"/>
          <p:nvPr userDrawn="1">
            <p:custDataLst>
              <p:tags r:id="rId37"/>
            </p:custDataLst>
          </p:nvPr>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custDataLst>
              <p:tags r:id="rId38"/>
            </p:custDataLst>
          </p:nvPr>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custDataLst>
              <p:tags r:id="rId39"/>
            </p:custDataLst>
          </p:nvPr>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custDataLst>
              <p:tags r:id="rId40"/>
            </p:custDataLst>
          </p:nvPr>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custDataLst>
              <p:tags r:id="rId41"/>
            </p:custDataLst>
          </p:nvPr>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p:cNvSpPr>
            <a:spLocks noGrp="1"/>
          </p:cNvSpPr>
          <p:nvPr>
            <p:ph type="body" sz="quarter" idx="15" hasCustomPrompt="1"/>
            <p:custDataLst>
              <p:tags r:id="rId42"/>
            </p:custDataLst>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8" name="文本框 47"/>
          <p:cNvSpPr txBox="1"/>
          <p:nvPr userDrawn="1">
            <p:custDataLst>
              <p:tags r:id="rId43"/>
            </p:custDataLst>
          </p:nvPr>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p:cNvSpPr/>
          <p:nvPr userDrawn="1">
            <p:custDataLst>
              <p:tags r:id="rId2"/>
            </p:custDataLst>
          </p:nvPr>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cxnSp>
        <p:nvCxnSpPr>
          <p:cNvPr id="70" name="直接连接符 69"/>
          <p:cNvCxnSpPr/>
          <p:nvPr>
            <p:custDataLst>
              <p:tags r:id="rId3"/>
            </p:custDataLst>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p:cNvSpPr>
            <a:spLocks noGrp="1"/>
          </p:cNvSpPr>
          <p:nvPr userDrawn="1">
            <p:ph type="body" sz="quarter" idx="10" hasCustomPrompt="1"/>
            <p:custDataLst>
              <p:tags r:id="rId4"/>
            </p:custDataLst>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B0604020202090204"/>
                <a:ea typeface="微软雅黑" panose="020B050302020402020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en-US" altLang="zh-CN" dirty="0"/>
              <a:t>XX</a:t>
            </a:r>
            <a:endParaRPr lang="zh-CN" altLang="en-US" dirty="0"/>
          </a:p>
        </p:txBody>
      </p:sp>
      <p:sp>
        <p:nvSpPr>
          <p:cNvPr id="127" name="文本占位符 3"/>
          <p:cNvSpPr>
            <a:spLocks noGrp="1"/>
          </p:cNvSpPr>
          <p:nvPr>
            <p:ph type="body" sz="quarter" idx="11" hasCustomPrompt="1"/>
            <p:custDataLst>
              <p:tags r:id="rId5"/>
            </p:custDataLst>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B0604020202090204"/>
                <a:ea typeface="微软雅黑" panose="020B050302020402020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dirty="0"/>
              <a:t>输入标题文本</a:t>
            </a:r>
            <a:endParaRPr lang="zh-CN" altLang="en-US" dirty="0"/>
          </a:p>
        </p:txBody>
      </p:sp>
      <p:pic>
        <p:nvPicPr>
          <p:cNvPr id="128" name="图形 127"/>
          <p:cNvPicPr>
            <a:picLocks noChangeAspect="1"/>
          </p:cNvPicPr>
          <p:nvPr userDrawn="1">
            <p:custDataLst>
              <p:tags r:id="rId6"/>
            </p:custDataLst>
          </p:nvPr>
        </p:nvPicPr>
        <p:blipFill>
          <a:blip r:embed="rId7">
            <a:extLst>
              <a:ext uri="{96DAC541-7B7A-43D3-8B79-37D633B846F1}">
                <asvg:svgBlip xmlns:asvg="http://schemas.microsoft.com/office/drawing/2016/SVG/main" r:embed="rId8"/>
              </a:ext>
            </a:extLst>
          </a:blip>
          <a:stretch>
            <a:fillRect/>
          </a:stretch>
        </p:blipFill>
        <p:spPr>
          <a:xfrm>
            <a:off x="8863687" y="1559486"/>
            <a:ext cx="5172316" cy="3739027"/>
          </a:xfrm>
          <a:prstGeom prst="rect">
            <a:avLst/>
          </a:prstGeom>
        </p:spPr>
      </p:pic>
      <p:grpSp>
        <p:nvGrpSpPr>
          <p:cNvPr id="62" name="组合 61"/>
          <p:cNvGrpSpPr/>
          <p:nvPr userDrawn="1"/>
        </p:nvGrpSpPr>
        <p:grpSpPr>
          <a:xfrm>
            <a:off x="1654090" y="1145460"/>
            <a:ext cx="1477533" cy="108755"/>
            <a:chOff x="4616246" y="3878362"/>
            <a:chExt cx="5571416" cy="410087"/>
          </a:xfrm>
          <a:solidFill>
            <a:schemeClr val="tx1">
              <a:alpha val="80000"/>
            </a:schemeClr>
          </a:solidFill>
        </p:grpSpPr>
        <p:sp>
          <p:nvSpPr>
            <p:cNvPr id="63" name="Freeform 17"/>
            <p:cNvSpPr>
              <a:spLocks noEditPoints="1"/>
            </p:cNvSpPr>
            <p:nvPr>
              <p:custDataLst>
                <p:tags r:id="rId9"/>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4" name="Freeform 18"/>
            <p:cNvSpPr/>
            <p:nvPr>
              <p:custDataLst>
                <p:tags r:id="rId10"/>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5" name="Freeform 19"/>
            <p:cNvSpPr/>
            <p:nvPr>
              <p:custDataLst>
                <p:tags r:id="rId11"/>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7" name="Freeform 20"/>
            <p:cNvSpPr/>
            <p:nvPr>
              <p:custDataLst>
                <p:tags r:id="rId12"/>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8" name="Freeform 21"/>
            <p:cNvSpPr/>
            <p:nvPr>
              <p:custDataLst>
                <p:tags r:id="rId13"/>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22"/>
            <p:cNvSpPr/>
            <p:nvPr>
              <p:custDataLst>
                <p:tags r:id="rId14"/>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1" name="Freeform 23"/>
            <p:cNvSpPr/>
            <p:nvPr>
              <p:custDataLst>
                <p:tags r:id="rId15"/>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29" name="Freeform 25"/>
            <p:cNvSpPr/>
            <p:nvPr>
              <p:custDataLst>
                <p:tags r:id="rId16"/>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0" name="Freeform 27"/>
            <p:cNvSpPr>
              <a:spLocks noEditPoints="1"/>
            </p:cNvSpPr>
            <p:nvPr>
              <p:custDataLst>
                <p:tags r:id="rId17"/>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1" name="Freeform 29"/>
            <p:cNvSpPr/>
            <p:nvPr>
              <p:custDataLst>
                <p:tags r:id="rId18"/>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2" name="Freeform 30"/>
            <p:cNvSpPr/>
            <p:nvPr>
              <p:custDataLst>
                <p:tags r:id="rId19"/>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3" name="Freeform 31"/>
            <p:cNvSpPr/>
            <p:nvPr>
              <p:custDataLst>
                <p:tags r:id="rId20"/>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4" name="Freeform 32"/>
            <p:cNvSpPr/>
            <p:nvPr>
              <p:custDataLst>
                <p:tags r:id="rId21"/>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5" name="Freeform 33"/>
            <p:cNvSpPr/>
            <p:nvPr>
              <p:custDataLst>
                <p:tags r:id="rId22"/>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6" name="Freeform 34"/>
            <p:cNvSpPr/>
            <p:nvPr>
              <p:custDataLst>
                <p:tags r:id="rId23"/>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7" name="Freeform 35"/>
            <p:cNvSpPr/>
            <p:nvPr>
              <p:custDataLst>
                <p:tags r:id="rId24"/>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38" name="组合 137"/>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p:cNvSpPr>
              <a:spLocks noEditPoints="1"/>
            </p:cNvSpPr>
            <p:nvPr>
              <p:custDataLst>
                <p:tags r:id="rId25"/>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0" name="Freeform 10"/>
            <p:cNvSpPr/>
            <p:nvPr>
              <p:custDataLst>
                <p:tags r:id="rId26"/>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1" name="Freeform 11"/>
            <p:cNvSpPr>
              <a:spLocks noEditPoints="1"/>
            </p:cNvSpPr>
            <p:nvPr>
              <p:custDataLst>
                <p:tags r:id="rId27"/>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2" name="Freeform 12"/>
            <p:cNvSpPr/>
            <p:nvPr>
              <p:custDataLst>
                <p:tags r:id="rId28"/>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3" name="Freeform 13"/>
            <p:cNvSpPr/>
            <p:nvPr>
              <p:custDataLst>
                <p:tags r:id="rId29"/>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4" name="Freeform 14"/>
            <p:cNvSpPr/>
            <p:nvPr>
              <p:custDataLst>
                <p:tags r:id="rId30"/>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5" name="Freeform 15"/>
            <p:cNvSpPr/>
            <p:nvPr>
              <p:custDataLst>
                <p:tags r:id="rId31"/>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6" name="Freeform 16"/>
            <p:cNvSpPr/>
            <p:nvPr>
              <p:custDataLst>
                <p:tags r:id="rId32"/>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7" name="Freeform 24"/>
            <p:cNvSpPr/>
            <p:nvPr>
              <p:custDataLst>
                <p:tags r:id="rId33"/>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8" name="Freeform 26"/>
            <p:cNvSpPr/>
            <p:nvPr>
              <p:custDataLst>
                <p:tags r:id="rId34"/>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28"/>
            <p:cNvSpPr/>
            <p:nvPr>
              <p:custDataLst>
                <p:tags r:id="rId35"/>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36"/>
            <p:cNvSpPr/>
            <p:nvPr>
              <p:custDataLst>
                <p:tags r:id="rId36"/>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51" name="组合 150"/>
          <p:cNvGrpSpPr/>
          <p:nvPr userDrawn="1"/>
        </p:nvGrpSpPr>
        <p:grpSpPr>
          <a:xfrm>
            <a:off x="882188" y="613507"/>
            <a:ext cx="664422" cy="662874"/>
            <a:chOff x="2105799" y="20055838"/>
            <a:chExt cx="6748090" cy="6732363"/>
          </a:xfrm>
          <a:solidFill>
            <a:schemeClr val="accent1">
              <a:alpha val="80000"/>
            </a:schemeClr>
          </a:solidFill>
        </p:grpSpPr>
        <p:sp>
          <p:nvSpPr>
            <p:cNvPr id="152" name="Freeform 8"/>
            <p:cNvSpPr>
              <a:spLocks noEditPoints="1"/>
            </p:cNvSpPr>
            <p:nvPr>
              <p:custDataLst>
                <p:tags r:id="rId37"/>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3" name="Freeform 42"/>
            <p:cNvSpPr>
              <a:spLocks noEditPoints="1"/>
            </p:cNvSpPr>
            <p:nvPr>
              <p:custDataLst>
                <p:tags r:id="rId38"/>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4" name="Freeform 43"/>
            <p:cNvSpPr>
              <a:spLocks noEditPoints="1"/>
            </p:cNvSpPr>
            <p:nvPr>
              <p:custDataLst>
                <p:tags r:id="rId39"/>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5" name="Freeform 44"/>
            <p:cNvSpPr/>
            <p:nvPr>
              <p:custDataLst>
                <p:tags r:id="rId40"/>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6" name="Freeform 45"/>
            <p:cNvSpPr/>
            <p:nvPr>
              <p:custDataLst>
                <p:tags r:id="rId41"/>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7" name="Freeform 46"/>
            <p:cNvSpPr/>
            <p:nvPr>
              <p:custDataLst>
                <p:tags r:id="rId42"/>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8" name="Freeform 47"/>
            <p:cNvSpPr>
              <a:spLocks noEditPoints="1"/>
            </p:cNvSpPr>
            <p:nvPr>
              <p:custDataLst>
                <p:tags r:id="rId43"/>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9" name="Freeform 48"/>
            <p:cNvSpPr>
              <a:spLocks noEditPoints="1"/>
            </p:cNvSpPr>
            <p:nvPr>
              <p:custDataLst>
                <p:tags r:id="rId44"/>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0" name="Freeform 49"/>
            <p:cNvSpPr/>
            <p:nvPr>
              <p:custDataLst>
                <p:tags r:id="rId45"/>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1" name="Freeform 50"/>
            <p:cNvSpPr>
              <a:spLocks noEditPoints="1"/>
            </p:cNvSpPr>
            <p:nvPr>
              <p:custDataLst>
                <p:tags r:id="rId46"/>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2" name="Freeform 51"/>
            <p:cNvSpPr/>
            <p:nvPr>
              <p:custDataLst>
                <p:tags r:id="rId47"/>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3" name="Freeform 52"/>
            <p:cNvSpPr/>
            <p:nvPr>
              <p:custDataLst>
                <p:tags r:id="rId48"/>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4" name="Freeform 53"/>
            <p:cNvSpPr>
              <a:spLocks noEditPoints="1"/>
            </p:cNvSpPr>
            <p:nvPr>
              <p:custDataLst>
                <p:tags r:id="rId49"/>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5" name="Freeform 54"/>
            <p:cNvSpPr/>
            <p:nvPr>
              <p:custDataLst>
                <p:tags r:id="rId50"/>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6" name="Freeform 55"/>
            <p:cNvSpPr/>
            <p:nvPr>
              <p:custDataLst>
                <p:tags r:id="rId51"/>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7" name="Freeform 56"/>
            <p:cNvSpPr/>
            <p:nvPr>
              <p:custDataLst>
                <p:tags r:id="rId52"/>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8" name="Freeform 57"/>
            <p:cNvSpPr/>
            <p:nvPr>
              <p:custDataLst>
                <p:tags r:id="rId53"/>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9" name="Freeform 58"/>
            <p:cNvSpPr/>
            <p:nvPr>
              <p:custDataLst>
                <p:tags r:id="rId54"/>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0" name="Freeform 59"/>
            <p:cNvSpPr/>
            <p:nvPr>
              <p:custDataLst>
                <p:tags r:id="rId55"/>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1" name="Freeform 60"/>
            <p:cNvSpPr/>
            <p:nvPr>
              <p:custDataLst>
                <p:tags r:id="rId56"/>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2" name="Freeform 61"/>
            <p:cNvSpPr/>
            <p:nvPr>
              <p:custDataLst>
                <p:tags r:id="rId57"/>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3" name="Freeform 62"/>
            <p:cNvSpPr/>
            <p:nvPr>
              <p:custDataLst>
                <p:tags r:id="rId58"/>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4" name="Freeform 71"/>
            <p:cNvSpPr>
              <a:spLocks noEditPoints="1"/>
            </p:cNvSpPr>
            <p:nvPr>
              <p:custDataLst>
                <p:tags r:id="rId59"/>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sp>
        <p:nvSpPr>
          <p:cNvPr id="5" name="矩形 4"/>
          <p:cNvSpPr/>
          <p:nvPr userDrawn="1">
            <p:custDataLst>
              <p:tags r:id="rId60"/>
            </p:custDataLst>
          </p:nvPr>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B0604020202090204"/>
                <a:ea typeface="微软雅黑" panose="020B0503020204020204" charset="-122"/>
                <a:cs typeface="+mn-ea"/>
              </a:rPr>
              <a:t>PART</a:t>
            </a:r>
            <a:endParaRPr kumimoji="0" lang="zh-CN" altLang="en-US" sz="4000" b="0" i="0" u="none" strike="noStrike" kern="1200" cap="none" spc="0" normalizeH="0" baseline="0" dirty="0">
              <a:ln>
                <a:noFill/>
              </a:ln>
              <a:solidFill>
                <a:prstClr val="white"/>
              </a:solidFill>
              <a:effectLst/>
              <a:uLnTx/>
              <a:uFillTx/>
              <a:latin typeface="Arial" panose="020B0604020202090204"/>
              <a:ea typeface="微软雅黑" panose="020B0503020204020204" charset="-122"/>
              <a:cs typeface="+mn-ea"/>
            </a:endParaRPr>
          </a:p>
        </p:txBody>
      </p:sp>
    </p:spTree>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p:cNvSpPr/>
          <p:nvPr userDrawn="1">
            <p:custDataLst>
              <p:tags r:id="rId2"/>
            </p:custDataLst>
          </p:nvPr>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sp>
        <p:nvSpPr>
          <p:cNvPr id="63" name="椭圆 62"/>
          <p:cNvSpPr/>
          <p:nvPr>
            <p:custDataLst>
              <p:tags r:id="rId3"/>
            </p:custDataLst>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64" name="组合 63"/>
          <p:cNvGrpSpPr/>
          <p:nvPr/>
        </p:nvGrpSpPr>
        <p:grpSpPr>
          <a:xfrm>
            <a:off x="5317814" y="741574"/>
            <a:ext cx="1614432" cy="1610666"/>
            <a:chOff x="2105799" y="20055838"/>
            <a:chExt cx="6748090" cy="6732363"/>
          </a:xfrm>
          <a:solidFill>
            <a:schemeClr val="accent1"/>
          </a:solidFill>
        </p:grpSpPr>
        <p:sp>
          <p:nvSpPr>
            <p:cNvPr id="65" name="Freeform 8"/>
            <p:cNvSpPr>
              <a:spLocks noEditPoints="1"/>
            </p:cNvSpPr>
            <p:nvPr>
              <p:custDataLst>
                <p:tags r:id="rId4"/>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42"/>
            <p:cNvSpPr>
              <a:spLocks noEditPoints="1"/>
            </p:cNvSpPr>
            <p:nvPr>
              <p:custDataLst>
                <p:tags r:id="rId5"/>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43"/>
            <p:cNvSpPr>
              <a:spLocks noEditPoints="1"/>
            </p:cNvSpPr>
            <p:nvPr>
              <p:custDataLst>
                <p:tags r:id="rId6"/>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44"/>
            <p:cNvSpPr/>
            <p:nvPr>
              <p:custDataLst>
                <p:tags r:id="rId7"/>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1" name="Freeform 45"/>
            <p:cNvSpPr/>
            <p:nvPr>
              <p:custDataLst>
                <p:tags r:id="rId8"/>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29" name="Freeform 46"/>
            <p:cNvSpPr/>
            <p:nvPr>
              <p:custDataLst>
                <p:tags r:id="rId9"/>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0" name="Freeform 47"/>
            <p:cNvSpPr>
              <a:spLocks noEditPoints="1"/>
            </p:cNvSpPr>
            <p:nvPr>
              <p:custDataLst>
                <p:tags r:id="rId10"/>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1" name="Freeform 48"/>
            <p:cNvSpPr>
              <a:spLocks noEditPoints="1"/>
            </p:cNvSpPr>
            <p:nvPr>
              <p:custDataLst>
                <p:tags r:id="rId11"/>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2" name="Freeform 49"/>
            <p:cNvSpPr/>
            <p:nvPr>
              <p:custDataLst>
                <p:tags r:id="rId12"/>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3" name="Freeform 50"/>
            <p:cNvSpPr>
              <a:spLocks noEditPoints="1"/>
            </p:cNvSpPr>
            <p:nvPr>
              <p:custDataLst>
                <p:tags r:id="rId13"/>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4" name="Freeform 51"/>
            <p:cNvSpPr/>
            <p:nvPr>
              <p:custDataLst>
                <p:tags r:id="rId14"/>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5" name="Freeform 52"/>
            <p:cNvSpPr/>
            <p:nvPr>
              <p:custDataLst>
                <p:tags r:id="rId15"/>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6" name="Freeform 53"/>
            <p:cNvSpPr>
              <a:spLocks noEditPoints="1"/>
            </p:cNvSpPr>
            <p:nvPr>
              <p:custDataLst>
                <p:tags r:id="rId16"/>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7" name="Freeform 54"/>
            <p:cNvSpPr/>
            <p:nvPr>
              <p:custDataLst>
                <p:tags r:id="rId17"/>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8" name="Freeform 55"/>
            <p:cNvSpPr/>
            <p:nvPr>
              <p:custDataLst>
                <p:tags r:id="rId18"/>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9" name="Freeform 56"/>
            <p:cNvSpPr/>
            <p:nvPr>
              <p:custDataLst>
                <p:tags r:id="rId19"/>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0" name="Freeform 57"/>
            <p:cNvSpPr/>
            <p:nvPr>
              <p:custDataLst>
                <p:tags r:id="rId20"/>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1" name="Freeform 58"/>
            <p:cNvSpPr/>
            <p:nvPr>
              <p:custDataLst>
                <p:tags r:id="rId21"/>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2" name="Freeform 59"/>
            <p:cNvSpPr/>
            <p:nvPr>
              <p:custDataLst>
                <p:tags r:id="rId22"/>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3" name="Freeform 60"/>
            <p:cNvSpPr/>
            <p:nvPr>
              <p:custDataLst>
                <p:tags r:id="rId23"/>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4" name="Freeform 61"/>
            <p:cNvSpPr/>
            <p:nvPr>
              <p:custDataLst>
                <p:tags r:id="rId24"/>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5" name="Freeform 62"/>
            <p:cNvSpPr/>
            <p:nvPr>
              <p:custDataLst>
                <p:tags r:id="rId25"/>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6" name="Freeform 71"/>
            <p:cNvSpPr>
              <a:spLocks noEditPoints="1"/>
            </p:cNvSpPr>
            <p:nvPr>
              <p:custDataLst>
                <p:tags r:id="rId26"/>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grpSp>
      <p:sp>
        <p:nvSpPr>
          <p:cNvPr id="147" name="标题 1"/>
          <p:cNvSpPr>
            <a:spLocks noGrp="1"/>
          </p:cNvSpPr>
          <p:nvPr userDrawn="1">
            <p:ph type="ctrTitle" hasCustomPrompt="1"/>
            <p:custDataLst>
              <p:tags r:id="rId27"/>
            </p:custDataLst>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B0604020202090204"/>
                <a:ea typeface="微软雅黑" panose="020B0503020204020204" charset="-122"/>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defRPr/>
            </a:pPr>
            <a:r>
              <a:rPr lang="zh-CN" altLang="en-US" dirty="0"/>
              <a:t>单击此处编辑结束语</a:t>
            </a:r>
            <a:endParaRPr lang="zh-CN" altLang="en-US" dirty="0"/>
          </a:p>
        </p:txBody>
      </p:sp>
      <p:sp>
        <p:nvSpPr>
          <p:cNvPr id="148" name="副标题 2"/>
          <p:cNvSpPr>
            <a:spLocks noGrp="1"/>
          </p:cNvSpPr>
          <p:nvPr userDrawn="1">
            <p:ph type="subTitle" idx="1" hasCustomPrompt="1"/>
            <p:custDataLst>
              <p:tags r:id="rId28"/>
            </p:custDataLst>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B0604020202090204"/>
                <a:ea typeface="微软雅黑" panose="020B0503020204020204" charset="-122"/>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endParaRPr lang="zh-CN" altLang="en-US" dirty="0"/>
          </a:p>
        </p:txBody>
      </p:sp>
    </p:spTree>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sp>
        <p:nvSpPr>
          <p:cNvPr id="71" name="矩形 70"/>
          <p:cNvSpPr/>
          <p:nvPr userDrawn="1">
            <p:custDataLst>
              <p:tags r:id="rId3"/>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4"/>
            </p:custDataLst>
          </p:nvPr>
        </p:nvPicPr>
        <p:blipFill>
          <a:blip r:embed="rId5">
            <a:extLst>
              <a:ext uri="{96DAC541-7B7A-43D3-8B79-37D633B846F1}">
                <asvg:svgBlip xmlns:asvg="http://schemas.microsoft.com/office/drawing/2016/SVG/main" r:embed="rId6"/>
              </a:ext>
            </a:extLst>
          </a:blip>
          <a:stretch>
            <a:fillRect/>
          </a:stretch>
        </p:blipFill>
        <p:spPr>
          <a:xfrm>
            <a:off x="-1601832" y="3365787"/>
            <a:ext cx="6665290" cy="4818286"/>
          </a:xfrm>
          <a:prstGeom prst="rect">
            <a:avLst/>
          </a:prstGeom>
        </p:spPr>
      </p:pic>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sp>
        <p:nvSpPr>
          <p:cNvPr id="41" name="文本占位符 40"/>
          <p:cNvSpPr>
            <a:spLocks noGrp="1"/>
          </p:cNvSpPr>
          <p:nvPr>
            <p:ph type="body" sz="quarter" idx="10" hasCustomPrompt="1"/>
            <p:custDataLst>
              <p:tags r:id="rId9"/>
            </p:custDataLst>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2" name="文本占位符 40"/>
          <p:cNvSpPr>
            <a:spLocks noGrp="1"/>
          </p:cNvSpPr>
          <p:nvPr>
            <p:ph type="body" sz="quarter" idx="11" hasCustomPrompt="1"/>
            <p:custDataLst>
              <p:tags r:id="rId10"/>
            </p:custDataLst>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3" name="文本占位符 40"/>
          <p:cNvSpPr>
            <a:spLocks noGrp="1"/>
          </p:cNvSpPr>
          <p:nvPr>
            <p:ph type="body" sz="quarter" idx="12" hasCustomPrompt="1"/>
            <p:custDataLst>
              <p:tags r:id="rId11"/>
            </p:custDataLst>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4" name="文本占位符 40"/>
          <p:cNvSpPr>
            <a:spLocks noGrp="1"/>
          </p:cNvSpPr>
          <p:nvPr>
            <p:ph type="body" sz="quarter" idx="13" hasCustomPrompt="1"/>
            <p:custDataLst>
              <p:tags r:id="rId12"/>
            </p:custDataLst>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36" name="文本占位符 40"/>
          <p:cNvSpPr>
            <a:spLocks noGrp="1"/>
          </p:cNvSpPr>
          <p:nvPr>
            <p:ph type="body" sz="quarter" idx="14" hasCustomPrompt="1"/>
            <p:custDataLst>
              <p:tags r:id="rId13"/>
            </p:custDataLst>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2" name="文本框 1"/>
          <p:cNvSpPr txBox="1"/>
          <p:nvPr userDrawn="1">
            <p:custDataLst>
              <p:tags r:id="rId14"/>
            </p:custDataLst>
          </p:nvPr>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custDataLst>
              <p:tags r:id="rId15"/>
            </p:custDataLst>
          </p:nvPr>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custDataLst>
              <p:tags r:id="rId16"/>
            </p:custDataLst>
          </p:nvPr>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custDataLst>
              <p:tags r:id="rId17"/>
            </p:custDataLst>
          </p:nvPr>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custDataLst>
              <p:tags r:id="rId18"/>
            </p:custDataLst>
          </p:nvPr>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p:cNvGrpSpPr/>
          <p:nvPr userDrawn="1"/>
        </p:nvGrpSpPr>
        <p:grpSpPr>
          <a:xfrm>
            <a:off x="2425132" y="3183822"/>
            <a:ext cx="1945700" cy="1941162"/>
            <a:chOff x="2105799" y="20055838"/>
            <a:chExt cx="6748090" cy="6732363"/>
          </a:xfrm>
          <a:solidFill>
            <a:schemeClr val="accent1"/>
          </a:solidFill>
        </p:grpSpPr>
        <p:sp>
          <p:nvSpPr>
            <p:cNvPr id="48" name="Freeform 8"/>
            <p:cNvSpPr>
              <a:spLocks noEditPoints="1"/>
            </p:cNvSpPr>
            <p:nvPr>
              <p:custDataLst>
                <p:tags r:id="rId19"/>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49" name="Freeform 42"/>
            <p:cNvSpPr>
              <a:spLocks noEditPoints="1"/>
            </p:cNvSpPr>
            <p:nvPr>
              <p:custDataLst>
                <p:tags r:id="rId20"/>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0" name="Freeform 43"/>
            <p:cNvSpPr>
              <a:spLocks noEditPoints="1"/>
            </p:cNvSpPr>
            <p:nvPr>
              <p:custDataLst>
                <p:tags r:id="rId21"/>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1" name="Freeform 44"/>
            <p:cNvSpPr/>
            <p:nvPr>
              <p:custDataLst>
                <p:tags r:id="rId22"/>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2" name="Freeform 45"/>
            <p:cNvSpPr/>
            <p:nvPr>
              <p:custDataLst>
                <p:tags r:id="rId23"/>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3" name="Freeform 46"/>
            <p:cNvSpPr/>
            <p:nvPr>
              <p:custDataLst>
                <p:tags r:id="rId24"/>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4" name="Freeform 47"/>
            <p:cNvSpPr>
              <a:spLocks noEditPoints="1"/>
            </p:cNvSpPr>
            <p:nvPr>
              <p:custDataLst>
                <p:tags r:id="rId25"/>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5" name="Freeform 48"/>
            <p:cNvSpPr>
              <a:spLocks noEditPoints="1"/>
            </p:cNvSpPr>
            <p:nvPr>
              <p:custDataLst>
                <p:tags r:id="rId26"/>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6" name="Freeform 49"/>
            <p:cNvSpPr/>
            <p:nvPr>
              <p:custDataLst>
                <p:tags r:id="rId27"/>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7" name="Freeform 50"/>
            <p:cNvSpPr>
              <a:spLocks noEditPoints="1"/>
            </p:cNvSpPr>
            <p:nvPr>
              <p:custDataLst>
                <p:tags r:id="rId28"/>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8" name="Freeform 51"/>
            <p:cNvSpPr/>
            <p:nvPr>
              <p:custDataLst>
                <p:tags r:id="rId29"/>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9" name="Freeform 52"/>
            <p:cNvSpPr/>
            <p:nvPr>
              <p:custDataLst>
                <p:tags r:id="rId30"/>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0" name="Freeform 53"/>
            <p:cNvSpPr>
              <a:spLocks noEditPoints="1"/>
            </p:cNvSpPr>
            <p:nvPr>
              <p:custDataLst>
                <p:tags r:id="rId31"/>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1" name="Freeform 54"/>
            <p:cNvSpPr/>
            <p:nvPr>
              <p:custDataLst>
                <p:tags r:id="rId32"/>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2" name="Freeform 55"/>
            <p:cNvSpPr/>
            <p:nvPr>
              <p:custDataLst>
                <p:tags r:id="rId33"/>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3" name="Freeform 56"/>
            <p:cNvSpPr/>
            <p:nvPr>
              <p:custDataLst>
                <p:tags r:id="rId34"/>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4" name="Freeform 57"/>
            <p:cNvSpPr/>
            <p:nvPr>
              <p:custDataLst>
                <p:tags r:id="rId35"/>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5" name="Freeform 58"/>
            <p:cNvSpPr/>
            <p:nvPr>
              <p:custDataLst>
                <p:tags r:id="rId36"/>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6" name="Freeform 59"/>
            <p:cNvSpPr/>
            <p:nvPr>
              <p:custDataLst>
                <p:tags r:id="rId37"/>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60"/>
            <p:cNvSpPr/>
            <p:nvPr>
              <p:custDataLst>
                <p:tags r:id="rId38"/>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61"/>
            <p:cNvSpPr/>
            <p:nvPr>
              <p:custDataLst>
                <p:tags r:id="rId39"/>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62"/>
            <p:cNvSpPr/>
            <p:nvPr>
              <p:custDataLst>
                <p:tags r:id="rId40"/>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0" name="Freeform 71"/>
            <p:cNvSpPr>
              <a:spLocks noEditPoints="1"/>
            </p:cNvSpPr>
            <p:nvPr>
              <p:custDataLst>
                <p:tags r:id="rId41"/>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Tree>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0"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2"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3"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4"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5"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6"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7"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8"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9"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0"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1"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2"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3"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4"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7"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8"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9"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0"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1"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2"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3"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4"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5"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6"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7"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0"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1"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2"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3"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4"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5"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6"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7"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8"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9"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0"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1"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2"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3"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4"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5"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6"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7"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8"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9"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0"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1"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cxnSp>
        <p:nvCxnSpPr>
          <p:cNvPr id="122" name="直接连接符 121"/>
          <p:cNvCxnSpPr/>
          <p:nvPr userDrawn="1">
            <p:custDataLst>
              <p:tags r:id="rId53"/>
            </p:custDataLst>
          </p:nvPr>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custDataLst>
              <p:tags r:id="rId54"/>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fld>
            <a:r>
              <a:rPr lang="zh-CN" altLang="en-US" dirty="0"/>
              <a:t> </a:t>
            </a:r>
            <a:r>
              <a:rPr lang="en-US" altLang="zh-CN" dirty="0"/>
              <a:t>&gt;</a:t>
            </a:r>
            <a:endParaRPr lang="zh-CN" altLang="en-US" dirty="0"/>
          </a:p>
        </p:txBody>
      </p:sp>
      <p:cxnSp>
        <p:nvCxnSpPr>
          <p:cNvPr id="71" name="直接连接符 70"/>
          <p:cNvCxnSpPr/>
          <p:nvPr userDrawn="1">
            <p:custDataLst>
              <p:tags r:id="rId55"/>
            </p:custDataLst>
          </p:nvPr>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custDataLst>
              <p:tags r:id="rId56"/>
            </p:custDataLst>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p:cNvSpPr>
            <a:spLocks noGrp="1"/>
          </p:cNvSpPr>
          <p:nvPr>
            <p:ph type="title" hasCustomPrompt="1"/>
            <p:custDataLst>
              <p:tags r:id="rId57"/>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63" name="文本框 62"/>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p:cNvGrpSpPr/>
          <p:nvPr userDrawn="1"/>
        </p:nvGrpSpPr>
        <p:grpSpPr>
          <a:xfrm>
            <a:off x="528706" y="867990"/>
            <a:ext cx="2433027" cy="0"/>
            <a:chOff x="7460343" y="1311756"/>
            <a:chExt cx="2433027" cy="0"/>
          </a:xfrm>
        </p:grpSpPr>
        <p:cxnSp>
          <p:nvCxnSpPr>
            <p:cNvPr id="64" name="直接连接符 63"/>
            <p:cNvCxnSpPr/>
            <p:nvPr>
              <p:custDataLst>
                <p:tags r:id="rId2"/>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custDataLst>
                <p:tags r:id="rId3"/>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custDataLst>
                  <p:tags r:id="rId4"/>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18"/>
              <p:cNvSpPr/>
              <p:nvPr>
                <p:custDataLst>
                  <p:tags r:id="rId5"/>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0" name="Freeform 19"/>
              <p:cNvSpPr/>
              <p:nvPr>
                <p:custDataLst>
                  <p:tags r:id="rId6"/>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2" name="Freeform 20"/>
              <p:cNvSpPr/>
              <p:nvPr>
                <p:custDataLst>
                  <p:tags r:id="rId7"/>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3" name="Freeform 21"/>
              <p:cNvSpPr/>
              <p:nvPr>
                <p:custDataLst>
                  <p:tags r:id="rId8"/>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4" name="Freeform 22"/>
              <p:cNvSpPr/>
              <p:nvPr>
                <p:custDataLst>
                  <p:tags r:id="rId9"/>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5" name="Freeform 23"/>
              <p:cNvSpPr/>
              <p:nvPr>
                <p:custDataLst>
                  <p:tags r:id="rId10"/>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6" name="Freeform 25"/>
              <p:cNvSpPr/>
              <p:nvPr>
                <p:custDataLst>
                  <p:tags r:id="rId11"/>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7" name="Freeform 27"/>
              <p:cNvSpPr>
                <a:spLocks noEditPoints="1"/>
              </p:cNvSpPr>
              <p:nvPr>
                <p:custDataLst>
                  <p:tags r:id="rId12"/>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8" name="Freeform 29"/>
              <p:cNvSpPr/>
              <p:nvPr>
                <p:custDataLst>
                  <p:tags r:id="rId13"/>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9" name="Freeform 30"/>
              <p:cNvSpPr/>
              <p:nvPr>
                <p:custDataLst>
                  <p:tags r:id="rId14"/>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0" name="Freeform 31"/>
              <p:cNvSpPr/>
              <p:nvPr>
                <p:custDataLst>
                  <p:tags r:id="rId15"/>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1" name="Freeform 32"/>
              <p:cNvSpPr/>
              <p:nvPr>
                <p:custDataLst>
                  <p:tags r:id="rId16"/>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2" name="Freeform 33"/>
              <p:cNvSpPr/>
              <p:nvPr>
                <p:custDataLst>
                  <p:tags r:id="rId17"/>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3" name="Freeform 34"/>
              <p:cNvSpPr/>
              <p:nvPr>
                <p:custDataLst>
                  <p:tags r:id="rId18"/>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4" name="Freeform 35"/>
              <p:cNvSpPr/>
              <p:nvPr>
                <p:custDataLst>
                  <p:tags r:id="rId19"/>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custDataLst>
                  <p:tags r:id="rId20"/>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7" name="Freeform 10"/>
              <p:cNvSpPr/>
              <p:nvPr>
                <p:custDataLst>
                  <p:tags r:id="rId21"/>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8" name="Freeform 11"/>
              <p:cNvSpPr>
                <a:spLocks noEditPoints="1"/>
              </p:cNvSpPr>
              <p:nvPr>
                <p:custDataLst>
                  <p:tags r:id="rId22"/>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9" name="Freeform 12"/>
              <p:cNvSpPr/>
              <p:nvPr>
                <p:custDataLst>
                  <p:tags r:id="rId23"/>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0" name="Freeform 13"/>
              <p:cNvSpPr/>
              <p:nvPr>
                <p:custDataLst>
                  <p:tags r:id="rId24"/>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1" name="Freeform 14"/>
              <p:cNvSpPr/>
              <p:nvPr>
                <p:custDataLst>
                  <p:tags r:id="rId25"/>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2" name="Freeform 15"/>
              <p:cNvSpPr/>
              <p:nvPr>
                <p:custDataLst>
                  <p:tags r:id="rId26"/>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3" name="Freeform 16"/>
              <p:cNvSpPr/>
              <p:nvPr>
                <p:custDataLst>
                  <p:tags r:id="rId27"/>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4" name="Freeform 24"/>
              <p:cNvSpPr/>
              <p:nvPr>
                <p:custDataLst>
                  <p:tags r:id="rId28"/>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5" name="Freeform 26"/>
              <p:cNvSpPr/>
              <p:nvPr>
                <p:custDataLst>
                  <p:tags r:id="rId29"/>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6" name="Freeform 28"/>
              <p:cNvSpPr/>
              <p:nvPr>
                <p:custDataLst>
                  <p:tags r:id="rId30"/>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7" name="Freeform 36"/>
              <p:cNvSpPr/>
              <p:nvPr>
                <p:custDataLst>
                  <p:tags r:id="rId31"/>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custDataLst>
                  <p:tags r:id="rId32"/>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0" name="Freeform 42"/>
              <p:cNvSpPr>
                <a:spLocks noEditPoints="1"/>
              </p:cNvSpPr>
              <p:nvPr>
                <p:custDataLst>
                  <p:tags r:id="rId33"/>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1" name="Freeform 43"/>
              <p:cNvSpPr>
                <a:spLocks noEditPoints="1"/>
              </p:cNvSpPr>
              <p:nvPr>
                <p:custDataLst>
                  <p:tags r:id="rId34"/>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2" name="Freeform 44"/>
              <p:cNvSpPr/>
              <p:nvPr>
                <p:custDataLst>
                  <p:tags r:id="rId35"/>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3" name="Freeform 45"/>
              <p:cNvSpPr/>
              <p:nvPr>
                <p:custDataLst>
                  <p:tags r:id="rId36"/>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4" name="Freeform 46"/>
              <p:cNvSpPr/>
              <p:nvPr>
                <p:custDataLst>
                  <p:tags r:id="rId37"/>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5" name="Freeform 47"/>
              <p:cNvSpPr>
                <a:spLocks noEditPoints="1"/>
              </p:cNvSpPr>
              <p:nvPr>
                <p:custDataLst>
                  <p:tags r:id="rId38"/>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6" name="Freeform 48"/>
              <p:cNvSpPr>
                <a:spLocks noEditPoints="1"/>
              </p:cNvSpPr>
              <p:nvPr>
                <p:custDataLst>
                  <p:tags r:id="rId39"/>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7" name="Freeform 49"/>
              <p:cNvSpPr/>
              <p:nvPr>
                <p:custDataLst>
                  <p:tags r:id="rId40"/>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8" name="Freeform 50"/>
              <p:cNvSpPr>
                <a:spLocks noEditPoints="1"/>
              </p:cNvSpPr>
              <p:nvPr>
                <p:custDataLst>
                  <p:tags r:id="rId41"/>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9" name="Freeform 51"/>
              <p:cNvSpPr/>
              <p:nvPr>
                <p:custDataLst>
                  <p:tags r:id="rId42"/>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0" name="Freeform 52"/>
              <p:cNvSpPr/>
              <p:nvPr>
                <p:custDataLst>
                  <p:tags r:id="rId43"/>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1" name="Freeform 53"/>
              <p:cNvSpPr>
                <a:spLocks noEditPoints="1"/>
              </p:cNvSpPr>
              <p:nvPr>
                <p:custDataLst>
                  <p:tags r:id="rId44"/>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2" name="Freeform 54"/>
              <p:cNvSpPr/>
              <p:nvPr>
                <p:custDataLst>
                  <p:tags r:id="rId45"/>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3" name="Freeform 55"/>
              <p:cNvSpPr/>
              <p:nvPr>
                <p:custDataLst>
                  <p:tags r:id="rId46"/>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4" name="Freeform 56"/>
              <p:cNvSpPr/>
              <p:nvPr>
                <p:custDataLst>
                  <p:tags r:id="rId47"/>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5" name="Freeform 57"/>
              <p:cNvSpPr/>
              <p:nvPr>
                <p:custDataLst>
                  <p:tags r:id="rId48"/>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6" name="Freeform 58"/>
              <p:cNvSpPr/>
              <p:nvPr>
                <p:custDataLst>
                  <p:tags r:id="rId49"/>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7" name="Freeform 59"/>
              <p:cNvSpPr/>
              <p:nvPr>
                <p:custDataLst>
                  <p:tags r:id="rId50"/>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8" name="Freeform 60"/>
              <p:cNvSpPr/>
              <p:nvPr>
                <p:custDataLst>
                  <p:tags r:id="rId51"/>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9" name="Freeform 61"/>
              <p:cNvSpPr/>
              <p:nvPr>
                <p:custDataLst>
                  <p:tags r:id="rId52"/>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0" name="Freeform 62"/>
              <p:cNvSpPr/>
              <p:nvPr>
                <p:custDataLst>
                  <p:tags r:id="rId53"/>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1" name="Freeform 71"/>
              <p:cNvSpPr>
                <a:spLocks noEditPoints="1"/>
              </p:cNvSpPr>
              <p:nvPr>
                <p:custDataLst>
                  <p:tags r:id="rId54"/>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cxnSp>
        <p:nvCxnSpPr>
          <p:cNvPr id="122" name="直接连接符 121"/>
          <p:cNvCxnSpPr/>
          <p:nvPr userDrawn="1">
            <p:custDataLst>
              <p:tags r:id="rId55"/>
            </p:custDataLst>
          </p:nvPr>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fld>
            <a:r>
              <a:rPr lang="zh-CN" altLang="en-US" dirty="0"/>
              <a:t> </a:t>
            </a:r>
            <a:r>
              <a:rPr lang="en-US" altLang="zh-CN" dirty="0"/>
              <a:t>&gt;</a:t>
            </a:r>
            <a:endParaRPr lang="zh-CN" altLang="en-US" dirty="0"/>
          </a:p>
        </p:txBody>
      </p:sp>
      <p:sp>
        <p:nvSpPr>
          <p:cNvPr id="125" name="标题 1"/>
          <p:cNvSpPr>
            <a:spLocks noGrp="1"/>
          </p:cNvSpPr>
          <p:nvPr>
            <p:ph type="title" hasCustomPrompt="1"/>
            <p:custDataLst>
              <p:tags r:id="rId57"/>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71" name="文本框 70"/>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57" name="灯片编号占位符 8"/>
          <p:cNvSpPr>
            <a:spLocks noGrp="1"/>
          </p:cNvSpPr>
          <p:nvPr>
            <p:ph type="sldNum" sz="quarter" idx="4"/>
            <p:custDataLst>
              <p:tags r:id="rId53"/>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sz="quarter" idx="11" hasCustomPrompt="1"/>
            <p:custDataLst>
              <p:tags r:id="rId59"/>
            </p:custDataLst>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endParaRPr lang="zh-CN" altLang="en-US" dirty="0"/>
          </a:p>
        </p:txBody>
      </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0" y="1196753"/>
            <a:ext cx="12192000" cy="3121152"/>
          </a:xfrm>
        </p:spPr>
        <p:txBody>
          <a:bodyPr anchor="ctr"/>
          <a:lstStyle>
            <a:lvl1pPr algn="ctr">
              <a:defRPr/>
            </a:lvl1pPr>
          </a:lstStyle>
          <a:p>
            <a:r>
              <a:rPr lang="zh-CN" altLang="en-US" dirty="0"/>
              <a:t>单击此处修改图片</a:t>
            </a:r>
            <a:endParaRPr lang="zh-CN" altLang="en-US" dirty="0"/>
          </a:p>
        </p:txBody>
      </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66" name="图片占位符 65"/>
          <p:cNvSpPr>
            <a:spLocks noGrp="1"/>
          </p:cNvSpPr>
          <p:nvPr>
            <p:ph type="pic" sz="quarter" idx="11" hasCustomPrompt="1"/>
            <p:custDataLst>
              <p:tags r:id="rId59"/>
            </p:custDataLst>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endParaRPr lang="zh-CN" altLang="en-US" dirty="0"/>
          </a:p>
        </p:txBody>
      </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9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endParaRPr lang="zh-CN" altLang="en-US" dirty="0"/>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3" name="图片占位符 2"/>
          <p:cNvSpPr>
            <a:spLocks noGrp="1"/>
          </p:cNvSpPr>
          <p:nvPr>
            <p:ph type="pic" sz="quarter" idx="11" hasCustomPrompt="1"/>
            <p:custDataLst>
              <p:tags r:id="rId59"/>
            </p:custDataLst>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4" name="图片占位符 3"/>
          <p:cNvSpPr>
            <a:spLocks noGrp="1"/>
          </p:cNvSpPr>
          <p:nvPr>
            <p:ph type="pic" sz="quarter" idx="12" hasCustomPrompt="1"/>
            <p:custDataLst>
              <p:tags r:id="rId60"/>
            </p:custDataLst>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5" name="图片占位符 4"/>
          <p:cNvSpPr>
            <a:spLocks noGrp="1"/>
          </p:cNvSpPr>
          <p:nvPr>
            <p:ph type="pic" sz="quarter" idx="13" hasCustomPrompt="1"/>
            <p:custDataLst>
              <p:tags r:id="rId61"/>
            </p:custDataLst>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sz="quarter" idx="11" hasCustomPrompt="1"/>
            <p:custDataLst>
              <p:tags r:id="rId59"/>
            </p:custDataLst>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endParaRPr lang="zh-CN" altLang="en-US" dirty="0"/>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3"/>
            </p:custDataLst>
          </p:nvPr>
        </p:nvPicPr>
        <p:blipFill>
          <a:blip r:embed="rId4">
            <a:extLst>
              <a:ext uri="{96DAC541-7B7A-43D3-8B79-37D633B846F1}">
                <asvg:svgBlip xmlns:asvg="http://schemas.microsoft.com/office/drawing/2016/SVG/main" r:embed="rId5"/>
              </a:ext>
            </a:extLst>
          </a:blip>
          <a:stretch>
            <a:fillRect/>
          </a:stretch>
        </p:blipFill>
        <p:spPr>
          <a:xfrm>
            <a:off x="-1601832" y="3365787"/>
            <a:ext cx="6665290" cy="4818286"/>
          </a:xfrm>
          <a:prstGeom prst="rect">
            <a:avLst/>
          </a:prstGeom>
        </p:spPr>
      </p:pic>
      <p:sp>
        <p:nvSpPr>
          <p:cNvPr id="49" name="矩形 48"/>
          <p:cNvSpPr/>
          <p:nvPr userDrawn="1">
            <p:custDataLst>
              <p:tags r:id="rId6"/>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grpSp>
        <p:nvGrpSpPr>
          <p:cNvPr id="11" name="组合 10"/>
          <p:cNvGrpSpPr/>
          <p:nvPr userDrawn="1"/>
        </p:nvGrpSpPr>
        <p:grpSpPr>
          <a:xfrm>
            <a:off x="2425132" y="3183822"/>
            <a:ext cx="1945700" cy="1941162"/>
            <a:chOff x="2105799" y="20055838"/>
            <a:chExt cx="6748090" cy="6732363"/>
          </a:xfrm>
          <a:solidFill>
            <a:schemeClr val="accent1"/>
          </a:solidFill>
        </p:grpSpPr>
        <p:sp>
          <p:nvSpPr>
            <p:cNvPr id="12" name="Freeform 8"/>
            <p:cNvSpPr>
              <a:spLocks noEditPoints="1"/>
            </p:cNvSpPr>
            <p:nvPr>
              <p:custDataLst>
                <p:tags r:id="rId9"/>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 name="Freeform 42"/>
            <p:cNvSpPr>
              <a:spLocks noEditPoints="1"/>
            </p:cNvSpPr>
            <p:nvPr>
              <p:custDataLst>
                <p:tags r:id="rId10"/>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 name="Freeform 43"/>
            <p:cNvSpPr>
              <a:spLocks noEditPoints="1"/>
            </p:cNvSpPr>
            <p:nvPr>
              <p:custDataLst>
                <p:tags r:id="rId11"/>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5" name="Freeform 44"/>
            <p:cNvSpPr/>
            <p:nvPr>
              <p:custDataLst>
                <p:tags r:id="rId12"/>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6" name="Freeform 45"/>
            <p:cNvSpPr/>
            <p:nvPr>
              <p:custDataLst>
                <p:tags r:id="rId13"/>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7" name="Freeform 46"/>
            <p:cNvSpPr/>
            <p:nvPr>
              <p:custDataLst>
                <p:tags r:id="rId14"/>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8" name="Freeform 47"/>
            <p:cNvSpPr>
              <a:spLocks noEditPoints="1"/>
            </p:cNvSpPr>
            <p:nvPr>
              <p:custDataLst>
                <p:tags r:id="rId15"/>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9" name="Freeform 48"/>
            <p:cNvSpPr>
              <a:spLocks noEditPoints="1"/>
            </p:cNvSpPr>
            <p:nvPr>
              <p:custDataLst>
                <p:tags r:id="rId16"/>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0" name="Freeform 49"/>
            <p:cNvSpPr/>
            <p:nvPr>
              <p:custDataLst>
                <p:tags r:id="rId17"/>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1" name="Freeform 50"/>
            <p:cNvSpPr>
              <a:spLocks noEditPoints="1"/>
            </p:cNvSpPr>
            <p:nvPr>
              <p:custDataLst>
                <p:tags r:id="rId18"/>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2" name="Freeform 51"/>
            <p:cNvSpPr/>
            <p:nvPr>
              <p:custDataLst>
                <p:tags r:id="rId19"/>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3" name="Freeform 52"/>
            <p:cNvSpPr/>
            <p:nvPr>
              <p:custDataLst>
                <p:tags r:id="rId20"/>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4" name="Freeform 53"/>
            <p:cNvSpPr>
              <a:spLocks noEditPoints="1"/>
            </p:cNvSpPr>
            <p:nvPr>
              <p:custDataLst>
                <p:tags r:id="rId21"/>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5" name="Freeform 54"/>
            <p:cNvSpPr/>
            <p:nvPr>
              <p:custDataLst>
                <p:tags r:id="rId22"/>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6" name="Freeform 55"/>
            <p:cNvSpPr/>
            <p:nvPr>
              <p:custDataLst>
                <p:tags r:id="rId23"/>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7" name="Freeform 56"/>
            <p:cNvSpPr/>
            <p:nvPr>
              <p:custDataLst>
                <p:tags r:id="rId24"/>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8" name="Freeform 57"/>
            <p:cNvSpPr/>
            <p:nvPr>
              <p:custDataLst>
                <p:tags r:id="rId25"/>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9" name="Freeform 58"/>
            <p:cNvSpPr/>
            <p:nvPr>
              <p:custDataLst>
                <p:tags r:id="rId26"/>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0" name="Freeform 59"/>
            <p:cNvSpPr/>
            <p:nvPr>
              <p:custDataLst>
                <p:tags r:id="rId27"/>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1" name="Freeform 60"/>
            <p:cNvSpPr/>
            <p:nvPr>
              <p:custDataLst>
                <p:tags r:id="rId28"/>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2" name="Freeform 61"/>
            <p:cNvSpPr/>
            <p:nvPr>
              <p:custDataLst>
                <p:tags r:id="rId29"/>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3" name="Freeform 62"/>
            <p:cNvSpPr/>
            <p:nvPr>
              <p:custDataLst>
                <p:tags r:id="rId30"/>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4" name="Freeform 71"/>
            <p:cNvSpPr>
              <a:spLocks noEditPoints="1"/>
            </p:cNvSpPr>
            <p:nvPr>
              <p:custDataLst>
                <p:tags r:id="rId31"/>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
        <p:nvSpPr>
          <p:cNvPr id="41" name="文本占位符 40"/>
          <p:cNvSpPr>
            <a:spLocks noGrp="1"/>
          </p:cNvSpPr>
          <p:nvPr>
            <p:ph type="body" sz="quarter" idx="10" hasCustomPrompt="1"/>
            <p:custDataLst>
              <p:tags r:id="rId32"/>
            </p:custDataLst>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2" name="文本占位符 40"/>
          <p:cNvSpPr>
            <a:spLocks noGrp="1"/>
          </p:cNvSpPr>
          <p:nvPr>
            <p:ph type="body" sz="quarter" idx="11" hasCustomPrompt="1"/>
            <p:custDataLst>
              <p:tags r:id="rId33"/>
            </p:custDataLst>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3" name="文本占位符 40"/>
          <p:cNvSpPr>
            <a:spLocks noGrp="1"/>
          </p:cNvSpPr>
          <p:nvPr>
            <p:ph type="body" sz="quarter" idx="12" hasCustomPrompt="1"/>
            <p:custDataLst>
              <p:tags r:id="rId34"/>
            </p:custDataLst>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4" name="文本占位符 40"/>
          <p:cNvSpPr>
            <a:spLocks noGrp="1"/>
          </p:cNvSpPr>
          <p:nvPr>
            <p:ph type="body" sz="quarter" idx="13" hasCustomPrompt="1"/>
            <p:custDataLst>
              <p:tags r:id="rId35"/>
            </p:custDataLst>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36" name="文本占位符 40"/>
          <p:cNvSpPr>
            <a:spLocks noGrp="1"/>
          </p:cNvSpPr>
          <p:nvPr>
            <p:ph type="body" sz="quarter" idx="14" hasCustomPrompt="1"/>
            <p:custDataLst>
              <p:tags r:id="rId36"/>
            </p:custDataLst>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2" name="文本框 1"/>
          <p:cNvSpPr txBox="1"/>
          <p:nvPr userDrawn="1">
            <p:custDataLst>
              <p:tags r:id="rId37"/>
            </p:custDataLst>
          </p:nvPr>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custDataLst>
              <p:tags r:id="rId38"/>
            </p:custDataLst>
          </p:nvPr>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custDataLst>
              <p:tags r:id="rId39"/>
            </p:custDataLst>
          </p:nvPr>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custDataLst>
              <p:tags r:id="rId40"/>
            </p:custDataLst>
          </p:nvPr>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custDataLst>
              <p:tags r:id="rId41"/>
            </p:custDataLst>
          </p:nvPr>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p:cNvSpPr>
            <a:spLocks noGrp="1"/>
          </p:cNvSpPr>
          <p:nvPr>
            <p:ph type="body" sz="quarter" idx="15" hasCustomPrompt="1"/>
            <p:custDataLst>
              <p:tags r:id="rId42"/>
            </p:custDataLst>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8" name="文本框 47"/>
          <p:cNvSpPr txBox="1"/>
          <p:nvPr userDrawn="1">
            <p:custDataLst>
              <p:tags r:id="rId43"/>
            </p:custDataLst>
          </p:nvPr>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p:custDataLst>
              <p:tags r:id="rId58"/>
            </p:custDataLst>
          </p:nvPr>
        </p:nvSpPr>
        <p:spPr>
          <a:xfrm>
            <a:off x="2546350" y="1186670"/>
            <a:ext cx="6170930" cy="2242330"/>
          </a:xfrm>
        </p:spPr>
        <p:txBody>
          <a:bodyPr/>
          <a:lstStyle/>
          <a:p>
            <a:endParaRPr lang="zh-CN" altLang="en-US"/>
          </a:p>
        </p:txBody>
      </p:sp>
      <p:sp>
        <p:nvSpPr>
          <p:cNvPr id="3" name="图片占位符 2"/>
          <p:cNvSpPr>
            <a:spLocks noGrp="1"/>
          </p:cNvSpPr>
          <p:nvPr>
            <p:ph type="pic" sz="quarter" idx="11"/>
            <p:custDataLst>
              <p:tags r:id="rId59"/>
            </p:custDataLst>
          </p:nvPr>
        </p:nvSpPr>
        <p:spPr>
          <a:xfrm>
            <a:off x="2546350" y="3551651"/>
            <a:ext cx="3022600" cy="2401016"/>
          </a:xfrm>
          <a:prstGeom prst="rect">
            <a:avLst/>
          </a:prstGeom>
        </p:spPr>
        <p:txBody>
          <a:bodyPr/>
          <a:lstStyle/>
          <a:p>
            <a:endParaRPr lang="zh-CN" altLang="en-US"/>
          </a:p>
        </p:txBody>
      </p:sp>
      <p:sp>
        <p:nvSpPr>
          <p:cNvPr id="4" name="图片占位符 3"/>
          <p:cNvSpPr>
            <a:spLocks noGrp="1"/>
          </p:cNvSpPr>
          <p:nvPr>
            <p:ph type="pic" sz="quarter" idx="12"/>
            <p:custDataLst>
              <p:tags r:id="rId60"/>
            </p:custDataLst>
          </p:nvPr>
        </p:nvSpPr>
        <p:spPr>
          <a:xfrm>
            <a:off x="5693412" y="3550560"/>
            <a:ext cx="3023869" cy="2403201"/>
          </a:xfrm>
          <a:prstGeom prst="rect">
            <a:avLst/>
          </a:prstGeom>
        </p:spPr>
        <p:txBody>
          <a:bodyPr/>
          <a:lstStyle/>
          <a:p>
            <a:endParaRPr lang="zh-CN" altLang="en-US"/>
          </a:p>
        </p:txBody>
      </p:sp>
      <p:sp>
        <p:nvSpPr>
          <p:cNvPr id="5" name="图片占位符 4"/>
          <p:cNvSpPr>
            <a:spLocks noGrp="1"/>
          </p:cNvSpPr>
          <p:nvPr>
            <p:ph type="pic" sz="quarter" idx="13"/>
            <p:custDataLst>
              <p:tags r:id="rId61"/>
            </p:custDataLst>
          </p:nvPr>
        </p:nvSpPr>
        <p:spPr>
          <a:xfrm>
            <a:off x="8839200" y="1186670"/>
            <a:ext cx="2499360" cy="4767090"/>
          </a:xfrm>
          <a:prstGeom prst="rect">
            <a:avLst/>
          </a:prstGeom>
        </p:spPr>
        <p:txBody>
          <a:bodyPr/>
          <a:lstStyle/>
          <a:p>
            <a:endParaRPr lang="zh-CN" altLang="en-US"/>
          </a:p>
        </p:txBody>
      </p:sp>
    </p:spTree>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p:cNvSpPr>
            <a:spLocks noGrp="1"/>
          </p:cNvSpPr>
          <p:nvPr>
            <p:ph type="title"/>
          </p:nvPr>
        </p:nvSpPr>
        <p:spPr/>
        <p:txBody>
          <a:bodyPr/>
          <a:lstStyle/>
          <a:p>
            <a:r>
              <a:rPr kumimoji="1" lang="zh-CN" altLang="en-US"/>
              <a:t>单击此处编辑母版标题样式</a:t>
            </a:r>
            <a:endParaRPr kumimoji="1" lang="zh-CN" altLang="en-US"/>
          </a:p>
        </p:txBody>
      </p:sp>
      <p:sp>
        <p:nvSpPr>
          <p:cNvPr id="3" name="内容占位符 2"/>
          <p:cNvSpPr>
            <a:spLocks noGrp="1"/>
          </p:cNvSpPr>
          <p:nvPr>
            <p:ph idx="1"/>
          </p:nvPr>
        </p:nvSpPr>
        <p:spPr/>
        <p:txBody>
          <a:bodyPr/>
          <a:lstStyle/>
          <a:p>
            <a:pPr lvl="0"/>
            <a:r>
              <a:rPr kumimoji="1" lang="zh-CN" altLang="en-US"/>
              <a:t>单击此处编辑母版文本样式</a:t>
            </a:r>
            <a:endParaRPr kumimoji="1" lang="zh-CN" altLang="en-US"/>
          </a:p>
          <a:p>
            <a:pPr lvl="1"/>
            <a:r>
              <a:rPr kumimoji="1" lang="zh-CN" altLang="en-US"/>
              <a:t>二级</a:t>
            </a:r>
            <a:endParaRPr kumimoji="1" lang="zh-CN" altLang="en-US"/>
          </a:p>
          <a:p>
            <a:pPr lvl="2"/>
            <a:r>
              <a:rPr kumimoji="1" lang="zh-CN" altLang="en-US"/>
              <a:t>三级</a:t>
            </a:r>
            <a:endParaRPr kumimoji="1" lang="zh-CN" altLang="en-US"/>
          </a:p>
          <a:p>
            <a:pPr lvl="3"/>
            <a:r>
              <a:rPr kumimoji="1" lang="zh-CN" altLang="en-US"/>
              <a:t>四级</a:t>
            </a:r>
            <a:endParaRPr kumimoji="1" lang="zh-CN" altLang="en-US"/>
          </a:p>
          <a:p>
            <a:pPr lvl="4"/>
            <a:r>
              <a:rPr kumimoji="1" lang="zh-CN" altLang="en-US"/>
              <a:t>五级</a:t>
            </a:r>
            <a:endParaRPr kumimoji="1" lang="zh-CN" altLang="en-US"/>
          </a:p>
        </p:txBody>
      </p:sp>
      <p:sp>
        <p:nvSpPr>
          <p:cNvPr id="4" name="日期占位符 3"/>
          <p:cNvSpPr>
            <a:spLocks noGrp="1"/>
          </p:cNvSpPr>
          <p:nvPr>
            <p:ph type="dt" sz="half" idx="10"/>
          </p:nvPr>
        </p:nvSpPr>
        <p:spPr>
          <a:xfrm>
            <a:off x="838200" y="6356350"/>
            <a:ext cx="2743200" cy="365125"/>
          </a:xfrm>
        </p:spPr>
        <p:txBody>
          <a:bodyPr/>
          <a:lstStyle/>
          <a:p>
            <a:fld id="{2F0AD04E-8197-E446-8010-F4877B323083}" type="datetimeFigureOut">
              <a:rPr kumimoji="1" lang="zh-CN" altLang="en-US" smtClean="0"/>
            </a:fld>
            <a:endParaRPr kumimoji="1" lang="zh-CN" altLang="en-US"/>
          </a:p>
        </p:txBody>
      </p:sp>
      <p:sp>
        <p:nvSpPr>
          <p:cNvPr id="5" name="页脚占位符 4"/>
          <p:cNvSpPr>
            <a:spLocks noGrp="1"/>
          </p:cNvSpPr>
          <p:nvPr>
            <p:ph type="ftr" sz="quarter" idx="11"/>
          </p:nvPr>
        </p:nvSpPr>
        <p:spPr>
          <a:xfrm>
            <a:off x="4038600" y="6356350"/>
            <a:ext cx="4114800" cy="365125"/>
          </a:xfrm>
        </p:spPr>
        <p:txBody>
          <a:bodyPr/>
          <a:lstStyle/>
          <a:p>
            <a:endParaRPr kumimoji="1" lang="zh-CN" altLang="en-US"/>
          </a:p>
        </p:txBody>
      </p:sp>
      <p:sp>
        <p:nvSpPr>
          <p:cNvPr id="6" name="灯片编号占位符 5"/>
          <p:cNvSpPr>
            <a:spLocks noGrp="1"/>
          </p:cNvSpPr>
          <p:nvPr>
            <p:ph type="sldNum" sz="quarter" idx="12"/>
          </p:nvPr>
        </p:nvSpPr>
        <p:spPr>
          <a:xfrm>
            <a:off x="8610600" y="6356350"/>
            <a:ext cx="2743200" cy="365125"/>
          </a:xfrm>
        </p:spPr>
        <p:txBody>
          <a:bodyPr/>
          <a:lstStyle/>
          <a:p>
            <a:fld id="{3C5715DE-B434-0E4B-8240-61E8D911106C}" type="slidenum">
              <a:rPr kumimoji="1" lang="zh-CN" altLang="en-US" smtClean="0"/>
            </a:fld>
            <a:endParaRPr kumimoji="1" lang="zh-CN" altLang="en-US"/>
          </a:p>
        </p:txBody>
      </p:sp>
    </p:spTree>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p:cNvPicPr>
            <a:picLocks noChangeAspect="1"/>
          </p:cNvPicPr>
          <p:nvPr userDrawn="1">
            <p:custDataLst>
              <p:tags r:id="rId2"/>
            </p:custDataLst>
          </p:nvPr>
        </p:nvPicPr>
        <p:blipFill>
          <a:blip r:embed="rId3"/>
          <a:stretch>
            <a:fillRect/>
          </a:stretch>
        </p:blipFill>
        <p:spPr>
          <a:xfrm>
            <a:off x="0" y="0"/>
            <a:ext cx="12192000" cy="3357217"/>
          </a:xfrm>
          <a:prstGeom prst="rect">
            <a:avLst/>
          </a:prstGeom>
        </p:spPr>
      </p:pic>
      <p:sp>
        <p:nvSpPr>
          <p:cNvPr id="4" name="矩形 3"/>
          <p:cNvSpPr/>
          <p:nvPr userDrawn="1">
            <p:custDataLst>
              <p:tags r:id="rId4"/>
            </p:custDataLst>
          </p:nvPr>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p:cNvSpPr/>
          <p:nvPr userDrawn="1">
            <p:custDataLst>
              <p:tags r:id="rId5"/>
            </p:custDataLst>
          </p:nvPr>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p:cNvGrpSpPr/>
          <p:nvPr userDrawn="1"/>
        </p:nvGrpSpPr>
        <p:grpSpPr>
          <a:xfrm>
            <a:off x="5410200" y="2670375"/>
            <a:ext cx="1371600" cy="1368402"/>
            <a:chOff x="2105799" y="20055838"/>
            <a:chExt cx="6748090" cy="6732363"/>
          </a:xfrm>
          <a:solidFill>
            <a:srgbClr val="8B0012">
              <a:alpha val="80000"/>
            </a:srgbClr>
          </a:solidFill>
        </p:grpSpPr>
        <p:sp>
          <p:nvSpPr>
            <p:cNvPr id="7" name="Freeform 8"/>
            <p:cNvSpPr>
              <a:spLocks noEditPoints="1"/>
            </p:cNvSpPr>
            <p:nvPr>
              <p:custDataLst>
                <p:tags r:id="rId6"/>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8" name="Freeform 42"/>
            <p:cNvSpPr>
              <a:spLocks noEditPoints="1"/>
            </p:cNvSpPr>
            <p:nvPr>
              <p:custDataLst>
                <p:tags r:id="rId7"/>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9" name="Freeform 43"/>
            <p:cNvSpPr>
              <a:spLocks noEditPoints="1"/>
            </p:cNvSpPr>
            <p:nvPr>
              <p:custDataLst>
                <p:tags r:id="rId8"/>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0" name="Freeform 44"/>
            <p:cNvSpPr/>
            <p:nvPr>
              <p:custDataLst>
                <p:tags r:id="rId9"/>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1" name="Freeform 45"/>
            <p:cNvSpPr/>
            <p:nvPr>
              <p:custDataLst>
                <p:tags r:id="rId10"/>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2" name="Freeform 46"/>
            <p:cNvSpPr/>
            <p:nvPr>
              <p:custDataLst>
                <p:tags r:id="rId11"/>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3" name="Freeform 47"/>
            <p:cNvSpPr>
              <a:spLocks noEditPoints="1"/>
            </p:cNvSpPr>
            <p:nvPr>
              <p:custDataLst>
                <p:tags r:id="rId12"/>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4" name="Freeform 48"/>
            <p:cNvSpPr>
              <a:spLocks noEditPoints="1"/>
            </p:cNvSpPr>
            <p:nvPr>
              <p:custDataLst>
                <p:tags r:id="rId13"/>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5" name="Freeform 49"/>
            <p:cNvSpPr/>
            <p:nvPr>
              <p:custDataLst>
                <p:tags r:id="rId14"/>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6" name="Freeform 50"/>
            <p:cNvSpPr>
              <a:spLocks noEditPoints="1"/>
            </p:cNvSpPr>
            <p:nvPr>
              <p:custDataLst>
                <p:tags r:id="rId15"/>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7" name="Freeform 51"/>
            <p:cNvSpPr/>
            <p:nvPr>
              <p:custDataLst>
                <p:tags r:id="rId16"/>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8" name="Freeform 52"/>
            <p:cNvSpPr/>
            <p:nvPr>
              <p:custDataLst>
                <p:tags r:id="rId17"/>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9" name="Freeform 53"/>
            <p:cNvSpPr>
              <a:spLocks noEditPoints="1"/>
            </p:cNvSpPr>
            <p:nvPr>
              <p:custDataLst>
                <p:tags r:id="rId18"/>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0" name="Freeform 54"/>
            <p:cNvSpPr/>
            <p:nvPr>
              <p:custDataLst>
                <p:tags r:id="rId19"/>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1" name="Freeform 55"/>
            <p:cNvSpPr/>
            <p:nvPr>
              <p:custDataLst>
                <p:tags r:id="rId20"/>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2" name="Freeform 56"/>
            <p:cNvSpPr/>
            <p:nvPr>
              <p:custDataLst>
                <p:tags r:id="rId21"/>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3" name="Freeform 57"/>
            <p:cNvSpPr/>
            <p:nvPr>
              <p:custDataLst>
                <p:tags r:id="rId22"/>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4" name="Freeform 58"/>
            <p:cNvSpPr/>
            <p:nvPr>
              <p:custDataLst>
                <p:tags r:id="rId23"/>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5" name="Freeform 59"/>
            <p:cNvSpPr/>
            <p:nvPr>
              <p:custDataLst>
                <p:tags r:id="rId24"/>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6" name="Freeform 60"/>
            <p:cNvSpPr/>
            <p:nvPr>
              <p:custDataLst>
                <p:tags r:id="rId25"/>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7" name="Freeform 61"/>
            <p:cNvSpPr/>
            <p:nvPr>
              <p:custDataLst>
                <p:tags r:id="rId26"/>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8" name="Freeform 62"/>
            <p:cNvSpPr/>
            <p:nvPr>
              <p:custDataLst>
                <p:tags r:id="rId27"/>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9" name="Freeform 71"/>
            <p:cNvSpPr>
              <a:spLocks noEditPoints="1"/>
            </p:cNvSpPr>
            <p:nvPr>
              <p:custDataLst>
                <p:tags r:id="rId28"/>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grpSp>
      <p:sp>
        <p:nvSpPr>
          <p:cNvPr id="36" name="文本占位符 35"/>
          <p:cNvSpPr>
            <a:spLocks noGrp="1"/>
          </p:cNvSpPr>
          <p:nvPr userDrawn="1">
            <p:ph type="body" sz="quarter" idx="10" hasCustomPrompt="1"/>
            <p:custDataLst>
              <p:tags r:id="rId29"/>
            </p:custDataLst>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charset="-122"/>
                <a:cs typeface="微软雅黑" panose="020B050302020402020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北京大学学术答辩通用</a:t>
            </a:r>
            <a:r>
              <a:rPr lang="en-US" altLang="zh-CN"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PPT</a:t>
            </a:r>
            <a:r>
              <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模板</a:t>
            </a:r>
            <a:endPar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endParaRPr>
          </a:p>
        </p:txBody>
      </p:sp>
      <p:sp>
        <p:nvSpPr>
          <p:cNvPr id="41" name="文本占位符 37"/>
          <p:cNvSpPr>
            <a:spLocks noGrp="1"/>
          </p:cNvSpPr>
          <p:nvPr>
            <p:ph type="body" sz="quarter" idx="11" hasCustomPrompt="1"/>
            <p:custDataLst>
              <p:tags r:id="rId30"/>
            </p:custDataLst>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答辩人：</a:t>
            </a:r>
            <a:r>
              <a:rPr lang="en-US" altLang="zh-CN" dirty="0"/>
              <a:t>XXX</a:t>
            </a:r>
            <a:endParaRPr lang="zh-CN" altLang="en-US" dirty="0"/>
          </a:p>
        </p:txBody>
      </p:sp>
      <p:sp>
        <p:nvSpPr>
          <p:cNvPr id="42" name="文本占位符 37"/>
          <p:cNvSpPr>
            <a:spLocks noGrp="1"/>
          </p:cNvSpPr>
          <p:nvPr>
            <p:ph type="body" sz="quarter" idx="12" hasCustomPrompt="1"/>
            <p:custDataLst>
              <p:tags r:id="rId31"/>
            </p:custDataLst>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指导教师：</a:t>
            </a:r>
            <a:r>
              <a:rPr lang="en-US" altLang="zh-CN" dirty="0"/>
              <a:t>XXX</a:t>
            </a:r>
            <a:endParaRPr lang="zh-CN" altLang="en-US" dirty="0"/>
          </a:p>
        </p:txBody>
      </p:sp>
      <p:sp>
        <p:nvSpPr>
          <p:cNvPr id="43" name="文本占位符 37"/>
          <p:cNvSpPr>
            <a:spLocks noGrp="1"/>
          </p:cNvSpPr>
          <p:nvPr>
            <p:ph type="body" sz="quarter" idx="13" hasCustomPrompt="1"/>
            <p:custDataLst>
              <p:tags r:id="rId32"/>
            </p:custDataLst>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院系：</a:t>
            </a:r>
            <a:r>
              <a:rPr lang="en-US" altLang="zh-CN" dirty="0"/>
              <a:t>XXX</a:t>
            </a:r>
            <a:endParaRPr lang="zh-CN" altLang="en-US" dirty="0"/>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3"/>
            </p:custDataLst>
          </p:nvPr>
        </p:nvPicPr>
        <p:blipFill>
          <a:blip r:embed="rId4">
            <a:extLst>
              <a:ext uri="{96DAC541-7B7A-43D3-8B79-37D633B846F1}">
                <asvg:svgBlip xmlns:asvg="http://schemas.microsoft.com/office/drawing/2016/SVG/main" r:embed="rId5"/>
              </a:ext>
            </a:extLst>
          </a:blip>
          <a:stretch>
            <a:fillRect/>
          </a:stretch>
        </p:blipFill>
        <p:spPr>
          <a:xfrm>
            <a:off x="-1601832" y="3365787"/>
            <a:ext cx="6665290" cy="4818286"/>
          </a:xfrm>
          <a:prstGeom prst="rect">
            <a:avLst/>
          </a:prstGeom>
        </p:spPr>
      </p:pic>
      <p:sp>
        <p:nvSpPr>
          <p:cNvPr id="7" name="矩形 6"/>
          <p:cNvSpPr/>
          <p:nvPr userDrawn="1">
            <p:custDataLst>
              <p:tags r:id="rId6"/>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sp>
        <p:nvSpPr>
          <p:cNvPr id="45" name="文本占位符 40"/>
          <p:cNvSpPr>
            <a:spLocks noGrp="1"/>
          </p:cNvSpPr>
          <p:nvPr>
            <p:ph type="body" sz="quarter" idx="10" hasCustomPrompt="1"/>
            <p:custDataLst>
              <p:tags r:id="rId9"/>
            </p:custDataLst>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6" name="文本占位符 40"/>
          <p:cNvSpPr>
            <a:spLocks noGrp="1"/>
          </p:cNvSpPr>
          <p:nvPr>
            <p:ph type="body" sz="quarter" idx="11" hasCustomPrompt="1"/>
            <p:custDataLst>
              <p:tags r:id="rId10"/>
            </p:custDataLst>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7" name="文本占位符 40"/>
          <p:cNvSpPr>
            <a:spLocks noGrp="1"/>
          </p:cNvSpPr>
          <p:nvPr>
            <p:ph type="body" sz="quarter" idx="12" hasCustomPrompt="1"/>
            <p:custDataLst>
              <p:tags r:id="rId11"/>
            </p:custDataLst>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9" name="文本占位符 40"/>
          <p:cNvSpPr>
            <a:spLocks noGrp="1"/>
          </p:cNvSpPr>
          <p:nvPr>
            <p:ph type="body" sz="quarter" idx="14" hasCustomPrompt="1"/>
            <p:custDataLst>
              <p:tags r:id="rId12"/>
            </p:custDataLst>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50" name="文本框 49"/>
          <p:cNvSpPr txBox="1"/>
          <p:nvPr userDrawn="1">
            <p:custDataLst>
              <p:tags r:id="rId13"/>
            </p:custDataLst>
          </p:nvPr>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p:cNvSpPr txBox="1"/>
          <p:nvPr userDrawn="1">
            <p:custDataLst>
              <p:tags r:id="rId14"/>
            </p:custDataLst>
          </p:nvPr>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p:cNvSpPr txBox="1"/>
          <p:nvPr userDrawn="1">
            <p:custDataLst>
              <p:tags r:id="rId15"/>
            </p:custDataLst>
          </p:nvPr>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p:cNvSpPr txBox="1"/>
          <p:nvPr userDrawn="1">
            <p:custDataLst>
              <p:tags r:id="rId16"/>
            </p:custDataLst>
          </p:nvPr>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p:cNvGrpSpPr/>
          <p:nvPr userDrawn="1"/>
        </p:nvGrpSpPr>
        <p:grpSpPr>
          <a:xfrm>
            <a:off x="2425132" y="3183822"/>
            <a:ext cx="1945700" cy="1941162"/>
            <a:chOff x="2105799" y="20055838"/>
            <a:chExt cx="6748090" cy="6732363"/>
          </a:xfrm>
          <a:solidFill>
            <a:schemeClr val="accent1"/>
          </a:solidFill>
        </p:grpSpPr>
        <p:sp>
          <p:nvSpPr>
            <p:cNvPr id="57" name="Freeform 8"/>
            <p:cNvSpPr>
              <a:spLocks noEditPoints="1"/>
            </p:cNvSpPr>
            <p:nvPr>
              <p:custDataLst>
                <p:tags r:id="rId17"/>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8" name="Freeform 42"/>
            <p:cNvSpPr>
              <a:spLocks noEditPoints="1"/>
            </p:cNvSpPr>
            <p:nvPr>
              <p:custDataLst>
                <p:tags r:id="rId18"/>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9" name="Freeform 43"/>
            <p:cNvSpPr>
              <a:spLocks noEditPoints="1"/>
            </p:cNvSpPr>
            <p:nvPr>
              <p:custDataLst>
                <p:tags r:id="rId19"/>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0" name="Freeform 44"/>
            <p:cNvSpPr/>
            <p:nvPr>
              <p:custDataLst>
                <p:tags r:id="rId20"/>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1" name="Freeform 45"/>
            <p:cNvSpPr/>
            <p:nvPr>
              <p:custDataLst>
                <p:tags r:id="rId21"/>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2" name="Freeform 46"/>
            <p:cNvSpPr/>
            <p:nvPr>
              <p:custDataLst>
                <p:tags r:id="rId22"/>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3" name="Freeform 47"/>
            <p:cNvSpPr>
              <a:spLocks noEditPoints="1"/>
            </p:cNvSpPr>
            <p:nvPr>
              <p:custDataLst>
                <p:tags r:id="rId23"/>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4" name="Freeform 48"/>
            <p:cNvSpPr>
              <a:spLocks noEditPoints="1"/>
            </p:cNvSpPr>
            <p:nvPr>
              <p:custDataLst>
                <p:tags r:id="rId24"/>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5" name="Freeform 49"/>
            <p:cNvSpPr/>
            <p:nvPr>
              <p:custDataLst>
                <p:tags r:id="rId25"/>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6" name="Freeform 50"/>
            <p:cNvSpPr>
              <a:spLocks noEditPoints="1"/>
            </p:cNvSpPr>
            <p:nvPr>
              <p:custDataLst>
                <p:tags r:id="rId26"/>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51"/>
            <p:cNvSpPr/>
            <p:nvPr>
              <p:custDataLst>
                <p:tags r:id="rId27"/>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52"/>
            <p:cNvSpPr/>
            <p:nvPr>
              <p:custDataLst>
                <p:tags r:id="rId28"/>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53"/>
            <p:cNvSpPr>
              <a:spLocks noEditPoints="1"/>
            </p:cNvSpPr>
            <p:nvPr>
              <p:custDataLst>
                <p:tags r:id="rId29"/>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0" name="Freeform 54"/>
            <p:cNvSpPr/>
            <p:nvPr>
              <p:custDataLst>
                <p:tags r:id="rId30"/>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1" name="Freeform 55"/>
            <p:cNvSpPr/>
            <p:nvPr>
              <p:custDataLst>
                <p:tags r:id="rId31"/>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2" name="Freeform 56"/>
            <p:cNvSpPr/>
            <p:nvPr>
              <p:custDataLst>
                <p:tags r:id="rId32"/>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3" name="Freeform 57"/>
            <p:cNvSpPr/>
            <p:nvPr>
              <p:custDataLst>
                <p:tags r:id="rId33"/>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4" name="Freeform 58"/>
            <p:cNvSpPr/>
            <p:nvPr>
              <p:custDataLst>
                <p:tags r:id="rId34"/>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5" name="Freeform 59"/>
            <p:cNvSpPr/>
            <p:nvPr>
              <p:custDataLst>
                <p:tags r:id="rId35"/>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6" name="Freeform 60"/>
            <p:cNvSpPr/>
            <p:nvPr>
              <p:custDataLst>
                <p:tags r:id="rId36"/>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7" name="Freeform 61"/>
            <p:cNvSpPr/>
            <p:nvPr>
              <p:custDataLst>
                <p:tags r:id="rId37"/>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8" name="Freeform 62"/>
            <p:cNvSpPr/>
            <p:nvPr>
              <p:custDataLst>
                <p:tags r:id="rId38"/>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9" name="Freeform 71"/>
            <p:cNvSpPr>
              <a:spLocks noEditPoints="1"/>
            </p:cNvSpPr>
            <p:nvPr>
              <p:custDataLst>
                <p:tags r:id="rId39"/>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Tree>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sp>
        <p:nvSpPr>
          <p:cNvPr id="71" name="矩形 70"/>
          <p:cNvSpPr/>
          <p:nvPr userDrawn="1">
            <p:custDataLst>
              <p:tags r:id="rId3"/>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4"/>
            </p:custDataLst>
          </p:nvPr>
        </p:nvPicPr>
        <p:blipFill>
          <a:blip r:embed="rId5">
            <a:extLst>
              <a:ext uri="{96DAC541-7B7A-43D3-8B79-37D633B846F1}">
                <asvg:svgBlip xmlns:asvg="http://schemas.microsoft.com/office/drawing/2016/SVG/main" r:embed="rId6"/>
              </a:ext>
            </a:extLst>
          </a:blip>
          <a:stretch>
            <a:fillRect/>
          </a:stretch>
        </p:blipFill>
        <p:spPr>
          <a:xfrm>
            <a:off x="-1601832" y="3365787"/>
            <a:ext cx="6665290" cy="4818286"/>
          </a:xfrm>
          <a:prstGeom prst="rect">
            <a:avLst/>
          </a:prstGeom>
        </p:spPr>
      </p:pic>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sp>
        <p:nvSpPr>
          <p:cNvPr id="41" name="文本占位符 40"/>
          <p:cNvSpPr>
            <a:spLocks noGrp="1"/>
          </p:cNvSpPr>
          <p:nvPr>
            <p:ph type="body" sz="quarter" idx="10" hasCustomPrompt="1"/>
            <p:custDataLst>
              <p:tags r:id="rId9"/>
            </p:custDataLst>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2" name="文本占位符 40"/>
          <p:cNvSpPr>
            <a:spLocks noGrp="1"/>
          </p:cNvSpPr>
          <p:nvPr>
            <p:ph type="body" sz="quarter" idx="11" hasCustomPrompt="1"/>
            <p:custDataLst>
              <p:tags r:id="rId10"/>
            </p:custDataLst>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3" name="文本占位符 40"/>
          <p:cNvSpPr>
            <a:spLocks noGrp="1"/>
          </p:cNvSpPr>
          <p:nvPr>
            <p:ph type="body" sz="quarter" idx="12" hasCustomPrompt="1"/>
            <p:custDataLst>
              <p:tags r:id="rId11"/>
            </p:custDataLst>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4" name="文本占位符 40"/>
          <p:cNvSpPr>
            <a:spLocks noGrp="1"/>
          </p:cNvSpPr>
          <p:nvPr>
            <p:ph type="body" sz="quarter" idx="13" hasCustomPrompt="1"/>
            <p:custDataLst>
              <p:tags r:id="rId12"/>
            </p:custDataLst>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36" name="文本占位符 40"/>
          <p:cNvSpPr>
            <a:spLocks noGrp="1"/>
          </p:cNvSpPr>
          <p:nvPr>
            <p:ph type="body" sz="quarter" idx="14" hasCustomPrompt="1"/>
            <p:custDataLst>
              <p:tags r:id="rId13"/>
            </p:custDataLst>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2" name="文本框 1"/>
          <p:cNvSpPr txBox="1"/>
          <p:nvPr userDrawn="1">
            <p:custDataLst>
              <p:tags r:id="rId14"/>
            </p:custDataLst>
          </p:nvPr>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custDataLst>
              <p:tags r:id="rId15"/>
            </p:custDataLst>
          </p:nvPr>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custDataLst>
              <p:tags r:id="rId16"/>
            </p:custDataLst>
          </p:nvPr>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custDataLst>
              <p:tags r:id="rId17"/>
            </p:custDataLst>
          </p:nvPr>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custDataLst>
              <p:tags r:id="rId18"/>
            </p:custDataLst>
          </p:nvPr>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p:cNvGrpSpPr/>
          <p:nvPr userDrawn="1"/>
        </p:nvGrpSpPr>
        <p:grpSpPr>
          <a:xfrm>
            <a:off x="2425132" y="3183822"/>
            <a:ext cx="1945700" cy="1941162"/>
            <a:chOff x="2105799" y="20055838"/>
            <a:chExt cx="6748090" cy="6732363"/>
          </a:xfrm>
          <a:solidFill>
            <a:schemeClr val="accent1"/>
          </a:solidFill>
        </p:grpSpPr>
        <p:sp>
          <p:nvSpPr>
            <p:cNvPr id="48" name="Freeform 8"/>
            <p:cNvSpPr>
              <a:spLocks noEditPoints="1"/>
            </p:cNvSpPr>
            <p:nvPr>
              <p:custDataLst>
                <p:tags r:id="rId19"/>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49" name="Freeform 42"/>
            <p:cNvSpPr>
              <a:spLocks noEditPoints="1"/>
            </p:cNvSpPr>
            <p:nvPr>
              <p:custDataLst>
                <p:tags r:id="rId20"/>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0" name="Freeform 43"/>
            <p:cNvSpPr>
              <a:spLocks noEditPoints="1"/>
            </p:cNvSpPr>
            <p:nvPr>
              <p:custDataLst>
                <p:tags r:id="rId21"/>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1" name="Freeform 44"/>
            <p:cNvSpPr/>
            <p:nvPr>
              <p:custDataLst>
                <p:tags r:id="rId22"/>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2" name="Freeform 45"/>
            <p:cNvSpPr/>
            <p:nvPr>
              <p:custDataLst>
                <p:tags r:id="rId23"/>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3" name="Freeform 46"/>
            <p:cNvSpPr/>
            <p:nvPr>
              <p:custDataLst>
                <p:tags r:id="rId24"/>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4" name="Freeform 47"/>
            <p:cNvSpPr>
              <a:spLocks noEditPoints="1"/>
            </p:cNvSpPr>
            <p:nvPr>
              <p:custDataLst>
                <p:tags r:id="rId25"/>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5" name="Freeform 48"/>
            <p:cNvSpPr>
              <a:spLocks noEditPoints="1"/>
            </p:cNvSpPr>
            <p:nvPr>
              <p:custDataLst>
                <p:tags r:id="rId26"/>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6" name="Freeform 49"/>
            <p:cNvSpPr/>
            <p:nvPr>
              <p:custDataLst>
                <p:tags r:id="rId27"/>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7" name="Freeform 50"/>
            <p:cNvSpPr>
              <a:spLocks noEditPoints="1"/>
            </p:cNvSpPr>
            <p:nvPr>
              <p:custDataLst>
                <p:tags r:id="rId28"/>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8" name="Freeform 51"/>
            <p:cNvSpPr/>
            <p:nvPr>
              <p:custDataLst>
                <p:tags r:id="rId29"/>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9" name="Freeform 52"/>
            <p:cNvSpPr/>
            <p:nvPr>
              <p:custDataLst>
                <p:tags r:id="rId30"/>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0" name="Freeform 53"/>
            <p:cNvSpPr>
              <a:spLocks noEditPoints="1"/>
            </p:cNvSpPr>
            <p:nvPr>
              <p:custDataLst>
                <p:tags r:id="rId31"/>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1" name="Freeform 54"/>
            <p:cNvSpPr/>
            <p:nvPr>
              <p:custDataLst>
                <p:tags r:id="rId32"/>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2" name="Freeform 55"/>
            <p:cNvSpPr/>
            <p:nvPr>
              <p:custDataLst>
                <p:tags r:id="rId33"/>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3" name="Freeform 56"/>
            <p:cNvSpPr/>
            <p:nvPr>
              <p:custDataLst>
                <p:tags r:id="rId34"/>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4" name="Freeform 57"/>
            <p:cNvSpPr/>
            <p:nvPr>
              <p:custDataLst>
                <p:tags r:id="rId35"/>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5" name="Freeform 58"/>
            <p:cNvSpPr/>
            <p:nvPr>
              <p:custDataLst>
                <p:tags r:id="rId36"/>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6" name="Freeform 59"/>
            <p:cNvSpPr/>
            <p:nvPr>
              <p:custDataLst>
                <p:tags r:id="rId37"/>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60"/>
            <p:cNvSpPr/>
            <p:nvPr>
              <p:custDataLst>
                <p:tags r:id="rId38"/>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61"/>
            <p:cNvSpPr/>
            <p:nvPr>
              <p:custDataLst>
                <p:tags r:id="rId39"/>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62"/>
            <p:cNvSpPr/>
            <p:nvPr>
              <p:custDataLst>
                <p:tags r:id="rId40"/>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0" name="Freeform 71"/>
            <p:cNvSpPr>
              <a:spLocks noEditPoints="1"/>
            </p:cNvSpPr>
            <p:nvPr>
              <p:custDataLst>
                <p:tags r:id="rId41"/>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Tree>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3"/>
            </p:custDataLst>
          </p:nvPr>
        </p:nvPicPr>
        <p:blipFill>
          <a:blip r:embed="rId4">
            <a:extLst>
              <a:ext uri="{96DAC541-7B7A-43D3-8B79-37D633B846F1}">
                <asvg:svgBlip xmlns:asvg="http://schemas.microsoft.com/office/drawing/2016/SVG/main" r:embed="rId5"/>
              </a:ext>
            </a:extLst>
          </a:blip>
          <a:stretch>
            <a:fillRect/>
          </a:stretch>
        </p:blipFill>
        <p:spPr>
          <a:xfrm>
            <a:off x="-1601832" y="3365787"/>
            <a:ext cx="6665290" cy="4818286"/>
          </a:xfrm>
          <a:prstGeom prst="rect">
            <a:avLst/>
          </a:prstGeom>
        </p:spPr>
      </p:pic>
      <p:sp>
        <p:nvSpPr>
          <p:cNvPr id="49" name="矩形 48"/>
          <p:cNvSpPr/>
          <p:nvPr userDrawn="1">
            <p:custDataLst>
              <p:tags r:id="rId6"/>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grpSp>
        <p:nvGrpSpPr>
          <p:cNvPr id="11" name="组合 10"/>
          <p:cNvGrpSpPr/>
          <p:nvPr userDrawn="1"/>
        </p:nvGrpSpPr>
        <p:grpSpPr>
          <a:xfrm>
            <a:off x="2425132" y="3183822"/>
            <a:ext cx="1945700" cy="1941162"/>
            <a:chOff x="2105799" y="20055838"/>
            <a:chExt cx="6748090" cy="6732363"/>
          </a:xfrm>
          <a:solidFill>
            <a:schemeClr val="accent1"/>
          </a:solidFill>
        </p:grpSpPr>
        <p:sp>
          <p:nvSpPr>
            <p:cNvPr id="12" name="Freeform 8"/>
            <p:cNvSpPr>
              <a:spLocks noEditPoints="1"/>
            </p:cNvSpPr>
            <p:nvPr>
              <p:custDataLst>
                <p:tags r:id="rId9"/>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 name="Freeform 42"/>
            <p:cNvSpPr>
              <a:spLocks noEditPoints="1"/>
            </p:cNvSpPr>
            <p:nvPr>
              <p:custDataLst>
                <p:tags r:id="rId10"/>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 name="Freeform 43"/>
            <p:cNvSpPr>
              <a:spLocks noEditPoints="1"/>
            </p:cNvSpPr>
            <p:nvPr>
              <p:custDataLst>
                <p:tags r:id="rId11"/>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5" name="Freeform 44"/>
            <p:cNvSpPr/>
            <p:nvPr>
              <p:custDataLst>
                <p:tags r:id="rId12"/>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6" name="Freeform 45"/>
            <p:cNvSpPr/>
            <p:nvPr>
              <p:custDataLst>
                <p:tags r:id="rId13"/>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7" name="Freeform 46"/>
            <p:cNvSpPr/>
            <p:nvPr>
              <p:custDataLst>
                <p:tags r:id="rId14"/>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8" name="Freeform 47"/>
            <p:cNvSpPr>
              <a:spLocks noEditPoints="1"/>
            </p:cNvSpPr>
            <p:nvPr>
              <p:custDataLst>
                <p:tags r:id="rId15"/>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9" name="Freeform 48"/>
            <p:cNvSpPr>
              <a:spLocks noEditPoints="1"/>
            </p:cNvSpPr>
            <p:nvPr>
              <p:custDataLst>
                <p:tags r:id="rId16"/>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0" name="Freeform 49"/>
            <p:cNvSpPr/>
            <p:nvPr>
              <p:custDataLst>
                <p:tags r:id="rId17"/>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1" name="Freeform 50"/>
            <p:cNvSpPr>
              <a:spLocks noEditPoints="1"/>
            </p:cNvSpPr>
            <p:nvPr>
              <p:custDataLst>
                <p:tags r:id="rId18"/>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2" name="Freeform 51"/>
            <p:cNvSpPr/>
            <p:nvPr>
              <p:custDataLst>
                <p:tags r:id="rId19"/>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3" name="Freeform 52"/>
            <p:cNvSpPr/>
            <p:nvPr>
              <p:custDataLst>
                <p:tags r:id="rId20"/>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4" name="Freeform 53"/>
            <p:cNvSpPr>
              <a:spLocks noEditPoints="1"/>
            </p:cNvSpPr>
            <p:nvPr>
              <p:custDataLst>
                <p:tags r:id="rId21"/>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5" name="Freeform 54"/>
            <p:cNvSpPr/>
            <p:nvPr>
              <p:custDataLst>
                <p:tags r:id="rId22"/>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6" name="Freeform 55"/>
            <p:cNvSpPr/>
            <p:nvPr>
              <p:custDataLst>
                <p:tags r:id="rId23"/>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7" name="Freeform 56"/>
            <p:cNvSpPr/>
            <p:nvPr>
              <p:custDataLst>
                <p:tags r:id="rId24"/>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8" name="Freeform 57"/>
            <p:cNvSpPr/>
            <p:nvPr>
              <p:custDataLst>
                <p:tags r:id="rId25"/>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9" name="Freeform 58"/>
            <p:cNvSpPr/>
            <p:nvPr>
              <p:custDataLst>
                <p:tags r:id="rId26"/>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0" name="Freeform 59"/>
            <p:cNvSpPr/>
            <p:nvPr>
              <p:custDataLst>
                <p:tags r:id="rId27"/>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1" name="Freeform 60"/>
            <p:cNvSpPr/>
            <p:nvPr>
              <p:custDataLst>
                <p:tags r:id="rId28"/>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2" name="Freeform 61"/>
            <p:cNvSpPr/>
            <p:nvPr>
              <p:custDataLst>
                <p:tags r:id="rId29"/>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3" name="Freeform 62"/>
            <p:cNvSpPr/>
            <p:nvPr>
              <p:custDataLst>
                <p:tags r:id="rId30"/>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4" name="Freeform 71"/>
            <p:cNvSpPr>
              <a:spLocks noEditPoints="1"/>
            </p:cNvSpPr>
            <p:nvPr>
              <p:custDataLst>
                <p:tags r:id="rId31"/>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
        <p:nvSpPr>
          <p:cNvPr id="41" name="文本占位符 40"/>
          <p:cNvSpPr>
            <a:spLocks noGrp="1"/>
          </p:cNvSpPr>
          <p:nvPr>
            <p:ph type="body" sz="quarter" idx="10" hasCustomPrompt="1"/>
            <p:custDataLst>
              <p:tags r:id="rId32"/>
            </p:custDataLst>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2" name="文本占位符 40"/>
          <p:cNvSpPr>
            <a:spLocks noGrp="1"/>
          </p:cNvSpPr>
          <p:nvPr>
            <p:ph type="body" sz="quarter" idx="11" hasCustomPrompt="1"/>
            <p:custDataLst>
              <p:tags r:id="rId33"/>
            </p:custDataLst>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3" name="文本占位符 40"/>
          <p:cNvSpPr>
            <a:spLocks noGrp="1"/>
          </p:cNvSpPr>
          <p:nvPr>
            <p:ph type="body" sz="quarter" idx="12" hasCustomPrompt="1"/>
            <p:custDataLst>
              <p:tags r:id="rId34"/>
            </p:custDataLst>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4" name="文本占位符 40"/>
          <p:cNvSpPr>
            <a:spLocks noGrp="1"/>
          </p:cNvSpPr>
          <p:nvPr>
            <p:ph type="body" sz="quarter" idx="13" hasCustomPrompt="1"/>
            <p:custDataLst>
              <p:tags r:id="rId35"/>
            </p:custDataLst>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36" name="文本占位符 40"/>
          <p:cNvSpPr>
            <a:spLocks noGrp="1"/>
          </p:cNvSpPr>
          <p:nvPr>
            <p:ph type="body" sz="quarter" idx="14" hasCustomPrompt="1"/>
            <p:custDataLst>
              <p:tags r:id="rId36"/>
            </p:custDataLst>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2" name="文本框 1"/>
          <p:cNvSpPr txBox="1"/>
          <p:nvPr userDrawn="1">
            <p:custDataLst>
              <p:tags r:id="rId37"/>
            </p:custDataLst>
          </p:nvPr>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custDataLst>
              <p:tags r:id="rId38"/>
            </p:custDataLst>
          </p:nvPr>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custDataLst>
              <p:tags r:id="rId39"/>
            </p:custDataLst>
          </p:nvPr>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custDataLst>
              <p:tags r:id="rId40"/>
            </p:custDataLst>
          </p:nvPr>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custDataLst>
              <p:tags r:id="rId41"/>
            </p:custDataLst>
          </p:nvPr>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p:cNvSpPr>
            <a:spLocks noGrp="1"/>
          </p:cNvSpPr>
          <p:nvPr>
            <p:ph type="body" sz="quarter" idx="15" hasCustomPrompt="1"/>
            <p:custDataLst>
              <p:tags r:id="rId42"/>
            </p:custDataLst>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8" name="文本框 47"/>
          <p:cNvSpPr txBox="1"/>
          <p:nvPr userDrawn="1">
            <p:custDataLst>
              <p:tags r:id="rId43"/>
            </p:custDataLst>
          </p:nvPr>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p:cNvSpPr/>
          <p:nvPr userDrawn="1">
            <p:custDataLst>
              <p:tags r:id="rId2"/>
            </p:custDataLst>
          </p:nvPr>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cxnSp>
        <p:nvCxnSpPr>
          <p:cNvPr id="70" name="直接连接符 69"/>
          <p:cNvCxnSpPr/>
          <p:nvPr>
            <p:custDataLst>
              <p:tags r:id="rId3"/>
            </p:custDataLst>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p:cNvSpPr>
            <a:spLocks noGrp="1"/>
          </p:cNvSpPr>
          <p:nvPr userDrawn="1">
            <p:ph type="body" sz="quarter" idx="10" hasCustomPrompt="1"/>
            <p:custDataLst>
              <p:tags r:id="rId4"/>
            </p:custDataLst>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B0604020202090204"/>
                <a:ea typeface="微软雅黑" panose="020B050302020402020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en-US" altLang="zh-CN" dirty="0"/>
              <a:t>XX</a:t>
            </a:r>
            <a:endParaRPr lang="zh-CN" altLang="en-US" dirty="0"/>
          </a:p>
        </p:txBody>
      </p:sp>
      <p:sp>
        <p:nvSpPr>
          <p:cNvPr id="127" name="文本占位符 3"/>
          <p:cNvSpPr>
            <a:spLocks noGrp="1"/>
          </p:cNvSpPr>
          <p:nvPr>
            <p:ph type="body" sz="quarter" idx="11" hasCustomPrompt="1"/>
            <p:custDataLst>
              <p:tags r:id="rId5"/>
            </p:custDataLst>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B0604020202090204"/>
                <a:ea typeface="微软雅黑" panose="020B050302020402020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dirty="0"/>
              <a:t>输入标题文本</a:t>
            </a:r>
            <a:endParaRPr lang="zh-CN" altLang="en-US" dirty="0"/>
          </a:p>
        </p:txBody>
      </p:sp>
      <p:pic>
        <p:nvPicPr>
          <p:cNvPr id="128" name="图形 127"/>
          <p:cNvPicPr>
            <a:picLocks noChangeAspect="1"/>
          </p:cNvPicPr>
          <p:nvPr userDrawn="1">
            <p:custDataLst>
              <p:tags r:id="rId6"/>
            </p:custDataLst>
          </p:nvPr>
        </p:nvPicPr>
        <p:blipFill>
          <a:blip r:embed="rId7">
            <a:extLst>
              <a:ext uri="{96DAC541-7B7A-43D3-8B79-37D633B846F1}">
                <asvg:svgBlip xmlns:asvg="http://schemas.microsoft.com/office/drawing/2016/SVG/main" r:embed="rId8"/>
              </a:ext>
            </a:extLst>
          </a:blip>
          <a:stretch>
            <a:fillRect/>
          </a:stretch>
        </p:blipFill>
        <p:spPr>
          <a:xfrm>
            <a:off x="8863687" y="1559486"/>
            <a:ext cx="5172316" cy="3739027"/>
          </a:xfrm>
          <a:prstGeom prst="rect">
            <a:avLst/>
          </a:prstGeom>
        </p:spPr>
      </p:pic>
      <p:grpSp>
        <p:nvGrpSpPr>
          <p:cNvPr id="62" name="组合 61"/>
          <p:cNvGrpSpPr/>
          <p:nvPr userDrawn="1"/>
        </p:nvGrpSpPr>
        <p:grpSpPr>
          <a:xfrm>
            <a:off x="1654090" y="1145460"/>
            <a:ext cx="1477533" cy="108755"/>
            <a:chOff x="4616246" y="3878362"/>
            <a:chExt cx="5571416" cy="410087"/>
          </a:xfrm>
          <a:solidFill>
            <a:schemeClr val="tx1">
              <a:alpha val="80000"/>
            </a:schemeClr>
          </a:solidFill>
        </p:grpSpPr>
        <p:sp>
          <p:nvSpPr>
            <p:cNvPr id="63" name="Freeform 17"/>
            <p:cNvSpPr>
              <a:spLocks noEditPoints="1"/>
            </p:cNvSpPr>
            <p:nvPr>
              <p:custDataLst>
                <p:tags r:id="rId9"/>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4" name="Freeform 18"/>
            <p:cNvSpPr/>
            <p:nvPr>
              <p:custDataLst>
                <p:tags r:id="rId10"/>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5" name="Freeform 19"/>
            <p:cNvSpPr/>
            <p:nvPr>
              <p:custDataLst>
                <p:tags r:id="rId11"/>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7" name="Freeform 20"/>
            <p:cNvSpPr/>
            <p:nvPr>
              <p:custDataLst>
                <p:tags r:id="rId12"/>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8" name="Freeform 21"/>
            <p:cNvSpPr/>
            <p:nvPr>
              <p:custDataLst>
                <p:tags r:id="rId13"/>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22"/>
            <p:cNvSpPr/>
            <p:nvPr>
              <p:custDataLst>
                <p:tags r:id="rId14"/>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1" name="Freeform 23"/>
            <p:cNvSpPr/>
            <p:nvPr>
              <p:custDataLst>
                <p:tags r:id="rId15"/>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29" name="Freeform 25"/>
            <p:cNvSpPr/>
            <p:nvPr>
              <p:custDataLst>
                <p:tags r:id="rId16"/>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0" name="Freeform 27"/>
            <p:cNvSpPr>
              <a:spLocks noEditPoints="1"/>
            </p:cNvSpPr>
            <p:nvPr>
              <p:custDataLst>
                <p:tags r:id="rId17"/>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1" name="Freeform 29"/>
            <p:cNvSpPr/>
            <p:nvPr>
              <p:custDataLst>
                <p:tags r:id="rId18"/>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2" name="Freeform 30"/>
            <p:cNvSpPr/>
            <p:nvPr>
              <p:custDataLst>
                <p:tags r:id="rId19"/>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3" name="Freeform 31"/>
            <p:cNvSpPr/>
            <p:nvPr>
              <p:custDataLst>
                <p:tags r:id="rId20"/>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4" name="Freeform 32"/>
            <p:cNvSpPr/>
            <p:nvPr>
              <p:custDataLst>
                <p:tags r:id="rId21"/>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5" name="Freeform 33"/>
            <p:cNvSpPr/>
            <p:nvPr>
              <p:custDataLst>
                <p:tags r:id="rId22"/>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6" name="Freeform 34"/>
            <p:cNvSpPr/>
            <p:nvPr>
              <p:custDataLst>
                <p:tags r:id="rId23"/>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7" name="Freeform 35"/>
            <p:cNvSpPr/>
            <p:nvPr>
              <p:custDataLst>
                <p:tags r:id="rId24"/>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38" name="组合 137"/>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p:cNvSpPr>
              <a:spLocks noEditPoints="1"/>
            </p:cNvSpPr>
            <p:nvPr>
              <p:custDataLst>
                <p:tags r:id="rId25"/>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0" name="Freeform 10"/>
            <p:cNvSpPr/>
            <p:nvPr>
              <p:custDataLst>
                <p:tags r:id="rId26"/>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1" name="Freeform 11"/>
            <p:cNvSpPr>
              <a:spLocks noEditPoints="1"/>
            </p:cNvSpPr>
            <p:nvPr>
              <p:custDataLst>
                <p:tags r:id="rId27"/>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2" name="Freeform 12"/>
            <p:cNvSpPr/>
            <p:nvPr>
              <p:custDataLst>
                <p:tags r:id="rId28"/>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3" name="Freeform 13"/>
            <p:cNvSpPr/>
            <p:nvPr>
              <p:custDataLst>
                <p:tags r:id="rId29"/>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4" name="Freeform 14"/>
            <p:cNvSpPr/>
            <p:nvPr>
              <p:custDataLst>
                <p:tags r:id="rId30"/>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5" name="Freeform 15"/>
            <p:cNvSpPr/>
            <p:nvPr>
              <p:custDataLst>
                <p:tags r:id="rId31"/>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6" name="Freeform 16"/>
            <p:cNvSpPr/>
            <p:nvPr>
              <p:custDataLst>
                <p:tags r:id="rId32"/>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7" name="Freeform 24"/>
            <p:cNvSpPr/>
            <p:nvPr>
              <p:custDataLst>
                <p:tags r:id="rId33"/>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8" name="Freeform 26"/>
            <p:cNvSpPr/>
            <p:nvPr>
              <p:custDataLst>
                <p:tags r:id="rId34"/>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28"/>
            <p:cNvSpPr/>
            <p:nvPr>
              <p:custDataLst>
                <p:tags r:id="rId35"/>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36"/>
            <p:cNvSpPr/>
            <p:nvPr>
              <p:custDataLst>
                <p:tags r:id="rId36"/>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51" name="组合 150"/>
          <p:cNvGrpSpPr/>
          <p:nvPr userDrawn="1"/>
        </p:nvGrpSpPr>
        <p:grpSpPr>
          <a:xfrm>
            <a:off x="882188" y="613507"/>
            <a:ext cx="664422" cy="662874"/>
            <a:chOff x="2105799" y="20055838"/>
            <a:chExt cx="6748090" cy="6732363"/>
          </a:xfrm>
          <a:solidFill>
            <a:schemeClr val="accent1">
              <a:alpha val="80000"/>
            </a:schemeClr>
          </a:solidFill>
        </p:grpSpPr>
        <p:sp>
          <p:nvSpPr>
            <p:cNvPr id="152" name="Freeform 8"/>
            <p:cNvSpPr>
              <a:spLocks noEditPoints="1"/>
            </p:cNvSpPr>
            <p:nvPr>
              <p:custDataLst>
                <p:tags r:id="rId37"/>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3" name="Freeform 42"/>
            <p:cNvSpPr>
              <a:spLocks noEditPoints="1"/>
            </p:cNvSpPr>
            <p:nvPr>
              <p:custDataLst>
                <p:tags r:id="rId38"/>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4" name="Freeform 43"/>
            <p:cNvSpPr>
              <a:spLocks noEditPoints="1"/>
            </p:cNvSpPr>
            <p:nvPr>
              <p:custDataLst>
                <p:tags r:id="rId39"/>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5" name="Freeform 44"/>
            <p:cNvSpPr/>
            <p:nvPr>
              <p:custDataLst>
                <p:tags r:id="rId40"/>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6" name="Freeform 45"/>
            <p:cNvSpPr/>
            <p:nvPr>
              <p:custDataLst>
                <p:tags r:id="rId41"/>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7" name="Freeform 46"/>
            <p:cNvSpPr/>
            <p:nvPr>
              <p:custDataLst>
                <p:tags r:id="rId42"/>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8" name="Freeform 47"/>
            <p:cNvSpPr>
              <a:spLocks noEditPoints="1"/>
            </p:cNvSpPr>
            <p:nvPr>
              <p:custDataLst>
                <p:tags r:id="rId43"/>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9" name="Freeform 48"/>
            <p:cNvSpPr>
              <a:spLocks noEditPoints="1"/>
            </p:cNvSpPr>
            <p:nvPr>
              <p:custDataLst>
                <p:tags r:id="rId44"/>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0" name="Freeform 49"/>
            <p:cNvSpPr/>
            <p:nvPr>
              <p:custDataLst>
                <p:tags r:id="rId45"/>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1" name="Freeform 50"/>
            <p:cNvSpPr>
              <a:spLocks noEditPoints="1"/>
            </p:cNvSpPr>
            <p:nvPr>
              <p:custDataLst>
                <p:tags r:id="rId46"/>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2" name="Freeform 51"/>
            <p:cNvSpPr/>
            <p:nvPr>
              <p:custDataLst>
                <p:tags r:id="rId47"/>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3" name="Freeform 52"/>
            <p:cNvSpPr/>
            <p:nvPr>
              <p:custDataLst>
                <p:tags r:id="rId48"/>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4" name="Freeform 53"/>
            <p:cNvSpPr>
              <a:spLocks noEditPoints="1"/>
            </p:cNvSpPr>
            <p:nvPr>
              <p:custDataLst>
                <p:tags r:id="rId49"/>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5" name="Freeform 54"/>
            <p:cNvSpPr/>
            <p:nvPr>
              <p:custDataLst>
                <p:tags r:id="rId50"/>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6" name="Freeform 55"/>
            <p:cNvSpPr/>
            <p:nvPr>
              <p:custDataLst>
                <p:tags r:id="rId51"/>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7" name="Freeform 56"/>
            <p:cNvSpPr/>
            <p:nvPr>
              <p:custDataLst>
                <p:tags r:id="rId52"/>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8" name="Freeform 57"/>
            <p:cNvSpPr/>
            <p:nvPr>
              <p:custDataLst>
                <p:tags r:id="rId53"/>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9" name="Freeform 58"/>
            <p:cNvSpPr/>
            <p:nvPr>
              <p:custDataLst>
                <p:tags r:id="rId54"/>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0" name="Freeform 59"/>
            <p:cNvSpPr/>
            <p:nvPr>
              <p:custDataLst>
                <p:tags r:id="rId55"/>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1" name="Freeform 60"/>
            <p:cNvSpPr/>
            <p:nvPr>
              <p:custDataLst>
                <p:tags r:id="rId56"/>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2" name="Freeform 61"/>
            <p:cNvSpPr/>
            <p:nvPr>
              <p:custDataLst>
                <p:tags r:id="rId57"/>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3" name="Freeform 62"/>
            <p:cNvSpPr/>
            <p:nvPr>
              <p:custDataLst>
                <p:tags r:id="rId58"/>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4" name="Freeform 71"/>
            <p:cNvSpPr>
              <a:spLocks noEditPoints="1"/>
            </p:cNvSpPr>
            <p:nvPr>
              <p:custDataLst>
                <p:tags r:id="rId59"/>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sp>
        <p:nvSpPr>
          <p:cNvPr id="5" name="矩形 4"/>
          <p:cNvSpPr/>
          <p:nvPr userDrawn="1">
            <p:custDataLst>
              <p:tags r:id="rId60"/>
            </p:custDataLst>
          </p:nvPr>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B0604020202090204"/>
                <a:ea typeface="微软雅黑" panose="020B0503020204020204" charset="-122"/>
                <a:cs typeface="+mn-ea"/>
              </a:rPr>
              <a:t>PART</a:t>
            </a:r>
            <a:endParaRPr kumimoji="0" lang="zh-CN" altLang="en-US" sz="4000" b="0" i="0" u="none" strike="noStrike" kern="1200" cap="none" spc="0" normalizeH="0" baseline="0" dirty="0">
              <a:ln>
                <a:noFill/>
              </a:ln>
              <a:solidFill>
                <a:prstClr val="white"/>
              </a:solidFill>
              <a:effectLst/>
              <a:uLnTx/>
              <a:uFillTx/>
              <a:latin typeface="Arial" panose="020B0604020202090204"/>
              <a:ea typeface="微软雅黑" panose="020B0503020204020204" charset="-122"/>
              <a:cs typeface="+mn-ea"/>
            </a:endParaRP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p:cNvSpPr/>
          <p:nvPr userDrawn="1">
            <p:custDataLst>
              <p:tags r:id="rId2"/>
            </p:custDataLst>
          </p:nvPr>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sp>
        <p:nvSpPr>
          <p:cNvPr id="63" name="椭圆 62"/>
          <p:cNvSpPr/>
          <p:nvPr>
            <p:custDataLst>
              <p:tags r:id="rId3"/>
            </p:custDataLst>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64" name="组合 63"/>
          <p:cNvGrpSpPr/>
          <p:nvPr/>
        </p:nvGrpSpPr>
        <p:grpSpPr>
          <a:xfrm>
            <a:off x="5317814" y="741574"/>
            <a:ext cx="1614432" cy="1610666"/>
            <a:chOff x="2105799" y="20055838"/>
            <a:chExt cx="6748090" cy="6732363"/>
          </a:xfrm>
          <a:solidFill>
            <a:schemeClr val="accent1"/>
          </a:solidFill>
        </p:grpSpPr>
        <p:sp>
          <p:nvSpPr>
            <p:cNvPr id="65" name="Freeform 8"/>
            <p:cNvSpPr>
              <a:spLocks noEditPoints="1"/>
            </p:cNvSpPr>
            <p:nvPr>
              <p:custDataLst>
                <p:tags r:id="rId4"/>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42"/>
            <p:cNvSpPr>
              <a:spLocks noEditPoints="1"/>
            </p:cNvSpPr>
            <p:nvPr>
              <p:custDataLst>
                <p:tags r:id="rId5"/>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43"/>
            <p:cNvSpPr>
              <a:spLocks noEditPoints="1"/>
            </p:cNvSpPr>
            <p:nvPr>
              <p:custDataLst>
                <p:tags r:id="rId6"/>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44"/>
            <p:cNvSpPr/>
            <p:nvPr>
              <p:custDataLst>
                <p:tags r:id="rId7"/>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1" name="Freeform 45"/>
            <p:cNvSpPr/>
            <p:nvPr>
              <p:custDataLst>
                <p:tags r:id="rId8"/>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29" name="Freeform 46"/>
            <p:cNvSpPr/>
            <p:nvPr>
              <p:custDataLst>
                <p:tags r:id="rId9"/>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0" name="Freeform 47"/>
            <p:cNvSpPr>
              <a:spLocks noEditPoints="1"/>
            </p:cNvSpPr>
            <p:nvPr>
              <p:custDataLst>
                <p:tags r:id="rId10"/>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1" name="Freeform 48"/>
            <p:cNvSpPr>
              <a:spLocks noEditPoints="1"/>
            </p:cNvSpPr>
            <p:nvPr>
              <p:custDataLst>
                <p:tags r:id="rId11"/>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2" name="Freeform 49"/>
            <p:cNvSpPr/>
            <p:nvPr>
              <p:custDataLst>
                <p:tags r:id="rId12"/>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3" name="Freeform 50"/>
            <p:cNvSpPr>
              <a:spLocks noEditPoints="1"/>
            </p:cNvSpPr>
            <p:nvPr>
              <p:custDataLst>
                <p:tags r:id="rId13"/>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4" name="Freeform 51"/>
            <p:cNvSpPr/>
            <p:nvPr>
              <p:custDataLst>
                <p:tags r:id="rId14"/>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5" name="Freeform 52"/>
            <p:cNvSpPr/>
            <p:nvPr>
              <p:custDataLst>
                <p:tags r:id="rId15"/>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6" name="Freeform 53"/>
            <p:cNvSpPr>
              <a:spLocks noEditPoints="1"/>
            </p:cNvSpPr>
            <p:nvPr>
              <p:custDataLst>
                <p:tags r:id="rId16"/>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7" name="Freeform 54"/>
            <p:cNvSpPr/>
            <p:nvPr>
              <p:custDataLst>
                <p:tags r:id="rId17"/>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8" name="Freeform 55"/>
            <p:cNvSpPr/>
            <p:nvPr>
              <p:custDataLst>
                <p:tags r:id="rId18"/>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9" name="Freeform 56"/>
            <p:cNvSpPr/>
            <p:nvPr>
              <p:custDataLst>
                <p:tags r:id="rId19"/>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0" name="Freeform 57"/>
            <p:cNvSpPr/>
            <p:nvPr>
              <p:custDataLst>
                <p:tags r:id="rId20"/>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1" name="Freeform 58"/>
            <p:cNvSpPr/>
            <p:nvPr>
              <p:custDataLst>
                <p:tags r:id="rId21"/>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2" name="Freeform 59"/>
            <p:cNvSpPr/>
            <p:nvPr>
              <p:custDataLst>
                <p:tags r:id="rId22"/>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3" name="Freeform 60"/>
            <p:cNvSpPr/>
            <p:nvPr>
              <p:custDataLst>
                <p:tags r:id="rId23"/>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4" name="Freeform 61"/>
            <p:cNvSpPr/>
            <p:nvPr>
              <p:custDataLst>
                <p:tags r:id="rId24"/>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5" name="Freeform 62"/>
            <p:cNvSpPr/>
            <p:nvPr>
              <p:custDataLst>
                <p:tags r:id="rId25"/>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6" name="Freeform 71"/>
            <p:cNvSpPr>
              <a:spLocks noEditPoints="1"/>
            </p:cNvSpPr>
            <p:nvPr>
              <p:custDataLst>
                <p:tags r:id="rId26"/>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grpSp>
      <p:sp>
        <p:nvSpPr>
          <p:cNvPr id="147" name="标题 1"/>
          <p:cNvSpPr>
            <a:spLocks noGrp="1"/>
          </p:cNvSpPr>
          <p:nvPr userDrawn="1">
            <p:ph type="ctrTitle" hasCustomPrompt="1"/>
            <p:custDataLst>
              <p:tags r:id="rId27"/>
            </p:custDataLst>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B0604020202090204"/>
                <a:ea typeface="微软雅黑" panose="020B0503020204020204" charset="-122"/>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defRPr/>
            </a:pPr>
            <a:r>
              <a:rPr lang="zh-CN" altLang="en-US" dirty="0"/>
              <a:t>单击此处编辑结束语</a:t>
            </a:r>
            <a:endParaRPr lang="zh-CN" altLang="en-US" dirty="0"/>
          </a:p>
        </p:txBody>
      </p:sp>
      <p:sp>
        <p:nvSpPr>
          <p:cNvPr id="148" name="副标题 2"/>
          <p:cNvSpPr>
            <a:spLocks noGrp="1"/>
          </p:cNvSpPr>
          <p:nvPr userDrawn="1">
            <p:ph type="subTitle" idx="1" hasCustomPrompt="1"/>
            <p:custDataLst>
              <p:tags r:id="rId28"/>
            </p:custDataLst>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B0604020202090204"/>
                <a:ea typeface="微软雅黑" panose="020B0503020204020204" charset="-122"/>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endParaRPr lang="zh-CN" altLang="en-US" dirty="0"/>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p:cNvSpPr/>
          <p:nvPr userDrawn="1">
            <p:custDataLst>
              <p:tags r:id="rId2"/>
            </p:custDataLst>
          </p:nvPr>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cxnSp>
        <p:nvCxnSpPr>
          <p:cNvPr id="70" name="直接连接符 69"/>
          <p:cNvCxnSpPr/>
          <p:nvPr>
            <p:custDataLst>
              <p:tags r:id="rId3"/>
            </p:custDataLst>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p:cNvSpPr>
            <a:spLocks noGrp="1"/>
          </p:cNvSpPr>
          <p:nvPr userDrawn="1">
            <p:ph type="body" sz="quarter" idx="10" hasCustomPrompt="1"/>
            <p:custDataLst>
              <p:tags r:id="rId4"/>
            </p:custDataLst>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B0604020202090204"/>
                <a:ea typeface="微软雅黑" panose="020B050302020402020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en-US" altLang="zh-CN" dirty="0"/>
              <a:t>XX</a:t>
            </a:r>
            <a:endParaRPr lang="zh-CN" altLang="en-US" dirty="0"/>
          </a:p>
        </p:txBody>
      </p:sp>
      <p:sp>
        <p:nvSpPr>
          <p:cNvPr id="127" name="文本占位符 3"/>
          <p:cNvSpPr>
            <a:spLocks noGrp="1"/>
          </p:cNvSpPr>
          <p:nvPr>
            <p:ph type="body" sz="quarter" idx="11" hasCustomPrompt="1"/>
            <p:custDataLst>
              <p:tags r:id="rId5"/>
            </p:custDataLst>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B0604020202090204"/>
                <a:ea typeface="微软雅黑" panose="020B050302020402020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dirty="0"/>
              <a:t>输入标题文本</a:t>
            </a:r>
            <a:endParaRPr lang="zh-CN" altLang="en-US" dirty="0"/>
          </a:p>
        </p:txBody>
      </p:sp>
      <p:pic>
        <p:nvPicPr>
          <p:cNvPr id="128" name="图形 127"/>
          <p:cNvPicPr>
            <a:picLocks noChangeAspect="1"/>
          </p:cNvPicPr>
          <p:nvPr userDrawn="1">
            <p:custDataLst>
              <p:tags r:id="rId6"/>
            </p:custDataLst>
          </p:nvPr>
        </p:nvPicPr>
        <p:blipFill>
          <a:blip r:embed="rId7">
            <a:extLst>
              <a:ext uri="{96DAC541-7B7A-43D3-8B79-37D633B846F1}">
                <asvg:svgBlip xmlns:asvg="http://schemas.microsoft.com/office/drawing/2016/SVG/main" r:embed="rId8"/>
              </a:ext>
            </a:extLst>
          </a:blip>
          <a:stretch>
            <a:fillRect/>
          </a:stretch>
        </p:blipFill>
        <p:spPr>
          <a:xfrm>
            <a:off x="8863687" y="1559486"/>
            <a:ext cx="5172316" cy="3739027"/>
          </a:xfrm>
          <a:prstGeom prst="rect">
            <a:avLst/>
          </a:prstGeom>
        </p:spPr>
      </p:pic>
      <p:grpSp>
        <p:nvGrpSpPr>
          <p:cNvPr id="62" name="组合 61"/>
          <p:cNvGrpSpPr/>
          <p:nvPr userDrawn="1"/>
        </p:nvGrpSpPr>
        <p:grpSpPr>
          <a:xfrm>
            <a:off x="1654090" y="1145460"/>
            <a:ext cx="1477533" cy="108755"/>
            <a:chOff x="4616246" y="3878362"/>
            <a:chExt cx="5571416" cy="410087"/>
          </a:xfrm>
          <a:solidFill>
            <a:schemeClr val="tx1">
              <a:alpha val="80000"/>
            </a:schemeClr>
          </a:solidFill>
        </p:grpSpPr>
        <p:sp>
          <p:nvSpPr>
            <p:cNvPr id="63" name="Freeform 17"/>
            <p:cNvSpPr>
              <a:spLocks noEditPoints="1"/>
            </p:cNvSpPr>
            <p:nvPr>
              <p:custDataLst>
                <p:tags r:id="rId9"/>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4" name="Freeform 18"/>
            <p:cNvSpPr/>
            <p:nvPr>
              <p:custDataLst>
                <p:tags r:id="rId10"/>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5" name="Freeform 19"/>
            <p:cNvSpPr/>
            <p:nvPr>
              <p:custDataLst>
                <p:tags r:id="rId11"/>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7" name="Freeform 20"/>
            <p:cNvSpPr/>
            <p:nvPr>
              <p:custDataLst>
                <p:tags r:id="rId12"/>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8" name="Freeform 21"/>
            <p:cNvSpPr/>
            <p:nvPr>
              <p:custDataLst>
                <p:tags r:id="rId13"/>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22"/>
            <p:cNvSpPr/>
            <p:nvPr>
              <p:custDataLst>
                <p:tags r:id="rId14"/>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1" name="Freeform 23"/>
            <p:cNvSpPr/>
            <p:nvPr>
              <p:custDataLst>
                <p:tags r:id="rId15"/>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29" name="Freeform 25"/>
            <p:cNvSpPr/>
            <p:nvPr>
              <p:custDataLst>
                <p:tags r:id="rId16"/>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0" name="Freeform 27"/>
            <p:cNvSpPr>
              <a:spLocks noEditPoints="1"/>
            </p:cNvSpPr>
            <p:nvPr>
              <p:custDataLst>
                <p:tags r:id="rId17"/>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1" name="Freeform 29"/>
            <p:cNvSpPr/>
            <p:nvPr>
              <p:custDataLst>
                <p:tags r:id="rId18"/>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2" name="Freeform 30"/>
            <p:cNvSpPr/>
            <p:nvPr>
              <p:custDataLst>
                <p:tags r:id="rId19"/>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3" name="Freeform 31"/>
            <p:cNvSpPr/>
            <p:nvPr>
              <p:custDataLst>
                <p:tags r:id="rId20"/>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4" name="Freeform 32"/>
            <p:cNvSpPr/>
            <p:nvPr>
              <p:custDataLst>
                <p:tags r:id="rId21"/>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5" name="Freeform 33"/>
            <p:cNvSpPr/>
            <p:nvPr>
              <p:custDataLst>
                <p:tags r:id="rId22"/>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6" name="Freeform 34"/>
            <p:cNvSpPr/>
            <p:nvPr>
              <p:custDataLst>
                <p:tags r:id="rId23"/>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7" name="Freeform 35"/>
            <p:cNvSpPr/>
            <p:nvPr>
              <p:custDataLst>
                <p:tags r:id="rId24"/>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38" name="组合 137"/>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p:cNvSpPr>
              <a:spLocks noEditPoints="1"/>
            </p:cNvSpPr>
            <p:nvPr>
              <p:custDataLst>
                <p:tags r:id="rId25"/>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0" name="Freeform 10"/>
            <p:cNvSpPr/>
            <p:nvPr>
              <p:custDataLst>
                <p:tags r:id="rId26"/>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1" name="Freeform 11"/>
            <p:cNvSpPr>
              <a:spLocks noEditPoints="1"/>
            </p:cNvSpPr>
            <p:nvPr>
              <p:custDataLst>
                <p:tags r:id="rId27"/>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2" name="Freeform 12"/>
            <p:cNvSpPr/>
            <p:nvPr>
              <p:custDataLst>
                <p:tags r:id="rId28"/>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3" name="Freeform 13"/>
            <p:cNvSpPr/>
            <p:nvPr>
              <p:custDataLst>
                <p:tags r:id="rId29"/>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4" name="Freeform 14"/>
            <p:cNvSpPr/>
            <p:nvPr>
              <p:custDataLst>
                <p:tags r:id="rId30"/>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5" name="Freeform 15"/>
            <p:cNvSpPr/>
            <p:nvPr>
              <p:custDataLst>
                <p:tags r:id="rId31"/>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6" name="Freeform 16"/>
            <p:cNvSpPr/>
            <p:nvPr>
              <p:custDataLst>
                <p:tags r:id="rId32"/>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7" name="Freeform 24"/>
            <p:cNvSpPr/>
            <p:nvPr>
              <p:custDataLst>
                <p:tags r:id="rId33"/>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8" name="Freeform 26"/>
            <p:cNvSpPr/>
            <p:nvPr>
              <p:custDataLst>
                <p:tags r:id="rId34"/>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28"/>
            <p:cNvSpPr/>
            <p:nvPr>
              <p:custDataLst>
                <p:tags r:id="rId35"/>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36"/>
            <p:cNvSpPr/>
            <p:nvPr>
              <p:custDataLst>
                <p:tags r:id="rId36"/>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51" name="组合 150"/>
          <p:cNvGrpSpPr/>
          <p:nvPr userDrawn="1"/>
        </p:nvGrpSpPr>
        <p:grpSpPr>
          <a:xfrm>
            <a:off x="882188" y="613507"/>
            <a:ext cx="664422" cy="662874"/>
            <a:chOff x="2105799" y="20055838"/>
            <a:chExt cx="6748090" cy="6732363"/>
          </a:xfrm>
          <a:solidFill>
            <a:schemeClr val="accent1">
              <a:alpha val="80000"/>
            </a:schemeClr>
          </a:solidFill>
        </p:grpSpPr>
        <p:sp>
          <p:nvSpPr>
            <p:cNvPr id="152" name="Freeform 8"/>
            <p:cNvSpPr>
              <a:spLocks noEditPoints="1"/>
            </p:cNvSpPr>
            <p:nvPr>
              <p:custDataLst>
                <p:tags r:id="rId37"/>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3" name="Freeform 42"/>
            <p:cNvSpPr>
              <a:spLocks noEditPoints="1"/>
            </p:cNvSpPr>
            <p:nvPr>
              <p:custDataLst>
                <p:tags r:id="rId38"/>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4" name="Freeform 43"/>
            <p:cNvSpPr>
              <a:spLocks noEditPoints="1"/>
            </p:cNvSpPr>
            <p:nvPr>
              <p:custDataLst>
                <p:tags r:id="rId39"/>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5" name="Freeform 44"/>
            <p:cNvSpPr/>
            <p:nvPr>
              <p:custDataLst>
                <p:tags r:id="rId40"/>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6" name="Freeform 45"/>
            <p:cNvSpPr/>
            <p:nvPr>
              <p:custDataLst>
                <p:tags r:id="rId41"/>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7" name="Freeform 46"/>
            <p:cNvSpPr/>
            <p:nvPr>
              <p:custDataLst>
                <p:tags r:id="rId42"/>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8" name="Freeform 47"/>
            <p:cNvSpPr>
              <a:spLocks noEditPoints="1"/>
            </p:cNvSpPr>
            <p:nvPr>
              <p:custDataLst>
                <p:tags r:id="rId43"/>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9" name="Freeform 48"/>
            <p:cNvSpPr>
              <a:spLocks noEditPoints="1"/>
            </p:cNvSpPr>
            <p:nvPr>
              <p:custDataLst>
                <p:tags r:id="rId44"/>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0" name="Freeform 49"/>
            <p:cNvSpPr/>
            <p:nvPr>
              <p:custDataLst>
                <p:tags r:id="rId45"/>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1" name="Freeform 50"/>
            <p:cNvSpPr>
              <a:spLocks noEditPoints="1"/>
            </p:cNvSpPr>
            <p:nvPr>
              <p:custDataLst>
                <p:tags r:id="rId46"/>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2" name="Freeform 51"/>
            <p:cNvSpPr/>
            <p:nvPr>
              <p:custDataLst>
                <p:tags r:id="rId47"/>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3" name="Freeform 52"/>
            <p:cNvSpPr/>
            <p:nvPr>
              <p:custDataLst>
                <p:tags r:id="rId48"/>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4" name="Freeform 53"/>
            <p:cNvSpPr>
              <a:spLocks noEditPoints="1"/>
            </p:cNvSpPr>
            <p:nvPr>
              <p:custDataLst>
                <p:tags r:id="rId49"/>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5" name="Freeform 54"/>
            <p:cNvSpPr/>
            <p:nvPr>
              <p:custDataLst>
                <p:tags r:id="rId50"/>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6" name="Freeform 55"/>
            <p:cNvSpPr/>
            <p:nvPr>
              <p:custDataLst>
                <p:tags r:id="rId51"/>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7" name="Freeform 56"/>
            <p:cNvSpPr/>
            <p:nvPr>
              <p:custDataLst>
                <p:tags r:id="rId52"/>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8" name="Freeform 57"/>
            <p:cNvSpPr/>
            <p:nvPr>
              <p:custDataLst>
                <p:tags r:id="rId53"/>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9" name="Freeform 58"/>
            <p:cNvSpPr/>
            <p:nvPr>
              <p:custDataLst>
                <p:tags r:id="rId54"/>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0" name="Freeform 59"/>
            <p:cNvSpPr/>
            <p:nvPr>
              <p:custDataLst>
                <p:tags r:id="rId55"/>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1" name="Freeform 60"/>
            <p:cNvSpPr/>
            <p:nvPr>
              <p:custDataLst>
                <p:tags r:id="rId56"/>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2" name="Freeform 61"/>
            <p:cNvSpPr/>
            <p:nvPr>
              <p:custDataLst>
                <p:tags r:id="rId57"/>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3" name="Freeform 62"/>
            <p:cNvSpPr/>
            <p:nvPr>
              <p:custDataLst>
                <p:tags r:id="rId58"/>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4" name="Freeform 71"/>
            <p:cNvSpPr>
              <a:spLocks noEditPoints="1"/>
            </p:cNvSpPr>
            <p:nvPr>
              <p:custDataLst>
                <p:tags r:id="rId59"/>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sp>
        <p:nvSpPr>
          <p:cNvPr id="5" name="矩形 4"/>
          <p:cNvSpPr/>
          <p:nvPr userDrawn="1">
            <p:custDataLst>
              <p:tags r:id="rId60"/>
            </p:custDataLst>
          </p:nvPr>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B0604020202090204"/>
                <a:ea typeface="微软雅黑" panose="020B0503020204020204" charset="-122"/>
                <a:cs typeface="+mn-ea"/>
              </a:rPr>
              <a:t>PART</a:t>
            </a:r>
            <a:endParaRPr kumimoji="0" lang="zh-CN" altLang="en-US" sz="4000" b="0" i="0" u="none" strike="noStrike" kern="1200" cap="none" spc="0" normalizeH="0" baseline="0" dirty="0">
              <a:ln>
                <a:noFill/>
              </a:ln>
              <a:solidFill>
                <a:prstClr val="white"/>
              </a:solidFill>
              <a:effectLst/>
              <a:uLnTx/>
              <a:uFillTx/>
              <a:latin typeface="Arial" panose="020B0604020202090204"/>
              <a:ea typeface="微软雅黑" panose="020B0503020204020204" charset="-122"/>
              <a:cs typeface="+mn-ea"/>
            </a:endParaRPr>
          </a:p>
        </p:txBody>
      </p:sp>
    </p:spTree>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0"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2"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3"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4"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5"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6"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7"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8"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9"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0"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1"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2"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3"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4"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7"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8"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9"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0"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1"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2"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3"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4"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5"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6"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7"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0"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1"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2"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3"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4"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5"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6"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7"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8"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9"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0"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1"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2"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3"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4"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5"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6"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7"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8"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9"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0"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1"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cxnSp>
        <p:nvCxnSpPr>
          <p:cNvPr id="122" name="直接连接符 121"/>
          <p:cNvCxnSpPr/>
          <p:nvPr userDrawn="1">
            <p:custDataLst>
              <p:tags r:id="rId53"/>
            </p:custDataLst>
          </p:nvPr>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custDataLst>
              <p:tags r:id="rId54"/>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fld>
            <a:r>
              <a:rPr lang="zh-CN" altLang="en-US" dirty="0"/>
              <a:t> </a:t>
            </a:r>
            <a:r>
              <a:rPr lang="en-US" altLang="zh-CN" dirty="0"/>
              <a:t>&gt;</a:t>
            </a:r>
            <a:endParaRPr lang="zh-CN" altLang="en-US" dirty="0"/>
          </a:p>
        </p:txBody>
      </p:sp>
      <p:cxnSp>
        <p:nvCxnSpPr>
          <p:cNvPr id="71" name="直接连接符 70"/>
          <p:cNvCxnSpPr/>
          <p:nvPr userDrawn="1">
            <p:custDataLst>
              <p:tags r:id="rId55"/>
            </p:custDataLst>
          </p:nvPr>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custDataLst>
              <p:tags r:id="rId56"/>
            </p:custDataLst>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p:cNvSpPr>
            <a:spLocks noGrp="1"/>
          </p:cNvSpPr>
          <p:nvPr>
            <p:ph type="title" hasCustomPrompt="1"/>
            <p:custDataLst>
              <p:tags r:id="rId57"/>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63" name="文本框 62"/>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p:cNvGrpSpPr/>
          <p:nvPr userDrawn="1"/>
        </p:nvGrpSpPr>
        <p:grpSpPr>
          <a:xfrm>
            <a:off x="528706" y="867990"/>
            <a:ext cx="2433027" cy="0"/>
            <a:chOff x="7460343" y="1311756"/>
            <a:chExt cx="2433027" cy="0"/>
          </a:xfrm>
        </p:grpSpPr>
        <p:cxnSp>
          <p:nvCxnSpPr>
            <p:cNvPr id="64" name="直接连接符 63"/>
            <p:cNvCxnSpPr/>
            <p:nvPr>
              <p:custDataLst>
                <p:tags r:id="rId2"/>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custDataLst>
                <p:tags r:id="rId3"/>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custDataLst>
                  <p:tags r:id="rId4"/>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18"/>
              <p:cNvSpPr/>
              <p:nvPr>
                <p:custDataLst>
                  <p:tags r:id="rId5"/>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0" name="Freeform 19"/>
              <p:cNvSpPr/>
              <p:nvPr>
                <p:custDataLst>
                  <p:tags r:id="rId6"/>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2" name="Freeform 20"/>
              <p:cNvSpPr/>
              <p:nvPr>
                <p:custDataLst>
                  <p:tags r:id="rId7"/>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3" name="Freeform 21"/>
              <p:cNvSpPr/>
              <p:nvPr>
                <p:custDataLst>
                  <p:tags r:id="rId8"/>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4" name="Freeform 22"/>
              <p:cNvSpPr/>
              <p:nvPr>
                <p:custDataLst>
                  <p:tags r:id="rId9"/>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5" name="Freeform 23"/>
              <p:cNvSpPr/>
              <p:nvPr>
                <p:custDataLst>
                  <p:tags r:id="rId10"/>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6" name="Freeform 25"/>
              <p:cNvSpPr/>
              <p:nvPr>
                <p:custDataLst>
                  <p:tags r:id="rId11"/>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7" name="Freeform 27"/>
              <p:cNvSpPr>
                <a:spLocks noEditPoints="1"/>
              </p:cNvSpPr>
              <p:nvPr>
                <p:custDataLst>
                  <p:tags r:id="rId12"/>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8" name="Freeform 29"/>
              <p:cNvSpPr/>
              <p:nvPr>
                <p:custDataLst>
                  <p:tags r:id="rId13"/>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9" name="Freeform 30"/>
              <p:cNvSpPr/>
              <p:nvPr>
                <p:custDataLst>
                  <p:tags r:id="rId14"/>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0" name="Freeform 31"/>
              <p:cNvSpPr/>
              <p:nvPr>
                <p:custDataLst>
                  <p:tags r:id="rId15"/>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1" name="Freeform 32"/>
              <p:cNvSpPr/>
              <p:nvPr>
                <p:custDataLst>
                  <p:tags r:id="rId16"/>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2" name="Freeform 33"/>
              <p:cNvSpPr/>
              <p:nvPr>
                <p:custDataLst>
                  <p:tags r:id="rId17"/>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3" name="Freeform 34"/>
              <p:cNvSpPr/>
              <p:nvPr>
                <p:custDataLst>
                  <p:tags r:id="rId18"/>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4" name="Freeform 35"/>
              <p:cNvSpPr/>
              <p:nvPr>
                <p:custDataLst>
                  <p:tags r:id="rId19"/>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custDataLst>
                  <p:tags r:id="rId20"/>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7" name="Freeform 10"/>
              <p:cNvSpPr/>
              <p:nvPr>
                <p:custDataLst>
                  <p:tags r:id="rId21"/>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8" name="Freeform 11"/>
              <p:cNvSpPr>
                <a:spLocks noEditPoints="1"/>
              </p:cNvSpPr>
              <p:nvPr>
                <p:custDataLst>
                  <p:tags r:id="rId22"/>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9" name="Freeform 12"/>
              <p:cNvSpPr/>
              <p:nvPr>
                <p:custDataLst>
                  <p:tags r:id="rId23"/>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0" name="Freeform 13"/>
              <p:cNvSpPr/>
              <p:nvPr>
                <p:custDataLst>
                  <p:tags r:id="rId24"/>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1" name="Freeform 14"/>
              <p:cNvSpPr/>
              <p:nvPr>
                <p:custDataLst>
                  <p:tags r:id="rId25"/>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2" name="Freeform 15"/>
              <p:cNvSpPr/>
              <p:nvPr>
                <p:custDataLst>
                  <p:tags r:id="rId26"/>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3" name="Freeform 16"/>
              <p:cNvSpPr/>
              <p:nvPr>
                <p:custDataLst>
                  <p:tags r:id="rId27"/>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4" name="Freeform 24"/>
              <p:cNvSpPr/>
              <p:nvPr>
                <p:custDataLst>
                  <p:tags r:id="rId28"/>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5" name="Freeform 26"/>
              <p:cNvSpPr/>
              <p:nvPr>
                <p:custDataLst>
                  <p:tags r:id="rId29"/>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6" name="Freeform 28"/>
              <p:cNvSpPr/>
              <p:nvPr>
                <p:custDataLst>
                  <p:tags r:id="rId30"/>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7" name="Freeform 36"/>
              <p:cNvSpPr/>
              <p:nvPr>
                <p:custDataLst>
                  <p:tags r:id="rId31"/>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custDataLst>
                  <p:tags r:id="rId32"/>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0" name="Freeform 42"/>
              <p:cNvSpPr>
                <a:spLocks noEditPoints="1"/>
              </p:cNvSpPr>
              <p:nvPr>
                <p:custDataLst>
                  <p:tags r:id="rId33"/>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1" name="Freeform 43"/>
              <p:cNvSpPr>
                <a:spLocks noEditPoints="1"/>
              </p:cNvSpPr>
              <p:nvPr>
                <p:custDataLst>
                  <p:tags r:id="rId34"/>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2" name="Freeform 44"/>
              <p:cNvSpPr/>
              <p:nvPr>
                <p:custDataLst>
                  <p:tags r:id="rId35"/>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3" name="Freeform 45"/>
              <p:cNvSpPr/>
              <p:nvPr>
                <p:custDataLst>
                  <p:tags r:id="rId36"/>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4" name="Freeform 46"/>
              <p:cNvSpPr/>
              <p:nvPr>
                <p:custDataLst>
                  <p:tags r:id="rId37"/>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5" name="Freeform 47"/>
              <p:cNvSpPr>
                <a:spLocks noEditPoints="1"/>
              </p:cNvSpPr>
              <p:nvPr>
                <p:custDataLst>
                  <p:tags r:id="rId38"/>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6" name="Freeform 48"/>
              <p:cNvSpPr>
                <a:spLocks noEditPoints="1"/>
              </p:cNvSpPr>
              <p:nvPr>
                <p:custDataLst>
                  <p:tags r:id="rId39"/>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7" name="Freeform 49"/>
              <p:cNvSpPr/>
              <p:nvPr>
                <p:custDataLst>
                  <p:tags r:id="rId40"/>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8" name="Freeform 50"/>
              <p:cNvSpPr>
                <a:spLocks noEditPoints="1"/>
              </p:cNvSpPr>
              <p:nvPr>
                <p:custDataLst>
                  <p:tags r:id="rId41"/>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9" name="Freeform 51"/>
              <p:cNvSpPr/>
              <p:nvPr>
                <p:custDataLst>
                  <p:tags r:id="rId42"/>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0" name="Freeform 52"/>
              <p:cNvSpPr/>
              <p:nvPr>
                <p:custDataLst>
                  <p:tags r:id="rId43"/>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1" name="Freeform 53"/>
              <p:cNvSpPr>
                <a:spLocks noEditPoints="1"/>
              </p:cNvSpPr>
              <p:nvPr>
                <p:custDataLst>
                  <p:tags r:id="rId44"/>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2" name="Freeform 54"/>
              <p:cNvSpPr/>
              <p:nvPr>
                <p:custDataLst>
                  <p:tags r:id="rId45"/>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3" name="Freeform 55"/>
              <p:cNvSpPr/>
              <p:nvPr>
                <p:custDataLst>
                  <p:tags r:id="rId46"/>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4" name="Freeform 56"/>
              <p:cNvSpPr/>
              <p:nvPr>
                <p:custDataLst>
                  <p:tags r:id="rId47"/>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5" name="Freeform 57"/>
              <p:cNvSpPr/>
              <p:nvPr>
                <p:custDataLst>
                  <p:tags r:id="rId48"/>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6" name="Freeform 58"/>
              <p:cNvSpPr/>
              <p:nvPr>
                <p:custDataLst>
                  <p:tags r:id="rId49"/>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7" name="Freeform 59"/>
              <p:cNvSpPr/>
              <p:nvPr>
                <p:custDataLst>
                  <p:tags r:id="rId50"/>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8" name="Freeform 60"/>
              <p:cNvSpPr/>
              <p:nvPr>
                <p:custDataLst>
                  <p:tags r:id="rId51"/>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9" name="Freeform 61"/>
              <p:cNvSpPr/>
              <p:nvPr>
                <p:custDataLst>
                  <p:tags r:id="rId52"/>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0" name="Freeform 62"/>
              <p:cNvSpPr/>
              <p:nvPr>
                <p:custDataLst>
                  <p:tags r:id="rId53"/>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1" name="Freeform 71"/>
              <p:cNvSpPr>
                <a:spLocks noEditPoints="1"/>
              </p:cNvSpPr>
              <p:nvPr>
                <p:custDataLst>
                  <p:tags r:id="rId54"/>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cxnSp>
        <p:nvCxnSpPr>
          <p:cNvPr id="122" name="直接连接符 121"/>
          <p:cNvCxnSpPr/>
          <p:nvPr userDrawn="1">
            <p:custDataLst>
              <p:tags r:id="rId55"/>
            </p:custDataLst>
          </p:nvPr>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fld>
            <a:r>
              <a:rPr lang="zh-CN" altLang="en-US" dirty="0"/>
              <a:t> </a:t>
            </a:r>
            <a:r>
              <a:rPr lang="en-US" altLang="zh-CN" dirty="0"/>
              <a:t>&gt;</a:t>
            </a:r>
            <a:endParaRPr lang="zh-CN" altLang="en-US" dirty="0"/>
          </a:p>
        </p:txBody>
      </p:sp>
      <p:sp>
        <p:nvSpPr>
          <p:cNvPr id="125" name="标题 1"/>
          <p:cNvSpPr>
            <a:spLocks noGrp="1"/>
          </p:cNvSpPr>
          <p:nvPr>
            <p:ph type="title" hasCustomPrompt="1"/>
            <p:custDataLst>
              <p:tags r:id="rId57"/>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71" name="文本框 70"/>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57" name="灯片编号占位符 8"/>
          <p:cNvSpPr>
            <a:spLocks noGrp="1"/>
          </p:cNvSpPr>
          <p:nvPr>
            <p:ph type="sldNum" sz="quarter" idx="4"/>
            <p:custDataLst>
              <p:tags r:id="rId53"/>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sz="quarter" idx="11" hasCustomPrompt="1"/>
            <p:custDataLst>
              <p:tags r:id="rId59"/>
            </p:custDataLst>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endParaRPr lang="zh-CN" altLang="en-US" dirty="0"/>
          </a:p>
        </p:txBody>
      </p:sp>
    </p:spTree>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0" y="1196753"/>
            <a:ext cx="12192000" cy="3121152"/>
          </a:xfrm>
        </p:spPr>
        <p:txBody>
          <a:bodyPr anchor="ctr"/>
          <a:lstStyle>
            <a:lvl1pPr algn="ctr">
              <a:defRPr/>
            </a:lvl1pPr>
          </a:lstStyle>
          <a:p>
            <a:r>
              <a:rPr lang="zh-CN" altLang="en-US" dirty="0"/>
              <a:t>单击此处修改图片</a:t>
            </a:r>
            <a:endParaRPr lang="zh-CN" altLang="en-US" dirty="0"/>
          </a:p>
        </p:txBody>
      </p:sp>
    </p:spTree>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66" name="图片占位符 65"/>
          <p:cNvSpPr>
            <a:spLocks noGrp="1"/>
          </p:cNvSpPr>
          <p:nvPr>
            <p:ph type="pic" sz="quarter" idx="11" hasCustomPrompt="1"/>
            <p:custDataLst>
              <p:tags r:id="rId59"/>
            </p:custDataLst>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endParaRPr lang="zh-CN" altLang="en-US" dirty="0"/>
          </a:p>
        </p:txBody>
      </p:sp>
    </p:spTree>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9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endParaRPr lang="zh-CN" altLang="en-US" dirty="0"/>
          </a:p>
        </p:txBody>
      </p:sp>
    </p:spTree>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3" name="图片占位符 2"/>
          <p:cNvSpPr>
            <a:spLocks noGrp="1"/>
          </p:cNvSpPr>
          <p:nvPr>
            <p:ph type="pic" sz="quarter" idx="11" hasCustomPrompt="1"/>
            <p:custDataLst>
              <p:tags r:id="rId59"/>
            </p:custDataLst>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4" name="图片占位符 3"/>
          <p:cNvSpPr>
            <a:spLocks noGrp="1"/>
          </p:cNvSpPr>
          <p:nvPr>
            <p:ph type="pic" sz="quarter" idx="12" hasCustomPrompt="1"/>
            <p:custDataLst>
              <p:tags r:id="rId60"/>
            </p:custDataLst>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5" name="图片占位符 4"/>
          <p:cNvSpPr>
            <a:spLocks noGrp="1"/>
          </p:cNvSpPr>
          <p:nvPr>
            <p:ph type="pic" sz="quarter" idx="13" hasCustomPrompt="1"/>
            <p:custDataLst>
              <p:tags r:id="rId61"/>
            </p:custDataLst>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p:cNvSpPr/>
          <p:nvPr userDrawn="1">
            <p:custDataLst>
              <p:tags r:id="rId2"/>
            </p:custDataLst>
          </p:nvPr>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sp>
        <p:nvSpPr>
          <p:cNvPr id="63" name="椭圆 62"/>
          <p:cNvSpPr/>
          <p:nvPr>
            <p:custDataLst>
              <p:tags r:id="rId3"/>
            </p:custDataLst>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64" name="组合 63"/>
          <p:cNvGrpSpPr/>
          <p:nvPr/>
        </p:nvGrpSpPr>
        <p:grpSpPr>
          <a:xfrm>
            <a:off x="5317814" y="741574"/>
            <a:ext cx="1614432" cy="1610666"/>
            <a:chOff x="2105799" y="20055838"/>
            <a:chExt cx="6748090" cy="6732363"/>
          </a:xfrm>
          <a:solidFill>
            <a:schemeClr val="accent1"/>
          </a:solidFill>
        </p:grpSpPr>
        <p:sp>
          <p:nvSpPr>
            <p:cNvPr id="65" name="Freeform 8"/>
            <p:cNvSpPr>
              <a:spLocks noEditPoints="1"/>
            </p:cNvSpPr>
            <p:nvPr>
              <p:custDataLst>
                <p:tags r:id="rId4"/>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42"/>
            <p:cNvSpPr>
              <a:spLocks noEditPoints="1"/>
            </p:cNvSpPr>
            <p:nvPr>
              <p:custDataLst>
                <p:tags r:id="rId5"/>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43"/>
            <p:cNvSpPr>
              <a:spLocks noEditPoints="1"/>
            </p:cNvSpPr>
            <p:nvPr>
              <p:custDataLst>
                <p:tags r:id="rId6"/>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44"/>
            <p:cNvSpPr/>
            <p:nvPr>
              <p:custDataLst>
                <p:tags r:id="rId7"/>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1" name="Freeform 45"/>
            <p:cNvSpPr/>
            <p:nvPr>
              <p:custDataLst>
                <p:tags r:id="rId8"/>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29" name="Freeform 46"/>
            <p:cNvSpPr/>
            <p:nvPr>
              <p:custDataLst>
                <p:tags r:id="rId9"/>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0" name="Freeform 47"/>
            <p:cNvSpPr>
              <a:spLocks noEditPoints="1"/>
            </p:cNvSpPr>
            <p:nvPr>
              <p:custDataLst>
                <p:tags r:id="rId10"/>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1" name="Freeform 48"/>
            <p:cNvSpPr>
              <a:spLocks noEditPoints="1"/>
            </p:cNvSpPr>
            <p:nvPr>
              <p:custDataLst>
                <p:tags r:id="rId11"/>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2" name="Freeform 49"/>
            <p:cNvSpPr/>
            <p:nvPr>
              <p:custDataLst>
                <p:tags r:id="rId12"/>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3" name="Freeform 50"/>
            <p:cNvSpPr>
              <a:spLocks noEditPoints="1"/>
            </p:cNvSpPr>
            <p:nvPr>
              <p:custDataLst>
                <p:tags r:id="rId13"/>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4" name="Freeform 51"/>
            <p:cNvSpPr/>
            <p:nvPr>
              <p:custDataLst>
                <p:tags r:id="rId14"/>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5" name="Freeform 52"/>
            <p:cNvSpPr/>
            <p:nvPr>
              <p:custDataLst>
                <p:tags r:id="rId15"/>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6" name="Freeform 53"/>
            <p:cNvSpPr>
              <a:spLocks noEditPoints="1"/>
            </p:cNvSpPr>
            <p:nvPr>
              <p:custDataLst>
                <p:tags r:id="rId16"/>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7" name="Freeform 54"/>
            <p:cNvSpPr/>
            <p:nvPr>
              <p:custDataLst>
                <p:tags r:id="rId17"/>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8" name="Freeform 55"/>
            <p:cNvSpPr/>
            <p:nvPr>
              <p:custDataLst>
                <p:tags r:id="rId18"/>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9" name="Freeform 56"/>
            <p:cNvSpPr/>
            <p:nvPr>
              <p:custDataLst>
                <p:tags r:id="rId19"/>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0" name="Freeform 57"/>
            <p:cNvSpPr/>
            <p:nvPr>
              <p:custDataLst>
                <p:tags r:id="rId20"/>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1" name="Freeform 58"/>
            <p:cNvSpPr/>
            <p:nvPr>
              <p:custDataLst>
                <p:tags r:id="rId21"/>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2" name="Freeform 59"/>
            <p:cNvSpPr/>
            <p:nvPr>
              <p:custDataLst>
                <p:tags r:id="rId22"/>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3" name="Freeform 60"/>
            <p:cNvSpPr/>
            <p:nvPr>
              <p:custDataLst>
                <p:tags r:id="rId23"/>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4" name="Freeform 61"/>
            <p:cNvSpPr/>
            <p:nvPr>
              <p:custDataLst>
                <p:tags r:id="rId24"/>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5" name="Freeform 62"/>
            <p:cNvSpPr/>
            <p:nvPr>
              <p:custDataLst>
                <p:tags r:id="rId25"/>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6" name="Freeform 71"/>
            <p:cNvSpPr>
              <a:spLocks noEditPoints="1"/>
            </p:cNvSpPr>
            <p:nvPr>
              <p:custDataLst>
                <p:tags r:id="rId26"/>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grpSp>
      <p:sp>
        <p:nvSpPr>
          <p:cNvPr id="147" name="标题 1"/>
          <p:cNvSpPr>
            <a:spLocks noGrp="1"/>
          </p:cNvSpPr>
          <p:nvPr userDrawn="1">
            <p:ph type="ctrTitle" hasCustomPrompt="1"/>
            <p:custDataLst>
              <p:tags r:id="rId27"/>
            </p:custDataLst>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B0604020202090204"/>
                <a:ea typeface="微软雅黑" panose="020B0503020204020204" charset="-122"/>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defRPr/>
            </a:pPr>
            <a:r>
              <a:rPr lang="zh-CN" altLang="en-US" dirty="0"/>
              <a:t>单击此处编辑结束语</a:t>
            </a:r>
            <a:endParaRPr lang="zh-CN" altLang="en-US" dirty="0"/>
          </a:p>
        </p:txBody>
      </p:sp>
      <p:sp>
        <p:nvSpPr>
          <p:cNvPr id="148" name="副标题 2"/>
          <p:cNvSpPr>
            <a:spLocks noGrp="1"/>
          </p:cNvSpPr>
          <p:nvPr userDrawn="1">
            <p:ph type="subTitle" idx="1" hasCustomPrompt="1"/>
            <p:custDataLst>
              <p:tags r:id="rId28"/>
            </p:custDataLst>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B0604020202090204"/>
                <a:ea typeface="微软雅黑" panose="020B0503020204020204" charset="-122"/>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endParaRPr lang="zh-CN" altLang="en-US" dirty="0"/>
          </a:p>
        </p:txBody>
      </p:sp>
    </p:spTree>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sz="quarter" idx="11" hasCustomPrompt="1"/>
            <p:custDataLst>
              <p:tags r:id="rId59"/>
            </p:custDataLst>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endParaRPr lang="zh-CN" altLang="en-US" dirty="0"/>
          </a:p>
        </p:txBody>
      </p:sp>
    </p:spTree>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p:custDataLst>
              <p:tags r:id="rId58"/>
            </p:custDataLst>
          </p:nvPr>
        </p:nvSpPr>
        <p:spPr>
          <a:xfrm>
            <a:off x="2546350" y="1186670"/>
            <a:ext cx="6170930" cy="2242330"/>
          </a:xfrm>
        </p:spPr>
        <p:txBody>
          <a:bodyPr/>
          <a:lstStyle/>
          <a:p>
            <a:endParaRPr lang="zh-CN" altLang="en-US"/>
          </a:p>
        </p:txBody>
      </p:sp>
      <p:sp>
        <p:nvSpPr>
          <p:cNvPr id="3" name="图片占位符 2"/>
          <p:cNvSpPr>
            <a:spLocks noGrp="1"/>
          </p:cNvSpPr>
          <p:nvPr>
            <p:ph type="pic" sz="quarter" idx="11"/>
            <p:custDataLst>
              <p:tags r:id="rId59"/>
            </p:custDataLst>
          </p:nvPr>
        </p:nvSpPr>
        <p:spPr>
          <a:xfrm>
            <a:off x="2546350" y="3551651"/>
            <a:ext cx="3022600" cy="2401016"/>
          </a:xfrm>
          <a:prstGeom prst="rect">
            <a:avLst/>
          </a:prstGeom>
        </p:spPr>
        <p:txBody>
          <a:bodyPr/>
          <a:lstStyle/>
          <a:p>
            <a:endParaRPr lang="zh-CN" altLang="en-US"/>
          </a:p>
        </p:txBody>
      </p:sp>
      <p:sp>
        <p:nvSpPr>
          <p:cNvPr id="4" name="图片占位符 3"/>
          <p:cNvSpPr>
            <a:spLocks noGrp="1"/>
          </p:cNvSpPr>
          <p:nvPr>
            <p:ph type="pic" sz="quarter" idx="12"/>
            <p:custDataLst>
              <p:tags r:id="rId60"/>
            </p:custDataLst>
          </p:nvPr>
        </p:nvSpPr>
        <p:spPr>
          <a:xfrm>
            <a:off x="5693412" y="3550560"/>
            <a:ext cx="3023869" cy="2403201"/>
          </a:xfrm>
          <a:prstGeom prst="rect">
            <a:avLst/>
          </a:prstGeom>
        </p:spPr>
        <p:txBody>
          <a:bodyPr/>
          <a:lstStyle/>
          <a:p>
            <a:endParaRPr lang="zh-CN" altLang="en-US"/>
          </a:p>
        </p:txBody>
      </p:sp>
      <p:sp>
        <p:nvSpPr>
          <p:cNvPr id="5" name="图片占位符 4"/>
          <p:cNvSpPr>
            <a:spLocks noGrp="1"/>
          </p:cNvSpPr>
          <p:nvPr>
            <p:ph type="pic" sz="quarter" idx="13"/>
            <p:custDataLst>
              <p:tags r:id="rId61"/>
            </p:custDataLst>
          </p:nvPr>
        </p:nvSpPr>
        <p:spPr>
          <a:xfrm>
            <a:off x="8839200" y="1186670"/>
            <a:ext cx="2499360" cy="4767090"/>
          </a:xfrm>
          <a:prstGeom prst="rect">
            <a:avLst/>
          </a:prstGeom>
        </p:spPr>
        <p:txBody>
          <a:bodyPr/>
          <a:lstStyle/>
          <a:p>
            <a:endParaRPr lang="zh-CN" altLang="en-US"/>
          </a:p>
        </p:txBody>
      </p:sp>
    </p:spTree>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p:cNvPicPr>
            <a:picLocks noChangeAspect="1"/>
          </p:cNvPicPr>
          <p:nvPr userDrawn="1">
            <p:custDataLst>
              <p:tags r:id="rId2"/>
            </p:custDataLst>
          </p:nvPr>
        </p:nvPicPr>
        <p:blipFill>
          <a:blip r:embed="rId3"/>
          <a:stretch>
            <a:fillRect/>
          </a:stretch>
        </p:blipFill>
        <p:spPr>
          <a:xfrm>
            <a:off x="0" y="0"/>
            <a:ext cx="12192000" cy="3357217"/>
          </a:xfrm>
          <a:prstGeom prst="rect">
            <a:avLst/>
          </a:prstGeom>
        </p:spPr>
      </p:pic>
      <p:sp>
        <p:nvSpPr>
          <p:cNvPr id="4" name="矩形 3"/>
          <p:cNvSpPr/>
          <p:nvPr userDrawn="1">
            <p:custDataLst>
              <p:tags r:id="rId4"/>
            </p:custDataLst>
          </p:nvPr>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p:cNvSpPr/>
          <p:nvPr userDrawn="1">
            <p:custDataLst>
              <p:tags r:id="rId5"/>
            </p:custDataLst>
          </p:nvPr>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p:cNvGrpSpPr/>
          <p:nvPr userDrawn="1"/>
        </p:nvGrpSpPr>
        <p:grpSpPr>
          <a:xfrm>
            <a:off x="5410200" y="2670375"/>
            <a:ext cx="1371600" cy="1368402"/>
            <a:chOff x="2105799" y="20055838"/>
            <a:chExt cx="6748090" cy="6732363"/>
          </a:xfrm>
          <a:solidFill>
            <a:srgbClr val="8B0012">
              <a:alpha val="80000"/>
            </a:srgbClr>
          </a:solidFill>
        </p:grpSpPr>
        <p:sp>
          <p:nvSpPr>
            <p:cNvPr id="7" name="Freeform 8"/>
            <p:cNvSpPr>
              <a:spLocks noEditPoints="1"/>
            </p:cNvSpPr>
            <p:nvPr>
              <p:custDataLst>
                <p:tags r:id="rId6"/>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8" name="Freeform 42"/>
            <p:cNvSpPr>
              <a:spLocks noEditPoints="1"/>
            </p:cNvSpPr>
            <p:nvPr>
              <p:custDataLst>
                <p:tags r:id="rId7"/>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9" name="Freeform 43"/>
            <p:cNvSpPr>
              <a:spLocks noEditPoints="1"/>
            </p:cNvSpPr>
            <p:nvPr>
              <p:custDataLst>
                <p:tags r:id="rId8"/>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0" name="Freeform 44"/>
            <p:cNvSpPr/>
            <p:nvPr>
              <p:custDataLst>
                <p:tags r:id="rId9"/>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1" name="Freeform 45"/>
            <p:cNvSpPr/>
            <p:nvPr>
              <p:custDataLst>
                <p:tags r:id="rId10"/>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2" name="Freeform 46"/>
            <p:cNvSpPr/>
            <p:nvPr>
              <p:custDataLst>
                <p:tags r:id="rId11"/>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3" name="Freeform 47"/>
            <p:cNvSpPr>
              <a:spLocks noEditPoints="1"/>
            </p:cNvSpPr>
            <p:nvPr>
              <p:custDataLst>
                <p:tags r:id="rId12"/>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4" name="Freeform 48"/>
            <p:cNvSpPr>
              <a:spLocks noEditPoints="1"/>
            </p:cNvSpPr>
            <p:nvPr>
              <p:custDataLst>
                <p:tags r:id="rId13"/>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5" name="Freeform 49"/>
            <p:cNvSpPr/>
            <p:nvPr>
              <p:custDataLst>
                <p:tags r:id="rId14"/>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6" name="Freeform 50"/>
            <p:cNvSpPr>
              <a:spLocks noEditPoints="1"/>
            </p:cNvSpPr>
            <p:nvPr>
              <p:custDataLst>
                <p:tags r:id="rId15"/>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7" name="Freeform 51"/>
            <p:cNvSpPr/>
            <p:nvPr>
              <p:custDataLst>
                <p:tags r:id="rId16"/>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8" name="Freeform 52"/>
            <p:cNvSpPr/>
            <p:nvPr>
              <p:custDataLst>
                <p:tags r:id="rId17"/>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9" name="Freeform 53"/>
            <p:cNvSpPr>
              <a:spLocks noEditPoints="1"/>
            </p:cNvSpPr>
            <p:nvPr>
              <p:custDataLst>
                <p:tags r:id="rId18"/>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0" name="Freeform 54"/>
            <p:cNvSpPr/>
            <p:nvPr>
              <p:custDataLst>
                <p:tags r:id="rId19"/>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1" name="Freeform 55"/>
            <p:cNvSpPr/>
            <p:nvPr>
              <p:custDataLst>
                <p:tags r:id="rId20"/>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2" name="Freeform 56"/>
            <p:cNvSpPr/>
            <p:nvPr>
              <p:custDataLst>
                <p:tags r:id="rId21"/>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3" name="Freeform 57"/>
            <p:cNvSpPr/>
            <p:nvPr>
              <p:custDataLst>
                <p:tags r:id="rId22"/>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4" name="Freeform 58"/>
            <p:cNvSpPr/>
            <p:nvPr>
              <p:custDataLst>
                <p:tags r:id="rId23"/>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5" name="Freeform 59"/>
            <p:cNvSpPr/>
            <p:nvPr>
              <p:custDataLst>
                <p:tags r:id="rId24"/>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6" name="Freeform 60"/>
            <p:cNvSpPr/>
            <p:nvPr>
              <p:custDataLst>
                <p:tags r:id="rId25"/>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7" name="Freeform 61"/>
            <p:cNvSpPr/>
            <p:nvPr>
              <p:custDataLst>
                <p:tags r:id="rId26"/>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8" name="Freeform 62"/>
            <p:cNvSpPr/>
            <p:nvPr>
              <p:custDataLst>
                <p:tags r:id="rId27"/>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9" name="Freeform 71"/>
            <p:cNvSpPr>
              <a:spLocks noEditPoints="1"/>
            </p:cNvSpPr>
            <p:nvPr>
              <p:custDataLst>
                <p:tags r:id="rId28"/>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grpSp>
      <p:sp>
        <p:nvSpPr>
          <p:cNvPr id="36" name="文本占位符 35"/>
          <p:cNvSpPr>
            <a:spLocks noGrp="1"/>
          </p:cNvSpPr>
          <p:nvPr userDrawn="1">
            <p:ph type="body" sz="quarter" idx="10" hasCustomPrompt="1"/>
            <p:custDataLst>
              <p:tags r:id="rId29"/>
            </p:custDataLst>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charset="-122"/>
                <a:cs typeface="微软雅黑" panose="020B050302020402020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北京大学学术答辩通用</a:t>
            </a:r>
            <a:r>
              <a:rPr lang="en-US" altLang="zh-CN"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PPT</a:t>
            </a:r>
            <a:r>
              <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模板</a:t>
            </a:r>
            <a:endPar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endParaRPr>
          </a:p>
        </p:txBody>
      </p:sp>
      <p:sp>
        <p:nvSpPr>
          <p:cNvPr id="41" name="文本占位符 37"/>
          <p:cNvSpPr>
            <a:spLocks noGrp="1"/>
          </p:cNvSpPr>
          <p:nvPr>
            <p:ph type="body" sz="quarter" idx="11" hasCustomPrompt="1"/>
            <p:custDataLst>
              <p:tags r:id="rId30"/>
            </p:custDataLst>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答辩人：</a:t>
            </a:r>
            <a:r>
              <a:rPr lang="en-US" altLang="zh-CN" dirty="0"/>
              <a:t>XXX</a:t>
            </a:r>
            <a:endParaRPr lang="zh-CN" altLang="en-US" dirty="0"/>
          </a:p>
        </p:txBody>
      </p:sp>
      <p:sp>
        <p:nvSpPr>
          <p:cNvPr id="42" name="文本占位符 37"/>
          <p:cNvSpPr>
            <a:spLocks noGrp="1"/>
          </p:cNvSpPr>
          <p:nvPr>
            <p:ph type="body" sz="quarter" idx="12" hasCustomPrompt="1"/>
            <p:custDataLst>
              <p:tags r:id="rId31"/>
            </p:custDataLst>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指导教师：</a:t>
            </a:r>
            <a:r>
              <a:rPr lang="en-US" altLang="zh-CN" dirty="0"/>
              <a:t>XXX</a:t>
            </a:r>
            <a:endParaRPr lang="zh-CN" altLang="en-US" dirty="0"/>
          </a:p>
        </p:txBody>
      </p:sp>
      <p:sp>
        <p:nvSpPr>
          <p:cNvPr id="43" name="文本占位符 37"/>
          <p:cNvSpPr>
            <a:spLocks noGrp="1"/>
          </p:cNvSpPr>
          <p:nvPr>
            <p:ph type="body" sz="quarter" idx="13" hasCustomPrompt="1"/>
            <p:custDataLst>
              <p:tags r:id="rId32"/>
            </p:custDataLst>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院系：</a:t>
            </a:r>
            <a:r>
              <a:rPr lang="en-US" altLang="zh-CN" dirty="0"/>
              <a:t>XXX</a:t>
            </a:r>
            <a:endParaRPr lang="zh-CN" altLang="en-US" dirty="0"/>
          </a:p>
        </p:txBody>
      </p:sp>
    </p:spTree>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3"/>
            </p:custDataLst>
          </p:nvPr>
        </p:nvPicPr>
        <p:blipFill>
          <a:blip r:embed="rId4">
            <a:extLst>
              <a:ext uri="{96DAC541-7B7A-43D3-8B79-37D633B846F1}">
                <asvg:svgBlip xmlns:asvg="http://schemas.microsoft.com/office/drawing/2016/SVG/main" r:embed="rId5"/>
              </a:ext>
            </a:extLst>
          </a:blip>
          <a:stretch>
            <a:fillRect/>
          </a:stretch>
        </p:blipFill>
        <p:spPr>
          <a:xfrm>
            <a:off x="-1601832" y="3365787"/>
            <a:ext cx="6665290" cy="4818286"/>
          </a:xfrm>
          <a:prstGeom prst="rect">
            <a:avLst/>
          </a:prstGeom>
        </p:spPr>
      </p:pic>
      <p:sp>
        <p:nvSpPr>
          <p:cNvPr id="7" name="矩形 6"/>
          <p:cNvSpPr/>
          <p:nvPr userDrawn="1">
            <p:custDataLst>
              <p:tags r:id="rId6"/>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sp>
        <p:nvSpPr>
          <p:cNvPr id="45" name="文本占位符 40"/>
          <p:cNvSpPr>
            <a:spLocks noGrp="1"/>
          </p:cNvSpPr>
          <p:nvPr>
            <p:ph type="body" sz="quarter" idx="10" hasCustomPrompt="1"/>
            <p:custDataLst>
              <p:tags r:id="rId9"/>
            </p:custDataLst>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6" name="文本占位符 40"/>
          <p:cNvSpPr>
            <a:spLocks noGrp="1"/>
          </p:cNvSpPr>
          <p:nvPr>
            <p:ph type="body" sz="quarter" idx="11" hasCustomPrompt="1"/>
            <p:custDataLst>
              <p:tags r:id="rId10"/>
            </p:custDataLst>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7" name="文本占位符 40"/>
          <p:cNvSpPr>
            <a:spLocks noGrp="1"/>
          </p:cNvSpPr>
          <p:nvPr>
            <p:ph type="body" sz="quarter" idx="12" hasCustomPrompt="1"/>
            <p:custDataLst>
              <p:tags r:id="rId11"/>
            </p:custDataLst>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9" name="文本占位符 40"/>
          <p:cNvSpPr>
            <a:spLocks noGrp="1"/>
          </p:cNvSpPr>
          <p:nvPr>
            <p:ph type="body" sz="quarter" idx="14" hasCustomPrompt="1"/>
            <p:custDataLst>
              <p:tags r:id="rId12"/>
            </p:custDataLst>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50" name="文本框 49"/>
          <p:cNvSpPr txBox="1"/>
          <p:nvPr userDrawn="1">
            <p:custDataLst>
              <p:tags r:id="rId13"/>
            </p:custDataLst>
          </p:nvPr>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p:cNvSpPr txBox="1"/>
          <p:nvPr userDrawn="1">
            <p:custDataLst>
              <p:tags r:id="rId14"/>
            </p:custDataLst>
          </p:nvPr>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p:cNvSpPr txBox="1"/>
          <p:nvPr userDrawn="1">
            <p:custDataLst>
              <p:tags r:id="rId15"/>
            </p:custDataLst>
          </p:nvPr>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p:cNvSpPr txBox="1"/>
          <p:nvPr userDrawn="1">
            <p:custDataLst>
              <p:tags r:id="rId16"/>
            </p:custDataLst>
          </p:nvPr>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p:cNvGrpSpPr/>
          <p:nvPr userDrawn="1"/>
        </p:nvGrpSpPr>
        <p:grpSpPr>
          <a:xfrm>
            <a:off x="2425132" y="3183822"/>
            <a:ext cx="1945700" cy="1941162"/>
            <a:chOff x="2105799" y="20055838"/>
            <a:chExt cx="6748090" cy="6732363"/>
          </a:xfrm>
          <a:solidFill>
            <a:schemeClr val="accent1"/>
          </a:solidFill>
        </p:grpSpPr>
        <p:sp>
          <p:nvSpPr>
            <p:cNvPr id="57" name="Freeform 8"/>
            <p:cNvSpPr>
              <a:spLocks noEditPoints="1"/>
            </p:cNvSpPr>
            <p:nvPr>
              <p:custDataLst>
                <p:tags r:id="rId17"/>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8" name="Freeform 42"/>
            <p:cNvSpPr>
              <a:spLocks noEditPoints="1"/>
            </p:cNvSpPr>
            <p:nvPr>
              <p:custDataLst>
                <p:tags r:id="rId18"/>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9" name="Freeform 43"/>
            <p:cNvSpPr>
              <a:spLocks noEditPoints="1"/>
            </p:cNvSpPr>
            <p:nvPr>
              <p:custDataLst>
                <p:tags r:id="rId19"/>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0" name="Freeform 44"/>
            <p:cNvSpPr/>
            <p:nvPr>
              <p:custDataLst>
                <p:tags r:id="rId20"/>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1" name="Freeform 45"/>
            <p:cNvSpPr/>
            <p:nvPr>
              <p:custDataLst>
                <p:tags r:id="rId21"/>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2" name="Freeform 46"/>
            <p:cNvSpPr/>
            <p:nvPr>
              <p:custDataLst>
                <p:tags r:id="rId22"/>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3" name="Freeform 47"/>
            <p:cNvSpPr>
              <a:spLocks noEditPoints="1"/>
            </p:cNvSpPr>
            <p:nvPr>
              <p:custDataLst>
                <p:tags r:id="rId23"/>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4" name="Freeform 48"/>
            <p:cNvSpPr>
              <a:spLocks noEditPoints="1"/>
            </p:cNvSpPr>
            <p:nvPr>
              <p:custDataLst>
                <p:tags r:id="rId24"/>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5" name="Freeform 49"/>
            <p:cNvSpPr/>
            <p:nvPr>
              <p:custDataLst>
                <p:tags r:id="rId25"/>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6" name="Freeform 50"/>
            <p:cNvSpPr>
              <a:spLocks noEditPoints="1"/>
            </p:cNvSpPr>
            <p:nvPr>
              <p:custDataLst>
                <p:tags r:id="rId26"/>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51"/>
            <p:cNvSpPr/>
            <p:nvPr>
              <p:custDataLst>
                <p:tags r:id="rId27"/>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52"/>
            <p:cNvSpPr/>
            <p:nvPr>
              <p:custDataLst>
                <p:tags r:id="rId28"/>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53"/>
            <p:cNvSpPr>
              <a:spLocks noEditPoints="1"/>
            </p:cNvSpPr>
            <p:nvPr>
              <p:custDataLst>
                <p:tags r:id="rId29"/>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0" name="Freeform 54"/>
            <p:cNvSpPr/>
            <p:nvPr>
              <p:custDataLst>
                <p:tags r:id="rId30"/>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1" name="Freeform 55"/>
            <p:cNvSpPr/>
            <p:nvPr>
              <p:custDataLst>
                <p:tags r:id="rId31"/>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2" name="Freeform 56"/>
            <p:cNvSpPr/>
            <p:nvPr>
              <p:custDataLst>
                <p:tags r:id="rId32"/>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3" name="Freeform 57"/>
            <p:cNvSpPr/>
            <p:nvPr>
              <p:custDataLst>
                <p:tags r:id="rId33"/>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4" name="Freeform 58"/>
            <p:cNvSpPr/>
            <p:nvPr>
              <p:custDataLst>
                <p:tags r:id="rId34"/>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5" name="Freeform 59"/>
            <p:cNvSpPr/>
            <p:nvPr>
              <p:custDataLst>
                <p:tags r:id="rId35"/>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6" name="Freeform 60"/>
            <p:cNvSpPr/>
            <p:nvPr>
              <p:custDataLst>
                <p:tags r:id="rId36"/>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7" name="Freeform 61"/>
            <p:cNvSpPr/>
            <p:nvPr>
              <p:custDataLst>
                <p:tags r:id="rId37"/>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8" name="Freeform 62"/>
            <p:cNvSpPr/>
            <p:nvPr>
              <p:custDataLst>
                <p:tags r:id="rId38"/>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9" name="Freeform 71"/>
            <p:cNvSpPr>
              <a:spLocks noEditPoints="1"/>
            </p:cNvSpPr>
            <p:nvPr>
              <p:custDataLst>
                <p:tags r:id="rId39"/>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Tree>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sp>
        <p:nvSpPr>
          <p:cNvPr id="71" name="矩形 70"/>
          <p:cNvSpPr/>
          <p:nvPr userDrawn="1">
            <p:custDataLst>
              <p:tags r:id="rId3"/>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4"/>
            </p:custDataLst>
          </p:nvPr>
        </p:nvPicPr>
        <p:blipFill>
          <a:blip r:embed="rId5">
            <a:extLst>
              <a:ext uri="{96DAC541-7B7A-43D3-8B79-37D633B846F1}">
                <asvg:svgBlip xmlns:asvg="http://schemas.microsoft.com/office/drawing/2016/SVG/main" r:embed="rId6"/>
              </a:ext>
            </a:extLst>
          </a:blip>
          <a:stretch>
            <a:fillRect/>
          </a:stretch>
        </p:blipFill>
        <p:spPr>
          <a:xfrm>
            <a:off x="-1601832" y="3365787"/>
            <a:ext cx="6665290" cy="4818286"/>
          </a:xfrm>
          <a:prstGeom prst="rect">
            <a:avLst/>
          </a:prstGeom>
        </p:spPr>
      </p:pic>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sp>
        <p:nvSpPr>
          <p:cNvPr id="41" name="文本占位符 40"/>
          <p:cNvSpPr>
            <a:spLocks noGrp="1"/>
          </p:cNvSpPr>
          <p:nvPr>
            <p:ph type="body" sz="quarter" idx="10" hasCustomPrompt="1"/>
            <p:custDataLst>
              <p:tags r:id="rId9"/>
            </p:custDataLst>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2" name="文本占位符 40"/>
          <p:cNvSpPr>
            <a:spLocks noGrp="1"/>
          </p:cNvSpPr>
          <p:nvPr>
            <p:ph type="body" sz="quarter" idx="11" hasCustomPrompt="1"/>
            <p:custDataLst>
              <p:tags r:id="rId10"/>
            </p:custDataLst>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3" name="文本占位符 40"/>
          <p:cNvSpPr>
            <a:spLocks noGrp="1"/>
          </p:cNvSpPr>
          <p:nvPr>
            <p:ph type="body" sz="quarter" idx="12" hasCustomPrompt="1"/>
            <p:custDataLst>
              <p:tags r:id="rId11"/>
            </p:custDataLst>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4" name="文本占位符 40"/>
          <p:cNvSpPr>
            <a:spLocks noGrp="1"/>
          </p:cNvSpPr>
          <p:nvPr>
            <p:ph type="body" sz="quarter" idx="13" hasCustomPrompt="1"/>
            <p:custDataLst>
              <p:tags r:id="rId12"/>
            </p:custDataLst>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36" name="文本占位符 40"/>
          <p:cNvSpPr>
            <a:spLocks noGrp="1"/>
          </p:cNvSpPr>
          <p:nvPr>
            <p:ph type="body" sz="quarter" idx="14" hasCustomPrompt="1"/>
            <p:custDataLst>
              <p:tags r:id="rId13"/>
            </p:custDataLst>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2" name="文本框 1"/>
          <p:cNvSpPr txBox="1"/>
          <p:nvPr userDrawn="1">
            <p:custDataLst>
              <p:tags r:id="rId14"/>
            </p:custDataLst>
          </p:nvPr>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custDataLst>
              <p:tags r:id="rId15"/>
            </p:custDataLst>
          </p:nvPr>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custDataLst>
              <p:tags r:id="rId16"/>
            </p:custDataLst>
          </p:nvPr>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custDataLst>
              <p:tags r:id="rId17"/>
            </p:custDataLst>
          </p:nvPr>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custDataLst>
              <p:tags r:id="rId18"/>
            </p:custDataLst>
          </p:nvPr>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p:cNvGrpSpPr/>
          <p:nvPr userDrawn="1"/>
        </p:nvGrpSpPr>
        <p:grpSpPr>
          <a:xfrm>
            <a:off x="2425132" y="3183822"/>
            <a:ext cx="1945700" cy="1941162"/>
            <a:chOff x="2105799" y="20055838"/>
            <a:chExt cx="6748090" cy="6732363"/>
          </a:xfrm>
          <a:solidFill>
            <a:schemeClr val="accent1"/>
          </a:solidFill>
        </p:grpSpPr>
        <p:sp>
          <p:nvSpPr>
            <p:cNvPr id="48" name="Freeform 8"/>
            <p:cNvSpPr>
              <a:spLocks noEditPoints="1"/>
            </p:cNvSpPr>
            <p:nvPr>
              <p:custDataLst>
                <p:tags r:id="rId19"/>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49" name="Freeform 42"/>
            <p:cNvSpPr>
              <a:spLocks noEditPoints="1"/>
            </p:cNvSpPr>
            <p:nvPr>
              <p:custDataLst>
                <p:tags r:id="rId20"/>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0" name="Freeform 43"/>
            <p:cNvSpPr>
              <a:spLocks noEditPoints="1"/>
            </p:cNvSpPr>
            <p:nvPr>
              <p:custDataLst>
                <p:tags r:id="rId21"/>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1" name="Freeform 44"/>
            <p:cNvSpPr/>
            <p:nvPr>
              <p:custDataLst>
                <p:tags r:id="rId22"/>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2" name="Freeform 45"/>
            <p:cNvSpPr/>
            <p:nvPr>
              <p:custDataLst>
                <p:tags r:id="rId23"/>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3" name="Freeform 46"/>
            <p:cNvSpPr/>
            <p:nvPr>
              <p:custDataLst>
                <p:tags r:id="rId24"/>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4" name="Freeform 47"/>
            <p:cNvSpPr>
              <a:spLocks noEditPoints="1"/>
            </p:cNvSpPr>
            <p:nvPr>
              <p:custDataLst>
                <p:tags r:id="rId25"/>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5" name="Freeform 48"/>
            <p:cNvSpPr>
              <a:spLocks noEditPoints="1"/>
            </p:cNvSpPr>
            <p:nvPr>
              <p:custDataLst>
                <p:tags r:id="rId26"/>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6" name="Freeform 49"/>
            <p:cNvSpPr/>
            <p:nvPr>
              <p:custDataLst>
                <p:tags r:id="rId27"/>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7" name="Freeform 50"/>
            <p:cNvSpPr>
              <a:spLocks noEditPoints="1"/>
            </p:cNvSpPr>
            <p:nvPr>
              <p:custDataLst>
                <p:tags r:id="rId28"/>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8" name="Freeform 51"/>
            <p:cNvSpPr/>
            <p:nvPr>
              <p:custDataLst>
                <p:tags r:id="rId29"/>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9" name="Freeform 52"/>
            <p:cNvSpPr/>
            <p:nvPr>
              <p:custDataLst>
                <p:tags r:id="rId30"/>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0" name="Freeform 53"/>
            <p:cNvSpPr>
              <a:spLocks noEditPoints="1"/>
            </p:cNvSpPr>
            <p:nvPr>
              <p:custDataLst>
                <p:tags r:id="rId31"/>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1" name="Freeform 54"/>
            <p:cNvSpPr/>
            <p:nvPr>
              <p:custDataLst>
                <p:tags r:id="rId32"/>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2" name="Freeform 55"/>
            <p:cNvSpPr/>
            <p:nvPr>
              <p:custDataLst>
                <p:tags r:id="rId33"/>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3" name="Freeform 56"/>
            <p:cNvSpPr/>
            <p:nvPr>
              <p:custDataLst>
                <p:tags r:id="rId34"/>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4" name="Freeform 57"/>
            <p:cNvSpPr/>
            <p:nvPr>
              <p:custDataLst>
                <p:tags r:id="rId35"/>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5" name="Freeform 58"/>
            <p:cNvSpPr/>
            <p:nvPr>
              <p:custDataLst>
                <p:tags r:id="rId36"/>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6" name="Freeform 59"/>
            <p:cNvSpPr/>
            <p:nvPr>
              <p:custDataLst>
                <p:tags r:id="rId37"/>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60"/>
            <p:cNvSpPr/>
            <p:nvPr>
              <p:custDataLst>
                <p:tags r:id="rId38"/>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61"/>
            <p:cNvSpPr/>
            <p:nvPr>
              <p:custDataLst>
                <p:tags r:id="rId39"/>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62"/>
            <p:cNvSpPr/>
            <p:nvPr>
              <p:custDataLst>
                <p:tags r:id="rId40"/>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0" name="Freeform 71"/>
            <p:cNvSpPr>
              <a:spLocks noEditPoints="1"/>
            </p:cNvSpPr>
            <p:nvPr>
              <p:custDataLst>
                <p:tags r:id="rId41"/>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Tree>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3"/>
            </p:custDataLst>
          </p:nvPr>
        </p:nvPicPr>
        <p:blipFill>
          <a:blip r:embed="rId4">
            <a:extLst>
              <a:ext uri="{96DAC541-7B7A-43D3-8B79-37D633B846F1}">
                <asvg:svgBlip xmlns:asvg="http://schemas.microsoft.com/office/drawing/2016/SVG/main" r:embed="rId5"/>
              </a:ext>
            </a:extLst>
          </a:blip>
          <a:stretch>
            <a:fillRect/>
          </a:stretch>
        </p:blipFill>
        <p:spPr>
          <a:xfrm>
            <a:off x="-1601832" y="3365787"/>
            <a:ext cx="6665290" cy="4818286"/>
          </a:xfrm>
          <a:prstGeom prst="rect">
            <a:avLst/>
          </a:prstGeom>
        </p:spPr>
      </p:pic>
      <p:sp>
        <p:nvSpPr>
          <p:cNvPr id="49" name="矩形 48"/>
          <p:cNvSpPr/>
          <p:nvPr userDrawn="1">
            <p:custDataLst>
              <p:tags r:id="rId6"/>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grpSp>
        <p:nvGrpSpPr>
          <p:cNvPr id="11" name="组合 10"/>
          <p:cNvGrpSpPr/>
          <p:nvPr userDrawn="1"/>
        </p:nvGrpSpPr>
        <p:grpSpPr>
          <a:xfrm>
            <a:off x="2425132" y="3183822"/>
            <a:ext cx="1945700" cy="1941162"/>
            <a:chOff x="2105799" y="20055838"/>
            <a:chExt cx="6748090" cy="6732363"/>
          </a:xfrm>
          <a:solidFill>
            <a:schemeClr val="accent1"/>
          </a:solidFill>
        </p:grpSpPr>
        <p:sp>
          <p:nvSpPr>
            <p:cNvPr id="12" name="Freeform 8"/>
            <p:cNvSpPr>
              <a:spLocks noEditPoints="1"/>
            </p:cNvSpPr>
            <p:nvPr>
              <p:custDataLst>
                <p:tags r:id="rId9"/>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 name="Freeform 42"/>
            <p:cNvSpPr>
              <a:spLocks noEditPoints="1"/>
            </p:cNvSpPr>
            <p:nvPr>
              <p:custDataLst>
                <p:tags r:id="rId10"/>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 name="Freeform 43"/>
            <p:cNvSpPr>
              <a:spLocks noEditPoints="1"/>
            </p:cNvSpPr>
            <p:nvPr>
              <p:custDataLst>
                <p:tags r:id="rId11"/>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5" name="Freeform 44"/>
            <p:cNvSpPr/>
            <p:nvPr>
              <p:custDataLst>
                <p:tags r:id="rId12"/>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6" name="Freeform 45"/>
            <p:cNvSpPr/>
            <p:nvPr>
              <p:custDataLst>
                <p:tags r:id="rId13"/>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7" name="Freeform 46"/>
            <p:cNvSpPr/>
            <p:nvPr>
              <p:custDataLst>
                <p:tags r:id="rId14"/>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8" name="Freeform 47"/>
            <p:cNvSpPr>
              <a:spLocks noEditPoints="1"/>
            </p:cNvSpPr>
            <p:nvPr>
              <p:custDataLst>
                <p:tags r:id="rId15"/>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9" name="Freeform 48"/>
            <p:cNvSpPr>
              <a:spLocks noEditPoints="1"/>
            </p:cNvSpPr>
            <p:nvPr>
              <p:custDataLst>
                <p:tags r:id="rId16"/>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0" name="Freeform 49"/>
            <p:cNvSpPr/>
            <p:nvPr>
              <p:custDataLst>
                <p:tags r:id="rId17"/>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1" name="Freeform 50"/>
            <p:cNvSpPr>
              <a:spLocks noEditPoints="1"/>
            </p:cNvSpPr>
            <p:nvPr>
              <p:custDataLst>
                <p:tags r:id="rId18"/>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2" name="Freeform 51"/>
            <p:cNvSpPr/>
            <p:nvPr>
              <p:custDataLst>
                <p:tags r:id="rId19"/>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3" name="Freeform 52"/>
            <p:cNvSpPr/>
            <p:nvPr>
              <p:custDataLst>
                <p:tags r:id="rId20"/>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4" name="Freeform 53"/>
            <p:cNvSpPr>
              <a:spLocks noEditPoints="1"/>
            </p:cNvSpPr>
            <p:nvPr>
              <p:custDataLst>
                <p:tags r:id="rId21"/>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5" name="Freeform 54"/>
            <p:cNvSpPr/>
            <p:nvPr>
              <p:custDataLst>
                <p:tags r:id="rId22"/>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6" name="Freeform 55"/>
            <p:cNvSpPr/>
            <p:nvPr>
              <p:custDataLst>
                <p:tags r:id="rId23"/>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7" name="Freeform 56"/>
            <p:cNvSpPr/>
            <p:nvPr>
              <p:custDataLst>
                <p:tags r:id="rId24"/>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8" name="Freeform 57"/>
            <p:cNvSpPr/>
            <p:nvPr>
              <p:custDataLst>
                <p:tags r:id="rId25"/>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9" name="Freeform 58"/>
            <p:cNvSpPr/>
            <p:nvPr>
              <p:custDataLst>
                <p:tags r:id="rId26"/>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0" name="Freeform 59"/>
            <p:cNvSpPr/>
            <p:nvPr>
              <p:custDataLst>
                <p:tags r:id="rId27"/>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1" name="Freeform 60"/>
            <p:cNvSpPr/>
            <p:nvPr>
              <p:custDataLst>
                <p:tags r:id="rId28"/>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2" name="Freeform 61"/>
            <p:cNvSpPr/>
            <p:nvPr>
              <p:custDataLst>
                <p:tags r:id="rId29"/>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3" name="Freeform 62"/>
            <p:cNvSpPr/>
            <p:nvPr>
              <p:custDataLst>
                <p:tags r:id="rId30"/>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4" name="Freeform 71"/>
            <p:cNvSpPr>
              <a:spLocks noEditPoints="1"/>
            </p:cNvSpPr>
            <p:nvPr>
              <p:custDataLst>
                <p:tags r:id="rId31"/>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
        <p:nvSpPr>
          <p:cNvPr id="41" name="文本占位符 40"/>
          <p:cNvSpPr>
            <a:spLocks noGrp="1"/>
          </p:cNvSpPr>
          <p:nvPr>
            <p:ph type="body" sz="quarter" idx="10" hasCustomPrompt="1"/>
            <p:custDataLst>
              <p:tags r:id="rId32"/>
            </p:custDataLst>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2" name="文本占位符 40"/>
          <p:cNvSpPr>
            <a:spLocks noGrp="1"/>
          </p:cNvSpPr>
          <p:nvPr>
            <p:ph type="body" sz="quarter" idx="11" hasCustomPrompt="1"/>
            <p:custDataLst>
              <p:tags r:id="rId33"/>
            </p:custDataLst>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3" name="文本占位符 40"/>
          <p:cNvSpPr>
            <a:spLocks noGrp="1"/>
          </p:cNvSpPr>
          <p:nvPr>
            <p:ph type="body" sz="quarter" idx="12" hasCustomPrompt="1"/>
            <p:custDataLst>
              <p:tags r:id="rId34"/>
            </p:custDataLst>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4" name="文本占位符 40"/>
          <p:cNvSpPr>
            <a:spLocks noGrp="1"/>
          </p:cNvSpPr>
          <p:nvPr>
            <p:ph type="body" sz="quarter" idx="13" hasCustomPrompt="1"/>
            <p:custDataLst>
              <p:tags r:id="rId35"/>
            </p:custDataLst>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36" name="文本占位符 40"/>
          <p:cNvSpPr>
            <a:spLocks noGrp="1"/>
          </p:cNvSpPr>
          <p:nvPr>
            <p:ph type="body" sz="quarter" idx="14" hasCustomPrompt="1"/>
            <p:custDataLst>
              <p:tags r:id="rId36"/>
            </p:custDataLst>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2" name="文本框 1"/>
          <p:cNvSpPr txBox="1"/>
          <p:nvPr userDrawn="1">
            <p:custDataLst>
              <p:tags r:id="rId37"/>
            </p:custDataLst>
          </p:nvPr>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custDataLst>
              <p:tags r:id="rId38"/>
            </p:custDataLst>
          </p:nvPr>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custDataLst>
              <p:tags r:id="rId39"/>
            </p:custDataLst>
          </p:nvPr>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custDataLst>
              <p:tags r:id="rId40"/>
            </p:custDataLst>
          </p:nvPr>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custDataLst>
              <p:tags r:id="rId41"/>
            </p:custDataLst>
          </p:nvPr>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p:cNvSpPr>
            <a:spLocks noGrp="1"/>
          </p:cNvSpPr>
          <p:nvPr>
            <p:ph type="body" sz="quarter" idx="15" hasCustomPrompt="1"/>
            <p:custDataLst>
              <p:tags r:id="rId42"/>
            </p:custDataLst>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8" name="文本框 47"/>
          <p:cNvSpPr txBox="1"/>
          <p:nvPr userDrawn="1">
            <p:custDataLst>
              <p:tags r:id="rId43"/>
            </p:custDataLst>
          </p:nvPr>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p:cNvSpPr/>
          <p:nvPr userDrawn="1">
            <p:custDataLst>
              <p:tags r:id="rId2"/>
            </p:custDataLst>
          </p:nvPr>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cxnSp>
        <p:nvCxnSpPr>
          <p:cNvPr id="70" name="直接连接符 69"/>
          <p:cNvCxnSpPr/>
          <p:nvPr>
            <p:custDataLst>
              <p:tags r:id="rId3"/>
            </p:custDataLst>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p:cNvSpPr>
            <a:spLocks noGrp="1"/>
          </p:cNvSpPr>
          <p:nvPr userDrawn="1">
            <p:ph type="body" sz="quarter" idx="10" hasCustomPrompt="1"/>
            <p:custDataLst>
              <p:tags r:id="rId4"/>
            </p:custDataLst>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B0604020202090204"/>
                <a:ea typeface="微软雅黑" panose="020B050302020402020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en-US" altLang="zh-CN" dirty="0"/>
              <a:t>XX</a:t>
            </a:r>
            <a:endParaRPr lang="zh-CN" altLang="en-US" dirty="0"/>
          </a:p>
        </p:txBody>
      </p:sp>
      <p:sp>
        <p:nvSpPr>
          <p:cNvPr id="127" name="文本占位符 3"/>
          <p:cNvSpPr>
            <a:spLocks noGrp="1"/>
          </p:cNvSpPr>
          <p:nvPr>
            <p:ph type="body" sz="quarter" idx="11" hasCustomPrompt="1"/>
            <p:custDataLst>
              <p:tags r:id="rId5"/>
            </p:custDataLst>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B0604020202090204"/>
                <a:ea typeface="微软雅黑" panose="020B050302020402020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dirty="0"/>
              <a:t>输入标题文本</a:t>
            </a:r>
            <a:endParaRPr lang="zh-CN" altLang="en-US" dirty="0"/>
          </a:p>
        </p:txBody>
      </p:sp>
      <p:pic>
        <p:nvPicPr>
          <p:cNvPr id="128" name="图形 127"/>
          <p:cNvPicPr>
            <a:picLocks noChangeAspect="1"/>
          </p:cNvPicPr>
          <p:nvPr userDrawn="1">
            <p:custDataLst>
              <p:tags r:id="rId6"/>
            </p:custDataLst>
          </p:nvPr>
        </p:nvPicPr>
        <p:blipFill>
          <a:blip r:embed="rId7">
            <a:extLst>
              <a:ext uri="{96DAC541-7B7A-43D3-8B79-37D633B846F1}">
                <asvg:svgBlip xmlns:asvg="http://schemas.microsoft.com/office/drawing/2016/SVG/main" r:embed="rId8"/>
              </a:ext>
            </a:extLst>
          </a:blip>
          <a:stretch>
            <a:fillRect/>
          </a:stretch>
        </p:blipFill>
        <p:spPr>
          <a:xfrm>
            <a:off x="8863687" y="1559486"/>
            <a:ext cx="5172316" cy="3739027"/>
          </a:xfrm>
          <a:prstGeom prst="rect">
            <a:avLst/>
          </a:prstGeom>
        </p:spPr>
      </p:pic>
      <p:grpSp>
        <p:nvGrpSpPr>
          <p:cNvPr id="62" name="组合 61"/>
          <p:cNvGrpSpPr/>
          <p:nvPr userDrawn="1"/>
        </p:nvGrpSpPr>
        <p:grpSpPr>
          <a:xfrm>
            <a:off x="1654090" y="1145460"/>
            <a:ext cx="1477533" cy="108755"/>
            <a:chOff x="4616246" y="3878362"/>
            <a:chExt cx="5571416" cy="410087"/>
          </a:xfrm>
          <a:solidFill>
            <a:schemeClr val="tx1">
              <a:alpha val="80000"/>
            </a:schemeClr>
          </a:solidFill>
        </p:grpSpPr>
        <p:sp>
          <p:nvSpPr>
            <p:cNvPr id="63" name="Freeform 17"/>
            <p:cNvSpPr>
              <a:spLocks noEditPoints="1"/>
            </p:cNvSpPr>
            <p:nvPr>
              <p:custDataLst>
                <p:tags r:id="rId9"/>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4" name="Freeform 18"/>
            <p:cNvSpPr/>
            <p:nvPr>
              <p:custDataLst>
                <p:tags r:id="rId10"/>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5" name="Freeform 19"/>
            <p:cNvSpPr/>
            <p:nvPr>
              <p:custDataLst>
                <p:tags r:id="rId11"/>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7" name="Freeform 20"/>
            <p:cNvSpPr/>
            <p:nvPr>
              <p:custDataLst>
                <p:tags r:id="rId12"/>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8" name="Freeform 21"/>
            <p:cNvSpPr/>
            <p:nvPr>
              <p:custDataLst>
                <p:tags r:id="rId13"/>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22"/>
            <p:cNvSpPr/>
            <p:nvPr>
              <p:custDataLst>
                <p:tags r:id="rId14"/>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1" name="Freeform 23"/>
            <p:cNvSpPr/>
            <p:nvPr>
              <p:custDataLst>
                <p:tags r:id="rId15"/>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29" name="Freeform 25"/>
            <p:cNvSpPr/>
            <p:nvPr>
              <p:custDataLst>
                <p:tags r:id="rId16"/>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0" name="Freeform 27"/>
            <p:cNvSpPr>
              <a:spLocks noEditPoints="1"/>
            </p:cNvSpPr>
            <p:nvPr>
              <p:custDataLst>
                <p:tags r:id="rId17"/>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1" name="Freeform 29"/>
            <p:cNvSpPr/>
            <p:nvPr>
              <p:custDataLst>
                <p:tags r:id="rId18"/>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2" name="Freeform 30"/>
            <p:cNvSpPr/>
            <p:nvPr>
              <p:custDataLst>
                <p:tags r:id="rId19"/>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3" name="Freeform 31"/>
            <p:cNvSpPr/>
            <p:nvPr>
              <p:custDataLst>
                <p:tags r:id="rId20"/>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4" name="Freeform 32"/>
            <p:cNvSpPr/>
            <p:nvPr>
              <p:custDataLst>
                <p:tags r:id="rId21"/>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5" name="Freeform 33"/>
            <p:cNvSpPr/>
            <p:nvPr>
              <p:custDataLst>
                <p:tags r:id="rId22"/>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6" name="Freeform 34"/>
            <p:cNvSpPr/>
            <p:nvPr>
              <p:custDataLst>
                <p:tags r:id="rId23"/>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7" name="Freeform 35"/>
            <p:cNvSpPr/>
            <p:nvPr>
              <p:custDataLst>
                <p:tags r:id="rId24"/>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38" name="组合 137"/>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p:cNvSpPr>
              <a:spLocks noEditPoints="1"/>
            </p:cNvSpPr>
            <p:nvPr>
              <p:custDataLst>
                <p:tags r:id="rId25"/>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0" name="Freeform 10"/>
            <p:cNvSpPr/>
            <p:nvPr>
              <p:custDataLst>
                <p:tags r:id="rId26"/>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1" name="Freeform 11"/>
            <p:cNvSpPr>
              <a:spLocks noEditPoints="1"/>
            </p:cNvSpPr>
            <p:nvPr>
              <p:custDataLst>
                <p:tags r:id="rId27"/>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2" name="Freeform 12"/>
            <p:cNvSpPr/>
            <p:nvPr>
              <p:custDataLst>
                <p:tags r:id="rId28"/>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3" name="Freeform 13"/>
            <p:cNvSpPr/>
            <p:nvPr>
              <p:custDataLst>
                <p:tags r:id="rId29"/>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4" name="Freeform 14"/>
            <p:cNvSpPr/>
            <p:nvPr>
              <p:custDataLst>
                <p:tags r:id="rId30"/>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5" name="Freeform 15"/>
            <p:cNvSpPr/>
            <p:nvPr>
              <p:custDataLst>
                <p:tags r:id="rId31"/>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6" name="Freeform 16"/>
            <p:cNvSpPr/>
            <p:nvPr>
              <p:custDataLst>
                <p:tags r:id="rId32"/>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7" name="Freeform 24"/>
            <p:cNvSpPr/>
            <p:nvPr>
              <p:custDataLst>
                <p:tags r:id="rId33"/>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8" name="Freeform 26"/>
            <p:cNvSpPr/>
            <p:nvPr>
              <p:custDataLst>
                <p:tags r:id="rId34"/>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28"/>
            <p:cNvSpPr/>
            <p:nvPr>
              <p:custDataLst>
                <p:tags r:id="rId35"/>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36"/>
            <p:cNvSpPr/>
            <p:nvPr>
              <p:custDataLst>
                <p:tags r:id="rId36"/>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51" name="组合 150"/>
          <p:cNvGrpSpPr/>
          <p:nvPr userDrawn="1"/>
        </p:nvGrpSpPr>
        <p:grpSpPr>
          <a:xfrm>
            <a:off x="882188" y="613507"/>
            <a:ext cx="664422" cy="662874"/>
            <a:chOff x="2105799" y="20055838"/>
            <a:chExt cx="6748090" cy="6732363"/>
          </a:xfrm>
          <a:solidFill>
            <a:schemeClr val="accent1">
              <a:alpha val="80000"/>
            </a:schemeClr>
          </a:solidFill>
        </p:grpSpPr>
        <p:sp>
          <p:nvSpPr>
            <p:cNvPr id="152" name="Freeform 8"/>
            <p:cNvSpPr>
              <a:spLocks noEditPoints="1"/>
            </p:cNvSpPr>
            <p:nvPr>
              <p:custDataLst>
                <p:tags r:id="rId37"/>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3" name="Freeform 42"/>
            <p:cNvSpPr>
              <a:spLocks noEditPoints="1"/>
            </p:cNvSpPr>
            <p:nvPr>
              <p:custDataLst>
                <p:tags r:id="rId38"/>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4" name="Freeform 43"/>
            <p:cNvSpPr>
              <a:spLocks noEditPoints="1"/>
            </p:cNvSpPr>
            <p:nvPr>
              <p:custDataLst>
                <p:tags r:id="rId39"/>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5" name="Freeform 44"/>
            <p:cNvSpPr/>
            <p:nvPr>
              <p:custDataLst>
                <p:tags r:id="rId40"/>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6" name="Freeform 45"/>
            <p:cNvSpPr/>
            <p:nvPr>
              <p:custDataLst>
                <p:tags r:id="rId41"/>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7" name="Freeform 46"/>
            <p:cNvSpPr/>
            <p:nvPr>
              <p:custDataLst>
                <p:tags r:id="rId42"/>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8" name="Freeform 47"/>
            <p:cNvSpPr>
              <a:spLocks noEditPoints="1"/>
            </p:cNvSpPr>
            <p:nvPr>
              <p:custDataLst>
                <p:tags r:id="rId43"/>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9" name="Freeform 48"/>
            <p:cNvSpPr>
              <a:spLocks noEditPoints="1"/>
            </p:cNvSpPr>
            <p:nvPr>
              <p:custDataLst>
                <p:tags r:id="rId44"/>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0" name="Freeform 49"/>
            <p:cNvSpPr/>
            <p:nvPr>
              <p:custDataLst>
                <p:tags r:id="rId45"/>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1" name="Freeform 50"/>
            <p:cNvSpPr>
              <a:spLocks noEditPoints="1"/>
            </p:cNvSpPr>
            <p:nvPr>
              <p:custDataLst>
                <p:tags r:id="rId46"/>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2" name="Freeform 51"/>
            <p:cNvSpPr/>
            <p:nvPr>
              <p:custDataLst>
                <p:tags r:id="rId47"/>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3" name="Freeform 52"/>
            <p:cNvSpPr/>
            <p:nvPr>
              <p:custDataLst>
                <p:tags r:id="rId48"/>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4" name="Freeform 53"/>
            <p:cNvSpPr>
              <a:spLocks noEditPoints="1"/>
            </p:cNvSpPr>
            <p:nvPr>
              <p:custDataLst>
                <p:tags r:id="rId49"/>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5" name="Freeform 54"/>
            <p:cNvSpPr/>
            <p:nvPr>
              <p:custDataLst>
                <p:tags r:id="rId50"/>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6" name="Freeform 55"/>
            <p:cNvSpPr/>
            <p:nvPr>
              <p:custDataLst>
                <p:tags r:id="rId51"/>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7" name="Freeform 56"/>
            <p:cNvSpPr/>
            <p:nvPr>
              <p:custDataLst>
                <p:tags r:id="rId52"/>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8" name="Freeform 57"/>
            <p:cNvSpPr/>
            <p:nvPr>
              <p:custDataLst>
                <p:tags r:id="rId53"/>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9" name="Freeform 58"/>
            <p:cNvSpPr/>
            <p:nvPr>
              <p:custDataLst>
                <p:tags r:id="rId54"/>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0" name="Freeform 59"/>
            <p:cNvSpPr/>
            <p:nvPr>
              <p:custDataLst>
                <p:tags r:id="rId55"/>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1" name="Freeform 60"/>
            <p:cNvSpPr/>
            <p:nvPr>
              <p:custDataLst>
                <p:tags r:id="rId56"/>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2" name="Freeform 61"/>
            <p:cNvSpPr/>
            <p:nvPr>
              <p:custDataLst>
                <p:tags r:id="rId57"/>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3" name="Freeform 62"/>
            <p:cNvSpPr/>
            <p:nvPr>
              <p:custDataLst>
                <p:tags r:id="rId58"/>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4" name="Freeform 71"/>
            <p:cNvSpPr>
              <a:spLocks noEditPoints="1"/>
            </p:cNvSpPr>
            <p:nvPr>
              <p:custDataLst>
                <p:tags r:id="rId59"/>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sp>
        <p:nvSpPr>
          <p:cNvPr id="5" name="矩形 4"/>
          <p:cNvSpPr/>
          <p:nvPr userDrawn="1">
            <p:custDataLst>
              <p:tags r:id="rId60"/>
            </p:custDataLst>
          </p:nvPr>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B0604020202090204"/>
                <a:ea typeface="微软雅黑" panose="020B0503020204020204" charset="-122"/>
                <a:cs typeface="+mn-ea"/>
              </a:rPr>
              <a:t>PART</a:t>
            </a:r>
            <a:endParaRPr kumimoji="0" lang="zh-CN" altLang="en-US" sz="4000" b="0" i="0" u="none" strike="noStrike" kern="1200" cap="none" spc="0" normalizeH="0" baseline="0" dirty="0">
              <a:ln>
                <a:noFill/>
              </a:ln>
              <a:solidFill>
                <a:prstClr val="white"/>
              </a:solidFill>
              <a:effectLst/>
              <a:uLnTx/>
              <a:uFillTx/>
              <a:latin typeface="Arial" panose="020B0604020202090204"/>
              <a:ea typeface="微软雅黑" panose="020B0503020204020204" charset="-122"/>
              <a:cs typeface="+mn-ea"/>
            </a:endParaRPr>
          </a:p>
        </p:txBody>
      </p:sp>
    </p:spTree>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p:cNvSpPr/>
          <p:nvPr userDrawn="1">
            <p:custDataLst>
              <p:tags r:id="rId2"/>
            </p:custDataLst>
          </p:nvPr>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sp>
        <p:nvSpPr>
          <p:cNvPr id="63" name="椭圆 62"/>
          <p:cNvSpPr/>
          <p:nvPr>
            <p:custDataLst>
              <p:tags r:id="rId3"/>
            </p:custDataLst>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64" name="组合 63"/>
          <p:cNvGrpSpPr/>
          <p:nvPr/>
        </p:nvGrpSpPr>
        <p:grpSpPr>
          <a:xfrm>
            <a:off x="5317814" y="741574"/>
            <a:ext cx="1614432" cy="1610666"/>
            <a:chOff x="2105799" y="20055838"/>
            <a:chExt cx="6748090" cy="6732363"/>
          </a:xfrm>
          <a:solidFill>
            <a:schemeClr val="accent1"/>
          </a:solidFill>
        </p:grpSpPr>
        <p:sp>
          <p:nvSpPr>
            <p:cNvPr id="65" name="Freeform 8"/>
            <p:cNvSpPr>
              <a:spLocks noEditPoints="1"/>
            </p:cNvSpPr>
            <p:nvPr>
              <p:custDataLst>
                <p:tags r:id="rId4"/>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42"/>
            <p:cNvSpPr>
              <a:spLocks noEditPoints="1"/>
            </p:cNvSpPr>
            <p:nvPr>
              <p:custDataLst>
                <p:tags r:id="rId5"/>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43"/>
            <p:cNvSpPr>
              <a:spLocks noEditPoints="1"/>
            </p:cNvSpPr>
            <p:nvPr>
              <p:custDataLst>
                <p:tags r:id="rId6"/>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44"/>
            <p:cNvSpPr/>
            <p:nvPr>
              <p:custDataLst>
                <p:tags r:id="rId7"/>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1" name="Freeform 45"/>
            <p:cNvSpPr/>
            <p:nvPr>
              <p:custDataLst>
                <p:tags r:id="rId8"/>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29" name="Freeform 46"/>
            <p:cNvSpPr/>
            <p:nvPr>
              <p:custDataLst>
                <p:tags r:id="rId9"/>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0" name="Freeform 47"/>
            <p:cNvSpPr>
              <a:spLocks noEditPoints="1"/>
            </p:cNvSpPr>
            <p:nvPr>
              <p:custDataLst>
                <p:tags r:id="rId10"/>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1" name="Freeform 48"/>
            <p:cNvSpPr>
              <a:spLocks noEditPoints="1"/>
            </p:cNvSpPr>
            <p:nvPr>
              <p:custDataLst>
                <p:tags r:id="rId11"/>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2" name="Freeform 49"/>
            <p:cNvSpPr/>
            <p:nvPr>
              <p:custDataLst>
                <p:tags r:id="rId12"/>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3" name="Freeform 50"/>
            <p:cNvSpPr>
              <a:spLocks noEditPoints="1"/>
            </p:cNvSpPr>
            <p:nvPr>
              <p:custDataLst>
                <p:tags r:id="rId13"/>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4" name="Freeform 51"/>
            <p:cNvSpPr/>
            <p:nvPr>
              <p:custDataLst>
                <p:tags r:id="rId14"/>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5" name="Freeform 52"/>
            <p:cNvSpPr/>
            <p:nvPr>
              <p:custDataLst>
                <p:tags r:id="rId15"/>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6" name="Freeform 53"/>
            <p:cNvSpPr>
              <a:spLocks noEditPoints="1"/>
            </p:cNvSpPr>
            <p:nvPr>
              <p:custDataLst>
                <p:tags r:id="rId16"/>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7" name="Freeform 54"/>
            <p:cNvSpPr/>
            <p:nvPr>
              <p:custDataLst>
                <p:tags r:id="rId17"/>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8" name="Freeform 55"/>
            <p:cNvSpPr/>
            <p:nvPr>
              <p:custDataLst>
                <p:tags r:id="rId18"/>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9" name="Freeform 56"/>
            <p:cNvSpPr/>
            <p:nvPr>
              <p:custDataLst>
                <p:tags r:id="rId19"/>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0" name="Freeform 57"/>
            <p:cNvSpPr/>
            <p:nvPr>
              <p:custDataLst>
                <p:tags r:id="rId20"/>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1" name="Freeform 58"/>
            <p:cNvSpPr/>
            <p:nvPr>
              <p:custDataLst>
                <p:tags r:id="rId21"/>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2" name="Freeform 59"/>
            <p:cNvSpPr/>
            <p:nvPr>
              <p:custDataLst>
                <p:tags r:id="rId22"/>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3" name="Freeform 60"/>
            <p:cNvSpPr/>
            <p:nvPr>
              <p:custDataLst>
                <p:tags r:id="rId23"/>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4" name="Freeform 61"/>
            <p:cNvSpPr/>
            <p:nvPr>
              <p:custDataLst>
                <p:tags r:id="rId24"/>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5" name="Freeform 62"/>
            <p:cNvSpPr/>
            <p:nvPr>
              <p:custDataLst>
                <p:tags r:id="rId25"/>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6" name="Freeform 71"/>
            <p:cNvSpPr>
              <a:spLocks noEditPoints="1"/>
            </p:cNvSpPr>
            <p:nvPr>
              <p:custDataLst>
                <p:tags r:id="rId26"/>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grpSp>
      <p:sp>
        <p:nvSpPr>
          <p:cNvPr id="147" name="标题 1"/>
          <p:cNvSpPr>
            <a:spLocks noGrp="1"/>
          </p:cNvSpPr>
          <p:nvPr userDrawn="1">
            <p:ph type="ctrTitle" hasCustomPrompt="1"/>
            <p:custDataLst>
              <p:tags r:id="rId27"/>
            </p:custDataLst>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B0604020202090204"/>
                <a:ea typeface="微软雅黑" panose="020B0503020204020204" charset="-122"/>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defRPr/>
            </a:pPr>
            <a:r>
              <a:rPr lang="zh-CN" altLang="en-US" dirty="0"/>
              <a:t>单击此处编辑结束语</a:t>
            </a:r>
            <a:endParaRPr lang="zh-CN" altLang="en-US" dirty="0"/>
          </a:p>
        </p:txBody>
      </p:sp>
      <p:sp>
        <p:nvSpPr>
          <p:cNvPr id="148" name="副标题 2"/>
          <p:cNvSpPr>
            <a:spLocks noGrp="1"/>
          </p:cNvSpPr>
          <p:nvPr userDrawn="1">
            <p:ph type="subTitle" idx="1" hasCustomPrompt="1"/>
            <p:custDataLst>
              <p:tags r:id="rId28"/>
            </p:custDataLst>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B0604020202090204"/>
                <a:ea typeface="微软雅黑" panose="020B0503020204020204" charset="-122"/>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endParaRPr lang="zh-CN" altLang="en-US" dirty="0"/>
          </a:p>
        </p:txBody>
      </p:sp>
    </p:spTree>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0"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2"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3"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4"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5"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6"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7"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8"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9"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0"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1"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2"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3"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4"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7"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8"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9"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0"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1"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2"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3"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4"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5"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6"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7"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0"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1"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2"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3"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4"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5"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6"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7"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8"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9"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0"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1"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2"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3"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4"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5"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6"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7"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8"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9"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0"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1"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cxnSp>
        <p:nvCxnSpPr>
          <p:cNvPr id="122" name="直接连接符 121"/>
          <p:cNvCxnSpPr/>
          <p:nvPr userDrawn="1">
            <p:custDataLst>
              <p:tags r:id="rId53"/>
            </p:custDataLst>
          </p:nvPr>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custDataLst>
              <p:tags r:id="rId54"/>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fld>
            <a:r>
              <a:rPr lang="zh-CN" altLang="en-US" dirty="0"/>
              <a:t> </a:t>
            </a:r>
            <a:r>
              <a:rPr lang="en-US" altLang="zh-CN" dirty="0"/>
              <a:t>&gt;</a:t>
            </a:r>
            <a:endParaRPr lang="zh-CN" altLang="en-US" dirty="0"/>
          </a:p>
        </p:txBody>
      </p:sp>
      <p:cxnSp>
        <p:nvCxnSpPr>
          <p:cNvPr id="71" name="直接连接符 70"/>
          <p:cNvCxnSpPr/>
          <p:nvPr userDrawn="1">
            <p:custDataLst>
              <p:tags r:id="rId55"/>
            </p:custDataLst>
          </p:nvPr>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custDataLst>
              <p:tags r:id="rId56"/>
            </p:custDataLst>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p:cNvSpPr>
            <a:spLocks noGrp="1"/>
          </p:cNvSpPr>
          <p:nvPr>
            <p:ph type="title" hasCustomPrompt="1"/>
            <p:custDataLst>
              <p:tags r:id="rId57"/>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63" name="文本框 62"/>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p:cNvGrpSpPr/>
          <p:nvPr userDrawn="1"/>
        </p:nvGrpSpPr>
        <p:grpSpPr>
          <a:xfrm>
            <a:off x="528706" y="867990"/>
            <a:ext cx="2433027" cy="0"/>
            <a:chOff x="7460343" y="1311756"/>
            <a:chExt cx="2433027" cy="0"/>
          </a:xfrm>
        </p:grpSpPr>
        <p:cxnSp>
          <p:nvCxnSpPr>
            <p:cNvPr id="64" name="直接连接符 63"/>
            <p:cNvCxnSpPr/>
            <p:nvPr>
              <p:custDataLst>
                <p:tags r:id="rId2"/>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custDataLst>
                <p:tags r:id="rId3"/>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custDataLst>
                  <p:tags r:id="rId4"/>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18"/>
              <p:cNvSpPr/>
              <p:nvPr>
                <p:custDataLst>
                  <p:tags r:id="rId5"/>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0" name="Freeform 19"/>
              <p:cNvSpPr/>
              <p:nvPr>
                <p:custDataLst>
                  <p:tags r:id="rId6"/>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2" name="Freeform 20"/>
              <p:cNvSpPr/>
              <p:nvPr>
                <p:custDataLst>
                  <p:tags r:id="rId7"/>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3" name="Freeform 21"/>
              <p:cNvSpPr/>
              <p:nvPr>
                <p:custDataLst>
                  <p:tags r:id="rId8"/>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4" name="Freeform 22"/>
              <p:cNvSpPr/>
              <p:nvPr>
                <p:custDataLst>
                  <p:tags r:id="rId9"/>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5" name="Freeform 23"/>
              <p:cNvSpPr/>
              <p:nvPr>
                <p:custDataLst>
                  <p:tags r:id="rId10"/>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6" name="Freeform 25"/>
              <p:cNvSpPr/>
              <p:nvPr>
                <p:custDataLst>
                  <p:tags r:id="rId11"/>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7" name="Freeform 27"/>
              <p:cNvSpPr>
                <a:spLocks noEditPoints="1"/>
              </p:cNvSpPr>
              <p:nvPr>
                <p:custDataLst>
                  <p:tags r:id="rId12"/>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8" name="Freeform 29"/>
              <p:cNvSpPr/>
              <p:nvPr>
                <p:custDataLst>
                  <p:tags r:id="rId13"/>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9" name="Freeform 30"/>
              <p:cNvSpPr/>
              <p:nvPr>
                <p:custDataLst>
                  <p:tags r:id="rId14"/>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0" name="Freeform 31"/>
              <p:cNvSpPr/>
              <p:nvPr>
                <p:custDataLst>
                  <p:tags r:id="rId15"/>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1" name="Freeform 32"/>
              <p:cNvSpPr/>
              <p:nvPr>
                <p:custDataLst>
                  <p:tags r:id="rId16"/>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2" name="Freeform 33"/>
              <p:cNvSpPr/>
              <p:nvPr>
                <p:custDataLst>
                  <p:tags r:id="rId17"/>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3" name="Freeform 34"/>
              <p:cNvSpPr/>
              <p:nvPr>
                <p:custDataLst>
                  <p:tags r:id="rId18"/>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4" name="Freeform 35"/>
              <p:cNvSpPr/>
              <p:nvPr>
                <p:custDataLst>
                  <p:tags r:id="rId19"/>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custDataLst>
                  <p:tags r:id="rId20"/>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7" name="Freeform 10"/>
              <p:cNvSpPr/>
              <p:nvPr>
                <p:custDataLst>
                  <p:tags r:id="rId21"/>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8" name="Freeform 11"/>
              <p:cNvSpPr>
                <a:spLocks noEditPoints="1"/>
              </p:cNvSpPr>
              <p:nvPr>
                <p:custDataLst>
                  <p:tags r:id="rId22"/>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9" name="Freeform 12"/>
              <p:cNvSpPr/>
              <p:nvPr>
                <p:custDataLst>
                  <p:tags r:id="rId23"/>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0" name="Freeform 13"/>
              <p:cNvSpPr/>
              <p:nvPr>
                <p:custDataLst>
                  <p:tags r:id="rId24"/>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1" name="Freeform 14"/>
              <p:cNvSpPr/>
              <p:nvPr>
                <p:custDataLst>
                  <p:tags r:id="rId25"/>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2" name="Freeform 15"/>
              <p:cNvSpPr/>
              <p:nvPr>
                <p:custDataLst>
                  <p:tags r:id="rId26"/>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3" name="Freeform 16"/>
              <p:cNvSpPr/>
              <p:nvPr>
                <p:custDataLst>
                  <p:tags r:id="rId27"/>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4" name="Freeform 24"/>
              <p:cNvSpPr/>
              <p:nvPr>
                <p:custDataLst>
                  <p:tags r:id="rId28"/>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5" name="Freeform 26"/>
              <p:cNvSpPr/>
              <p:nvPr>
                <p:custDataLst>
                  <p:tags r:id="rId29"/>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6" name="Freeform 28"/>
              <p:cNvSpPr/>
              <p:nvPr>
                <p:custDataLst>
                  <p:tags r:id="rId30"/>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7" name="Freeform 36"/>
              <p:cNvSpPr/>
              <p:nvPr>
                <p:custDataLst>
                  <p:tags r:id="rId31"/>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custDataLst>
                  <p:tags r:id="rId32"/>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0" name="Freeform 42"/>
              <p:cNvSpPr>
                <a:spLocks noEditPoints="1"/>
              </p:cNvSpPr>
              <p:nvPr>
                <p:custDataLst>
                  <p:tags r:id="rId33"/>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1" name="Freeform 43"/>
              <p:cNvSpPr>
                <a:spLocks noEditPoints="1"/>
              </p:cNvSpPr>
              <p:nvPr>
                <p:custDataLst>
                  <p:tags r:id="rId34"/>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2" name="Freeform 44"/>
              <p:cNvSpPr/>
              <p:nvPr>
                <p:custDataLst>
                  <p:tags r:id="rId35"/>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3" name="Freeform 45"/>
              <p:cNvSpPr/>
              <p:nvPr>
                <p:custDataLst>
                  <p:tags r:id="rId36"/>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4" name="Freeform 46"/>
              <p:cNvSpPr/>
              <p:nvPr>
                <p:custDataLst>
                  <p:tags r:id="rId37"/>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5" name="Freeform 47"/>
              <p:cNvSpPr>
                <a:spLocks noEditPoints="1"/>
              </p:cNvSpPr>
              <p:nvPr>
                <p:custDataLst>
                  <p:tags r:id="rId38"/>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6" name="Freeform 48"/>
              <p:cNvSpPr>
                <a:spLocks noEditPoints="1"/>
              </p:cNvSpPr>
              <p:nvPr>
                <p:custDataLst>
                  <p:tags r:id="rId39"/>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7" name="Freeform 49"/>
              <p:cNvSpPr/>
              <p:nvPr>
                <p:custDataLst>
                  <p:tags r:id="rId40"/>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8" name="Freeform 50"/>
              <p:cNvSpPr>
                <a:spLocks noEditPoints="1"/>
              </p:cNvSpPr>
              <p:nvPr>
                <p:custDataLst>
                  <p:tags r:id="rId41"/>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9" name="Freeform 51"/>
              <p:cNvSpPr/>
              <p:nvPr>
                <p:custDataLst>
                  <p:tags r:id="rId42"/>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0" name="Freeform 52"/>
              <p:cNvSpPr/>
              <p:nvPr>
                <p:custDataLst>
                  <p:tags r:id="rId43"/>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1" name="Freeform 53"/>
              <p:cNvSpPr>
                <a:spLocks noEditPoints="1"/>
              </p:cNvSpPr>
              <p:nvPr>
                <p:custDataLst>
                  <p:tags r:id="rId44"/>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2" name="Freeform 54"/>
              <p:cNvSpPr/>
              <p:nvPr>
                <p:custDataLst>
                  <p:tags r:id="rId45"/>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3" name="Freeform 55"/>
              <p:cNvSpPr/>
              <p:nvPr>
                <p:custDataLst>
                  <p:tags r:id="rId46"/>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4" name="Freeform 56"/>
              <p:cNvSpPr/>
              <p:nvPr>
                <p:custDataLst>
                  <p:tags r:id="rId47"/>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5" name="Freeform 57"/>
              <p:cNvSpPr/>
              <p:nvPr>
                <p:custDataLst>
                  <p:tags r:id="rId48"/>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6" name="Freeform 58"/>
              <p:cNvSpPr/>
              <p:nvPr>
                <p:custDataLst>
                  <p:tags r:id="rId49"/>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7" name="Freeform 59"/>
              <p:cNvSpPr/>
              <p:nvPr>
                <p:custDataLst>
                  <p:tags r:id="rId50"/>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8" name="Freeform 60"/>
              <p:cNvSpPr/>
              <p:nvPr>
                <p:custDataLst>
                  <p:tags r:id="rId51"/>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9" name="Freeform 61"/>
              <p:cNvSpPr/>
              <p:nvPr>
                <p:custDataLst>
                  <p:tags r:id="rId52"/>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0" name="Freeform 62"/>
              <p:cNvSpPr/>
              <p:nvPr>
                <p:custDataLst>
                  <p:tags r:id="rId53"/>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1" name="Freeform 71"/>
              <p:cNvSpPr>
                <a:spLocks noEditPoints="1"/>
              </p:cNvSpPr>
              <p:nvPr>
                <p:custDataLst>
                  <p:tags r:id="rId54"/>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cxnSp>
        <p:nvCxnSpPr>
          <p:cNvPr id="122" name="直接连接符 121"/>
          <p:cNvCxnSpPr/>
          <p:nvPr userDrawn="1">
            <p:custDataLst>
              <p:tags r:id="rId55"/>
            </p:custDataLst>
          </p:nvPr>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fld>
            <a:r>
              <a:rPr lang="zh-CN" altLang="en-US" dirty="0"/>
              <a:t> </a:t>
            </a:r>
            <a:r>
              <a:rPr lang="en-US" altLang="zh-CN" dirty="0"/>
              <a:t>&gt;</a:t>
            </a:r>
            <a:endParaRPr lang="zh-CN" altLang="en-US" dirty="0"/>
          </a:p>
        </p:txBody>
      </p:sp>
      <p:sp>
        <p:nvSpPr>
          <p:cNvPr id="125" name="标题 1"/>
          <p:cNvSpPr>
            <a:spLocks noGrp="1"/>
          </p:cNvSpPr>
          <p:nvPr>
            <p:ph type="title" hasCustomPrompt="1"/>
            <p:custDataLst>
              <p:tags r:id="rId57"/>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71" name="文本框 70"/>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57" name="灯片编号占位符 8"/>
          <p:cNvSpPr>
            <a:spLocks noGrp="1"/>
          </p:cNvSpPr>
          <p:nvPr>
            <p:ph type="sldNum" sz="quarter" idx="4"/>
            <p:custDataLst>
              <p:tags r:id="rId53"/>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Tree>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sz="quarter" idx="11" hasCustomPrompt="1"/>
            <p:custDataLst>
              <p:tags r:id="rId59"/>
            </p:custDataLst>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endParaRPr lang="zh-CN" altLang="en-US" dirty="0"/>
          </a:p>
        </p:txBody>
      </p:sp>
    </p:spTree>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0" y="1196753"/>
            <a:ext cx="12192000" cy="3121152"/>
          </a:xfrm>
        </p:spPr>
        <p:txBody>
          <a:bodyPr anchor="ctr"/>
          <a:lstStyle>
            <a:lvl1pPr algn="ctr">
              <a:defRPr/>
            </a:lvl1pPr>
          </a:lstStyle>
          <a:p>
            <a:r>
              <a:rPr lang="zh-CN" altLang="en-US" dirty="0"/>
              <a:t>单击此处修改图片</a:t>
            </a:r>
            <a:endParaRPr lang="zh-CN" altLang="en-US" dirty="0"/>
          </a:p>
        </p:txBody>
      </p:sp>
    </p:spTree>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66" name="图片占位符 65"/>
          <p:cNvSpPr>
            <a:spLocks noGrp="1"/>
          </p:cNvSpPr>
          <p:nvPr>
            <p:ph type="pic" sz="quarter" idx="11" hasCustomPrompt="1"/>
            <p:custDataLst>
              <p:tags r:id="rId59"/>
            </p:custDataLst>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endParaRPr lang="zh-CN" altLang="en-US" dirty="0"/>
          </a:p>
        </p:txBody>
      </p:sp>
    </p:spTree>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9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endParaRPr lang="zh-CN" altLang="en-US" dirty="0"/>
          </a:p>
        </p:txBody>
      </p:sp>
    </p:spTree>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3" name="图片占位符 2"/>
          <p:cNvSpPr>
            <a:spLocks noGrp="1"/>
          </p:cNvSpPr>
          <p:nvPr>
            <p:ph type="pic" sz="quarter" idx="11" hasCustomPrompt="1"/>
            <p:custDataLst>
              <p:tags r:id="rId59"/>
            </p:custDataLst>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4" name="图片占位符 3"/>
          <p:cNvSpPr>
            <a:spLocks noGrp="1"/>
          </p:cNvSpPr>
          <p:nvPr>
            <p:ph type="pic" sz="quarter" idx="12" hasCustomPrompt="1"/>
            <p:custDataLst>
              <p:tags r:id="rId60"/>
            </p:custDataLst>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5" name="图片占位符 4"/>
          <p:cNvSpPr>
            <a:spLocks noGrp="1"/>
          </p:cNvSpPr>
          <p:nvPr>
            <p:ph type="pic" sz="quarter" idx="13" hasCustomPrompt="1"/>
            <p:custDataLst>
              <p:tags r:id="rId61"/>
            </p:custDataLst>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userDrawn="1">
  <p:cSld name="图片占位6">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sz="quarter" idx="11" hasCustomPrompt="1"/>
            <p:custDataLst>
              <p:tags r:id="rId59"/>
            </p:custDataLst>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endParaRPr lang="zh-CN" altLang="en-US" dirty="0"/>
          </a:p>
        </p:txBody>
      </p:sp>
    </p:spTree>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userDrawn="1">
  <p:cSld name="图片占位7">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p:custDataLst>
              <p:tags r:id="rId58"/>
            </p:custDataLst>
          </p:nvPr>
        </p:nvSpPr>
        <p:spPr>
          <a:xfrm>
            <a:off x="2546350" y="1186670"/>
            <a:ext cx="6170930" cy="2242330"/>
          </a:xfrm>
        </p:spPr>
        <p:txBody>
          <a:bodyPr/>
          <a:lstStyle/>
          <a:p>
            <a:endParaRPr lang="zh-CN" altLang="en-US"/>
          </a:p>
        </p:txBody>
      </p:sp>
      <p:sp>
        <p:nvSpPr>
          <p:cNvPr id="3" name="图片占位符 2"/>
          <p:cNvSpPr>
            <a:spLocks noGrp="1"/>
          </p:cNvSpPr>
          <p:nvPr>
            <p:ph type="pic" sz="quarter" idx="11"/>
            <p:custDataLst>
              <p:tags r:id="rId59"/>
            </p:custDataLst>
          </p:nvPr>
        </p:nvSpPr>
        <p:spPr>
          <a:xfrm>
            <a:off x="2546350" y="3551651"/>
            <a:ext cx="3022600" cy="2401016"/>
          </a:xfrm>
          <a:prstGeom prst="rect">
            <a:avLst/>
          </a:prstGeom>
        </p:spPr>
        <p:txBody>
          <a:bodyPr/>
          <a:lstStyle/>
          <a:p>
            <a:endParaRPr lang="zh-CN" altLang="en-US"/>
          </a:p>
        </p:txBody>
      </p:sp>
      <p:sp>
        <p:nvSpPr>
          <p:cNvPr id="4" name="图片占位符 3"/>
          <p:cNvSpPr>
            <a:spLocks noGrp="1"/>
          </p:cNvSpPr>
          <p:nvPr>
            <p:ph type="pic" sz="quarter" idx="12"/>
            <p:custDataLst>
              <p:tags r:id="rId60"/>
            </p:custDataLst>
          </p:nvPr>
        </p:nvSpPr>
        <p:spPr>
          <a:xfrm>
            <a:off x="5693412" y="3550560"/>
            <a:ext cx="3023869" cy="2403201"/>
          </a:xfrm>
          <a:prstGeom prst="rect">
            <a:avLst/>
          </a:prstGeom>
        </p:spPr>
        <p:txBody>
          <a:bodyPr/>
          <a:lstStyle/>
          <a:p>
            <a:endParaRPr lang="zh-CN" altLang="en-US"/>
          </a:p>
        </p:txBody>
      </p:sp>
      <p:sp>
        <p:nvSpPr>
          <p:cNvPr id="5" name="图片占位符 4"/>
          <p:cNvSpPr>
            <a:spLocks noGrp="1"/>
          </p:cNvSpPr>
          <p:nvPr>
            <p:ph type="pic" sz="quarter" idx="13"/>
            <p:custDataLst>
              <p:tags r:id="rId61"/>
            </p:custDataLst>
          </p:nvPr>
        </p:nvSpPr>
        <p:spPr>
          <a:xfrm>
            <a:off x="8839200" y="1186670"/>
            <a:ext cx="2499360" cy="4767090"/>
          </a:xfrm>
          <a:prstGeom prst="rect">
            <a:avLst/>
          </a:prstGeom>
        </p:spPr>
        <p:txBody>
          <a:bodyPr/>
          <a:lstStyle/>
          <a:p>
            <a:endParaRPr lang="zh-CN" altLang="en-US"/>
          </a:p>
        </p:txBody>
      </p:sp>
    </p:spTree>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userDrawn="1">
  <p:cSld name="图片占位8">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p:nvPr>
        </p:nvSpPr>
        <p:spPr>
          <a:xfrm>
            <a:off x="5627650" y="1131849"/>
            <a:ext cx="2386361" cy="5157440"/>
          </a:xfrm>
          <a:prstGeom prst="roundRect">
            <a:avLst>
              <a:gd name="adj" fmla="val 10149"/>
            </a:avLst>
          </a:prstGeom>
        </p:spPr>
        <p:txBody>
          <a:bodyPr anchor="ctr"/>
          <a:lstStyle/>
          <a:p>
            <a:endParaRPr lang="zh-CN" altLang="en-US"/>
          </a:p>
        </p:txBody>
      </p:sp>
    </p:spTree>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userDrawn="1">
  <p:cSld name="封面-1">
    <p:spTree>
      <p:nvGrpSpPr>
        <p:cNvPr id="1" name=""/>
        <p:cNvGrpSpPr/>
        <p:nvPr/>
      </p:nvGrpSpPr>
      <p:grpSpPr>
        <a:xfrm>
          <a:off x="0" y="0"/>
          <a:ext cx="0" cy="0"/>
          <a:chOff x="0" y="0"/>
          <a:chExt cx="0" cy="0"/>
        </a:xfrm>
      </p:grpSpPr>
      <p:pic>
        <p:nvPicPr>
          <p:cNvPr id="3" name="图片 2"/>
          <p:cNvPicPr>
            <a:picLocks noChangeAspect="1"/>
          </p:cNvPicPr>
          <p:nvPr userDrawn="1">
            <p:custDataLst>
              <p:tags r:id="rId2"/>
            </p:custDataLst>
          </p:nvPr>
        </p:nvPicPr>
        <p:blipFill>
          <a:blip r:embed="rId3"/>
          <a:stretch>
            <a:fillRect/>
          </a:stretch>
        </p:blipFill>
        <p:spPr>
          <a:xfrm>
            <a:off x="0" y="0"/>
            <a:ext cx="12192000" cy="3357217"/>
          </a:xfrm>
          <a:prstGeom prst="rect">
            <a:avLst/>
          </a:prstGeom>
        </p:spPr>
      </p:pic>
      <p:sp>
        <p:nvSpPr>
          <p:cNvPr id="4" name="矩形 3"/>
          <p:cNvSpPr/>
          <p:nvPr userDrawn="1">
            <p:custDataLst>
              <p:tags r:id="rId4"/>
            </p:custDataLst>
          </p:nvPr>
        </p:nvSpPr>
        <p:spPr>
          <a:xfrm>
            <a:off x="-800" y="-7913"/>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5" name="椭圆 4"/>
          <p:cNvSpPr/>
          <p:nvPr userDrawn="1">
            <p:custDataLst>
              <p:tags r:id="rId5"/>
            </p:custDataLst>
          </p:nvPr>
        </p:nvSpPr>
        <p:spPr>
          <a:xfrm>
            <a:off x="5303520" y="2562096"/>
            <a:ext cx="1584960" cy="1584960"/>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6" name="组合 5"/>
          <p:cNvGrpSpPr/>
          <p:nvPr userDrawn="1"/>
        </p:nvGrpSpPr>
        <p:grpSpPr>
          <a:xfrm>
            <a:off x="5410200" y="2670375"/>
            <a:ext cx="1371600" cy="1368402"/>
            <a:chOff x="2105799" y="20055838"/>
            <a:chExt cx="6748090" cy="6732363"/>
          </a:xfrm>
          <a:solidFill>
            <a:srgbClr val="8B0012">
              <a:alpha val="80000"/>
            </a:srgbClr>
          </a:solidFill>
        </p:grpSpPr>
        <p:sp>
          <p:nvSpPr>
            <p:cNvPr id="7" name="Freeform 8"/>
            <p:cNvSpPr>
              <a:spLocks noEditPoints="1"/>
            </p:cNvSpPr>
            <p:nvPr>
              <p:custDataLst>
                <p:tags r:id="rId6"/>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8" name="Freeform 42"/>
            <p:cNvSpPr>
              <a:spLocks noEditPoints="1"/>
            </p:cNvSpPr>
            <p:nvPr>
              <p:custDataLst>
                <p:tags r:id="rId7"/>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9" name="Freeform 43"/>
            <p:cNvSpPr>
              <a:spLocks noEditPoints="1"/>
            </p:cNvSpPr>
            <p:nvPr>
              <p:custDataLst>
                <p:tags r:id="rId8"/>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0" name="Freeform 44"/>
            <p:cNvSpPr/>
            <p:nvPr>
              <p:custDataLst>
                <p:tags r:id="rId9"/>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1" name="Freeform 45"/>
            <p:cNvSpPr/>
            <p:nvPr>
              <p:custDataLst>
                <p:tags r:id="rId10"/>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2" name="Freeform 46"/>
            <p:cNvSpPr/>
            <p:nvPr>
              <p:custDataLst>
                <p:tags r:id="rId11"/>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3" name="Freeform 47"/>
            <p:cNvSpPr>
              <a:spLocks noEditPoints="1"/>
            </p:cNvSpPr>
            <p:nvPr>
              <p:custDataLst>
                <p:tags r:id="rId12"/>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4" name="Freeform 48"/>
            <p:cNvSpPr>
              <a:spLocks noEditPoints="1"/>
            </p:cNvSpPr>
            <p:nvPr>
              <p:custDataLst>
                <p:tags r:id="rId13"/>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5" name="Freeform 49"/>
            <p:cNvSpPr/>
            <p:nvPr>
              <p:custDataLst>
                <p:tags r:id="rId14"/>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6" name="Freeform 50"/>
            <p:cNvSpPr>
              <a:spLocks noEditPoints="1"/>
            </p:cNvSpPr>
            <p:nvPr>
              <p:custDataLst>
                <p:tags r:id="rId15"/>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7" name="Freeform 51"/>
            <p:cNvSpPr/>
            <p:nvPr>
              <p:custDataLst>
                <p:tags r:id="rId16"/>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8" name="Freeform 52"/>
            <p:cNvSpPr/>
            <p:nvPr>
              <p:custDataLst>
                <p:tags r:id="rId17"/>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19" name="Freeform 53"/>
            <p:cNvSpPr>
              <a:spLocks noEditPoints="1"/>
            </p:cNvSpPr>
            <p:nvPr>
              <p:custDataLst>
                <p:tags r:id="rId18"/>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0" name="Freeform 54"/>
            <p:cNvSpPr/>
            <p:nvPr>
              <p:custDataLst>
                <p:tags r:id="rId19"/>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1" name="Freeform 55"/>
            <p:cNvSpPr/>
            <p:nvPr>
              <p:custDataLst>
                <p:tags r:id="rId20"/>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2" name="Freeform 56"/>
            <p:cNvSpPr/>
            <p:nvPr>
              <p:custDataLst>
                <p:tags r:id="rId21"/>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3" name="Freeform 57"/>
            <p:cNvSpPr/>
            <p:nvPr>
              <p:custDataLst>
                <p:tags r:id="rId22"/>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4" name="Freeform 58"/>
            <p:cNvSpPr/>
            <p:nvPr>
              <p:custDataLst>
                <p:tags r:id="rId23"/>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5" name="Freeform 59"/>
            <p:cNvSpPr/>
            <p:nvPr>
              <p:custDataLst>
                <p:tags r:id="rId24"/>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6" name="Freeform 60"/>
            <p:cNvSpPr/>
            <p:nvPr>
              <p:custDataLst>
                <p:tags r:id="rId25"/>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7" name="Freeform 61"/>
            <p:cNvSpPr/>
            <p:nvPr>
              <p:custDataLst>
                <p:tags r:id="rId26"/>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8" name="Freeform 62"/>
            <p:cNvSpPr/>
            <p:nvPr>
              <p:custDataLst>
                <p:tags r:id="rId27"/>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sp>
          <p:nvSpPr>
            <p:cNvPr id="29" name="Freeform 71"/>
            <p:cNvSpPr>
              <a:spLocks noEditPoints="1"/>
            </p:cNvSpPr>
            <p:nvPr>
              <p:custDataLst>
                <p:tags r:id="rId28"/>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endParaRPr lang="zh-CN" altLang="en-US">
                <a:solidFill>
                  <a:srgbClr val="FF0000"/>
                </a:solidFill>
              </a:endParaRPr>
            </a:p>
          </p:txBody>
        </p:sp>
      </p:grpSp>
      <p:sp>
        <p:nvSpPr>
          <p:cNvPr id="36" name="文本占位符 35"/>
          <p:cNvSpPr>
            <a:spLocks noGrp="1"/>
          </p:cNvSpPr>
          <p:nvPr userDrawn="1">
            <p:ph type="body" sz="quarter" idx="10" hasCustomPrompt="1"/>
            <p:custDataLst>
              <p:tags r:id="rId29"/>
            </p:custDataLst>
          </p:nvPr>
        </p:nvSpPr>
        <p:spPr>
          <a:xfrm>
            <a:off x="1606550" y="4264178"/>
            <a:ext cx="8975725" cy="781050"/>
          </a:xfrm>
        </p:spPr>
        <p:txBody>
          <a:bodyPr>
            <a:normAutofit/>
          </a:bodyPr>
          <a:lstStyle>
            <a:lvl1pPr marL="0" indent="0" algn="ctr" defTabSz="914400" rtl="0" eaLnBrk="1" latinLnBrk="0" hangingPunct="1">
              <a:lnSpc>
                <a:spcPct val="120000"/>
              </a:lnSpc>
              <a:buNone/>
              <a:defRPr lang="zh-CN" altLang="en-US" sz="4000" b="1" kern="1200" spc="300">
                <a:solidFill>
                  <a:schemeClr val="tx1">
                    <a:lumMod val="85000"/>
                    <a:lumOff val="15000"/>
                  </a:schemeClr>
                </a:solidFill>
                <a:latin typeface="+mn-lt"/>
                <a:ea typeface="微软雅黑" panose="020B0503020204020204" charset="-122"/>
                <a:cs typeface="微软雅黑" panose="020B0503020204020204" charset="-122"/>
              </a:defRPr>
            </a:lvl1pPr>
          </a:lstStyle>
          <a:p>
            <a:pPr algn="ctr">
              <a:lnSpc>
                <a:spcPct val="120000"/>
              </a:lnSpc>
              <a:defRPr/>
            </a:pPr>
            <a:r>
              <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北京大学学术答辩通用</a:t>
            </a:r>
            <a:r>
              <a:rPr lang="en-US" altLang="zh-CN"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PPT</a:t>
            </a:r>
            <a:r>
              <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rPr>
              <a:t>模板</a:t>
            </a:r>
            <a:endParaRPr lang="zh-CN" altLang="en-US" sz="4000" b="1" spc="300" dirty="0">
              <a:solidFill>
                <a:schemeClr val="tx1">
                  <a:lumMod val="85000"/>
                  <a:lumOff val="15000"/>
                </a:schemeClr>
              </a:solidFill>
              <a:latin typeface="微软雅黑" panose="020B0503020204020204" charset="-122"/>
              <a:ea typeface="微软雅黑" panose="020B0503020204020204" charset="-122"/>
              <a:cs typeface="经典圆体简" panose="02010609000101010101" pitchFamily="49" charset="-122"/>
              <a:sym typeface="微软雅黑" panose="020B0503020204020204" charset="-122"/>
            </a:endParaRPr>
          </a:p>
        </p:txBody>
      </p:sp>
      <p:sp>
        <p:nvSpPr>
          <p:cNvPr id="41" name="文本占位符 37"/>
          <p:cNvSpPr>
            <a:spLocks noGrp="1"/>
          </p:cNvSpPr>
          <p:nvPr>
            <p:ph type="body" sz="quarter" idx="11" hasCustomPrompt="1"/>
            <p:custDataLst>
              <p:tags r:id="rId30"/>
            </p:custDataLst>
          </p:nvPr>
        </p:nvSpPr>
        <p:spPr>
          <a:xfrm>
            <a:off x="2244991" y="5389156"/>
            <a:ext cx="1987550" cy="341632"/>
          </a:xfrm>
          <a:noFill/>
        </p:spPr>
        <p:txBody>
          <a:bodyPr wrap="square" rtlCol="0">
            <a:spAutoFit/>
          </a:bodyPr>
          <a:lstStyle>
            <a:lvl1pPr marL="0" indent="0">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答辩人：</a:t>
            </a:r>
            <a:r>
              <a:rPr lang="en-US" altLang="zh-CN" dirty="0"/>
              <a:t>XXX</a:t>
            </a:r>
            <a:endParaRPr lang="zh-CN" altLang="en-US" dirty="0"/>
          </a:p>
        </p:txBody>
      </p:sp>
      <p:sp>
        <p:nvSpPr>
          <p:cNvPr id="42" name="文本占位符 37"/>
          <p:cNvSpPr>
            <a:spLocks noGrp="1"/>
          </p:cNvSpPr>
          <p:nvPr>
            <p:ph type="body" sz="quarter" idx="12" hasCustomPrompt="1"/>
            <p:custDataLst>
              <p:tags r:id="rId31"/>
            </p:custDataLst>
          </p:nvPr>
        </p:nvSpPr>
        <p:spPr>
          <a:xfrm>
            <a:off x="5102225" y="5389156"/>
            <a:ext cx="1987550" cy="341632"/>
          </a:xfrm>
          <a:noFill/>
        </p:spPr>
        <p:txBody>
          <a:bodyPr wrap="square" rtlCol="0">
            <a:spAutoFit/>
          </a:bodyPr>
          <a:lstStyle>
            <a:lvl1pPr marL="0" indent="0" algn="ctr">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指导教师：</a:t>
            </a:r>
            <a:r>
              <a:rPr lang="en-US" altLang="zh-CN" dirty="0"/>
              <a:t>XXX</a:t>
            </a:r>
            <a:endParaRPr lang="zh-CN" altLang="en-US" dirty="0"/>
          </a:p>
        </p:txBody>
      </p:sp>
      <p:sp>
        <p:nvSpPr>
          <p:cNvPr id="43" name="文本占位符 37"/>
          <p:cNvSpPr>
            <a:spLocks noGrp="1"/>
          </p:cNvSpPr>
          <p:nvPr>
            <p:ph type="body" sz="quarter" idx="13" hasCustomPrompt="1"/>
            <p:custDataLst>
              <p:tags r:id="rId32"/>
            </p:custDataLst>
          </p:nvPr>
        </p:nvSpPr>
        <p:spPr>
          <a:xfrm>
            <a:off x="7959460" y="5389156"/>
            <a:ext cx="1987550" cy="341632"/>
          </a:xfrm>
          <a:noFill/>
        </p:spPr>
        <p:txBody>
          <a:bodyPr wrap="square" rtlCol="0">
            <a:spAutoFit/>
          </a:bodyPr>
          <a:lstStyle>
            <a:lvl1pPr marL="0" indent="0" algn="r">
              <a:buNone/>
              <a:defRPr lang="zh-CN" altLang="en-US" sz="1800" dirty="0">
                <a:solidFill>
                  <a:srgbClr val="222A35"/>
                </a:solidFill>
                <a:latin typeface="微软雅黑" panose="020B0503020204020204" charset="-122"/>
                <a:ea typeface="微软雅黑" panose="020B0503020204020204" charset="-122"/>
              </a:defRPr>
            </a:lvl1pPr>
          </a:lstStyle>
          <a:p>
            <a:pPr marL="0" lvl="0"/>
            <a:r>
              <a:rPr lang="zh-CN" altLang="en-US" dirty="0"/>
              <a:t>院系：</a:t>
            </a:r>
            <a:r>
              <a:rPr lang="en-US" altLang="zh-CN" dirty="0"/>
              <a:t>XXX</a:t>
            </a:r>
            <a:endParaRPr lang="zh-CN" altLang="en-US" dirty="0"/>
          </a:p>
        </p:txBody>
      </p:sp>
    </p:spTree>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userDrawn="1">
  <p:cSld name="目录-4部分">
    <p:spTree>
      <p:nvGrpSpPr>
        <p:cNvPr id="1" name=""/>
        <p:cNvGrpSpPr/>
        <p:nvPr/>
      </p:nvGrpSpPr>
      <p:grpSpPr>
        <a:xfrm>
          <a:off x="0" y="0"/>
          <a:ext cx="0" cy="0"/>
          <a:chOff x="0" y="0"/>
          <a:chExt cx="0" cy="0"/>
        </a:xfrm>
      </p:grpSpPr>
      <p:sp>
        <p:nvSpPr>
          <p:cNvPr id="55" name="矩形 54"/>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3"/>
            </p:custDataLst>
          </p:nvPr>
        </p:nvPicPr>
        <p:blipFill>
          <a:blip r:embed="rId4">
            <a:extLst>
              <a:ext uri="{96DAC541-7B7A-43D3-8B79-37D633B846F1}">
                <asvg:svgBlip xmlns:asvg="http://schemas.microsoft.com/office/drawing/2016/SVG/main" r:embed="rId5"/>
              </a:ext>
            </a:extLst>
          </a:blip>
          <a:stretch>
            <a:fillRect/>
          </a:stretch>
        </p:blipFill>
        <p:spPr>
          <a:xfrm>
            <a:off x="-1601832" y="3365787"/>
            <a:ext cx="6665290" cy="4818286"/>
          </a:xfrm>
          <a:prstGeom prst="rect">
            <a:avLst/>
          </a:prstGeom>
        </p:spPr>
      </p:pic>
      <p:sp>
        <p:nvSpPr>
          <p:cNvPr id="7" name="矩形 6"/>
          <p:cNvSpPr/>
          <p:nvPr userDrawn="1">
            <p:custDataLst>
              <p:tags r:id="rId6"/>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sp>
        <p:nvSpPr>
          <p:cNvPr id="45" name="文本占位符 40"/>
          <p:cNvSpPr>
            <a:spLocks noGrp="1"/>
          </p:cNvSpPr>
          <p:nvPr>
            <p:ph type="body" sz="quarter" idx="10" hasCustomPrompt="1"/>
            <p:custDataLst>
              <p:tags r:id="rId9"/>
            </p:custDataLst>
          </p:nvPr>
        </p:nvSpPr>
        <p:spPr>
          <a:xfrm>
            <a:off x="7825514" y="1561152"/>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6" name="文本占位符 40"/>
          <p:cNvSpPr>
            <a:spLocks noGrp="1"/>
          </p:cNvSpPr>
          <p:nvPr>
            <p:ph type="body" sz="quarter" idx="11" hasCustomPrompt="1"/>
            <p:custDataLst>
              <p:tags r:id="rId10"/>
            </p:custDataLst>
          </p:nvPr>
        </p:nvSpPr>
        <p:spPr>
          <a:xfrm>
            <a:off x="7825514" y="2650906"/>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7" name="文本占位符 40"/>
          <p:cNvSpPr>
            <a:spLocks noGrp="1"/>
          </p:cNvSpPr>
          <p:nvPr>
            <p:ph type="body" sz="quarter" idx="12" hasCustomPrompt="1"/>
            <p:custDataLst>
              <p:tags r:id="rId11"/>
            </p:custDataLst>
          </p:nvPr>
        </p:nvSpPr>
        <p:spPr>
          <a:xfrm>
            <a:off x="7825514" y="3740660"/>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9" name="文本占位符 40"/>
          <p:cNvSpPr>
            <a:spLocks noGrp="1"/>
          </p:cNvSpPr>
          <p:nvPr>
            <p:ph type="body" sz="quarter" idx="14" hasCustomPrompt="1"/>
            <p:custDataLst>
              <p:tags r:id="rId12"/>
            </p:custDataLst>
          </p:nvPr>
        </p:nvSpPr>
        <p:spPr>
          <a:xfrm>
            <a:off x="7825514" y="4830414"/>
            <a:ext cx="305584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50" name="文本框 49"/>
          <p:cNvSpPr txBox="1"/>
          <p:nvPr userDrawn="1">
            <p:custDataLst>
              <p:tags r:id="rId13"/>
            </p:custDataLst>
          </p:nvPr>
        </p:nvSpPr>
        <p:spPr>
          <a:xfrm>
            <a:off x="6814866" y="15126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51" name="文本框 50"/>
          <p:cNvSpPr txBox="1"/>
          <p:nvPr userDrawn="1">
            <p:custDataLst>
              <p:tags r:id="rId14"/>
            </p:custDataLst>
          </p:nvPr>
        </p:nvSpPr>
        <p:spPr>
          <a:xfrm>
            <a:off x="6814866" y="2596050"/>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52" name="文本框 51"/>
          <p:cNvSpPr txBox="1"/>
          <p:nvPr userDrawn="1">
            <p:custDataLst>
              <p:tags r:id="rId15"/>
            </p:custDataLst>
          </p:nvPr>
        </p:nvSpPr>
        <p:spPr>
          <a:xfrm>
            <a:off x="6814866" y="3679496"/>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53" name="文本框 52"/>
          <p:cNvSpPr txBox="1"/>
          <p:nvPr userDrawn="1">
            <p:custDataLst>
              <p:tags r:id="rId16"/>
            </p:custDataLst>
          </p:nvPr>
        </p:nvSpPr>
        <p:spPr>
          <a:xfrm>
            <a:off x="6814866" y="4762941"/>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grpSp>
        <p:nvGrpSpPr>
          <p:cNvPr id="56" name="组合 55"/>
          <p:cNvGrpSpPr/>
          <p:nvPr userDrawn="1"/>
        </p:nvGrpSpPr>
        <p:grpSpPr>
          <a:xfrm>
            <a:off x="2425132" y="3183822"/>
            <a:ext cx="1945700" cy="1941162"/>
            <a:chOff x="2105799" y="20055838"/>
            <a:chExt cx="6748090" cy="6732363"/>
          </a:xfrm>
          <a:solidFill>
            <a:schemeClr val="accent1"/>
          </a:solidFill>
        </p:grpSpPr>
        <p:sp>
          <p:nvSpPr>
            <p:cNvPr id="57" name="Freeform 8"/>
            <p:cNvSpPr>
              <a:spLocks noEditPoints="1"/>
            </p:cNvSpPr>
            <p:nvPr>
              <p:custDataLst>
                <p:tags r:id="rId17"/>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8" name="Freeform 42"/>
            <p:cNvSpPr>
              <a:spLocks noEditPoints="1"/>
            </p:cNvSpPr>
            <p:nvPr>
              <p:custDataLst>
                <p:tags r:id="rId18"/>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9" name="Freeform 43"/>
            <p:cNvSpPr>
              <a:spLocks noEditPoints="1"/>
            </p:cNvSpPr>
            <p:nvPr>
              <p:custDataLst>
                <p:tags r:id="rId19"/>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0" name="Freeform 44"/>
            <p:cNvSpPr/>
            <p:nvPr>
              <p:custDataLst>
                <p:tags r:id="rId20"/>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1" name="Freeform 45"/>
            <p:cNvSpPr/>
            <p:nvPr>
              <p:custDataLst>
                <p:tags r:id="rId21"/>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2" name="Freeform 46"/>
            <p:cNvSpPr/>
            <p:nvPr>
              <p:custDataLst>
                <p:tags r:id="rId22"/>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3" name="Freeform 47"/>
            <p:cNvSpPr>
              <a:spLocks noEditPoints="1"/>
            </p:cNvSpPr>
            <p:nvPr>
              <p:custDataLst>
                <p:tags r:id="rId23"/>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4" name="Freeform 48"/>
            <p:cNvSpPr>
              <a:spLocks noEditPoints="1"/>
            </p:cNvSpPr>
            <p:nvPr>
              <p:custDataLst>
                <p:tags r:id="rId24"/>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5" name="Freeform 49"/>
            <p:cNvSpPr/>
            <p:nvPr>
              <p:custDataLst>
                <p:tags r:id="rId25"/>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6" name="Freeform 50"/>
            <p:cNvSpPr>
              <a:spLocks noEditPoints="1"/>
            </p:cNvSpPr>
            <p:nvPr>
              <p:custDataLst>
                <p:tags r:id="rId26"/>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51"/>
            <p:cNvSpPr/>
            <p:nvPr>
              <p:custDataLst>
                <p:tags r:id="rId27"/>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52"/>
            <p:cNvSpPr/>
            <p:nvPr>
              <p:custDataLst>
                <p:tags r:id="rId28"/>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53"/>
            <p:cNvSpPr>
              <a:spLocks noEditPoints="1"/>
            </p:cNvSpPr>
            <p:nvPr>
              <p:custDataLst>
                <p:tags r:id="rId29"/>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0" name="Freeform 54"/>
            <p:cNvSpPr/>
            <p:nvPr>
              <p:custDataLst>
                <p:tags r:id="rId30"/>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1" name="Freeform 55"/>
            <p:cNvSpPr/>
            <p:nvPr>
              <p:custDataLst>
                <p:tags r:id="rId31"/>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2" name="Freeform 56"/>
            <p:cNvSpPr/>
            <p:nvPr>
              <p:custDataLst>
                <p:tags r:id="rId32"/>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3" name="Freeform 57"/>
            <p:cNvSpPr/>
            <p:nvPr>
              <p:custDataLst>
                <p:tags r:id="rId33"/>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4" name="Freeform 58"/>
            <p:cNvSpPr/>
            <p:nvPr>
              <p:custDataLst>
                <p:tags r:id="rId34"/>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5" name="Freeform 59"/>
            <p:cNvSpPr/>
            <p:nvPr>
              <p:custDataLst>
                <p:tags r:id="rId35"/>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6" name="Freeform 60"/>
            <p:cNvSpPr/>
            <p:nvPr>
              <p:custDataLst>
                <p:tags r:id="rId36"/>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7" name="Freeform 61"/>
            <p:cNvSpPr/>
            <p:nvPr>
              <p:custDataLst>
                <p:tags r:id="rId37"/>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8" name="Freeform 62"/>
            <p:cNvSpPr/>
            <p:nvPr>
              <p:custDataLst>
                <p:tags r:id="rId38"/>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9" name="Freeform 71"/>
            <p:cNvSpPr>
              <a:spLocks noEditPoints="1"/>
            </p:cNvSpPr>
            <p:nvPr>
              <p:custDataLst>
                <p:tags r:id="rId39"/>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Tree>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userDrawn="1">
  <p:cSld name="目录-5部分">
    <p:spTree>
      <p:nvGrpSpPr>
        <p:cNvPr id="1" name=""/>
        <p:cNvGrpSpPr/>
        <p:nvPr/>
      </p:nvGrpSpPr>
      <p:grpSpPr>
        <a:xfrm>
          <a:off x="0" y="0"/>
          <a:ext cx="0" cy="0"/>
          <a:chOff x="0" y="0"/>
          <a:chExt cx="0" cy="0"/>
        </a:xfrm>
      </p:grpSpPr>
      <p:sp>
        <p:nvSpPr>
          <p:cNvPr id="6" name="矩形 5"/>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sp>
        <p:nvSpPr>
          <p:cNvPr id="71" name="矩形 70"/>
          <p:cNvSpPr/>
          <p:nvPr userDrawn="1">
            <p:custDataLst>
              <p:tags r:id="rId3"/>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4"/>
            </p:custDataLst>
          </p:nvPr>
        </p:nvPicPr>
        <p:blipFill>
          <a:blip r:embed="rId5">
            <a:extLst>
              <a:ext uri="{96DAC541-7B7A-43D3-8B79-37D633B846F1}">
                <asvg:svgBlip xmlns:asvg="http://schemas.microsoft.com/office/drawing/2016/SVG/main" r:embed="rId6"/>
              </a:ext>
            </a:extLst>
          </a:blip>
          <a:stretch>
            <a:fillRect/>
          </a:stretch>
        </p:blipFill>
        <p:spPr>
          <a:xfrm>
            <a:off x="-1601832" y="3365787"/>
            <a:ext cx="6665290" cy="4818286"/>
          </a:xfrm>
          <a:prstGeom prst="rect">
            <a:avLst/>
          </a:prstGeom>
        </p:spPr>
      </p:pic>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sp>
        <p:nvSpPr>
          <p:cNvPr id="41" name="文本占位符 40"/>
          <p:cNvSpPr>
            <a:spLocks noGrp="1"/>
          </p:cNvSpPr>
          <p:nvPr>
            <p:ph type="body" sz="quarter" idx="10" hasCustomPrompt="1"/>
            <p:custDataLst>
              <p:tags r:id="rId9"/>
            </p:custDataLst>
          </p:nvPr>
        </p:nvSpPr>
        <p:spPr>
          <a:xfrm>
            <a:off x="7819905" y="14087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2" name="文本占位符 40"/>
          <p:cNvSpPr>
            <a:spLocks noGrp="1"/>
          </p:cNvSpPr>
          <p:nvPr>
            <p:ph type="body" sz="quarter" idx="11" hasCustomPrompt="1"/>
            <p:custDataLst>
              <p:tags r:id="rId10"/>
            </p:custDataLst>
          </p:nvPr>
        </p:nvSpPr>
        <p:spPr>
          <a:xfrm>
            <a:off x="7819905" y="23022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3" name="文本占位符 40"/>
          <p:cNvSpPr>
            <a:spLocks noGrp="1"/>
          </p:cNvSpPr>
          <p:nvPr>
            <p:ph type="body" sz="quarter" idx="12" hasCustomPrompt="1"/>
            <p:custDataLst>
              <p:tags r:id="rId11"/>
            </p:custDataLst>
          </p:nvPr>
        </p:nvSpPr>
        <p:spPr>
          <a:xfrm>
            <a:off x="7819905" y="319565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4" name="文本占位符 40"/>
          <p:cNvSpPr>
            <a:spLocks noGrp="1"/>
          </p:cNvSpPr>
          <p:nvPr>
            <p:ph type="body" sz="quarter" idx="13" hasCustomPrompt="1"/>
            <p:custDataLst>
              <p:tags r:id="rId12"/>
            </p:custDataLst>
          </p:nvPr>
        </p:nvSpPr>
        <p:spPr>
          <a:xfrm>
            <a:off x="7819905" y="4982551"/>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36" name="文本占位符 40"/>
          <p:cNvSpPr>
            <a:spLocks noGrp="1"/>
          </p:cNvSpPr>
          <p:nvPr>
            <p:ph type="body" sz="quarter" idx="14" hasCustomPrompt="1"/>
            <p:custDataLst>
              <p:tags r:id="rId13"/>
            </p:custDataLst>
          </p:nvPr>
        </p:nvSpPr>
        <p:spPr>
          <a:xfrm>
            <a:off x="7819905" y="4089102"/>
            <a:ext cx="307161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2" name="文本框 1"/>
          <p:cNvSpPr txBox="1"/>
          <p:nvPr userDrawn="1">
            <p:custDataLst>
              <p:tags r:id="rId14"/>
            </p:custDataLst>
          </p:nvPr>
        </p:nvSpPr>
        <p:spPr>
          <a:xfrm>
            <a:off x="6809256" y="136020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custDataLst>
              <p:tags r:id="rId15"/>
            </p:custDataLst>
          </p:nvPr>
        </p:nvSpPr>
        <p:spPr>
          <a:xfrm>
            <a:off x="6809256" y="2253654"/>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custDataLst>
              <p:tags r:id="rId16"/>
            </p:custDataLst>
          </p:nvPr>
        </p:nvSpPr>
        <p:spPr>
          <a:xfrm>
            <a:off x="6809256" y="3148379"/>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custDataLst>
              <p:tags r:id="rId17"/>
            </p:custDataLst>
          </p:nvPr>
        </p:nvSpPr>
        <p:spPr>
          <a:xfrm>
            <a:off x="6809256" y="4021629"/>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custDataLst>
              <p:tags r:id="rId18"/>
            </p:custDataLst>
          </p:nvPr>
        </p:nvSpPr>
        <p:spPr>
          <a:xfrm>
            <a:off x="6809256" y="4921514"/>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grpSp>
        <p:nvGrpSpPr>
          <p:cNvPr id="47" name="组合 46"/>
          <p:cNvGrpSpPr/>
          <p:nvPr userDrawn="1"/>
        </p:nvGrpSpPr>
        <p:grpSpPr>
          <a:xfrm>
            <a:off x="2425132" y="3183822"/>
            <a:ext cx="1945700" cy="1941162"/>
            <a:chOff x="2105799" y="20055838"/>
            <a:chExt cx="6748090" cy="6732363"/>
          </a:xfrm>
          <a:solidFill>
            <a:schemeClr val="accent1"/>
          </a:solidFill>
        </p:grpSpPr>
        <p:sp>
          <p:nvSpPr>
            <p:cNvPr id="48" name="Freeform 8"/>
            <p:cNvSpPr>
              <a:spLocks noEditPoints="1"/>
            </p:cNvSpPr>
            <p:nvPr>
              <p:custDataLst>
                <p:tags r:id="rId19"/>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49" name="Freeform 42"/>
            <p:cNvSpPr>
              <a:spLocks noEditPoints="1"/>
            </p:cNvSpPr>
            <p:nvPr>
              <p:custDataLst>
                <p:tags r:id="rId20"/>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0" name="Freeform 43"/>
            <p:cNvSpPr>
              <a:spLocks noEditPoints="1"/>
            </p:cNvSpPr>
            <p:nvPr>
              <p:custDataLst>
                <p:tags r:id="rId21"/>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1" name="Freeform 44"/>
            <p:cNvSpPr/>
            <p:nvPr>
              <p:custDataLst>
                <p:tags r:id="rId22"/>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2" name="Freeform 45"/>
            <p:cNvSpPr/>
            <p:nvPr>
              <p:custDataLst>
                <p:tags r:id="rId23"/>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3" name="Freeform 46"/>
            <p:cNvSpPr/>
            <p:nvPr>
              <p:custDataLst>
                <p:tags r:id="rId24"/>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4" name="Freeform 47"/>
            <p:cNvSpPr>
              <a:spLocks noEditPoints="1"/>
            </p:cNvSpPr>
            <p:nvPr>
              <p:custDataLst>
                <p:tags r:id="rId25"/>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5" name="Freeform 48"/>
            <p:cNvSpPr>
              <a:spLocks noEditPoints="1"/>
            </p:cNvSpPr>
            <p:nvPr>
              <p:custDataLst>
                <p:tags r:id="rId26"/>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6" name="Freeform 49"/>
            <p:cNvSpPr/>
            <p:nvPr>
              <p:custDataLst>
                <p:tags r:id="rId27"/>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7" name="Freeform 50"/>
            <p:cNvSpPr>
              <a:spLocks noEditPoints="1"/>
            </p:cNvSpPr>
            <p:nvPr>
              <p:custDataLst>
                <p:tags r:id="rId28"/>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8" name="Freeform 51"/>
            <p:cNvSpPr/>
            <p:nvPr>
              <p:custDataLst>
                <p:tags r:id="rId29"/>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59" name="Freeform 52"/>
            <p:cNvSpPr/>
            <p:nvPr>
              <p:custDataLst>
                <p:tags r:id="rId30"/>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0" name="Freeform 53"/>
            <p:cNvSpPr>
              <a:spLocks noEditPoints="1"/>
            </p:cNvSpPr>
            <p:nvPr>
              <p:custDataLst>
                <p:tags r:id="rId31"/>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1" name="Freeform 54"/>
            <p:cNvSpPr/>
            <p:nvPr>
              <p:custDataLst>
                <p:tags r:id="rId32"/>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2" name="Freeform 55"/>
            <p:cNvSpPr/>
            <p:nvPr>
              <p:custDataLst>
                <p:tags r:id="rId33"/>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3" name="Freeform 56"/>
            <p:cNvSpPr/>
            <p:nvPr>
              <p:custDataLst>
                <p:tags r:id="rId34"/>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4" name="Freeform 57"/>
            <p:cNvSpPr/>
            <p:nvPr>
              <p:custDataLst>
                <p:tags r:id="rId35"/>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5" name="Freeform 58"/>
            <p:cNvSpPr/>
            <p:nvPr>
              <p:custDataLst>
                <p:tags r:id="rId36"/>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6" name="Freeform 59"/>
            <p:cNvSpPr/>
            <p:nvPr>
              <p:custDataLst>
                <p:tags r:id="rId37"/>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60"/>
            <p:cNvSpPr/>
            <p:nvPr>
              <p:custDataLst>
                <p:tags r:id="rId38"/>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61"/>
            <p:cNvSpPr/>
            <p:nvPr>
              <p:custDataLst>
                <p:tags r:id="rId39"/>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62"/>
            <p:cNvSpPr/>
            <p:nvPr>
              <p:custDataLst>
                <p:tags r:id="rId40"/>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0" name="Freeform 71"/>
            <p:cNvSpPr>
              <a:spLocks noEditPoints="1"/>
            </p:cNvSpPr>
            <p:nvPr>
              <p:custDataLst>
                <p:tags r:id="rId41"/>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Tree>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userDrawn="1">
  <p:cSld name="目录-6部分">
    <p:spTree>
      <p:nvGrpSpPr>
        <p:cNvPr id="1" name=""/>
        <p:cNvGrpSpPr/>
        <p:nvPr/>
      </p:nvGrpSpPr>
      <p:grpSpPr>
        <a:xfrm>
          <a:off x="0" y="0"/>
          <a:ext cx="0" cy="0"/>
          <a:chOff x="0" y="0"/>
          <a:chExt cx="0" cy="0"/>
        </a:xfrm>
      </p:grpSpPr>
      <p:sp>
        <p:nvSpPr>
          <p:cNvPr id="6" name="矩形 5"/>
          <p:cNvSpPr/>
          <p:nvPr userDrawn="1">
            <p:custDataLst>
              <p:tags r:id="rId2"/>
            </p:custDataLst>
          </p:nvPr>
        </p:nvSpPr>
        <p:spPr>
          <a:xfrm>
            <a:off x="-1" y="0"/>
            <a:ext cx="6096001" cy="685800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pic>
        <p:nvPicPr>
          <p:cNvPr id="35" name="图形 34"/>
          <p:cNvPicPr>
            <a:picLocks noChangeAspect="1"/>
          </p:cNvPicPr>
          <p:nvPr userDrawn="1">
            <p:custDataLst>
              <p:tags r:id="rId3"/>
            </p:custDataLst>
          </p:nvPr>
        </p:nvPicPr>
        <p:blipFill>
          <a:blip r:embed="rId4">
            <a:extLst>
              <a:ext uri="{96DAC541-7B7A-43D3-8B79-37D633B846F1}">
                <asvg:svgBlip xmlns:asvg="http://schemas.microsoft.com/office/drawing/2016/SVG/main" r:embed="rId5"/>
              </a:ext>
            </a:extLst>
          </a:blip>
          <a:stretch>
            <a:fillRect/>
          </a:stretch>
        </p:blipFill>
        <p:spPr>
          <a:xfrm>
            <a:off x="-1601832" y="3365787"/>
            <a:ext cx="6665290" cy="4818286"/>
          </a:xfrm>
          <a:prstGeom prst="rect">
            <a:avLst/>
          </a:prstGeom>
        </p:spPr>
      </p:pic>
      <p:sp>
        <p:nvSpPr>
          <p:cNvPr id="49" name="矩形 48"/>
          <p:cNvSpPr/>
          <p:nvPr userDrawn="1">
            <p:custDataLst>
              <p:tags r:id="rId6"/>
            </p:custDataLst>
          </p:nvPr>
        </p:nvSpPr>
        <p:spPr>
          <a:xfrm>
            <a:off x="589281" y="476251"/>
            <a:ext cx="11013440" cy="5905500"/>
          </a:xfrm>
          <a:prstGeom prst="rect">
            <a:avLst/>
          </a:prstGeom>
          <a:solidFill>
            <a:schemeClr val="bg1"/>
          </a:solidFill>
          <a:ln>
            <a:noFill/>
          </a:ln>
          <a:effectLst>
            <a:glow rad="101600">
              <a:schemeClr val="tx1">
                <a:alpha val="10000"/>
              </a:schemeClr>
            </a:glo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8" name="组合 7"/>
          <p:cNvGrpSpPr/>
          <p:nvPr userDrawn="1"/>
        </p:nvGrpSpPr>
        <p:grpSpPr>
          <a:xfrm>
            <a:off x="2296213" y="1033221"/>
            <a:ext cx="2354895" cy="1876405"/>
            <a:chOff x="2202591" y="1033221"/>
            <a:chExt cx="2354895" cy="1876405"/>
          </a:xfrm>
        </p:grpSpPr>
        <p:sp>
          <p:nvSpPr>
            <p:cNvPr id="9" name="标题 1"/>
            <p:cNvSpPr txBox="1"/>
            <p:nvPr>
              <p:custDataLst>
                <p:tags r:id="rId7"/>
              </p:custDataLst>
            </p:nvPr>
          </p:nvSpPr>
          <p:spPr>
            <a:xfrm>
              <a:off x="2202591" y="1033221"/>
              <a:ext cx="2165279" cy="1500655"/>
            </a:xfrm>
            <a:prstGeom prst="rect">
              <a:avLst/>
            </a:prstGeom>
          </p:spPr>
          <p:txBody>
            <a:bodyPr anchor="ctr">
              <a:normAutofit/>
            </a:bodyPr>
            <a:lstStyle>
              <a:lvl1pPr algn="l" defTabSz="914400" rtl="0" eaLnBrk="1" latinLnBrk="0" hangingPunct="1">
                <a:lnSpc>
                  <a:spcPct val="90000"/>
                </a:lnSpc>
                <a:spcBef>
                  <a:spcPct val="0"/>
                </a:spcBef>
                <a:buNone/>
                <a:defRPr sz="2800" b="1" kern="1200">
                  <a:solidFill>
                    <a:srgbClr val="0070C0"/>
                  </a:solidFill>
                  <a:latin typeface="+mj-lt"/>
                  <a:ea typeface="微软雅黑" panose="020B0503020204020204" charset="-122"/>
                  <a:cs typeface="+mj-cs"/>
                </a:defRPr>
              </a:lvl1pPr>
            </a:lstStyle>
            <a:p>
              <a:pPr marL="0" marR="0" lvl="0" indent="0" algn="ctr" defTabSz="914400" rtl="0" eaLnBrk="1" fontAlgn="auto" latinLnBrk="0" hangingPunct="1">
                <a:lnSpc>
                  <a:spcPct val="90000"/>
                </a:lnSpc>
                <a:spcBef>
                  <a:spcPct val="0"/>
                </a:spcBef>
                <a:spcAft>
                  <a:spcPts val="0"/>
                </a:spcAft>
                <a:buClrTx/>
                <a:buSzTx/>
                <a:buFontTx/>
                <a:buNone/>
                <a:defRPr/>
              </a:pPr>
              <a:r>
                <a:rPr kumimoji="0" lang="zh-CN" altLang="en-US"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目  录</a:t>
              </a:r>
              <a:endParaRPr kumimoji="0" lang="en-US" altLang="zh-CN" sz="5400" b="1" i="0" u="none" strike="noStrike" kern="2200" cap="none" spc="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sp>
          <p:nvSpPr>
            <p:cNvPr id="10" name="文本框 9"/>
            <p:cNvSpPr txBox="1"/>
            <p:nvPr>
              <p:custDataLst>
                <p:tags r:id="rId8"/>
              </p:custDataLst>
            </p:nvPr>
          </p:nvSpPr>
          <p:spPr>
            <a:xfrm>
              <a:off x="2389402" y="2078629"/>
              <a:ext cx="2168084" cy="830997"/>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defRPr/>
              </a:pPr>
              <a:r>
                <a:rPr kumimoji="0" lang="en-US" altLang="zh-CN"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rPr>
                <a:t>CONTENTS</a:t>
              </a:r>
              <a:endParaRPr kumimoji="0" lang="zh-CN" altLang="en-US" sz="2400" b="0" i="0" u="none" strike="noStrike" kern="2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2400" b="0" i="0" u="none" strike="noStrike" kern="1200" cap="none" spc="-20" normalizeH="0" baseline="0" noProof="0" dirty="0">
                <a:ln>
                  <a:noFill/>
                </a:ln>
                <a:solidFill>
                  <a:schemeClr val="accent1"/>
                </a:solidFill>
                <a:effectLst/>
                <a:uLnTx/>
                <a:uFillTx/>
                <a:latin typeface="Arial" panose="020B0604020202090204"/>
                <a:ea typeface="微软雅黑" panose="020B0503020204020204" charset="-122"/>
                <a:cs typeface="+mn-ea"/>
                <a:sym typeface="+mn-lt"/>
              </a:endParaRPr>
            </a:p>
          </p:txBody>
        </p:sp>
      </p:grpSp>
      <p:grpSp>
        <p:nvGrpSpPr>
          <p:cNvPr id="11" name="组合 10"/>
          <p:cNvGrpSpPr/>
          <p:nvPr userDrawn="1"/>
        </p:nvGrpSpPr>
        <p:grpSpPr>
          <a:xfrm>
            <a:off x="2425132" y="3183822"/>
            <a:ext cx="1945700" cy="1941162"/>
            <a:chOff x="2105799" y="20055838"/>
            <a:chExt cx="6748090" cy="6732363"/>
          </a:xfrm>
          <a:solidFill>
            <a:schemeClr val="accent1"/>
          </a:solidFill>
        </p:grpSpPr>
        <p:sp>
          <p:nvSpPr>
            <p:cNvPr id="12" name="Freeform 8"/>
            <p:cNvSpPr>
              <a:spLocks noEditPoints="1"/>
            </p:cNvSpPr>
            <p:nvPr>
              <p:custDataLst>
                <p:tags r:id="rId9"/>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 name="Freeform 42"/>
            <p:cNvSpPr>
              <a:spLocks noEditPoints="1"/>
            </p:cNvSpPr>
            <p:nvPr>
              <p:custDataLst>
                <p:tags r:id="rId10"/>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 name="Freeform 43"/>
            <p:cNvSpPr>
              <a:spLocks noEditPoints="1"/>
            </p:cNvSpPr>
            <p:nvPr>
              <p:custDataLst>
                <p:tags r:id="rId11"/>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5" name="Freeform 44"/>
            <p:cNvSpPr/>
            <p:nvPr>
              <p:custDataLst>
                <p:tags r:id="rId12"/>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6" name="Freeform 45"/>
            <p:cNvSpPr/>
            <p:nvPr>
              <p:custDataLst>
                <p:tags r:id="rId13"/>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7" name="Freeform 46"/>
            <p:cNvSpPr/>
            <p:nvPr>
              <p:custDataLst>
                <p:tags r:id="rId14"/>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8" name="Freeform 47"/>
            <p:cNvSpPr>
              <a:spLocks noEditPoints="1"/>
            </p:cNvSpPr>
            <p:nvPr>
              <p:custDataLst>
                <p:tags r:id="rId15"/>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9" name="Freeform 48"/>
            <p:cNvSpPr>
              <a:spLocks noEditPoints="1"/>
            </p:cNvSpPr>
            <p:nvPr>
              <p:custDataLst>
                <p:tags r:id="rId16"/>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0" name="Freeform 49"/>
            <p:cNvSpPr/>
            <p:nvPr>
              <p:custDataLst>
                <p:tags r:id="rId17"/>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1" name="Freeform 50"/>
            <p:cNvSpPr>
              <a:spLocks noEditPoints="1"/>
            </p:cNvSpPr>
            <p:nvPr>
              <p:custDataLst>
                <p:tags r:id="rId18"/>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2" name="Freeform 51"/>
            <p:cNvSpPr/>
            <p:nvPr>
              <p:custDataLst>
                <p:tags r:id="rId19"/>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3" name="Freeform 52"/>
            <p:cNvSpPr/>
            <p:nvPr>
              <p:custDataLst>
                <p:tags r:id="rId20"/>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4" name="Freeform 53"/>
            <p:cNvSpPr>
              <a:spLocks noEditPoints="1"/>
            </p:cNvSpPr>
            <p:nvPr>
              <p:custDataLst>
                <p:tags r:id="rId21"/>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5" name="Freeform 54"/>
            <p:cNvSpPr/>
            <p:nvPr>
              <p:custDataLst>
                <p:tags r:id="rId22"/>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6" name="Freeform 55"/>
            <p:cNvSpPr/>
            <p:nvPr>
              <p:custDataLst>
                <p:tags r:id="rId23"/>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7" name="Freeform 56"/>
            <p:cNvSpPr/>
            <p:nvPr>
              <p:custDataLst>
                <p:tags r:id="rId24"/>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8" name="Freeform 57"/>
            <p:cNvSpPr/>
            <p:nvPr>
              <p:custDataLst>
                <p:tags r:id="rId25"/>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29" name="Freeform 58"/>
            <p:cNvSpPr/>
            <p:nvPr>
              <p:custDataLst>
                <p:tags r:id="rId26"/>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0" name="Freeform 59"/>
            <p:cNvSpPr/>
            <p:nvPr>
              <p:custDataLst>
                <p:tags r:id="rId27"/>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1" name="Freeform 60"/>
            <p:cNvSpPr/>
            <p:nvPr>
              <p:custDataLst>
                <p:tags r:id="rId28"/>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2" name="Freeform 61"/>
            <p:cNvSpPr/>
            <p:nvPr>
              <p:custDataLst>
                <p:tags r:id="rId29"/>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3" name="Freeform 62"/>
            <p:cNvSpPr/>
            <p:nvPr>
              <p:custDataLst>
                <p:tags r:id="rId30"/>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34" name="Freeform 71"/>
            <p:cNvSpPr>
              <a:spLocks noEditPoints="1"/>
            </p:cNvSpPr>
            <p:nvPr>
              <p:custDataLst>
                <p:tags r:id="rId31"/>
              </p:custDataLst>
            </p:nvPr>
          </p:nvSpPr>
          <p:spPr bwMode="auto">
            <a:xfrm>
              <a:off x="3199024" y="21141193"/>
              <a:ext cx="4561647" cy="4553785"/>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a:ea typeface="微软雅黑" panose="020B0503020204020204" charset="-122"/>
                <a:cs typeface="+mn-ea"/>
                <a:sym typeface="+mn-lt"/>
              </a:endParaRPr>
            </a:p>
          </p:txBody>
        </p:sp>
      </p:grpSp>
      <p:sp>
        <p:nvSpPr>
          <p:cNvPr id="41" name="文本占位符 40"/>
          <p:cNvSpPr>
            <a:spLocks noGrp="1"/>
          </p:cNvSpPr>
          <p:nvPr>
            <p:ph type="body" sz="quarter" idx="10" hasCustomPrompt="1"/>
            <p:custDataLst>
              <p:tags r:id="rId32"/>
            </p:custDataLst>
          </p:nvPr>
        </p:nvSpPr>
        <p:spPr>
          <a:xfrm>
            <a:off x="7819905" y="131731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2" name="文本占位符 40"/>
          <p:cNvSpPr>
            <a:spLocks noGrp="1"/>
          </p:cNvSpPr>
          <p:nvPr>
            <p:ph type="body" sz="quarter" idx="11" hasCustomPrompt="1"/>
            <p:custDataLst>
              <p:tags r:id="rId33"/>
            </p:custDataLst>
          </p:nvPr>
        </p:nvSpPr>
        <p:spPr>
          <a:xfrm>
            <a:off x="7819905" y="206788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3" name="文本占位符 40"/>
          <p:cNvSpPr>
            <a:spLocks noGrp="1"/>
          </p:cNvSpPr>
          <p:nvPr>
            <p:ph type="body" sz="quarter" idx="12" hasCustomPrompt="1"/>
            <p:custDataLst>
              <p:tags r:id="rId34"/>
            </p:custDataLst>
          </p:nvPr>
        </p:nvSpPr>
        <p:spPr>
          <a:xfrm>
            <a:off x="7819905" y="281845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4" name="文本占位符 40"/>
          <p:cNvSpPr>
            <a:spLocks noGrp="1"/>
          </p:cNvSpPr>
          <p:nvPr>
            <p:ph type="body" sz="quarter" idx="13" hasCustomPrompt="1"/>
            <p:custDataLst>
              <p:tags r:id="rId35"/>
            </p:custDataLst>
          </p:nvPr>
        </p:nvSpPr>
        <p:spPr>
          <a:xfrm>
            <a:off x="7819905" y="431959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36" name="文本占位符 40"/>
          <p:cNvSpPr>
            <a:spLocks noGrp="1"/>
          </p:cNvSpPr>
          <p:nvPr>
            <p:ph type="body" sz="quarter" idx="14" hasCustomPrompt="1"/>
            <p:custDataLst>
              <p:tags r:id="rId36"/>
            </p:custDataLst>
          </p:nvPr>
        </p:nvSpPr>
        <p:spPr>
          <a:xfrm>
            <a:off x="7819905" y="3569022"/>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2" name="文本框 1"/>
          <p:cNvSpPr txBox="1"/>
          <p:nvPr userDrawn="1">
            <p:custDataLst>
              <p:tags r:id="rId37"/>
            </p:custDataLst>
          </p:nvPr>
        </p:nvSpPr>
        <p:spPr>
          <a:xfrm>
            <a:off x="6809256" y="1268764"/>
            <a:ext cx="675822" cy="584775"/>
          </a:xfrm>
          <a:prstGeom prst="rect">
            <a:avLst/>
          </a:prstGeom>
          <a:noFill/>
        </p:spPr>
        <p:txBody>
          <a:bodyPr wrap="square" rtlCol="0">
            <a:spAutoFit/>
          </a:bodyPr>
          <a:lstStyle/>
          <a:p>
            <a:r>
              <a:rPr lang="en-US" altLang="zh-CN" sz="3200" b="1" dirty="0">
                <a:solidFill>
                  <a:srgbClr val="9A0001"/>
                </a:solidFill>
              </a:rPr>
              <a:t>01.</a:t>
            </a:r>
            <a:endParaRPr lang="zh-CN" altLang="en-US" sz="3200" b="1" dirty="0">
              <a:solidFill>
                <a:srgbClr val="9A0001"/>
              </a:solidFill>
            </a:endParaRPr>
          </a:p>
        </p:txBody>
      </p:sp>
      <p:sp>
        <p:nvSpPr>
          <p:cNvPr id="39" name="文本框 38"/>
          <p:cNvSpPr txBox="1"/>
          <p:nvPr userDrawn="1">
            <p:custDataLst>
              <p:tags r:id="rId38"/>
            </p:custDataLst>
          </p:nvPr>
        </p:nvSpPr>
        <p:spPr>
          <a:xfrm>
            <a:off x="6809256" y="2016836"/>
            <a:ext cx="675822" cy="584775"/>
          </a:xfrm>
          <a:prstGeom prst="rect">
            <a:avLst/>
          </a:prstGeom>
          <a:noFill/>
        </p:spPr>
        <p:txBody>
          <a:bodyPr wrap="square" rtlCol="0">
            <a:spAutoFit/>
          </a:bodyPr>
          <a:lstStyle/>
          <a:p>
            <a:r>
              <a:rPr lang="en-US" altLang="zh-CN" sz="3200" b="1" dirty="0">
                <a:solidFill>
                  <a:srgbClr val="9A0001"/>
                </a:solidFill>
              </a:rPr>
              <a:t>02.</a:t>
            </a:r>
            <a:endParaRPr lang="zh-CN" altLang="en-US" sz="3200" b="1" dirty="0">
              <a:solidFill>
                <a:srgbClr val="9A0001"/>
              </a:solidFill>
            </a:endParaRPr>
          </a:p>
        </p:txBody>
      </p:sp>
      <p:sp>
        <p:nvSpPr>
          <p:cNvPr id="40" name="文本框 39"/>
          <p:cNvSpPr txBox="1"/>
          <p:nvPr userDrawn="1">
            <p:custDataLst>
              <p:tags r:id="rId39"/>
            </p:custDataLst>
          </p:nvPr>
        </p:nvSpPr>
        <p:spPr>
          <a:xfrm>
            <a:off x="6809256" y="2764908"/>
            <a:ext cx="675822" cy="584775"/>
          </a:xfrm>
          <a:prstGeom prst="rect">
            <a:avLst/>
          </a:prstGeom>
          <a:noFill/>
        </p:spPr>
        <p:txBody>
          <a:bodyPr wrap="square" rtlCol="0">
            <a:spAutoFit/>
          </a:bodyPr>
          <a:lstStyle/>
          <a:p>
            <a:r>
              <a:rPr lang="en-US" altLang="zh-CN" sz="3200" b="1" dirty="0">
                <a:solidFill>
                  <a:srgbClr val="9A0001"/>
                </a:solidFill>
              </a:rPr>
              <a:t>03.</a:t>
            </a:r>
            <a:endParaRPr lang="zh-CN" altLang="en-US" sz="3200" b="1" dirty="0">
              <a:solidFill>
                <a:srgbClr val="9A0001"/>
              </a:solidFill>
            </a:endParaRPr>
          </a:p>
        </p:txBody>
      </p:sp>
      <p:sp>
        <p:nvSpPr>
          <p:cNvPr id="45" name="文本框 44"/>
          <p:cNvSpPr txBox="1"/>
          <p:nvPr userDrawn="1">
            <p:custDataLst>
              <p:tags r:id="rId40"/>
            </p:custDataLst>
          </p:nvPr>
        </p:nvSpPr>
        <p:spPr>
          <a:xfrm>
            <a:off x="6809256" y="3512980"/>
            <a:ext cx="675822" cy="584775"/>
          </a:xfrm>
          <a:prstGeom prst="rect">
            <a:avLst/>
          </a:prstGeom>
          <a:noFill/>
        </p:spPr>
        <p:txBody>
          <a:bodyPr wrap="square" rtlCol="0">
            <a:spAutoFit/>
          </a:bodyPr>
          <a:lstStyle/>
          <a:p>
            <a:r>
              <a:rPr lang="en-US" altLang="zh-CN" sz="3200" b="1" dirty="0">
                <a:solidFill>
                  <a:srgbClr val="9A0001"/>
                </a:solidFill>
              </a:rPr>
              <a:t>04.</a:t>
            </a:r>
            <a:endParaRPr lang="zh-CN" altLang="en-US" sz="3200" b="1" dirty="0">
              <a:solidFill>
                <a:srgbClr val="9A0001"/>
              </a:solidFill>
            </a:endParaRPr>
          </a:p>
        </p:txBody>
      </p:sp>
      <p:sp>
        <p:nvSpPr>
          <p:cNvPr id="46" name="文本框 45"/>
          <p:cNvSpPr txBox="1"/>
          <p:nvPr userDrawn="1">
            <p:custDataLst>
              <p:tags r:id="rId41"/>
            </p:custDataLst>
          </p:nvPr>
        </p:nvSpPr>
        <p:spPr>
          <a:xfrm>
            <a:off x="6809256" y="4261052"/>
            <a:ext cx="675822" cy="584775"/>
          </a:xfrm>
          <a:prstGeom prst="rect">
            <a:avLst/>
          </a:prstGeom>
          <a:noFill/>
        </p:spPr>
        <p:txBody>
          <a:bodyPr wrap="square" rtlCol="0">
            <a:spAutoFit/>
          </a:bodyPr>
          <a:lstStyle/>
          <a:p>
            <a:r>
              <a:rPr lang="en-US" altLang="zh-CN" sz="3200" b="1" dirty="0">
                <a:solidFill>
                  <a:srgbClr val="9A0001"/>
                </a:solidFill>
              </a:rPr>
              <a:t>05.</a:t>
            </a:r>
            <a:endParaRPr lang="zh-CN" altLang="en-US" sz="3200" b="1" dirty="0">
              <a:solidFill>
                <a:srgbClr val="9A0001"/>
              </a:solidFill>
            </a:endParaRPr>
          </a:p>
        </p:txBody>
      </p:sp>
      <p:sp>
        <p:nvSpPr>
          <p:cNvPr id="47" name="文本占位符 40"/>
          <p:cNvSpPr>
            <a:spLocks noGrp="1"/>
          </p:cNvSpPr>
          <p:nvPr>
            <p:ph type="body" sz="quarter" idx="15" hasCustomPrompt="1"/>
            <p:custDataLst>
              <p:tags r:id="rId42"/>
            </p:custDataLst>
          </p:nvPr>
        </p:nvSpPr>
        <p:spPr>
          <a:xfrm>
            <a:off x="7819905" y="5070163"/>
            <a:ext cx="3061455" cy="487680"/>
          </a:xfrm>
        </p:spPr>
        <p:txBody>
          <a:bodyPr>
            <a:normAutofit/>
          </a:bodyPr>
          <a:lstStyle>
            <a:lvl1pPr marL="0" indent="0" algn="l" defTabSz="914400" rtl="0" eaLnBrk="1" latinLnBrk="0" hangingPunct="1">
              <a:buNone/>
              <a:defRPr lang="zh-CN" altLang="en-US" sz="2800" kern="1200" dirty="0" smtClean="0">
                <a:solidFill>
                  <a:srgbClr val="000000">
                    <a:lumMod val="85000"/>
                    <a:lumOff val="15000"/>
                  </a:srgbClr>
                </a:solidFill>
                <a:latin typeface="微软雅黑" panose="020B0503020204020204" charset="-122"/>
                <a:ea typeface="+mn-ea"/>
                <a:cs typeface="+mn-cs"/>
              </a:defRPr>
            </a:lvl1pPr>
            <a:lvl2pPr marL="457200" indent="0">
              <a:buNone/>
              <a:defRPr/>
            </a:lvl2pPr>
          </a:lstStyle>
          <a:p>
            <a:pPr lvl="0"/>
            <a:r>
              <a:rPr lang="zh-CN" altLang="en-US" dirty="0"/>
              <a:t>输入目录标题</a:t>
            </a:r>
            <a:endParaRPr lang="zh-CN" altLang="en-US" dirty="0"/>
          </a:p>
        </p:txBody>
      </p:sp>
      <p:sp>
        <p:nvSpPr>
          <p:cNvPr id="48" name="文本框 47"/>
          <p:cNvSpPr txBox="1"/>
          <p:nvPr userDrawn="1">
            <p:custDataLst>
              <p:tags r:id="rId43"/>
            </p:custDataLst>
          </p:nvPr>
        </p:nvSpPr>
        <p:spPr>
          <a:xfrm>
            <a:off x="6809256" y="5009126"/>
            <a:ext cx="675822" cy="584775"/>
          </a:xfrm>
          <a:prstGeom prst="rect">
            <a:avLst/>
          </a:prstGeom>
          <a:noFill/>
        </p:spPr>
        <p:txBody>
          <a:bodyPr wrap="square" rtlCol="0">
            <a:spAutoFit/>
          </a:bodyPr>
          <a:lstStyle/>
          <a:p>
            <a:r>
              <a:rPr lang="en-US" altLang="zh-CN" sz="3200" b="1" dirty="0">
                <a:solidFill>
                  <a:srgbClr val="9A0001"/>
                </a:solidFill>
              </a:rPr>
              <a:t>06.</a:t>
            </a:r>
            <a:endParaRPr lang="zh-CN" altLang="en-US" sz="3200" b="1" dirty="0">
              <a:solidFill>
                <a:srgbClr val="9A0001"/>
              </a:solidFill>
            </a:endParaRPr>
          </a:p>
        </p:txBody>
      </p:sp>
    </p:spTree>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userDrawn="1">
  <p:cSld name="章节页">
    <p:spTree>
      <p:nvGrpSpPr>
        <p:cNvPr id="1" name=""/>
        <p:cNvGrpSpPr/>
        <p:nvPr/>
      </p:nvGrpSpPr>
      <p:grpSpPr>
        <a:xfrm>
          <a:off x="0" y="0"/>
          <a:ext cx="0" cy="0"/>
          <a:chOff x="0" y="0"/>
          <a:chExt cx="0" cy="0"/>
        </a:xfrm>
      </p:grpSpPr>
      <p:sp>
        <p:nvSpPr>
          <p:cNvPr id="66" name="矩形 65"/>
          <p:cNvSpPr/>
          <p:nvPr userDrawn="1">
            <p:custDataLst>
              <p:tags r:id="rId2"/>
            </p:custDataLst>
          </p:nvPr>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cxnSp>
        <p:nvCxnSpPr>
          <p:cNvPr id="70" name="直接连接符 69"/>
          <p:cNvCxnSpPr/>
          <p:nvPr>
            <p:custDataLst>
              <p:tags r:id="rId3"/>
            </p:custDataLst>
          </p:nvPr>
        </p:nvCxnSpPr>
        <p:spPr>
          <a:xfrm>
            <a:off x="996403" y="3428999"/>
            <a:ext cx="377398" cy="0"/>
          </a:xfrm>
          <a:prstGeom prst="line">
            <a:avLst/>
          </a:prstGeom>
          <a:ln>
            <a:solidFill>
              <a:schemeClr val="bg1"/>
            </a:solidFill>
          </a:ln>
        </p:spPr>
        <p:style>
          <a:lnRef idx="1">
            <a:schemeClr val="accent1"/>
          </a:lnRef>
          <a:fillRef idx="0">
            <a:schemeClr val="accent1"/>
          </a:fillRef>
          <a:effectRef idx="0">
            <a:schemeClr val="accent1"/>
          </a:effectRef>
          <a:fontRef idx="minor">
            <a:schemeClr val="tx1"/>
          </a:fontRef>
        </p:style>
      </p:cxnSp>
      <p:sp>
        <p:nvSpPr>
          <p:cNvPr id="4" name="文本占位符 3"/>
          <p:cNvSpPr>
            <a:spLocks noGrp="1"/>
          </p:cNvSpPr>
          <p:nvPr userDrawn="1">
            <p:ph type="body" sz="quarter" idx="10" hasCustomPrompt="1"/>
            <p:custDataLst>
              <p:tags r:id="rId4"/>
            </p:custDataLst>
          </p:nvPr>
        </p:nvSpPr>
        <p:spPr>
          <a:xfrm>
            <a:off x="2465501" y="2552244"/>
            <a:ext cx="5716686" cy="707886"/>
          </a:xfrm>
        </p:spPr>
        <p:txBody>
          <a:bodyPr anchor="ctr" anchorCtr="0">
            <a:normAutofit/>
          </a:bodyPr>
          <a:lstStyle>
            <a:lvl1pPr marL="0" indent="0">
              <a:buFontTx/>
              <a:buNone/>
              <a:defRPr kumimoji="0" lang="zh-CN" altLang="en-US" sz="4000" b="1" i="0" u="none" strike="noStrike" kern="1200" cap="none" spc="0" normalizeH="0" baseline="0" dirty="0" smtClean="0">
                <a:ln>
                  <a:noFill/>
                </a:ln>
                <a:solidFill>
                  <a:prstClr val="white"/>
                </a:solidFill>
                <a:effectLst/>
                <a:uLnTx/>
                <a:uFillTx/>
                <a:latin typeface="Arial" panose="020B0604020202090204"/>
                <a:ea typeface="微软雅黑" panose="020B050302020402020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en-US" altLang="zh-CN" dirty="0"/>
              <a:t>XX</a:t>
            </a:r>
            <a:endParaRPr lang="zh-CN" altLang="en-US" dirty="0"/>
          </a:p>
        </p:txBody>
      </p:sp>
      <p:sp>
        <p:nvSpPr>
          <p:cNvPr id="127" name="文本占位符 3"/>
          <p:cNvSpPr>
            <a:spLocks noGrp="1"/>
          </p:cNvSpPr>
          <p:nvPr>
            <p:ph type="body" sz="quarter" idx="11" hasCustomPrompt="1"/>
            <p:custDataLst>
              <p:tags r:id="rId5"/>
            </p:custDataLst>
          </p:nvPr>
        </p:nvSpPr>
        <p:spPr>
          <a:xfrm>
            <a:off x="882188" y="3684327"/>
            <a:ext cx="7299999" cy="887667"/>
          </a:xfrm>
        </p:spPr>
        <p:txBody>
          <a:bodyPr>
            <a:noAutofit/>
          </a:bodyPr>
          <a:lstStyle>
            <a:lvl1pPr marL="0" indent="0">
              <a:buFontTx/>
              <a:buNone/>
              <a:defRPr lang="zh-CN" altLang="en-US" sz="4800" b="1" kern="1200" spc="400" dirty="0" smtClean="0">
                <a:solidFill>
                  <a:prstClr val="white"/>
                </a:solidFill>
                <a:latin typeface="Arial" panose="020B0604020202090204"/>
                <a:ea typeface="微软雅黑" panose="020B0503020204020204" charset="-122"/>
                <a:cs typeface="+mn-ea"/>
              </a:defRPr>
            </a:lvl1pPr>
          </a:lstStyle>
          <a:p>
            <a:pPr marL="0" marR="0" lvl="0" indent="0" algn="l" defTabSz="914400" rtl="0" eaLnBrk="1" fontAlgn="auto" latinLnBrk="0" hangingPunct="1">
              <a:lnSpc>
                <a:spcPct val="100000"/>
              </a:lnSpc>
              <a:spcBef>
                <a:spcPts val="0"/>
              </a:spcBef>
              <a:spcAft>
                <a:spcPts val="0"/>
              </a:spcAft>
              <a:buClrTx/>
              <a:buSzTx/>
              <a:buFontTx/>
              <a:buNone/>
              <a:defRPr/>
            </a:pPr>
            <a:r>
              <a:rPr lang="zh-CN" altLang="en-US" dirty="0"/>
              <a:t>输入标题文本</a:t>
            </a:r>
            <a:endParaRPr lang="zh-CN" altLang="en-US" dirty="0"/>
          </a:p>
        </p:txBody>
      </p:sp>
      <p:pic>
        <p:nvPicPr>
          <p:cNvPr id="128" name="图形 127"/>
          <p:cNvPicPr>
            <a:picLocks noChangeAspect="1"/>
          </p:cNvPicPr>
          <p:nvPr userDrawn="1">
            <p:custDataLst>
              <p:tags r:id="rId6"/>
            </p:custDataLst>
          </p:nvPr>
        </p:nvPicPr>
        <p:blipFill>
          <a:blip r:embed="rId7">
            <a:extLst>
              <a:ext uri="{96DAC541-7B7A-43D3-8B79-37D633B846F1}">
                <asvg:svgBlip xmlns:asvg="http://schemas.microsoft.com/office/drawing/2016/SVG/main" r:embed="rId8"/>
              </a:ext>
            </a:extLst>
          </a:blip>
          <a:stretch>
            <a:fillRect/>
          </a:stretch>
        </p:blipFill>
        <p:spPr>
          <a:xfrm>
            <a:off x="8863687" y="1559486"/>
            <a:ext cx="5172316" cy="3739027"/>
          </a:xfrm>
          <a:prstGeom prst="rect">
            <a:avLst/>
          </a:prstGeom>
        </p:spPr>
      </p:pic>
      <p:grpSp>
        <p:nvGrpSpPr>
          <p:cNvPr id="62" name="组合 61"/>
          <p:cNvGrpSpPr/>
          <p:nvPr userDrawn="1"/>
        </p:nvGrpSpPr>
        <p:grpSpPr>
          <a:xfrm>
            <a:off x="1654090" y="1145460"/>
            <a:ext cx="1477533" cy="108755"/>
            <a:chOff x="4616246" y="3878362"/>
            <a:chExt cx="5571416" cy="410087"/>
          </a:xfrm>
          <a:solidFill>
            <a:schemeClr val="tx1">
              <a:alpha val="80000"/>
            </a:schemeClr>
          </a:solidFill>
        </p:grpSpPr>
        <p:sp>
          <p:nvSpPr>
            <p:cNvPr id="63" name="Freeform 17"/>
            <p:cNvSpPr>
              <a:spLocks noEditPoints="1"/>
            </p:cNvSpPr>
            <p:nvPr>
              <p:custDataLst>
                <p:tags r:id="rId9"/>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4" name="Freeform 18"/>
            <p:cNvSpPr/>
            <p:nvPr>
              <p:custDataLst>
                <p:tags r:id="rId10"/>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5" name="Freeform 19"/>
            <p:cNvSpPr/>
            <p:nvPr>
              <p:custDataLst>
                <p:tags r:id="rId11"/>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7" name="Freeform 20"/>
            <p:cNvSpPr/>
            <p:nvPr>
              <p:custDataLst>
                <p:tags r:id="rId12"/>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8" name="Freeform 21"/>
            <p:cNvSpPr/>
            <p:nvPr>
              <p:custDataLst>
                <p:tags r:id="rId13"/>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22"/>
            <p:cNvSpPr/>
            <p:nvPr>
              <p:custDataLst>
                <p:tags r:id="rId14"/>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1" name="Freeform 23"/>
            <p:cNvSpPr/>
            <p:nvPr>
              <p:custDataLst>
                <p:tags r:id="rId15"/>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29" name="Freeform 25"/>
            <p:cNvSpPr/>
            <p:nvPr>
              <p:custDataLst>
                <p:tags r:id="rId16"/>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0" name="Freeform 27"/>
            <p:cNvSpPr>
              <a:spLocks noEditPoints="1"/>
            </p:cNvSpPr>
            <p:nvPr>
              <p:custDataLst>
                <p:tags r:id="rId17"/>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1" name="Freeform 29"/>
            <p:cNvSpPr/>
            <p:nvPr>
              <p:custDataLst>
                <p:tags r:id="rId18"/>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2" name="Freeform 30"/>
            <p:cNvSpPr/>
            <p:nvPr>
              <p:custDataLst>
                <p:tags r:id="rId19"/>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3" name="Freeform 31"/>
            <p:cNvSpPr/>
            <p:nvPr>
              <p:custDataLst>
                <p:tags r:id="rId20"/>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4" name="Freeform 32"/>
            <p:cNvSpPr/>
            <p:nvPr>
              <p:custDataLst>
                <p:tags r:id="rId21"/>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5" name="Freeform 33"/>
            <p:cNvSpPr/>
            <p:nvPr>
              <p:custDataLst>
                <p:tags r:id="rId22"/>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6" name="Freeform 34"/>
            <p:cNvSpPr/>
            <p:nvPr>
              <p:custDataLst>
                <p:tags r:id="rId23"/>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37" name="Freeform 35"/>
            <p:cNvSpPr/>
            <p:nvPr>
              <p:custDataLst>
                <p:tags r:id="rId24"/>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38" name="组合 137"/>
          <p:cNvGrpSpPr/>
          <p:nvPr userDrawn="1"/>
        </p:nvGrpSpPr>
        <p:grpSpPr>
          <a:xfrm>
            <a:off x="1651541" y="660313"/>
            <a:ext cx="1483481" cy="423973"/>
            <a:chOff x="4606634" y="2048989"/>
            <a:chExt cx="5593843" cy="1598699"/>
          </a:xfrm>
          <a:solidFill>
            <a:schemeClr val="accent1">
              <a:alpha val="80000"/>
            </a:schemeClr>
          </a:solidFill>
        </p:grpSpPr>
        <p:sp>
          <p:nvSpPr>
            <p:cNvPr id="139" name="Freeform 9"/>
            <p:cNvSpPr>
              <a:spLocks noEditPoints="1"/>
            </p:cNvSpPr>
            <p:nvPr>
              <p:custDataLst>
                <p:tags r:id="rId25"/>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0" name="Freeform 10"/>
            <p:cNvSpPr/>
            <p:nvPr>
              <p:custDataLst>
                <p:tags r:id="rId26"/>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1" name="Freeform 11"/>
            <p:cNvSpPr>
              <a:spLocks noEditPoints="1"/>
            </p:cNvSpPr>
            <p:nvPr>
              <p:custDataLst>
                <p:tags r:id="rId27"/>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2" name="Freeform 12"/>
            <p:cNvSpPr/>
            <p:nvPr>
              <p:custDataLst>
                <p:tags r:id="rId28"/>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3" name="Freeform 13"/>
            <p:cNvSpPr/>
            <p:nvPr>
              <p:custDataLst>
                <p:tags r:id="rId29"/>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4" name="Freeform 14"/>
            <p:cNvSpPr/>
            <p:nvPr>
              <p:custDataLst>
                <p:tags r:id="rId30"/>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5" name="Freeform 15"/>
            <p:cNvSpPr/>
            <p:nvPr>
              <p:custDataLst>
                <p:tags r:id="rId31"/>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6" name="Freeform 16"/>
            <p:cNvSpPr/>
            <p:nvPr>
              <p:custDataLst>
                <p:tags r:id="rId32"/>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7" name="Freeform 24"/>
            <p:cNvSpPr/>
            <p:nvPr>
              <p:custDataLst>
                <p:tags r:id="rId33"/>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8" name="Freeform 26"/>
            <p:cNvSpPr/>
            <p:nvPr>
              <p:custDataLst>
                <p:tags r:id="rId34"/>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28"/>
            <p:cNvSpPr/>
            <p:nvPr>
              <p:custDataLst>
                <p:tags r:id="rId35"/>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36"/>
            <p:cNvSpPr/>
            <p:nvPr>
              <p:custDataLst>
                <p:tags r:id="rId36"/>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51" name="组合 150"/>
          <p:cNvGrpSpPr/>
          <p:nvPr userDrawn="1"/>
        </p:nvGrpSpPr>
        <p:grpSpPr>
          <a:xfrm>
            <a:off x="882188" y="613507"/>
            <a:ext cx="664422" cy="662874"/>
            <a:chOff x="2105799" y="20055838"/>
            <a:chExt cx="6748090" cy="6732363"/>
          </a:xfrm>
          <a:solidFill>
            <a:schemeClr val="accent1">
              <a:alpha val="80000"/>
            </a:schemeClr>
          </a:solidFill>
        </p:grpSpPr>
        <p:sp>
          <p:nvSpPr>
            <p:cNvPr id="152" name="Freeform 8"/>
            <p:cNvSpPr>
              <a:spLocks noEditPoints="1"/>
            </p:cNvSpPr>
            <p:nvPr>
              <p:custDataLst>
                <p:tags r:id="rId37"/>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3" name="Freeform 42"/>
            <p:cNvSpPr>
              <a:spLocks noEditPoints="1"/>
            </p:cNvSpPr>
            <p:nvPr>
              <p:custDataLst>
                <p:tags r:id="rId38"/>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4" name="Freeform 43"/>
            <p:cNvSpPr>
              <a:spLocks noEditPoints="1"/>
            </p:cNvSpPr>
            <p:nvPr>
              <p:custDataLst>
                <p:tags r:id="rId39"/>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5" name="Freeform 44"/>
            <p:cNvSpPr/>
            <p:nvPr>
              <p:custDataLst>
                <p:tags r:id="rId40"/>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6" name="Freeform 45"/>
            <p:cNvSpPr/>
            <p:nvPr>
              <p:custDataLst>
                <p:tags r:id="rId41"/>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7" name="Freeform 46"/>
            <p:cNvSpPr/>
            <p:nvPr>
              <p:custDataLst>
                <p:tags r:id="rId42"/>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8" name="Freeform 47"/>
            <p:cNvSpPr>
              <a:spLocks noEditPoints="1"/>
            </p:cNvSpPr>
            <p:nvPr>
              <p:custDataLst>
                <p:tags r:id="rId43"/>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59" name="Freeform 48"/>
            <p:cNvSpPr>
              <a:spLocks noEditPoints="1"/>
            </p:cNvSpPr>
            <p:nvPr>
              <p:custDataLst>
                <p:tags r:id="rId44"/>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0" name="Freeform 49"/>
            <p:cNvSpPr/>
            <p:nvPr>
              <p:custDataLst>
                <p:tags r:id="rId45"/>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1" name="Freeform 50"/>
            <p:cNvSpPr>
              <a:spLocks noEditPoints="1"/>
            </p:cNvSpPr>
            <p:nvPr>
              <p:custDataLst>
                <p:tags r:id="rId46"/>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2" name="Freeform 51"/>
            <p:cNvSpPr/>
            <p:nvPr>
              <p:custDataLst>
                <p:tags r:id="rId47"/>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3" name="Freeform 52"/>
            <p:cNvSpPr/>
            <p:nvPr>
              <p:custDataLst>
                <p:tags r:id="rId48"/>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4" name="Freeform 53"/>
            <p:cNvSpPr>
              <a:spLocks noEditPoints="1"/>
            </p:cNvSpPr>
            <p:nvPr>
              <p:custDataLst>
                <p:tags r:id="rId49"/>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5" name="Freeform 54"/>
            <p:cNvSpPr/>
            <p:nvPr>
              <p:custDataLst>
                <p:tags r:id="rId50"/>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6" name="Freeform 55"/>
            <p:cNvSpPr/>
            <p:nvPr>
              <p:custDataLst>
                <p:tags r:id="rId51"/>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7" name="Freeform 56"/>
            <p:cNvSpPr/>
            <p:nvPr>
              <p:custDataLst>
                <p:tags r:id="rId52"/>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8" name="Freeform 57"/>
            <p:cNvSpPr/>
            <p:nvPr>
              <p:custDataLst>
                <p:tags r:id="rId53"/>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69" name="Freeform 58"/>
            <p:cNvSpPr/>
            <p:nvPr>
              <p:custDataLst>
                <p:tags r:id="rId54"/>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0" name="Freeform 59"/>
            <p:cNvSpPr/>
            <p:nvPr>
              <p:custDataLst>
                <p:tags r:id="rId55"/>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1" name="Freeform 60"/>
            <p:cNvSpPr/>
            <p:nvPr>
              <p:custDataLst>
                <p:tags r:id="rId56"/>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2" name="Freeform 61"/>
            <p:cNvSpPr/>
            <p:nvPr>
              <p:custDataLst>
                <p:tags r:id="rId57"/>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3" name="Freeform 62"/>
            <p:cNvSpPr/>
            <p:nvPr>
              <p:custDataLst>
                <p:tags r:id="rId58"/>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74" name="Freeform 71"/>
            <p:cNvSpPr>
              <a:spLocks noEditPoints="1"/>
            </p:cNvSpPr>
            <p:nvPr>
              <p:custDataLst>
                <p:tags r:id="rId59"/>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sp>
        <p:nvSpPr>
          <p:cNvPr id="5" name="矩形 4"/>
          <p:cNvSpPr/>
          <p:nvPr userDrawn="1">
            <p:custDataLst>
              <p:tags r:id="rId60"/>
            </p:custDataLst>
          </p:nvPr>
        </p:nvSpPr>
        <p:spPr>
          <a:xfrm>
            <a:off x="875308" y="2536911"/>
            <a:ext cx="1503040" cy="707886"/>
          </a:xfrm>
          <a:prstGeom prst="rect">
            <a:avLst/>
          </a:prstGeom>
        </p:spPr>
        <p:txBody>
          <a:bodyPr wrap="none">
            <a:spAutoFit/>
          </a:bodyPr>
          <a:lstStyle/>
          <a:p>
            <a:r>
              <a:rPr kumimoji="0" lang="en-US" altLang="zh-CN" sz="4000" b="0" i="0" u="none" strike="noStrike" kern="1200" cap="none" spc="0" normalizeH="0" baseline="0" dirty="0">
                <a:ln>
                  <a:noFill/>
                </a:ln>
                <a:solidFill>
                  <a:prstClr val="white"/>
                </a:solidFill>
                <a:effectLst/>
                <a:uLnTx/>
                <a:uFillTx/>
                <a:latin typeface="Arial" panose="020B0604020202090204"/>
                <a:ea typeface="微软雅黑" panose="020B0503020204020204" charset="-122"/>
                <a:cs typeface="+mn-ea"/>
              </a:rPr>
              <a:t>PART</a:t>
            </a:r>
            <a:endParaRPr kumimoji="0" lang="zh-CN" altLang="en-US" sz="4000" b="0" i="0" u="none" strike="noStrike" kern="1200" cap="none" spc="0" normalizeH="0" baseline="0" dirty="0">
              <a:ln>
                <a:noFill/>
              </a:ln>
              <a:solidFill>
                <a:prstClr val="white"/>
              </a:solidFill>
              <a:effectLst/>
              <a:uLnTx/>
              <a:uFillTx/>
              <a:latin typeface="Arial" panose="020B0604020202090204"/>
              <a:ea typeface="微软雅黑" panose="020B0503020204020204" charset="-122"/>
              <a:cs typeface="+mn-ea"/>
            </a:endParaRPr>
          </a:p>
        </p:txBody>
      </p:sp>
    </p:spTree>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userDrawn="1">
  <p:cSld name="结尾">
    <p:spTree>
      <p:nvGrpSpPr>
        <p:cNvPr id="1" name=""/>
        <p:cNvGrpSpPr/>
        <p:nvPr/>
      </p:nvGrpSpPr>
      <p:grpSpPr>
        <a:xfrm>
          <a:off x="0" y="0"/>
          <a:ext cx="0" cy="0"/>
          <a:chOff x="0" y="0"/>
          <a:chExt cx="0" cy="0"/>
        </a:xfrm>
      </p:grpSpPr>
      <p:sp>
        <p:nvSpPr>
          <p:cNvPr id="66" name="矩形 65"/>
          <p:cNvSpPr/>
          <p:nvPr userDrawn="1">
            <p:custDataLst>
              <p:tags r:id="rId2"/>
            </p:custDataLst>
          </p:nvPr>
        </p:nvSpPr>
        <p:spPr>
          <a:xfrm>
            <a:off x="0" y="1764872"/>
            <a:ext cx="12192000" cy="3328257"/>
          </a:xfrm>
          <a:prstGeom prst="rect">
            <a:avLst/>
          </a:prstGeom>
          <a:solidFill>
            <a:schemeClr val="accent1"/>
          </a:solidFill>
          <a:ln w="0">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sp>
        <p:nvSpPr>
          <p:cNvPr id="63" name="椭圆 62"/>
          <p:cNvSpPr/>
          <p:nvPr>
            <p:custDataLst>
              <p:tags r:id="rId3"/>
            </p:custDataLst>
          </p:nvPr>
        </p:nvSpPr>
        <p:spPr>
          <a:xfrm>
            <a:off x="5197121" y="624817"/>
            <a:ext cx="1826782" cy="1826782"/>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noAutofit/>
          </a:bodyP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white"/>
              </a:solidFill>
              <a:effectLst/>
              <a:uLnTx/>
              <a:uFillTx/>
              <a:latin typeface="Arial" panose="020B0604020202090204"/>
              <a:ea typeface="微软雅黑" panose="020B0503020204020204" charset="-122"/>
              <a:cs typeface="+mn-ea"/>
              <a:sym typeface="+mn-lt"/>
            </a:endParaRPr>
          </a:p>
        </p:txBody>
      </p:sp>
      <p:grpSp>
        <p:nvGrpSpPr>
          <p:cNvPr id="64" name="组合 63"/>
          <p:cNvGrpSpPr/>
          <p:nvPr/>
        </p:nvGrpSpPr>
        <p:grpSpPr>
          <a:xfrm>
            <a:off x="5317814" y="741574"/>
            <a:ext cx="1614432" cy="1610666"/>
            <a:chOff x="2105799" y="20055838"/>
            <a:chExt cx="6748090" cy="6732363"/>
          </a:xfrm>
          <a:solidFill>
            <a:schemeClr val="accent1"/>
          </a:solidFill>
        </p:grpSpPr>
        <p:sp>
          <p:nvSpPr>
            <p:cNvPr id="65" name="Freeform 8"/>
            <p:cNvSpPr>
              <a:spLocks noEditPoints="1"/>
            </p:cNvSpPr>
            <p:nvPr>
              <p:custDataLst>
                <p:tags r:id="rId4"/>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7" name="Freeform 42"/>
            <p:cNvSpPr>
              <a:spLocks noEditPoints="1"/>
            </p:cNvSpPr>
            <p:nvPr>
              <p:custDataLst>
                <p:tags r:id="rId5"/>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8" name="Freeform 43"/>
            <p:cNvSpPr>
              <a:spLocks noEditPoints="1"/>
            </p:cNvSpPr>
            <p:nvPr>
              <p:custDataLst>
                <p:tags r:id="rId6"/>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69" name="Freeform 44"/>
            <p:cNvSpPr/>
            <p:nvPr>
              <p:custDataLst>
                <p:tags r:id="rId7"/>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71" name="Freeform 45"/>
            <p:cNvSpPr/>
            <p:nvPr>
              <p:custDataLst>
                <p:tags r:id="rId8"/>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29" name="Freeform 46"/>
            <p:cNvSpPr/>
            <p:nvPr>
              <p:custDataLst>
                <p:tags r:id="rId9"/>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0" name="Freeform 47"/>
            <p:cNvSpPr>
              <a:spLocks noEditPoints="1"/>
            </p:cNvSpPr>
            <p:nvPr>
              <p:custDataLst>
                <p:tags r:id="rId10"/>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1" name="Freeform 48"/>
            <p:cNvSpPr>
              <a:spLocks noEditPoints="1"/>
            </p:cNvSpPr>
            <p:nvPr>
              <p:custDataLst>
                <p:tags r:id="rId11"/>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2" name="Freeform 49"/>
            <p:cNvSpPr/>
            <p:nvPr>
              <p:custDataLst>
                <p:tags r:id="rId12"/>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3" name="Freeform 50"/>
            <p:cNvSpPr>
              <a:spLocks noEditPoints="1"/>
            </p:cNvSpPr>
            <p:nvPr>
              <p:custDataLst>
                <p:tags r:id="rId13"/>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4" name="Freeform 51"/>
            <p:cNvSpPr/>
            <p:nvPr>
              <p:custDataLst>
                <p:tags r:id="rId14"/>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5" name="Freeform 52"/>
            <p:cNvSpPr/>
            <p:nvPr>
              <p:custDataLst>
                <p:tags r:id="rId15"/>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6" name="Freeform 53"/>
            <p:cNvSpPr>
              <a:spLocks noEditPoints="1"/>
            </p:cNvSpPr>
            <p:nvPr>
              <p:custDataLst>
                <p:tags r:id="rId16"/>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7" name="Freeform 54"/>
            <p:cNvSpPr/>
            <p:nvPr>
              <p:custDataLst>
                <p:tags r:id="rId17"/>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8" name="Freeform 55"/>
            <p:cNvSpPr/>
            <p:nvPr>
              <p:custDataLst>
                <p:tags r:id="rId18"/>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39" name="Freeform 56"/>
            <p:cNvSpPr/>
            <p:nvPr>
              <p:custDataLst>
                <p:tags r:id="rId19"/>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0" name="Freeform 57"/>
            <p:cNvSpPr/>
            <p:nvPr>
              <p:custDataLst>
                <p:tags r:id="rId20"/>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1" name="Freeform 58"/>
            <p:cNvSpPr/>
            <p:nvPr>
              <p:custDataLst>
                <p:tags r:id="rId21"/>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2" name="Freeform 59"/>
            <p:cNvSpPr/>
            <p:nvPr>
              <p:custDataLst>
                <p:tags r:id="rId22"/>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3" name="Freeform 60"/>
            <p:cNvSpPr/>
            <p:nvPr>
              <p:custDataLst>
                <p:tags r:id="rId23"/>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4" name="Freeform 61"/>
            <p:cNvSpPr/>
            <p:nvPr>
              <p:custDataLst>
                <p:tags r:id="rId24"/>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5" name="Freeform 62"/>
            <p:cNvSpPr/>
            <p:nvPr>
              <p:custDataLst>
                <p:tags r:id="rId25"/>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sp>
          <p:nvSpPr>
            <p:cNvPr id="146" name="Freeform 71"/>
            <p:cNvSpPr>
              <a:spLocks noEditPoints="1"/>
            </p:cNvSpPr>
            <p:nvPr>
              <p:custDataLst>
                <p:tags r:id="rId26"/>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ea"/>
                <a:sym typeface="+mn-lt"/>
              </a:endParaRPr>
            </a:p>
          </p:txBody>
        </p:sp>
      </p:grpSp>
      <p:sp>
        <p:nvSpPr>
          <p:cNvPr id="147" name="标题 1"/>
          <p:cNvSpPr>
            <a:spLocks noGrp="1"/>
          </p:cNvSpPr>
          <p:nvPr userDrawn="1">
            <p:ph type="ctrTitle" hasCustomPrompt="1"/>
            <p:custDataLst>
              <p:tags r:id="rId27"/>
            </p:custDataLst>
          </p:nvPr>
        </p:nvSpPr>
        <p:spPr>
          <a:xfrm>
            <a:off x="1615440" y="2929530"/>
            <a:ext cx="8961120" cy="1213643"/>
          </a:xfrm>
        </p:spPr>
        <p:txBody>
          <a:bodyPr anchor="ctr">
            <a:noAutofit/>
          </a:bodyPr>
          <a:lstStyle>
            <a:lvl1pPr algn="ctr">
              <a:defRPr kumimoji="0" lang="zh-CN" altLang="en-US" sz="6000" b="1" i="0" u="none" strike="noStrike" kern="1200" cap="none" spc="400" normalizeH="0" baseline="0" dirty="0">
                <a:ln>
                  <a:noFill/>
                </a:ln>
                <a:solidFill>
                  <a:prstClr val="white"/>
                </a:solidFill>
                <a:effectLst/>
                <a:uLnTx/>
                <a:uFillTx/>
                <a:latin typeface="Arial" panose="020B0604020202090204"/>
                <a:ea typeface="微软雅黑" panose="020B0503020204020204" charset="-122"/>
                <a:cs typeface="+mn-ea"/>
              </a:defRPr>
            </a:lvl1pPr>
          </a:lstStyle>
          <a:p>
            <a:pPr marL="0" marR="0" lvl="0" indent="0" algn="ctr" defTabSz="914400" rtl="0" eaLnBrk="1" fontAlgn="auto" latinLnBrk="0" hangingPunct="1">
              <a:lnSpc>
                <a:spcPct val="110000"/>
              </a:lnSpc>
              <a:spcBef>
                <a:spcPts val="0"/>
              </a:spcBef>
              <a:spcAft>
                <a:spcPts val="0"/>
              </a:spcAft>
              <a:buClrTx/>
              <a:buSzTx/>
              <a:buFontTx/>
              <a:buNone/>
              <a:defRPr/>
            </a:pPr>
            <a:r>
              <a:rPr lang="zh-CN" altLang="en-US" dirty="0"/>
              <a:t>单击此处编辑结束语</a:t>
            </a:r>
            <a:endParaRPr lang="zh-CN" altLang="en-US" dirty="0"/>
          </a:p>
        </p:txBody>
      </p:sp>
      <p:sp>
        <p:nvSpPr>
          <p:cNvPr id="148" name="副标题 2"/>
          <p:cNvSpPr>
            <a:spLocks noGrp="1"/>
          </p:cNvSpPr>
          <p:nvPr userDrawn="1">
            <p:ph type="subTitle" idx="1" hasCustomPrompt="1"/>
            <p:custDataLst>
              <p:tags r:id="rId28"/>
            </p:custDataLst>
          </p:nvPr>
        </p:nvSpPr>
        <p:spPr>
          <a:xfrm>
            <a:off x="3105150" y="5630308"/>
            <a:ext cx="5981700" cy="360071"/>
          </a:xfrm>
        </p:spPr>
        <p:txBody>
          <a:bodyPr>
            <a:normAutofit/>
          </a:bodyPr>
          <a:lstStyle>
            <a:lvl1pPr marL="0" indent="0" algn="ctr">
              <a:buNone/>
              <a:defRPr lang="zh-CN" altLang="en-US" sz="1800" kern="1200" dirty="0">
                <a:solidFill>
                  <a:prstClr val="black">
                    <a:lumMod val="75000"/>
                    <a:lumOff val="25000"/>
                  </a:prstClr>
                </a:solidFill>
                <a:latin typeface="Arial" panose="020B0604020202090204"/>
                <a:ea typeface="微软雅黑" panose="020B0503020204020204" charset="-122"/>
                <a:cs typeface="+mn-ea"/>
              </a:defRPr>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dirty="0"/>
              <a:t>单击此处编辑作者信息</a:t>
            </a:r>
            <a:endParaRPr lang="zh-CN" altLang="en-US" dirty="0"/>
          </a:p>
        </p:txBody>
      </p:sp>
    </p:spTree>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userDrawn="1">
  <p:cSld name="内容页-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0"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2"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3"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4"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5"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6"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7"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8"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9"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0"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1"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2"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3"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4"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7"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8"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9"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0"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1"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2"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3"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4"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5"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6"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7"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0"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1"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2"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3"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4"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5"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6"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7"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8"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9"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0"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1"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2"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3"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4"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5"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6"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7"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8"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9"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0"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1"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cxnSp>
        <p:nvCxnSpPr>
          <p:cNvPr id="122" name="直接连接符 121"/>
          <p:cNvCxnSpPr/>
          <p:nvPr userDrawn="1">
            <p:custDataLst>
              <p:tags r:id="rId53"/>
            </p:custDataLst>
          </p:nvPr>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custDataLst>
              <p:tags r:id="rId54"/>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fld>
            <a:r>
              <a:rPr lang="zh-CN" altLang="en-US" dirty="0"/>
              <a:t> </a:t>
            </a:r>
            <a:r>
              <a:rPr lang="en-US" altLang="zh-CN" dirty="0"/>
              <a:t>&gt;</a:t>
            </a:r>
            <a:endParaRPr lang="zh-CN" altLang="en-US" dirty="0"/>
          </a:p>
        </p:txBody>
      </p:sp>
      <p:cxnSp>
        <p:nvCxnSpPr>
          <p:cNvPr id="71" name="直接连接符 70"/>
          <p:cNvCxnSpPr/>
          <p:nvPr userDrawn="1">
            <p:custDataLst>
              <p:tags r:id="rId55"/>
            </p:custDataLst>
          </p:nvPr>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custDataLst>
              <p:tags r:id="rId56"/>
            </p:custDataLst>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p:cNvSpPr>
            <a:spLocks noGrp="1"/>
          </p:cNvSpPr>
          <p:nvPr>
            <p:ph type="title" hasCustomPrompt="1"/>
            <p:custDataLst>
              <p:tags r:id="rId57"/>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63" name="文本框 62"/>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userDrawn="1">
  <p:cSld name="内容页-标题&amp;副标题">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userDrawn="1">
  <p:cSld name="内容页-上下横线">
    <p:spTree>
      <p:nvGrpSpPr>
        <p:cNvPr id="1" name=""/>
        <p:cNvGrpSpPr/>
        <p:nvPr/>
      </p:nvGrpSpPr>
      <p:grpSpPr>
        <a:xfrm>
          <a:off x="0" y="0"/>
          <a:ext cx="0" cy="0"/>
          <a:chOff x="0" y="0"/>
          <a:chExt cx="0" cy="0"/>
        </a:xfrm>
      </p:grpSpPr>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0"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2"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3"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4"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5"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6"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7"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8"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9"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0"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1"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2"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3"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4"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7"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8"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9"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0"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1"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2"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3"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4"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5"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6"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7"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0"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1"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2"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3"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4"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5"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6"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7"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8"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9"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0"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1"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2"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3"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4"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5"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6"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7"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8"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9"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0"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1"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cxnSp>
        <p:nvCxnSpPr>
          <p:cNvPr id="122" name="直接连接符 121"/>
          <p:cNvCxnSpPr/>
          <p:nvPr userDrawn="1">
            <p:custDataLst>
              <p:tags r:id="rId53"/>
            </p:custDataLst>
          </p:nvPr>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custDataLst>
              <p:tags r:id="rId54"/>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fld>
            <a:r>
              <a:rPr lang="zh-CN" altLang="en-US" dirty="0"/>
              <a:t> </a:t>
            </a:r>
            <a:r>
              <a:rPr lang="en-US" altLang="zh-CN" dirty="0"/>
              <a:t>&gt;</a:t>
            </a:r>
            <a:endParaRPr lang="zh-CN" altLang="en-US" dirty="0"/>
          </a:p>
        </p:txBody>
      </p:sp>
      <p:cxnSp>
        <p:nvCxnSpPr>
          <p:cNvPr id="71" name="直接连接符 70"/>
          <p:cNvCxnSpPr/>
          <p:nvPr userDrawn="1">
            <p:custDataLst>
              <p:tags r:id="rId55"/>
            </p:custDataLst>
          </p:nvPr>
        </p:nvCxnSpPr>
        <p:spPr>
          <a:xfrm>
            <a:off x="745067" y="868363"/>
            <a:ext cx="11008783"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custDataLst>
              <p:tags r:id="rId56"/>
            </p:custDataLst>
          </p:nvPr>
        </p:nvCxnSpPr>
        <p:spPr>
          <a:xfrm>
            <a:off x="528706" y="867990"/>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sp>
        <p:nvSpPr>
          <p:cNvPr id="124" name="标题 1"/>
          <p:cNvSpPr>
            <a:spLocks noGrp="1"/>
          </p:cNvSpPr>
          <p:nvPr>
            <p:ph type="title" hasCustomPrompt="1"/>
            <p:custDataLst>
              <p:tags r:id="rId57"/>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63" name="文本框 62"/>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userDrawn="1">
  <p:cSld name="内容页-上短下长">
    <p:spTree>
      <p:nvGrpSpPr>
        <p:cNvPr id="1" name=""/>
        <p:cNvGrpSpPr/>
        <p:nvPr/>
      </p:nvGrpSpPr>
      <p:grpSpPr>
        <a:xfrm>
          <a:off x="0" y="0"/>
          <a:ext cx="0" cy="0"/>
          <a:chOff x="0" y="0"/>
          <a:chExt cx="0" cy="0"/>
        </a:xfrm>
      </p:grpSpPr>
      <p:grpSp>
        <p:nvGrpSpPr>
          <p:cNvPr id="63" name="组合 62"/>
          <p:cNvGrpSpPr/>
          <p:nvPr userDrawn="1"/>
        </p:nvGrpSpPr>
        <p:grpSpPr>
          <a:xfrm>
            <a:off x="528706" y="867990"/>
            <a:ext cx="2433027" cy="0"/>
            <a:chOff x="7460343" y="1311756"/>
            <a:chExt cx="2433027" cy="0"/>
          </a:xfrm>
        </p:grpSpPr>
        <p:cxnSp>
          <p:nvCxnSpPr>
            <p:cNvPr id="64" name="直接连接符 63"/>
            <p:cNvCxnSpPr/>
            <p:nvPr>
              <p:custDataLst>
                <p:tags r:id="rId2"/>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65" name="直接连接符 64"/>
            <p:cNvCxnSpPr/>
            <p:nvPr>
              <p:custDataLst>
                <p:tags r:id="rId3"/>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grpSp>
        <p:nvGrpSpPr>
          <p:cNvPr id="3" name="组合 2"/>
          <p:cNvGrpSpPr/>
          <p:nvPr userDrawn="1"/>
        </p:nvGrpSpPr>
        <p:grpSpPr>
          <a:xfrm>
            <a:off x="10177780" y="329882"/>
            <a:ext cx="1512002" cy="444892"/>
            <a:chOff x="9556201" y="498129"/>
            <a:chExt cx="1993881" cy="586680"/>
          </a:xfrm>
        </p:grpSpPr>
        <p:grpSp>
          <p:nvGrpSpPr>
            <p:cNvPr id="66" name="组合 65"/>
            <p:cNvGrpSpPr/>
            <p:nvPr userDrawn="1"/>
          </p:nvGrpSpPr>
          <p:grpSpPr>
            <a:xfrm>
              <a:off x="10239376" y="968937"/>
              <a:ext cx="1307697" cy="96254"/>
              <a:chOff x="4616246" y="3878362"/>
              <a:chExt cx="5571416" cy="410087"/>
            </a:xfrm>
            <a:solidFill>
              <a:schemeClr val="tx1">
                <a:alpha val="80000"/>
              </a:schemeClr>
            </a:solidFill>
          </p:grpSpPr>
          <p:sp>
            <p:nvSpPr>
              <p:cNvPr id="68" name="Freeform 17"/>
              <p:cNvSpPr>
                <a:spLocks noEditPoints="1"/>
              </p:cNvSpPr>
              <p:nvPr>
                <p:custDataLst>
                  <p:tags r:id="rId4"/>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69" name="Freeform 18"/>
              <p:cNvSpPr/>
              <p:nvPr>
                <p:custDataLst>
                  <p:tags r:id="rId5"/>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0" name="Freeform 19"/>
              <p:cNvSpPr/>
              <p:nvPr>
                <p:custDataLst>
                  <p:tags r:id="rId6"/>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2" name="Freeform 20"/>
              <p:cNvSpPr/>
              <p:nvPr>
                <p:custDataLst>
                  <p:tags r:id="rId7"/>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3" name="Freeform 21"/>
              <p:cNvSpPr/>
              <p:nvPr>
                <p:custDataLst>
                  <p:tags r:id="rId8"/>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4" name="Freeform 22"/>
              <p:cNvSpPr/>
              <p:nvPr>
                <p:custDataLst>
                  <p:tags r:id="rId9"/>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5" name="Freeform 23"/>
              <p:cNvSpPr/>
              <p:nvPr>
                <p:custDataLst>
                  <p:tags r:id="rId10"/>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6" name="Freeform 25"/>
              <p:cNvSpPr/>
              <p:nvPr>
                <p:custDataLst>
                  <p:tags r:id="rId11"/>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7" name="Freeform 27"/>
              <p:cNvSpPr>
                <a:spLocks noEditPoints="1"/>
              </p:cNvSpPr>
              <p:nvPr>
                <p:custDataLst>
                  <p:tags r:id="rId12"/>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8" name="Freeform 29"/>
              <p:cNvSpPr/>
              <p:nvPr>
                <p:custDataLst>
                  <p:tags r:id="rId13"/>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79" name="Freeform 30"/>
              <p:cNvSpPr/>
              <p:nvPr>
                <p:custDataLst>
                  <p:tags r:id="rId14"/>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0" name="Freeform 31"/>
              <p:cNvSpPr/>
              <p:nvPr>
                <p:custDataLst>
                  <p:tags r:id="rId15"/>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1" name="Freeform 32"/>
              <p:cNvSpPr/>
              <p:nvPr>
                <p:custDataLst>
                  <p:tags r:id="rId16"/>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2" name="Freeform 33"/>
              <p:cNvSpPr/>
              <p:nvPr>
                <p:custDataLst>
                  <p:tags r:id="rId17"/>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3" name="Freeform 34"/>
              <p:cNvSpPr/>
              <p:nvPr>
                <p:custDataLst>
                  <p:tags r:id="rId18"/>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4" name="Freeform 35"/>
              <p:cNvSpPr/>
              <p:nvPr>
                <p:custDataLst>
                  <p:tags r:id="rId19"/>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85" name="组合 84"/>
            <p:cNvGrpSpPr/>
            <p:nvPr userDrawn="1"/>
          </p:nvGrpSpPr>
          <p:grpSpPr>
            <a:xfrm>
              <a:off x="10237120" y="539555"/>
              <a:ext cx="1312962" cy="375239"/>
              <a:chOff x="4606634" y="2048989"/>
              <a:chExt cx="5593843" cy="1598699"/>
            </a:xfrm>
            <a:solidFill>
              <a:schemeClr val="accent1">
                <a:alpha val="80000"/>
              </a:schemeClr>
            </a:solidFill>
          </p:grpSpPr>
          <p:sp>
            <p:nvSpPr>
              <p:cNvPr id="86" name="Freeform 9"/>
              <p:cNvSpPr>
                <a:spLocks noEditPoints="1"/>
              </p:cNvSpPr>
              <p:nvPr>
                <p:custDataLst>
                  <p:tags r:id="rId20"/>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7" name="Freeform 10"/>
              <p:cNvSpPr/>
              <p:nvPr>
                <p:custDataLst>
                  <p:tags r:id="rId21"/>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8" name="Freeform 11"/>
              <p:cNvSpPr>
                <a:spLocks noEditPoints="1"/>
              </p:cNvSpPr>
              <p:nvPr>
                <p:custDataLst>
                  <p:tags r:id="rId22"/>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89" name="Freeform 12"/>
              <p:cNvSpPr/>
              <p:nvPr>
                <p:custDataLst>
                  <p:tags r:id="rId23"/>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0" name="Freeform 13"/>
              <p:cNvSpPr/>
              <p:nvPr>
                <p:custDataLst>
                  <p:tags r:id="rId24"/>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1" name="Freeform 14"/>
              <p:cNvSpPr/>
              <p:nvPr>
                <p:custDataLst>
                  <p:tags r:id="rId25"/>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2" name="Freeform 15"/>
              <p:cNvSpPr/>
              <p:nvPr>
                <p:custDataLst>
                  <p:tags r:id="rId26"/>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3" name="Freeform 16"/>
              <p:cNvSpPr/>
              <p:nvPr>
                <p:custDataLst>
                  <p:tags r:id="rId27"/>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4" name="Freeform 24"/>
              <p:cNvSpPr/>
              <p:nvPr>
                <p:custDataLst>
                  <p:tags r:id="rId28"/>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5" name="Freeform 26"/>
              <p:cNvSpPr/>
              <p:nvPr>
                <p:custDataLst>
                  <p:tags r:id="rId29"/>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6" name="Freeform 28"/>
              <p:cNvSpPr/>
              <p:nvPr>
                <p:custDataLst>
                  <p:tags r:id="rId30"/>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97" name="Freeform 36"/>
              <p:cNvSpPr/>
              <p:nvPr>
                <p:custDataLst>
                  <p:tags r:id="rId31"/>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98" name="组合 97"/>
            <p:cNvGrpSpPr/>
            <p:nvPr userDrawn="1"/>
          </p:nvGrpSpPr>
          <p:grpSpPr>
            <a:xfrm>
              <a:off x="9556201" y="498129"/>
              <a:ext cx="588050" cy="586680"/>
              <a:chOff x="2105799" y="20055838"/>
              <a:chExt cx="6748090" cy="6732363"/>
            </a:xfrm>
            <a:solidFill>
              <a:schemeClr val="accent1">
                <a:alpha val="80000"/>
              </a:schemeClr>
            </a:solidFill>
          </p:grpSpPr>
          <p:sp>
            <p:nvSpPr>
              <p:cNvPr id="99" name="Freeform 8"/>
              <p:cNvSpPr>
                <a:spLocks noEditPoints="1"/>
              </p:cNvSpPr>
              <p:nvPr>
                <p:custDataLst>
                  <p:tags r:id="rId32"/>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0" name="Freeform 42"/>
              <p:cNvSpPr>
                <a:spLocks noEditPoints="1"/>
              </p:cNvSpPr>
              <p:nvPr>
                <p:custDataLst>
                  <p:tags r:id="rId33"/>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1" name="Freeform 43"/>
              <p:cNvSpPr>
                <a:spLocks noEditPoints="1"/>
              </p:cNvSpPr>
              <p:nvPr>
                <p:custDataLst>
                  <p:tags r:id="rId34"/>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2" name="Freeform 44"/>
              <p:cNvSpPr/>
              <p:nvPr>
                <p:custDataLst>
                  <p:tags r:id="rId35"/>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3" name="Freeform 45"/>
              <p:cNvSpPr/>
              <p:nvPr>
                <p:custDataLst>
                  <p:tags r:id="rId36"/>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4" name="Freeform 46"/>
              <p:cNvSpPr/>
              <p:nvPr>
                <p:custDataLst>
                  <p:tags r:id="rId37"/>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5" name="Freeform 47"/>
              <p:cNvSpPr>
                <a:spLocks noEditPoints="1"/>
              </p:cNvSpPr>
              <p:nvPr>
                <p:custDataLst>
                  <p:tags r:id="rId38"/>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6" name="Freeform 48"/>
              <p:cNvSpPr>
                <a:spLocks noEditPoints="1"/>
              </p:cNvSpPr>
              <p:nvPr>
                <p:custDataLst>
                  <p:tags r:id="rId39"/>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7" name="Freeform 49"/>
              <p:cNvSpPr/>
              <p:nvPr>
                <p:custDataLst>
                  <p:tags r:id="rId40"/>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8" name="Freeform 50"/>
              <p:cNvSpPr>
                <a:spLocks noEditPoints="1"/>
              </p:cNvSpPr>
              <p:nvPr>
                <p:custDataLst>
                  <p:tags r:id="rId41"/>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09" name="Freeform 51"/>
              <p:cNvSpPr/>
              <p:nvPr>
                <p:custDataLst>
                  <p:tags r:id="rId42"/>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0" name="Freeform 52"/>
              <p:cNvSpPr/>
              <p:nvPr>
                <p:custDataLst>
                  <p:tags r:id="rId43"/>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1" name="Freeform 53"/>
              <p:cNvSpPr>
                <a:spLocks noEditPoints="1"/>
              </p:cNvSpPr>
              <p:nvPr>
                <p:custDataLst>
                  <p:tags r:id="rId44"/>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2" name="Freeform 54"/>
              <p:cNvSpPr/>
              <p:nvPr>
                <p:custDataLst>
                  <p:tags r:id="rId45"/>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3" name="Freeform 55"/>
              <p:cNvSpPr/>
              <p:nvPr>
                <p:custDataLst>
                  <p:tags r:id="rId46"/>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4" name="Freeform 56"/>
              <p:cNvSpPr/>
              <p:nvPr>
                <p:custDataLst>
                  <p:tags r:id="rId47"/>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5" name="Freeform 57"/>
              <p:cNvSpPr/>
              <p:nvPr>
                <p:custDataLst>
                  <p:tags r:id="rId48"/>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6" name="Freeform 58"/>
              <p:cNvSpPr/>
              <p:nvPr>
                <p:custDataLst>
                  <p:tags r:id="rId49"/>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7" name="Freeform 59"/>
              <p:cNvSpPr/>
              <p:nvPr>
                <p:custDataLst>
                  <p:tags r:id="rId50"/>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8" name="Freeform 60"/>
              <p:cNvSpPr/>
              <p:nvPr>
                <p:custDataLst>
                  <p:tags r:id="rId51"/>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19" name="Freeform 61"/>
              <p:cNvSpPr/>
              <p:nvPr>
                <p:custDataLst>
                  <p:tags r:id="rId52"/>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0" name="Freeform 62"/>
              <p:cNvSpPr/>
              <p:nvPr>
                <p:custDataLst>
                  <p:tags r:id="rId53"/>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1" name="Freeform 71"/>
              <p:cNvSpPr>
                <a:spLocks noEditPoints="1"/>
              </p:cNvSpPr>
              <p:nvPr>
                <p:custDataLst>
                  <p:tags r:id="rId54"/>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cxnSp>
        <p:nvCxnSpPr>
          <p:cNvPr id="122" name="直接连接符 121"/>
          <p:cNvCxnSpPr/>
          <p:nvPr userDrawn="1">
            <p:custDataLst>
              <p:tags r:id="rId55"/>
            </p:custDataLst>
          </p:nvPr>
        </p:nvCxnSpPr>
        <p:spPr>
          <a:xfrm>
            <a:off x="438150" y="6381750"/>
            <a:ext cx="11315700" cy="0"/>
          </a:xfrm>
          <a:prstGeom prst="line">
            <a:avLst/>
          </a:prstGeom>
          <a:ln>
            <a:solidFill>
              <a:schemeClr val="tx1">
                <a:lumMod val="75000"/>
                <a:lumOff val="25000"/>
              </a:schemeClr>
            </a:solidFill>
          </a:ln>
        </p:spPr>
        <p:style>
          <a:lnRef idx="1">
            <a:schemeClr val="accent1"/>
          </a:lnRef>
          <a:fillRef idx="0">
            <a:schemeClr val="accent1"/>
          </a:fillRef>
          <a:effectRef idx="0">
            <a:schemeClr val="accent1"/>
          </a:effectRef>
          <a:fontRef idx="minor">
            <a:schemeClr val="tx1"/>
          </a:fontRef>
        </p:style>
      </p:cxnSp>
      <p:sp>
        <p:nvSpPr>
          <p:cNvPr id="123"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dirty="0"/>
              <a:t>&lt; </a:t>
            </a:r>
            <a:fld id="{A548B57D-AE10-4CF7-A9DF-59FEFA91B28E}" type="slidenum">
              <a:rPr lang="zh-CN" altLang="en-US" dirty="0" smtClean="0"/>
            </a:fld>
            <a:r>
              <a:rPr lang="zh-CN" altLang="en-US" dirty="0"/>
              <a:t> </a:t>
            </a:r>
            <a:r>
              <a:rPr lang="en-US" altLang="zh-CN" dirty="0"/>
              <a:t>&gt;</a:t>
            </a:r>
            <a:endParaRPr lang="zh-CN" altLang="en-US" dirty="0"/>
          </a:p>
        </p:txBody>
      </p:sp>
      <p:sp>
        <p:nvSpPr>
          <p:cNvPr id="125" name="标题 1"/>
          <p:cNvSpPr>
            <a:spLocks noGrp="1"/>
          </p:cNvSpPr>
          <p:nvPr>
            <p:ph type="title" hasCustomPrompt="1"/>
            <p:custDataLst>
              <p:tags r:id="rId57"/>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71" name="文本框 70"/>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Tree>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userDrawn="1">
  <p:cSld name="内容页-仅logo">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57" name="灯片编号占位符 8"/>
          <p:cNvSpPr>
            <a:spLocks noGrp="1"/>
          </p:cNvSpPr>
          <p:nvPr>
            <p:ph type="sldNum" sz="quarter" idx="4"/>
            <p:custDataLst>
              <p:tags r:id="rId53"/>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Tree>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type="blank">
  <p:cSld name="全空白">
    <p:spTree>
      <p:nvGrpSpPr>
        <p:cNvPr id="1" name=""/>
        <p:cNvGrpSpPr/>
        <p:nvPr/>
      </p:nvGrpSpPr>
      <p:grpSpPr>
        <a:xfrm>
          <a:off x="0" y="0"/>
          <a:ext cx="0" cy="0"/>
          <a:chOff x="0" y="0"/>
          <a:chExt cx="0" cy="0"/>
        </a:xfrm>
      </p:grpSpPr>
    </p:spTree>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userDrawn="1">
  <p:cSld name="图片占位1">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sz="quarter" idx="11" hasCustomPrompt="1"/>
            <p:custDataLst>
              <p:tags r:id="rId59"/>
            </p:custDataLst>
          </p:nvPr>
        </p:nvSpPr>
        <p:spPr>
          <a:xfrm>
            <a:off x="0" y="1432906"/>
            <a:ext cx="12192000" cy="2762250"/>
          </a:xfrm>
          <a:prstGeom prst="rect">
            <a:avLst/>
          </a:prstGeom>
        </p:spPr>
        <p:txBody>
          <a:bodyPr vert="horz" lIns="91440" tIns="45720" rIns="91440" bIns="45720" rtlCol="0" anchor="ctr">
            <a:normAutofit/>
          </a:bodyPr>
          <a:lstStyle>
            <a:lvl1pPr marL="0" indent="0">
              <a:buNone/>
              <a:defRPr lang="zh-CN" altLang="en-US"/>
            </a:lvl1pPr>
          </a:lstStyle>
          <a:p>
            <a:pPr lvl="0" algn="ctr"/>
            <a:r>
              <a:rPr lang="zh-CN" altLang="en-US" dirty="0"/>
              <a:t>单击此处修改图片</a:t>
            </a:r>
            <a:endParaRPr lang="zh-CN" altLang="en-US" dirty="0"/>
          </a:p>
        </p:txBody>
      </p:sp>
    </p:spTree>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userDrawn="1">
  <p:cSld name="图片占位2">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0" y="1196753"/>
            <a:ext cx="12192000" cy="3121152"/>
          </a:xfrm>
        </p:spPr>
        <p:txBody>
          <a:bodyPr anchor="ctr"/>
          <a:lstStyle>
            <a:lvl1pPr algn="ctr">
              <a:defRPr/>
            </a:lvl1pPr>
          </a:lstStyle>
          <a:p>
            <a:r>
              <a:rPr lang="zh-CN" altLang="en-US" dirty="0"/>
              <a:t>单击此处修改图片</a:t>
            </a:r>
            <a:endParaRPr lang="zh-CN" altLang="en-US" dirty="0"/>
          </a:p>
        </p:txBody>
      </p:sp>
    </p:spTree>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preserve="1" userDrawn="1">
  <p:cSld name="图片占位3">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3"/>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4"/>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5"/>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标题 1"/>
          <p:cNvSpPr>
            <a:spLocks noGrp="1"/>
          </p:cNvSpPr>
          <p:nvPr>
            <p:ph type="title" hasCustomPrompt="1"/>
            <p:custDataLst>
              <p:tags r:id="rId56"/>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sp>
        <p:nvSpPr>
          <p:cNvPr id="3" name="文本占位符 2"/>
          <p:cNvSpPr>
            <a:spLocks noGrp="1"/>
          </p:cNvSpPr>
          <p:nvPr>
            <p:ph type="body" sz="quarter" idx="10" hasCustomPrompt="1"/>
            <p:custDataLst>
              <p:tags r:id="rId57"/>
            </p:custDataLst>
          </p:nvPr>
        </p:nvSpPr>
        <p:spPr>
          <a:xfrm>
            <a:off x="44291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pPr>
            <a:r>
              <a:rPr lang="zh-CN" altLang="en-US" dirty="0"/>
              <a:t>单击此处输入本页的结论单击此处输入本页的结论单击此处输入本页的结论</a:t>
            </a:r>
            <a:endParaRPr lang="zh-CN" altLang="en-US" dirty="0"/>
          </a:p>
        </p:txBody>
      </p:sp>
      <p:sp>
        <p:nvSpPr>
          <p:cNvPr id="64" name="文本框 63"/>
          <p:cNvSpPr txBox="1"/>
          <p:nvPr userDrawn="1">
            <p:custDataLst>
              <p:tags r:id="rId58"/>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66" name="图片占位符 65"/>
          <p:cNvSpPr>
            <a:spLocks noGrp="1"/>
          </p:cNvSpPr>
          <p:nvPr>
            <p:ph type="pic" sz="quarter" idx="11" hasCustomPrompt="1"/>
            <p:custDataLst>
              <p:tags r:id="rId59"/>
            </p:custDataLst>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endParaRPr lang="zh-CN" altLang="en-US" dirty="0"/>
          </a:p>
        </p:txBody>
      </p:sp>
    </p:spTree>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preserve="1" userDrawn="1">
  <p:cSld name="图片占位4">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90204" pitchFamily="34" charset="0"/>
              <a:buChar char="•"/>
              <a:defRPr lang="zh-CN" altLang="en-US" sz="2800" kern="1200" dirty="0">
                <a:solidFill>
                  <a:schemeClr val="tx1"/>
                </a:solidFill>
                <a:latin typeface="+mn-ea"/>
                <a:ea typeface="+mn-ea"/>
                <a:cs typeface="+mn-cs"/>
              </a:defRPr>
            </a:lvl1pPr>
          </a:lstStyle>
          <a:p>
            <a:r>
              <a:rPr lang="zh-CN" altLang="en-US" dirty="0"/>
              <a:t>单击此处修改图片</a:t>
            </a:r>
            <a:endParaRPr lang="zh-CN" altLang="en-US" dirty="0"/>
          </a:p>
        </p:txBody>
      </p:sp>
    </p:spTree>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preserve="1" userDrawn="1">
  <p:cSld name="图片占位5">
    <p:spTree>
      <p:nvGrpSpPr>
        <p:cNvPr id="1" name=""/>
        <p:cNvGrpSpPr/>
        <p:nvPr/>
      </p:nvGrpSpPr>
      <p:grpSpPr>
        <a:xfrm>
          <a:off x="0" y="0"/>
          <a:ext cx="0" cy="0"/>
          <a:chOff x="0" y="0"/>
          <a:chExt cx="0" cy="0"/>
        </a:xfrm>
      </p:grpSpPr>
      <p:grpSp>
        <p:nvGrpSpPr>
          <p:cNvPr id="121" name="组合 120"/>
          <p:cNvGrpSpPr/>
          <p:nvPr userDrawn="1"/>
        </p:nvGrpSpPr>
        <p:grpSpPr>
          <a:xfrm>
            <a:off x="10177780" y="329882"/>
            <a:ext cx="1512002" cy="444892"/>
            <a:chOff x="9556201" y="498129"/>
            <a:chExt cx="1993881" cy="586680"/>
          </a:xfrm>
        </p:grpSpPr>
        <p:grpSp>
          <p:nvGrpSpPr>
            <p:cNvPr id="122" name="组合 121"/>
            <p:cNvGrpSpPr/>
            <p:nvPr userDrawn="1"/>
          </p:nvGrpSpPr>
          <p:grpSpPr>
            <a:xfrm>
              <a:off x="10239376" y="968937"/>
              <a:ext cx="1307697" cy="96254"/>
              <a:chOff x="4616246" y="3878362"/>
              <a:chExt cx="5571416" cy="410087"/>
            </a:xfrm>
            <a:solidFill>
              <a:schemeClr val="tx1">
                <a:alpha val="80000"/>
              </a:schemeClr>
            </a:solidFill>
          </p:grpSpPr>
          <p:sp>
            <p:nvSpPr>
              <p:cNvPr id="160" name="Freeform 17"/>
              <p:cNvSpPr>
                <a:spLocks noEditPoints="1"/>
              </p:cNvSpPr>
              <p:nvPr>
                <p:custDataLst>
                  <p:tags r:id="rId2"/>
                </p:custDataLst>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1" name="Freeform 18"/>
              <p:cNvSpPr/>
              <p:nvPr>
                <p:custDataLst>
                  <p:tags r:id="rId3"/>
                </p:custDataLst>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2" name="Freeform 19"/>
              <p:cNvSpPr/>
              <p:nvPr>
                <p:custDataLst>
                  <p:tags r:id="rId4"/>
                </p:custDataLst>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3" name="Freeform 20"/>
              <p:cNvSpPr/>
              <p:nvPr>
                <p:custDataLst>
                  <p:tags r:id="rId5"/>
                </p:custDataLst>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4" name="Freeform 21"/>
              <p:cNvSpPr/>
              <p:nvPr>
                <p:custDataLst>
                  <p:tags r:id="rId6"/>
                </p:custDataLst>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5" name="Freeform 22"/>
              <p:cNvSpPr/>
              <p:nvPr>
                <p:custDataLst>
                  <p:tags r:id="rId7"/>
                </p:custDataLst>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6" name="Freeform 23"/>
              <p:cNvSpPr/>
              <p:nvPr>
                <p:custDataLst>
                  <p:tags r:id="rId8"/>
                </p:custDataLst>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7" name="Freeform 25"/>
              <p:cNvSpPr/>
              <p:nvPr>
                <p:custDataLst>
                  <p:tags r:id="rId9"/>
                </p:custDataLst>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8" name="Freeform 27"/>
              <p:cNvSpPr>
                <a:spLocks noEditPoints="1"/>
              </p:cNvSpPr>
              <p:nvPr>
                <p:custDataLst>
                  <p:tags r:id="rId10"/>
                </p:custDataLst>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69" name="Freeform 29"/>
              <p:cNvSpPr/>
              <p:nvPr>
                <p:custDataLst>
                  <p:tags r:id="rId11"/>
                </p:custDataLst>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0" name="Freeform 30"/>
              <p:cNvSpPr/>
              <p:nvPr>
                <p:custDataLst>
                  <p:tags r:id="rId12"/>
                </p:custDataLst>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1" name="Freeform 31"/>
              <p:cNvSpPr/>
              <p:nvPr>
                <p:custDataLst>
                  <p:tags r:id="rId13"/>
                </p:custDataLst>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2" name="Freeform 32"/>
              <p:cNvSpPr/>
              <p:nvPr>
                <p:custDataLst>
                  <p:tags r:id="rId14"/>
                </p:custDataLst>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3" name="Freeform 33"/>
              <p:cNvSpPr/>
              <p:nvPr>
                <p:custDataLst>
                  <p:tags r:id="rId15"/>
                </p:custDataLst>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4" name="Freeform 34"/>
              <p:cNvSpPr/>
              <p:nvPr>
                <p:custDataLst>
                  <p:tags r:id="rId16"/>
                </p:custDataLst>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75" name="Freeform 35"/>
              <p:cNvSpPr/>
              <p:nvPr>
                <p:custDataLst>
                  <p:tags r:id="rId17"/>
                </p:custDataLst>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3" name="组合 122"/>
            <p:cNvGrpSpPr/>
            <p:nvPr userDrawn="1"/>
          </p:nvGrpSpPr>
          <p:grpSpPr>
            <a:xfrm>
              <a:off x="10237120" y="539555"/>
              <a:ext cx="1312962" cy="375239"/>
              <a:chOff x="4606634" y="2048989"/>
              <a:chExt cx="5593843" cy="1598699"/>
            </a:xfrm>
            <a:solidFill>
              <a:schemeClr val="accent1">
                <a:alpha val="80000"/>
              </a:schemeClr>
            </a:solidFill>
          </p:grpSpPr>
          <p:sp>
            <p:nvSpPr>
              <p:cNvPr id="148" name="Freeform 9"/>
              <p:cNvSpPr>
                <a:spLocks noEditPoints="1"/>
              </p:cNvSpPr>
              <p:nvPr>
                <p:custDataLst>
                  <p:tags r:id="rId18"/>
                </p:custDataLst>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49" name="Freeform 10"/>
              <p:cNvSpPr/>
              <p:nvPr>
                <p:custDataLst>
                  <p:tags r:id="rId19"/>
                </p:custDataLst>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0" name="Freeform 11"/>
              <p:cNvSpPr>
                <a:spLocks noEditPoints="1"/>
              </p:cNvSpPr>
              <p:nvPr>
                <p:custDataLst>
                  <p:tags r:id="rId20"/>
                </p:custDataLst>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1" name="Freeform 12"/>
              <p:cNvSpPr/>
              <p:nvPr>
                <p:custDataLst>
                  <p:tags r:id="rId21"/>
                </p:custDataLst>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2" name="Freeform 13"/>
              <p:cNvSpPr/>
              <p:nvPr>
                <p:custDataLst>
                  <p:tags r:id="rId22"/>
                </p:custDataLst>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3" name="Freeform 14"/>
              <p:cNvSpPr/>
              <p:nvPr>
                <p:custDataLst>
                  <p:tags r:id="rId23"/>
                </p:custDataLst>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4" name="Freeform 15"/>
              <p:cNvSpPr/>
              <p:nvPr>
                <p:custDataLst>
                  <p:tags r:id="rId24"/>
                </p:custDataLst>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5" name="Freeform 16"/>
              <p:cNvSpPr/>
              <p:nvPr>
                <p:custDataLst>
                  <p:tags r:id="rId25"/>
                </p:custDataLst>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6" name="Freeform 24"/>
              <p:cNvSpPr/>
              <p:nvPr>
                <p:custDataLst>
                  <p:tags r:id="rId26"/>
                </p:custDataLst>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7" name="Freeform 26"/>
              <p:cNvSpPr/>
              <p:nvPr>
                <p:custDataLst>
                  <p:tags r:id="rId27"/>
                </p:custDataLst>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8" name="Freeform 28"/>
              <p:cNvSpPr/>
              <p:nvPr>
                <p:custDataLst>
                  <p:tags r:id="rId28"/>
                </p:custDataLst>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sp>
            <p:nvSpPr>
              <p:cNvPr id="159" name="Freeform 36"/>
              <p:cNvSpPr/>
              <p:nvPr>
                <p:custDataLst>
                  <p:tags r:id="rId29"/>
                </p:custDataLst>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a:ea typeface="微软雅黑" panose="020B0503020204020204" charset="-122"/>
                  <a:cs typeface="+mn-cs"/>
                </a:endParaRPr>
              </a:p>
            </p:txBody>
          </p:sp>
        </p:grpSp>
        <p:grpSp>
          <p:nvGrpSpPr>
            <p:cNvPr id="124" name="组合 123"/>
            <p:cNvGrpSpPr/>
            <p:nvPr userDrawn="1"/>
          </p:nvGrpSpPr>
          <p:grpSpPr>
            <a:xfrm>
              <a:off x="9556201" y="498129"/>
              <a:ext cx="588050" cy="586680"/>
              <a:chOff x="2105799" y="20055838"/>
              <a:chExt cx="6748090" cy="6732363"/>
            </a:xfrm>
            <a:solidFill>
              <a:schemeClr val="accent1">
                <a:alpha val="80000"/>
              </a:schemeClr>
            </a:solidFill>
          </p:grpSpPr>
          <p:sp>
            <p:nvSpPr>
              <p:cNvPr id="125" name="Freeform 8"/>
              <p:cNvSpPr>
                <a:spLocks noEditPoints="1"/>
              </p:cNvSpPr>
              <p:nvPr>
                <p:custDataLst>
                  <p:tags r:id="rId30"/>
                </p:custDataLst>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6" name="Freeform 42"/>
              <p:cNvSpPr>
                <a:spLocks noEditPoints="1"/>
              </p:cNvSpPr>
              <p:nvPr>
                <p:custDataLst>
                  <p:tags r:id="rId31"/>
                </p:custDataLst>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7" name="Freeform 43"/>
              <p:cNvSpPr>
                <a:spLocks noEditPoints="1"/>
              </p:cNvSpPr>
              <p:nvPr>
                <p:custDataLst>
                  <p:tags r:id="rId32"/>
                </p:custDataLst>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8" name="Freeform 44"/>
              <p:cNvSpPr/>
              <p:nvPr>
                <p:custDataLst>
                  <p:tags r:id="rId33"/>
                </p:custDataLst>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29" name="Freeform 45"/>
              <p:cNvSpPr/>
              <p:nvPr>
                <p:custDataLst>
                  <p:tags r:id="rId34"/>
                </p:custDataLst>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0" name="Freeform 46"/>
              <p:cNvSpPr/>
              <p:nvPr>
                <p:custDataLst>
                  <p:tags r:id="rId35"/>
                </p:custDataLst>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1" name="Freeform 47"/>
              <p:cNvSpPr>
                <a:spLocks noEditPoints="1"/>
              </p:cNvSpPr>
              <p:nvPr>
                <p:custDataLst>
                  <p:tags r:id="rId36"/>
                </p:custDataLst>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2" name="Freeform 48"/>
              <p:cNvSpPr>
                <a:spLocks noEditPoints="1"/>
              </p:cNvSpPr>
              <p:nvPr>
                <p:custDataLst>
                  <p:tags r:id="rId37"/>
                </p:custDataLst>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3" name="Freeform 49"/>
              <p:cNvSpPr/>
              <p:nvPr>
                <p:custDataLst>
                  <p:tags r:id="rId38"/>
                </p:custDataLst>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4" name="Freeform 50"/>
              <p:cNvSpPr>
                <a:spLocks noEditPoints="1"/>
              </p:cNvSpPr>
              <p:nvPr>
                <p:custDataLst>
                  <p:tags r:id="rId39"/>
                </p:custDataLst>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5" name="Freeform 51"/>
              <p:cNvSpPr/>
              <p:nvPr>
                <p:custDataLst>
                  <p:tags r:id="rId40"/>
                </p:custDataLst>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6" name="Freeform 52"/>
              <p:cNvSpPr/>
              <p:nvPr>
                <p:custDataLst>
                  <p:tags r:id="rId41"/>
                </p:custDataLst>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7" name="Freeform 53"/>
              <p:cNvSpPr>
                <a:spLocks noEditPoints="1"/>
              </p:cNvSpPr>
              <p:nvPr>
                <p:custDataLst>
                  <p:tags r:id="rId42"/>
                </p:custDataLst>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8" name="Freeform 54"/>
              <p:cNvSpPr/>
              <p:nvPr>
                <p:custDataLst>
                  <p:tags r:id="rId43"/>
                </p:custDataLst>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39" name="Freeform 55"/>
              <p:cNvSpPr/>
              <p:nvPr>
                <p:custDataLst>
                  <p:tags r:id="rId44"/>
                </p:custDataLst>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0" name="Freeform 56"/>
              <p:cNvSpPr/>
              <p:nvPr>
                <p:custDataLst>
                  <p:tags r:id="rId45"/>
                </p:custDataLst>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1" name="Freeform 57"/>
              <p:cNvSpPr/>
              <p:nvPr>
                <p:custDataLst>
                  <p:tags r:id="rId46"/>
                </p:custDataLst>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2" name="Freeform 58"/>
              <p:cNvSpPr/>
              <p:nvPr>
                <p:custDataLst>
                  <p:tags r:id="rId47"/>
                </p:custDataLst>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3" name="Freeform 59"/>
              <p:cNvSpPr/>
              <p:nvPr>
                <p:custDataLst>
                  <p:tags r:id="rId48"/>
                </p:custDataLst>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4" name="Freeform 60"/>
              <p:cNvSpPr/>
              <p:nvPr>
                <p:custDataLst>
                  <p:tags r:id="rId49"/>
                </p:custDataLst>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5" name="Freeform 61"/>
              <p:cNvSpPr/>
              <p:nvPr>
                <p:custDataLst>
                  <p:tags r:id="rId50"/>
                </p:custDataLst>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6" name="Freeform 62"/>
              <p:cNvSpPr/>
              <p:nvPr>
                <p:custDataLst>
                  <p:tags r:id="rId51"/>
                </p:custDataLst>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sp>
            <p:nvSpPr>
              <p:cNvPr id="147" name="Freeform 71"/>
              <p:cNvSpPr>
                <a:spLocks noEditPoints="1"/>
              </p:cNvSpPr>
              <p:nvPr>
                <p:custDataLst>
                  <p:tags r:id="rId52"/>
                </p:custDataLst>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a:ea typeface="微软雅黑" panose="020B0503020204020204" charset="-122"/>
                  <a:cs typeface="+mn-cs"/>
                </a:endParaRPr>
              </a:p>
            </p:txBody>
          </p:sp>
        </p:grpSp>
      </p:grpSp>
      <p:sp>
        <p:nvSpPr>
          <p:cNvPr id="176" name="标题 1"/>
          <p:cNvSpPr>
            <a:spLocks noGrp="1"/>
          </p:cNvSpPr>
          <p:nvPr>
            <p:ph type="title" hasCustomPrompt="1"/>
            <p:custDataLst>
              <p:tags r:id="rId53"/>
            </p:custDataLst>
          </p:nvPr>
        </p:nvSpPr>
        <p:spPr>
          <a:xfrm>
            <a:off x="442913" y="243569"/>
            <a:ext cx="9056851" cy="617518"/>
          </a:xfrm>
        </p:spPr>
        <p:txBody>
          <a:bodyPr>
            <a:normAutofit/>
          </a:bodyPr>
          <a:lstStyle>
            <a:lvl1pPr algn="l" defTabSz="914400" rtl="0" eaLnBrk="1" latinLnBrk="0" hangingPunct="1">
              <a:lnSpc>
                <a:spcPct val="90000"/>
              </a:lnSpc>
              <a:spcBef>
                <a:spcPct val="0"/>
              </a:spcBef>
              <a:buNone/>
              <a:defRPr lang="zh-CN" altLang="en-US" sz="2400" b="1" kern="1200" baseline="0" dirty="0">
                <a:solidFill>
                  <a:schemeClr val="accent1"/>
                </a:solidFill>
                <a:latin typeface="Arial" panose="020B0604020202090204" pitchFamily="34" charset="0"/>
                <a:ea typeface="微软雅黑" panose="020B0503020204020204" charset="-122"/>
                <a:cs typeface="+mn-ea"/>
              </a:defRPr>
            </a:lvl1pPr>
          </a:lstStyle>
          <a:p>
            <a:r>
              <a:rPr lang="en-US" altLang="zh-CN" dirty="0"/>
              <a:t>X.X  </a:t>
            </a:r>
            <a:r>
              <a:rPr lang="zh-CN" altLang="en-US" dirty="0"/>
              <a:t>单击此处输入标题</a:t>
            </a:r>
            <a:endParaRPr lang="zh-CN" altLang="en-US" dirty="0"/>
          </a:p>
        </p:txBody>
      </p:sp>
      <p:grpSp>
        <p:nvGrpSpPr>
          <p:cNvPr id="177" name="组合 176"/>
          <p:cNvGrpSpPr/>
          <p:nvPr userDrawn="1"/>
        </p:nvGrpSpPr>
        <p:grpSpPr>
          <a:xfrm>
            <a:off x="528706" y="867990"/>
            <a:ext cx="2433027" cy="0"/>
            <a:chOff x="7460343" y="1311756"/>
            <a:chExt cx="2433027" cy="0"/>
          </a:xfrm>
        </p:grpSpPr>
        <p:cxnSp>
          <p:nvCxnSpPr>
            <p:cNvPr id="178" name="直接连接符 177"/>
            <p:cNvCxnSpPr/>
            <p:nvPr>
              <p:custDataLst>
                <p:tags r:id="rId54"/>
              </p:custDataLst>
            </p:nvPr>
          </p:nvCxnSpPr>
          <p:spPr>
            <a:xfrm>
              <a:off x="7460343" y="1311756"/>
              <a:ext cx="2433027" cy="0"/>
            </a:xfrm>
            <a:prstGeom prst="line">
              <a:avLst/>
            </a:prstGeom>
            <a:ln>
              <a:solidFill>
                <a:schemeClr val="bg1">
                  <a:lumMod val="65000"/>
                </a:schemeClr>
              </a:solidFill>
            </a:ln>
          </p:spPr>
          <p:style>
            <a:lnRef idx="1">
              <a:schemeClr val="accent1"/>
            </a:lnRef>
            <a:fillRef idx="0">
              <a:schemeClr val="accent1"/>
            </a:fillRef>
            <a:effectRef idx="0">
              <a:schemeClr val="accent1"/>
            </a:effectRef>
            <a:fontRef idx="minor">
              <a:schemeClr val="tx1"/>
            </a:fontRef>
          </p:style>
        </p:cxnSp>
        <p:cxnSp>
          <p:nvCxnSpPr>
            <p:cNvPr id="179" name="直接连接符 178"/>
            <p:cNvCxnSpPr/>
            <p:nvPr>
              <p:custDataLst>
                <p:tags r:id="rId55"/>
              </p:custDataLst>
            </p:nvPr>
          </p:nvCxnSpPr>
          <p:spPr>
            <a:xfrm>
              <a:off x="7460343" y="1311756"/>
              <a:ext cx="589713"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grpSp>
      <p:sp>
        <p:nvSpPr>
          <p:cNvPr id="61" name="灯片编号占位符 8"/>
          <p:cNvSpPr>
            <a:spLocks noGrp="1"/>
          </p:cNvSpPr>
          <p:nvPr>
            <p:ph type="sldNum" sz="quarter" idx="4"/>
            <p:custDataLst>
              <p:tags r:id="rId56"/>
            </p:custDataLst>
          </p:nvPr>
        </p:nvSpPr>
        <p:spPr>
          <a:xfrm>
            <a:off x="9005791" y="6394353"/>
            <a:ext cx="2743200" cy="292196"/>
          </a:xfrm>
          <a:prstGeom prst="rect">
            <a:avLst/>
          </a:prstGeom>
        </p:spPr>
        <p:txBody>
          <a:bodyPr vert="horz" lIns="91440" tIns="45720" rIns="91440" bIns="45720" rtlCol="0" anchor="ctr"/>
          <a:lstStyle>
            <a:lvl1pPr algn="r">
              <a:defRPr sz="1200">
                <a:solidFill>
                  <a:schemeClr val="tx1">
                    <a:lumMod val="50000"/>
                    <a:lumOff val="50000"/>
                  </a:schemeClr>
                </a:solidFill>
              </a:defRPr>
            </a:lvl1pPr>
          </a:lstStyle>
          <a:p>
            <a:r>
              <a:rPr lang="en-US" altLang="zh-CN"/>
              <a:t>&lt; </a:t>
            </a:r>
            <a:fld id="{A548B57D-AE10-4CF7-A9DF-59FEFA91B28E}" type="slidenum">
              <a:rPr lang="zh-CN" altLang="en-US" smtClean="0"/>
            </a:fld>
            <a:r>
              <a:rPr lang="zh-CN" altLang="en-US"/>
              <a:t> </a:t>
            </a:r>
            <a:r>
              <a:rPr lang="en-US" altLang="zh-CN"/>
              <a:t>&gt;</a:t>
            </a:r>
            <a:endParaRPr lang="zh-CN" altLang="en-US" dirty="0"/>
          </a:p>
        </p:txBody>
      </p:sp>
      <p:sp>
        <p:nvSpPr>
          <p:cNvPr id="63" name="文本框 62"/>
          <p:cNvSpPr txBox="1"/>
          <p:nvPr userDrawn="1">
            <p:custDataLst>
              <p:tags r:id="rId57"/>
            </p:custDataLst>
          </p:nvPr>
        </p:nvSpPr>
        <p:spPr>
          <a:xfrm>
            <a:off x="442913" y="6394353"/>
            <a:ext cx="1545907" cy="276999"/>
          </a:xfrm>
          <a:prstGeom prst="rect">
            <a:avLst/>
          </a:prstGeom>
          <a:noFill/>
        </p:spPr>
        <p:txBody>
          <a:bodyPr wrap="square" rtlCol="0">
            <a:spAutoFit/>
          </a:bodyPr>
          <a:lstStyle/>
          <a:p>
            <a:r>
              <a:rPr lang="zh-CN" altLang="en-US" sz="1200" dirty="0">
                <a:solidFill>
                  <a:schemeClr val="tx1">
                    <a:lumMod val="50000"/>
                    <a:lumOff val="50000"/>
                  </a:schemeClr>
                </a:solidFill>
                <a:cs typeface="+mn-ea"/>
                <a:sym typeface="+mn-lt"/>
              </a:rPr>
              <a:t>思想自由 兼容并包</a:t>
            </a:r>
            <a:endParaRPr lang="zh-CN" altLang="en-US" sz="1200" dirty="0">
              <a:solidFill>
                <a:schemeClr val="tx1">
                  <a:lumMod val="50000"/>
                  <a:lumOff val="50000"/>
                </a:schemeClr>
              </a:solidFill>
              <a:cs typeface="+mn-ea"/>
              <a:sym typeface="+mn-lt"/>
            </a:endParaRPr>
          </a:p>
        </p:txBody>
      </p:sp>
      <p:sp>
        <p:nvSpPr>
          <p:cNvPr id="2" name="图片占位符 1"/>
          <p:cNvSpPr>
            <a:spLocks noGrp="1"/>
          </p:cNvSpPr>
          <p:nvPr>
            <p:ph type="pic" idx="10" hasCustomPrompt="1"/>
            <p:custDataLst>
              <p:tags r:id="rId58"/>
            </p:custDataLst>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3" name="图片占位符 2"/>
          <p:cNvSpPr>
            <a:spLocks noGrp="1"/>
          </p:cNvSpPr>
          <p:nvPr>
            <p:ph type="pic" sz="quarter" idx="11" hasCustomPrompt="1"/>
            <p:custDataLst>
              <p:tags r:id="rId59"/>
            </p:custDataLst>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4" name="图片占位符 3"/>
          <p:cNvSpPr>
            <a:spLocks noGrp="1"/>
          </p:cNvSpPr>
          <p:nvPr>
            <p:ph type="pic" sz="quarter" idx="12" hasCustomPrompt="1"/>
            <p:custDataLst>
              <p:tags r:id="rId60"/>
            </p:custDataLst>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
        <p:nvSpPr>
          <p:cNvPr id="5" name="图片占位符 4"/>
          <p:cNvSpPr>
            <a:spLocks noGrp="1"/>
          </p:cNvSpPr>
          <p:nvPr>
            <p:ph type="pic" sz="quarter" idx="13" hasCustomPrompt="1"/>
            <p:custDataLst>
              <p:tags r:id="rId61"/>
            </p:custDataLst>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endParaRPr lang="zh-CN" altLang="en-US" dirty="0"/>
          </a:p>
        </p:txBody>
      </p:sp>
    </p:spTree>
  </p:cSld>
  <p:clrMapOvr>
    <a:masterClrMapping/>
  </p:clrMapOvr>
</p:sldLayout>
</file>

<file path=ppt/slideMasters/_rels/slideMaster1.xml.rels><?xml version="1.0" encoding="UTF-8" standalone="yes"?>
<Relationships xmlns="http://schemas.openxmlformats.org/package/2006/relationships"><Relationship Id="rId9" Type="http://schemas.openxmlformats.org/officeDocument/2006/relationships/slideLayout" Target="../slideLayouts/slideLayout9.xml"/><Relationship Id="rId8" Type="http://schemas.openxmlformats.org/officeDocument/2006/relationships/slideLayout" Target="../slideLayouts/slideLayout8.xml"/><Relationship Id="rId7" Type="http://schemas.openxmlformats.org/officeDocument/2006/relationships/slideLayout" Target="../slideLayouts/slideLayout7.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3" Type="http://schemas.openxmlformats.org/officeDocument/2006/relationships/slideLayout" Target="../slideLayouts/slideLayout3.xml"/><Relationship Id="rId24" Type="http://schemas.openxmlformats.org/officeDocument/2006/relationships/theme" Target="../theme/theme1.xml"/><Relationship Id="rId23" Type="http://schemas.openxmlformats.org/officeDocument/2006/relationships/tags" Target="../tags/tag917.xml"/><Relationship Id="rId22" Type="http://schemas.openxmlformats.org/officeDocument/2006/relationships/tags" Target="../tags/tag916.xml"/><Relationship Id="rId21" Type="http://schemas.openxmlformats.org/officeDocument/2006/relationships/slideLayout" Target="../slideLayouts/slideLayout21.xml"/><Relationship Id="rId20" Type="http://schemas.openxmlformats.org/officeDocument/2006/relationships/slideLayout" Target="../slideLayouts/slideLayout20.xml"/><Relationship Id="rId2" Type="http://schemas.openxmlformats.org/officeDocument/2006/relationships/slideLayout" Target="../slideLayouts/slideLayout2.xml"/><Relationship Id="rId19" Type="http://schemas.openxmlformats.org/officeDocument/2006/relationships/slideLayout" Target="../slideLayouts/slideLayout19.xml"/><Relationship Id="rId18" Type="http://schemas.openxmlformats.org/officeDocument/2006/relationships/slideLayout" Target="../slideLayouts/slideLayout18.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 Type="http://schemas.openxmlformats.org/officeDocument/2006/relationships/slideLayout" Target="../slideLayouts/slideLayout1.xml"/></Relationships>
</file>

<file path=ppt/slideMasters/_rels/slideMaster2.xml.rels><?xml version="1.0" encoding="UTF-8" standalone="yes"?>
<Relationships xmlns="http://schemas.openxmlformats.org/package/2006/relationships"><Relationship Id="rId9" Type="http://schemas.openxmlformats.org/officeDocument/2006/relationships/slideLayout" Target="../slideLayouts/slideLayout30.xml"/><Relationship Id="rId8" Type="http://schemas.openxmlformats.org/officeDocument/2006/relationships/slideLayout" Target="../slideLayouts/slideLayout29.xml"/><Relationship Id="rId7" Type="http://schemas.openxmlformats.org/officeDocument/2006/relationships/slideLayout" Target="../slideLayouts/slideLayout28.xml"/><Relationship Id="rId6" Type="http://schemas.openxmlformats.org/officeDocument/2006/relationships/slideLayout" Target="../slideLayouts/slideLayout27.xml"/><Relationship Id="rId5" Type="http://schemas.openxmlformats.org/officeDocument/2006/relationships/slideLayout" Target="../slideLayouts/slideLayout26.xml"/><Relationship Id="rId4" Type="http://schemas.openxmlformats.org/officeDocument/2006/relationships/slideLayout" Target="../slideLayouts/slideLayout25.xml"/><Relationship Id="rId3" Type="http://schemas.openxmlformats.org/officeDocument/2006/relationships/slideLayout" Target="../slideLayouts/slideLayout24.xml"/><Relationship Id="rId24" Type="http://schemas.openxmlformats.org/officeDocument/2006/relationships/theme" Target="../theme/theme2.xml"/><Relationship Id="rId23" Type="http://schemas.openxmlformats.org/officeDocument/2006/relationships/tags" Target="../tags/tag1834.xml"/><Relationship Id="rId22" Type="http://schemas.openxmlformats.org/officeDocument/2006/relationships/tags" Target="../tags/tag1833.xml"/><Relationship Id="rId21" Type="http://schemas.openxmlformats.org/officeDocument/2006/relationships/slideLayout" Target="../slideLayouts/slideLayout42.xml"/><Relationship Id="rId20" Type="http://schemas.openxmlformats.org/officeDocument/2006/relationships/slideLayout" Target="../slideLayouts/slideLayout41.xml"/><Relationship Id="rId2" Type="http://schemas.openxmlformats.org/officeDocument/2006/relationships/slideLayout" Target="../slideLayouts/slideLayout23.xml"/><Relationship Id="rId19" Type="http://schemas.openxmlformats.org/officeDocument/2006/relationships/slideLayout" Target="../slideLayouts/slideLayout40.xml"/><Relationship Id="rId18" Type="http://schemas.openxmlformats.org/officeDocument/2006/relationships/slideLayout" Target="../slideLayouts/slideLayout39.xml"/><Relationship Id="rId17" Type="http://schemas.openxmlformats.org/officeDocument/2006/relationships/slideLayout" Target="../slideLayouts/slideLayout38.xml"/><Relationship Id="rId16" Type="http://schemas.openxmlformats.org/officeDocument/2006/relationships/slideLayout" Target="../slideLayouts/slideLayout37.xml"/><Relationship Id="rId15" Type="http://schemas.openxmlformats.org/officeDocument/2006/relationships/slideLayout" Target="../slideLayouts/slideLayout36.xml"/><Relationship Id="rId14" Type="http://schemas.openxmlformats.org/officeDocument/2006/relationships/slideLayout" Target="../slideLayouts/slideLayout35.xml"/><Relationship Id="rId13" Type="http://schemas.openxmlformats.org/officeDocument/2006/relationships/slideLayout" Target="../slideLayouts/slideLayout34.xml"/><Relationship Id="rId12" Type="http://schemas.openxmlformats.org/officeDocument/2006/relationships/slideLayout" Target="../slideLayouts/slideLayout33.xml"/><Relationship Id="rId11" Type="http://schemas.openxmlformats.org/officeDocument/2006/relationships/slideLayout" Target="../slideLayouts/slideLayout32.xml"/><Relationship Id="rId10" Type="http://schemas.openxmlformats.org/officeDocument/2006/relationships/slideLayout" Target="../slideLayouts/slideLayout31.xml"/><Relationship Id="rId1" Type="http://schemas.openxmlformats.org/officeDocument/2006/relationships/slideLayout" Target="../slideLayouts/slideLayout22.xml"/></Relationships>
</file>

<file path=ppt/slideMasters/_rels/slideMaster3.xml.rels><?xml version="1.0" encoding="UTF-8" standalone="yes"?>
<Relationships xmlns="http://schemas.openxmlformats.org/package/2006/relationships"><Relationship Id="rId9" Type="http://schemas.openxmlformats.org/officeDocument/2006/relationships/slideLayout" Target="../slideLayouts/slideLayout51.xml"/><Relationship Id="rId8" Type="http://schemas.openxmlformats.org/officeDocument/2006/relationships/slideLayout" Target="../slideLayouts/slideLayout50.xml"/><Relationship Id="rId7" Type="http://schemas.openxmlformats.org/officeDocument/2006/relationships/slideLayout" Target="../slideLayouts/slideLayout49.xml"/><Relationship Id="rId6" Type="http://schemas.openxmlformats.org/officeDocument/2006/relationships/slideLayout" Target="../slideLayouts/slideLayout48.xml"/><Relationship Id="rId5" Type="http://schemas.openxmlformats.org/officeDocument/2006/relationships/slideLayout" Target="../slideLayouts/slideLayout47.xml"/><Relationship Id="rId4" Type="http://schemas.openxmlformats.org/officeDocument/2006/relationships/slideLayout" Target="../slideLayouts/slideLayout46.xml"/><Relationship Id="rId3" Type="http://schemas.openxmlformats.org/officeDocument/2006/relationships/slideLayout" Target="../slideLayouts/slideLayout45.xml"/><Relationship Id="rId23" Type="http://schemas.openxmlformats.org/officeDocument/2006/relationships/theme" Target="../theme/theme3.xml"/><Relationship Id="rId22" Type="http://schemas.openxmlformats.org/officeDocument/2006/relationships/tags" Target="../tags/tag2751.xml"/><Relationship Id="rId21" Type="http://schemas.openxmlformats.org/officeDocument/2006/relationships/tags" Target="../tags/tag2750.xml"/><Relationship Id="rId20" Type="http://schemas.openxmlformats.org/officeDocument/2006/relationships/slideLayout" Target="../slideLayouts/slideLayout62.xml"/><Relationship Id="rId2" Type="http://schemas.openxmlformats.org/officeDocument/2006/relationships/slideLayout" Target="../slideLayouts/slideLayout44.xml"/><Relationship Id="rId19" Type="http://schemas.openxmlformats.org/officeDocument/2006/relationships/slideLayout" Target="../slideLayouts/slideLayout61.xml"/><Relationship Id="rId18" Type="http://schemas.openxmlformats.org/officeDocument/2006/relationships/slideLayout" Target="../slideLayouts/slideLayout60.xml"/><Relationship Id="rId17" Type="http://schemas.openxmlformats.org/officeDocument/2006/relationships/slideLayout" Target="../slideLayouts/slideLayout59.xml"/><Relationship Id="rId16" Type="http://schemas.openxmlformats.org/officeDocument/2006/relationships/slideLayout" Target="../slideLayouts/slideLayout58.xml"/><Relationship Id="rId15" Type="http://schemas.openxmlformats.org/officeDocument/2006/relationships/slideLayout" Target="../slideLayouts/slideLayout57.xml"/><Relationship Id="rId14" Type="http://schemas.openxmlformats.org/officeDocument/2006/relationships/slideLayout" Target="../slideLayouts/slideLayout56.xml"/><Relationship Id="rId13" Type="http://schemas.openxmlformats.org/officeDocument/2006/relationships/slideLayout" Target="../slideLayouts/slideLayout55.xml"/><Relationship Id="rId12" Type="http://schemas.openxmlformats.org/officeDocument/2006/relationships/slideLayout" Target="../slideLayouts/slideLayout54.xml"/><Relationship Id="rId11" Type="http://schemas.openxmlformats.org/officeDocument/2006/relationships/slideLayout" Target="../slideLayouts/slideLayout53.xml"/><Relationship Id="rId10" Type="http://schemas.openxmlformats.org/officeDocument/2006/relationships/slideLayout" Target="../slideLayouts/slideLayout52.xml"/><Relationship Id="rId1" Type="http://schemas.openxmlformats.org/officeDocument/2006/relationships/slideLayout" Target="../slideLayouts/slideLayout43.xml"/></Relationships>
</file>

<file path=ppt/slideMasters/_rels/slideMaster4.xml.rels><?xml version="1.0" encoding="UTF-8" standalone="yes"?>
<Relationships xmlns="http://schemas.openxmlformats.org/package/2006/relationships"><Relationship Id="rId9" Type="http://schemas.openxmlformats.org/officeDocument/2006/relationships/slideLayout" Target="../slideLayouts/slideLayout71.xml"/><Relationship Id="rId8" Type="http://schemas.openxmlformats.org/officeDocument/2006/relationships/slideLayout" Target="../slideLayouts/slideLayout70.xml"/><Relationship Id="rId7" Type="http://schemas.openxmlformats.org/officeDocument/2006/relationships/slideLayout" Target="../slideLayouts/slideLayout69.xml"/><Relationship Id="rId6" Type="http://schemas.openxmlformats.org/officeDocument/2006/relationships/slideLayout" Target="../slideLayouts/slideLayout68.xml"/><Relationship Id="rId5" Type="http://schemas.openxmlformats.org/officeDocument/2006/relationships/slideLayout" Target="../slideLayouts/slideLayout67.xml"/><Relationship Id="rId4" Type="http://schemas.openxmlformats.org/officeDocument/2006/relationships/slideLayout" Target="../slideLayouts/slideLayout66.xml"/><Relationship Id="rId3" Type="http://schemas.openxmlformats.org/officeDocument/2006/relationships/slideLayout" Target="../slideLayouts/slideLayout65.xml"/><Relationship Id="rId23" Type="http://schemas.openxmlformats.org/officeDocument/2006/relationships/theme" Target="../theme/theme4.xml"/><Relationship Id="rId22" Type="http://schemas.openxmlformats.org/officeDocument/2006/relationships/tags" Target="../tags/tag3668.xml"/><Relationship Id="rId21" Type="http://schemas.openxmlformats.org/officeDocument/2006/relationships/tags" Target="../tags/tag3667.xml"/><Relationship Id="rId20" Type="http://schemas.openxmlformats.org/officeDocument/2006/relationships/slideLayout" Target="../slideLayouts/slideLayout82.xml"/><Relationship Id="rId2" Type="http://schemas.openxmlformats.org/officeDocument/2006/relationships/slideLayout" Target="../slideLayouts/slideLayout64.xml"/><Relationship Id="rId19" Type="http://schemas.openxmlformats.org/officeDocument/2006/relationships/slideLayout" Target="../slideLayouts/slideLayout81.xml"/><Relationship Id="rId18" Type="http://schemas.openxmlformats.org/officeDocument/2006/relationships/slideLayout" Target="../slideLayouts/slideLayout80.xml"/><Relationship Id="rId17" Type="http://schemas.openxmlformats.org/officeDocument/2006/relationships/slideLayout" Target="../slideLayouts/slideLayout79.xml"/><Relationship Id="rId16" Type="http://schemas.openxmlformats.org/officeDocument/2006/relationships/slideLayout" Target="../slideLayouts/slideLayout78.xml"/><Relationship Id="rId15" Type="http://schemas.openxmlformats.org/officeDocument/2006/relationships/slideLayout" Target="../slideLayouts/slideLayout77.xml"/><Relationship Id="rId14" Type="http://schemas.openxmlformats.org/officeDocument/2006/relationships/slideLayout" Target="../slideLayouts/slideLayout76.xml"/><Relationship Id="rId13" Type="http://schemas.openxmlformats.org/officeDocument/2006/relationships/slideLayout" Target="../slideLayouts/slideLayout75.xml"/><Relationship Id="rId12" Type="http://schemas.openxmlformats.org/officeDocument/2006/relationships/slideLayout" Target="../slideLayouts/slideLayout74.xml"/><Relationship Id="rId11" Type="http://schemas.openxmlformats.org/officeDocument/2006/relationships/slideLayout" Target="../slideLayouts/slideLayout73.xml"/><Relationship Id="rId10" Type="http://schemas.openxmlformats.org/officeDocument/2006/relationships/slideLayout" Target="../slideLayouts/slideLayout72.xml"/><Relationship Id="rId1" Type="http://schemas.openxmlformats.org/officeDocument/2006/relationships/slideLayout" Target="../slideLayouts/slideLayout63.xml"/></Relationships>
</file>

<file path=ppt/slideMasters/_rels/slideMaster5.xml.rels><?xml version="1.0" encoding="UTF-8" standalone="yes"?>
<Relationships xmlns="http://schemas.openxmlformats.org/package/2006/relationships"><Relationship Id="rId9" Type="http://schemas.openxmlformats.org/officeDocument/2006/relationships/slideLayout" Target="../slideLayouts/slideLayout91.xml"/><Relationship Id="rId8" Type="http://schemas.openxmlformats.org/officeDocument/2006/relationships/slideLayout" Target="../slideLayouts/slideLayout90.xml"/><Relationship Id="rId7" Type="http://schemas.openxmlformats.org/officeDocument/2006/relationships/slideLayout" Target="../slideLayouts/slideLayout89.xml"/><Relationship Id="rId6" Type="http://schemas.openxmlformats.org/officeDocument/2006/relationships/slideLayout" Target="../slideLayouts/slideLayout88.xml"/><Relationship Id="rId5" Type="http://schemas.openxmlformats.org/officeDocument/2006/relationships/slideLayout" Target="../slideLayouts/slideLayout87.xml"/><Relationship Id="rId4" Type="http://schemas.openxmlformats.org/officeDocument/2006/relationships/slideLayout" Target="../slideLayouts/slideLayout86.xml"/><Relationship Id="rId3" Type="http://schemas.openxmlformats.org/officeDocument/2006/relationships/slideLayout" Target="../slideLayouts/slideLayout85.xml"/><Relationship Id="rId23" Type="http://schemas.openxmlformats.org/officeDocument/2006/relationships/theme" Target="../theme/theme5.xml"/><Relationship Id="rId22" Type="http://schemas.openxmlformats.org/officeDocument/2006/relationships/tags" Target="../tags/tag4585.xml"/><Relationship Id="rId21" Type="http://schemas.openxmlformats.org/officeDocument/2006/relationships/tags" Target="../tags/tag4584.xml"/><Relationship Id="rId20" Type="http://schemas.openxmlformats.org/officeDocument/2006/relationships/slideLayout" Target="../slideLayouts/slideLayout102.xml"/><Relationship Id="rId2" Type="http://schemas.openxmlformats.org/officeDocument/2006/relationships/slideLayout" Target="../slideLayouts/slideLayout84.xml"/><Relationship Id="rId19" Type="http://schemas.openxmlformats.org/officeDocument/2006/relationships/slideLayout" Target="../slideLayouts/slideLayout101.xml"/><Relationship Id="rId18" Type="http://schemas.openxmlformats.org/officeDocument/2006/relationships/slideLayout" Target="../slideLayouts/slideLayout100.xml"/><Relationship Id="rId17" Type="http://schemas.openxmlformats.org/officeDocument/2006/relationships/slideLayout" Target="../slideLayouts/slideLayout99.xml"/><Relationship Id="rId16" Type="http://schemas.openxmlformats.org/officeDocument/2006/relationships/slideLayout" Target="../slideLayouts/slideLayout98.xml"/><Relationship Id="rId15" Type="http://schemas.openxmlformats.org/officeDocument/2006/relationships/slideLayout" Target="../slideLayouts/slideLayout97.xml"/><Relationship Id="rId14" Type="http://schemas.openxmlformats.org/officeDocument/2006/relationships/slideLayout" Target="../slideLayouts/slideLayout96.xml"/><Relationship Id="rId13" Type="http://schemas.openxmlformats.org/officeDocument/2006/relationships/slideLayout" Target="../slideLayouts/slideLayout95.xml"/><Relationship Id="rId12" Type="http://schemas.openxmlformats.org/officeDocument/2006/relationships/slideLayout" Target="../slideLayouts/slideLayout94.xml"/><Relationship Id="rId11" Type="http://schemas.openxmlformats.org/officeDocument/2006/relationships/slideLayout" Target="../slideLayouts/slideLayout93.xml"/><Relationship Id="rId10" Type="http://schemas.openxmlformats.org/officeDocument/2006/relationships/slideLayout" Target="../slideLayouts/slideLayout92.xml"/><Relationship Id="rId1" Type="http://schemas.openxmlformats.org/officeDocument/2006/relationships/slideLayout" Target="../slideLayouts/slideLayout83.xml"/></Relationships>
</file>

<file path=ppt/slideMasters/_rels/slideMaster6.xml.rels><?xml version="1.0" encoding="UTF-8" standalone="yes"?>
<Relationships xmlns="http://schemas.openxmlformats.org/package/2006/relationships"><Relationship Id="rId9" Type="http://schemas.openxmlformats.org/officeDocument/2006/relationships/slideLayout" Target="../slideLayouts/slideLayout111.xml"/><Relationship Id="rId8" Type="http://schemas.openxmlformats.org/officeDocument/2006/relationships/slideLayout" Target="../slideLayouts/slideLayout110.xml"/><Relationship Id="rId7" Type="http://schemas.openxmlformats.org/officeDocument/2006/relationships/slideLayout" Target="../slideLayouts/slideLayout109.xml"/><Relationship Id="rId6" Type="http://schemas.openxmlformats.org/officeDocument/2006/relationships/slideLayout" Target="../slideLayouts/slideLayout108.xml"/><Relationship Id="rId5" Type="http://schemas.openxmlformats.org/officeDocument/2006/relationships/slideLayout" Target="../slideLayouts/slideLayout107.xml"/><Relationship Id="rId4" Type="http://schemas.openxmlformats.org/officeDocument/2006/relationships/slideLayout" Target="../slideLayouts/slideLayout106.xml"/><Relationship Id="rId3" Type="http://schemas.openxmlformats.org/officeDocument/2006/relationships/slideLayout" Target="../slideLayouts/slideLayout105.xml"/><Relationship Id="rId24" Type="http://schemas.openxmlformats.org/officeDocument/2006/relationships/theme" Target="../theme/theme6.xml"/><Relationship Id="rId23" Type="http://schemas.openxmlformats.org/officeDocument/2006/relationships/tags" Target="../tags/tag5502.xml"/><Relationship Id="rId22" Type="http://schemas.openxmlformats.org/officeDocument/2006/relationships/tags" Target="../tags/tag5501.xml"/><Relationship Id="rId21" Type="http://schemas.openxmlformats.org/officeDocument/2006/relationships/slideLayout" Target="../slideLayouts/slideLayout123.xml"/><Relationship Id="rId20" Type="http://schemas.openxmlformats.org/officeDocument/2006/relationships/slideLayout" Target="../slideLayouts/slideLayout122.xml"/><Relationship Id="rId2" Type="http://schemas.openxmlformats.org/officeDocument/2006/relationships/slideLayout" Target="../slideLayouts/slideLayout104.xml"/><Relationship Id="rId19" Type="http://schemas.openxmlformats.org/officeDocument/2006/relationships/slideLayout" Target="../slideLayouts/slideLayout121.xml"/><Relationship Id="rId18" Type="http://schemas.openxmlformats.org/officeDocument/2006/relationships/slideLayout" Target="../slideLayouts/slideLayout120.xml"/><Relationship Id="rId17" Type="http://schemas.openxmlformats.org/officeDocument/2006/relationships/slideLayout" Target="../slideLayouts/slideLayout119.xml"/><Relationship Id="rId16" Type="http://schemas.openxmlformats.org/officeDocument/2006/relationships/slideLayout" Target="../slideLayouts/slideLayout118.xml"/><Relationship Id="rId15" Type="http://schemas.openxmlformats.org/officeDocument/2006/relationships/slideLayout" Target="../slideLayouts/slideLayout117.xml"/><Relationship Id="rId14" Type="http://schemas.openxmlformats.org/officeDocument/2006/relationships/slideLayout" Target="../slideLayouts/slideLayout116.xml"/><Relationship Id="rId13" Type="http://schemas.openxmlformats.org/officeDocument/2006/relationships/slideLayout" Target="../slideLayouts/slideLayout115.xml"/><Relationship Id="rId12" Type="http://schemas.openxmlformats.org/officeDocument/2006/relationships/slideLayout" Target="../slideLayouts/slideLayout114.xml"/><Relationship Id="rId11" Type="http://schemas.openxmlformats.org/officeDocument/2006/relationships/slideLayout" Target="../slideLayouts/slideLayout113.xml"/><Relationship Id="rId10" Type="http://schemas.openxmlformats.org/officeDocument/2006/relationships/slideLayout" Target="../slideLayouts/slideLayout112.xml"/><Relationship Id="rId1" Type="http://schemas.openxmlformats.org/officeDocument/2006/relationships/slideLayout" Target="../slideLayouts/slideLayout103.xml"/></Relationships>
</file>

<file path=ppt/slideMasters/_rels/slideMaster7.xml.rels><?xml version="1.0" encoding="UTF-8" standalone="yes"?>
<Relationships xmlns="http://schemas.openxmlformats.org/package/2006/relationships"><Relationship Id="rId9" Type="http://schemas.openxmlformats.org/officeDocument/2006/relationships/slideLayout" Target="../slideLayouts/slideLayout132.xml"/><Relationship Id="rId8" Type="http://schemas.openxmlformats.org/officeDocument/2006/relationships/slideLayout" Target="../slideLayouts/slideLayout131.xml"/><Relationship Id="rId7" Type="http://schemas.openxmlformats.org/officeDocument/2006/relationships/slideLayout" Target="../slideLayouts/slideLayout130.xml"/><Relationship Id="rId6" Type="http://schemas.openxmlformats.org/officeDocument/2006/relationships/slideLayout" Target="../slideLayouts/slideLayout129.xml"/><Relationship Id="rId5" Type="http://schemas.openxmlformats.org/officeDocument/2006/relationships/slideLayout" Target="../slideLayouts/slideLayout128.xml"/><Relationship Id="rId4" Type="http://schemas.openxmlformats.org/officeDocument/2006/relationships/slideLayout" Target="../slideLayouts/slideLayout127.xml"/><Relationship Id="rId3" Type="http://schemas.openxmlformats.org/officeDocument/2006/relationships/slideLayout" Target="../slideLayouts/slideLayout126.xml"/><Relationship Id="rId23" Type="http://schemas.openxmlformats.org/officeDocument/2006/relationships/theme" Target="../theme/theme7.xml"/><Relationship Id="rId22" Type="http://schemas.openxmlformats.org/officeDocument/2006/relationships/tags" Target="../tags/tag6419.xml"/><Relationship Id="rId21" Type="http://schemas.openxmlformats.org/officeDocument/2006/relationships/tags" Target="../tags/tag6418.xml"/><Relationship Id="rId20" Type="http://schemas.openxmlformats.org/officeDocument/2006/relationships/slideLayout" Target="../slideLayouts/slideLayout143.xml"/><Relationship Id="rId2" Type="http://schemas.openxmlformats.org/officeDocument/2006/relationships/slideLayout" Target="../slideLayouts/slideLayout125.xml"/><Relationship Id="rId19" Type="http://schemas.openxmlformats.org/officeDocument/2006/relationships/slideLayout" Target="../slideLayouts/slideLayout142.xml"/><Relationship Id="rId18" Type="http://schemas.openxmlformats.org/officeDocument/2006/relationships/slideLayout" Target="../slideLayouts/slideLayout141.xml"/><Relationship Id="rId17" Type="http://schemas.openxmlformats.org/officeDocument/2006/relationships/slideLayout" Target="../slideLayouts/slideLayout140.xml"/><Relationship Id="rId16" Type="http://schemas.openxmlformats.org/officeDocument/2006/relationships/slideLayout" Target="../slideLayouts/slideLayout139.xml"/><Relationship Id="rId15" Type="http://schemas.openxmlformats.org/officeDocument/2006/relationships/slideLayout" Target="../slideLayouts/slideLayout138.xml"/><Relationship Id="rId14" Type="http://schemas.openxmlformats.org/officeDocument/2006/relationships/slideLayout" Target="../slideLayouts/slideLayout137.xml"/><Relationship Id="rId13" Type="http://schemas.openxmlformats.org/officeDocument/2006/relationships/slideLayout" Target="../slideLayouts/slideLayout136.xml"/><Relationship Id="rId12" Type="http://schemas.openxmlformats.org/officeDocument/2006/relationships/slideLayout" Target="../slideLayouts/slideLayout135.xml"/><Relationship Id="rId11" Type="http://schemas.openxmlformats.org/officeDocument/2006/relationships/slideLayout" Target="../slideLayouts/slideLayout134.xml"/><Relationship Id="rId10" Type="http://schemas.openxmlformats.org/officeDocument/2006/relationships/slideLayout" Target="../slideLayouts/slideLayout133.xml"/><Relationship Id="rId1" Type="http://schemas.openxmlformats.org/officeDocument/2006/relationships/slideLayout" Target="../slideLayouts/slideLayout124.xml"/></Relationships>
</file>

<file path=ppt/slideMasters/_rels/slideMaster8.xml.rels><?xml version="1.0" encoding="UTF-8" standalone="yes"?>
<Relationships xmlns="http://schemas.openxmlformats.org/package/2006/relationships"><Relationship Id="rId9" Type="http://schemas.openxmlformats.org/officeDocument/2006/relationships/slideLayout" Target="../slideLayouts/slideLayout152.xml"/><Relationship Id="rId8" Type="http://schemas.openxmlformats.org/officeDocument/2006/relationships/slideLayout" Target="../slideLayouts/slideLayout151.xml"/><Relationship Id="rId7" Type="http://schemas.openxmlformats.org/officeDocument/2006/relationships/slideLayout" Target="../slideLayouts/slideLayout150.xml"/><Relationship Id="rId6" Type="http://schemas.openxmlformats.org/officeDocument/2006/relationships/slideLayout" Target="../slideLayouts/slideLayout149.xml"/><Relationship Id="rId5" Type="http://schemas.openxmlformats.org/officeDocument/2006/relationships/slideLayout" Target="../slideLayouts/slideLayout148.xml"/><Relationship Id="rId4" Type="http://schemas.openxmlformats.org/officeDocument/2006/relationships/slideLayout" Target="../slideLayouts/slideLayout147.xml"/><Relationship Id="rId3" Type="http://schemas.openxmlformats.org/officeDocument/2006/relationships/slideLayout" Target="../slideLayouts/slideLayout146.xml"/><Relationship Id="rId24" Type="http://schemas.openxmlformats.org/officeDocument/2006/relationships/theme" Target="../theme/theme8.xml"/><Relationship Id="rId23" Type="http://schemas.openxmlformats.org/officeDocument/2006/relationships/tags" Target="../tags/tag7336.xml"/><Relationship Id="rId22" Type="http://schemas.openxmlformats.org/officeDocument/2006/relationships/tags" Target="../tags/tag7335.xml"/><Relationship Id="rId21" Type="http://schemas.openxmlformats.org/officeDocument/2006/relationships/slideLayout" Target="../slideLayouts/slideLayout164.xml"/><Relationship Id="rId20" Type="http://schemas.openxmlformats.org/officeDocument/2006/relationships/slideLayout" Target="../slideLayouts/slideLayout163.xml"/><Relationship Id="rId2" Type="http://schemas.openxmlformats.org/officeDocument/2006/relationships/slideLayout" Target="../slideLayouts/slideLayout145.xml"/><Relationship Id="rId19" Type="http://schemas.openxmlformats.org/officeDocument/2006/relationships/slideLayout" Target="../slideLayouts/slideLayout162.xml"/><Relationship Id="rId18" Type="http://schemas.openxmlformats.org/officeDocument/2006/relationships/slideLayout" Target="../slideLayouts/slideLayout161.xml"/><Relationship Id="rId17" Type="http://schemas.openxmlformats.org/officeDocument/2006/relationships/slideLayout" Target="../slideLayouts/slideLayout160.xml"/><Relationship Id="rId16" Type="http://schemas.openxmlformats.org/officeDocument/2006/relationships/slideLayout" Target="../slideLayouts/slideLayout159.xml"/><Relationship Id="rId15" Type="http://schemas.openxmlformats.org/officeDocument/2006/relationships/slideLayout" Target="../slideLayouts/slideLayout158.xml"/><Relationship Id="rId14" Type="http://schemas.openxmlformats.org/officeDocument/2006/relationships/slideLayout" Target="../slideLayouts/slideLayout157.xml"/><Relationship Id="rId13" Type="http://schemas.openxmlformats.org/officeDocument/2006/relationships/slideLayout" Target="../slideLayouts/slideLayout156.xml"/><Relationship Id="rId12" Type="http://schemas.openxmlformats.org/officeDocument/2006/relationships/slideLayout" Target="../slideLayouts/slideLayout155.xml"/><Relationship Id="rId11" Type="http://schemas.openxmlformats.org/officeDocument/2006/relationships/slideLayout" Target="../slideLayouts/slideLayout154.xml"/><Relationship Id="rId10" Type="http://schemas.openxmlformats.org/officeDocument/2006/relationships/slideLayout" Target="../slideLayouts/slideLayout153.xml"/><Relationship Id="rId1" Type="http://schemas.openxmlformats.org/officeDocument/2006/relationships/slideLayout" Target="../slideLayouts/slideLayout144.xml"/></Relationships>
</file>

<file path=ppt/slideMasters/_rels/slideMaster9.xml.rels><?xml version="1.0" encoding="UTF-8" standalone="yes"?>
<Relationships xmlns="http://schemas.openxmlformats.org/package/2006/relationships"><Relationship Id="rId9" Type="http://schemas.openxmlformats.org/officeDocument/2006/relationships/slideLayout" Target="../slideLayouts/slideLayout173.xml"/><Relationship Id="rId8" Type="http://schemas.openxmlformats.org/officeDocument/2006/relationships/slideLayout" Target="../slideLayouts/slideLayout172.xml"/><Relationship Id="rId7" Type="http://schemas.openxmlformats.org/officeDocument/2006/relationships/slideLayout" Target="../slideLayouts/slideLayout171.xml"/><Relationship Id="rId6" Type="http://schemas.openxmlformats.org/officeDocument/2006/relationships/slideLayout" Target="../slideLayouts/slideLayout170.xml"/><Relationship Id="rId5" Type="http://schemas.openxmlformats.org/officeDocument/2006/relationships/slideLayout" Target="../slideLayouts/slideLayout169.xml"/><Relationship Id="rId4" Type="http://schemas.openxmlformats.org/officeDocument/2006/relationships/slideLayout" Target="../slideLayouts/slideLayout168.xml"/><Relationship Id="rId3" Type="http://schemas.openxmlformats.org/officeDocument/2006/relationships/slideLayout" Target="../slideLayouts/slideLayout167.xml"/><Relationship Id="rId23" Type="http://schemas.openxmlformats.org/officeDocument/2006/relationships/theme" Target="../theme/theme9.xml"/><Relationship Id="rId22" Type="http://schemas.openxmlformats.org/officeDocument/2006/relationships/tags" Target="../tags/tag8253.xml"/><Relationship Id="rId21" Type="http://schemas.openxmlformats.org/officeDocument/2006/relationships/tags" Target="../tags/tag8252.xml"/><Relationship Id="rId20" Type="http://schemas.openxmlformats.org/officeDocument/2006/relationships/slideLayout" Target="../slideLayouts/slideLayout184.xml"/><Relationship Id="rId2" Type="http://schemas.openxmlformats.org/officeDocument/2006/relationships/slideLayout" Target="../slideLayouts/slideLayout166.xml"/><Relationship Id="rId19" Type="http://schemas.openxmlformats.org/officeDocument/2006/relationships/slideLayout" Target="../slideLayouts/slideLayout183.xml"/><Relationship Id="rId18" Type="http://schemas.openxmlformats.org/officeDocument/2006/relationships/slideLayout" Target="../slideLayouts/slideLayout182.xml"/><Relationship Id="rId17" Type="http://schemas.openxmlformats.org/officeDocument/2006/relationships/slideLayout" Target="../slideLayouts/slideLayout181.xml"/><Relationship Id="rId16" Type="http://schemas.openxmlformats.org/officeDocument/2006/relationships/slideLayout" Target="../slideLayouts/slideLayout180.xml"/><Relationship Id="rId15" Type="http://schemas.openxmlformats.org/officeDocument/2006/relationships/slideLayout" Target="../slideLayouts/slideLayout179.xml"/><Relationship Id="rId14" Type="http://schemas.openxmlformats.org/officeDocument/2006/relationships/slideLayout" Target="../slideLayouts/slideLayout178.xml"/><Relationship Id="rId13" Type="http://schemas.openxmlformats.org/officeDocument/2006/relationships/slideLayout" Target="../slideLayouts/slideLayout177.xml"/><Relationship Id="rId12" Type="http://schemas.openxmlformats.org/officeDocument/2006/relationships/slideLayout" Target="../slideLayouts/slideLayout176.xml"/><Relationship Id="rId11" Type="http://schemas.openxmlformats.org/officeDocument/2006/relationships/slideLayout" Target="../slideLayouts/slideLayout175.xml"/><Relationship Id="rId10" Type="http://schemas.openxmlformats.org/officeDocument/2006/relationships/slideLayout" Target="../slideLayouts/slideLayout174.xml"/><Relationship Id="rId1" Type="http://schemas.openxmlformats.org/officeDocument/2006/relationships/slideLayout" Target="../slideLayouts/slideLayout165.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custDataLst>
              <p:tags r:id="rId22"/>
            </p:custDataLst>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endParaRPr lang="zh-CN" altLang="en-US" dirty="0"/>
          </a:p>
        </p:txBody>
      </p:sp>
      <p:sp>
        <p:nvSpPr>
          <p:cNvPr id="3" name="文本占位符 2"/>
          <p:cNvSpPr>
            <a:spLocks noGrp="1"/>
          </p:cNvSpPr>
          <p:nvPr>
            <p:ph type="body" idx="1"/>
            <p:custDataLst>
              <p:tags r:id="rId23"/>
            </p:custDataLst>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 id="2147483660" r:id="rId12"/>
    <p:sldLayoutId id="2147483661" r:id="rId13"/>
    <p:sldLayoutId id="2147483662" r:id="rId14"/>
    <p:sldLayoutId id="2147483663" r:id="rId15"/>
    <p:sldLayoutId id="2147483664" r:id="rId16"/>
    <p:sldLayoutId id="2147483665" r:id="rId17"/>
    <p:sldLayoutId id="2147483666" r:id="rId18"/>
    <p:sldLayoutId id="2147483667" r:id="rId19"/>
    <p:sldLayoutId id="2147483668" r:id="rId20"/>
    <p:sldLayoutId id="2147483669" r:id="rId21"/>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9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9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9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custDataLst>
              <p:tags r:id="rId22"/>
            </p:custDataLst>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endParaRPr lang="zh-CN" altLang="en-US" dirty="0"/>
          </a:p>
        </p:txBody>
      </p:sp>
      <p:sp>
        <p:nvSpPr>
          <p:cNvPr id="3" name="文本占位符 2"/>
          <p:cNvSpPr>
            <a:spLocks noGrp="1"/>
          </p:cNvSpPr>
          <p:nvPr>
            <p:ph type="body" idx="1"/>
            <p:custDataLst>
              <p:tags r:id="rId23"/>
            </p:custDataLst>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 bg1="lt1" tx1="dk1" bg2="lt2" tx2="dk2" accent1="accent1" accent2="accent2" accent3="accent3" accent4="accent4" accent5="accent5" accent6="accent6" hlink="hlink" folHlink="folHlink"/>
  <p:sldLayoutIdLst>
    <p:sldLayoutId id="2147483671" r:id="rId1"/>
    <p:sldLayoutId id="2147483672" r:id="rId2"/>
    <p:sldLayoutId id="2147483673" r:id="rId3"/>
    <p:sldLayoutId id="2147483674" r:id="rId4"/>
    <p:sldLayoutId id="2147483675" r:id="rId5"/>
    <p:sldLayoutId id="2147483676" r:id="rId6"/>
    <p:sldLayoutId id="2147483677" r:id="rId7"/>
    <p:sldLayoutId id="2147483678" r:id="rId8"/>
    <p:sldLayoutId id="2147483679" r:id="rId9"/>
    <p:sldLayoutId id="2147483680" r:id="rId10"/>
    <p:sldLayoutId id="2147483681" r:id="rId11"/>
    <p:sldLayoutId id="2147483682" r:id="rId12"/>
    <p:sldLayoutId id="2147483683" r:id="rId13"/>
    <p:sldLayoutId id="2147483684" r:id="rId14"/>
    <p:sldLayoutId id="2147483685" r:id="rId15"/>
    <p:sldLayoutId id="2147483686" r:id="rId16"/>
    <p:sldLayoutId id="2147483687" r:id="rId17"/>
    <p:sldLayoutId id="2147483688" r:id="rId18"/>
    <p:sldLayoutId id="2147483689" r:id="rId19"/>
    <p:sldLayoutId id="2147483690" r:id="rId20"/>
    <p:sldLayoutId id="2147483691" r:id="rId21"/>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9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9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9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custDataLst>
              <p:tags r:id="rId21"/>
            </p:custDataLst>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endParaRPr lang="zh-CN" altLang="en-US" dirty="0"/>
          </a:p>
        </p:txBody>
      </p:sp>
      <p:sp>
        <p:nvSpPr>
          <p:cNvPr id="3" name="文本占位符 2"/>
          <p:cNvSpPr>
            <a:spLocks noGrp="1"/>
          </p:cNvSpPr>
          <p:nvPr>
            <p:ph type="body" idx="1"/>
            <p:custDataLst>
              <p:tags r:id="rId22"/>
            </p:custDataLst>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 bg1="lt1" tx1="dk1" bg2="lt2" tx2="dk2" accent1="accent1" accent2="accent2" accent3="accent3" accent4="accent4" accent5="accent5" accent6="accent6" hlink="hlink" folHlink="folHlink"/>
  <p:sldLayoutIdLst>
    <p:sldLayoutId id="2147483693" r:id="rId1"/>
    <p:sldLayoutId id="2147483694" r:id="rId2"/>
    <p:sldLayoutId id="2147483695" r:id="rId3"/>
    <p:sldLayoutId id="2147483696" r:id="rId4"/>
    <p:sldLayoutId id="2147483697" r:id="rId5"/>
    <p:sldLayoutId id="2147483698" r:id="rId6"/>
    <p:sldLayoutId id="2147483699" r:id="rId7"/>
    <p:sldLayoutId id="2147483700" r:id="rId8"/>
    <p:sldLayoutId id="2147483701" r:id="rId9"/>
    <p:sldLayoutId id="2147483702" r:id="rId10"/>
    <p:sldLayoutId id="2147483703" r:id="rId11"/>
    <p:sldLayoutId id="2147483704" r:id="rId12"/>
    <p:sldLayoutId id="2147483705" r:id="rId13"/>
    <p:sldLayoutId id="2147483706" r:id="rId14"/>
    <p:sldLayoutId id="2147483707" r:id="rId15"/>
    <p:sldLayoutId id="2147483708" r:id="rId16"/>
    <p:sldLayoutId id="2147483709" r:id="rId17"/>
    <p:sldLayoutId id="2147483710" r:id="rId18"/>
    <p:sldLayoutId id="2147483711" r:id="rId19"/>
    <p:sldLayoutId id="2147483712" r:id="rId20"/>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9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9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9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custDataLst>
              <p:tags r:id="rId21"/>
            </p:custDataLst>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endParaRPr lang="zh-CN" altLang="en-US" dirty="0"/>
          </a:p>
        </p:txBody>
      </p:sp>
      <p:sp>
        <p:nvSpPr>
          <p:cNvPr id="3" name="文本占位符 2"/>
          <p:cNvSpPr>
            <a:spLocks noGrp="1"/>
          </p:cNvSpPr>
          <p:nvPr>
            <p:ph type="body" idx="1"/>
            <p:custDataLst>
              <p:tags r:id="rId22"/>
            </p:custDataLst>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 bg1="lt1" tx1="dk1" bg2="lt2" tx2="dk2" accent1="accent1" accent2="accent2" accent3="accent3" accent4="accent4" accent5="accent5" accent6="accent6" hlink="hlink" folHlink="folHlink"/>
  <p:sldLayoutIdLst>
    <p:sldLayoutId id="2147483714" r:id="rId1"/>
    <p:sldLayoutId id="2147483715" r:id="rId2"/>
    <p:sldLayoutId id="2147483716" r:id="rId3"/>
    <p:sldLayoutId id="2147483717" r:id="rId4"/>
    <p:sldLayoutId id="2147483718" r:id="rId5"/>
    <p:sldLayoutId id="2147483719" r:id="rId6"/>
    <p:sldLayoutId id="2147483720" r:id="rId7"/>
    <p:sldLayoutId id="2147483721" r:id="rId8"/>
    <p:sldLayoutId id="2147483722" r:id="rId9"/>
    <p:sldLayoutId id="2147483723" r:id="rId10"/>
    <p:sldLayoutId id="2147483724" r:id="rId11"/>
    <p:sldLayoutId id="2147483725" r:id="rId12"/>
    <p:sldLayoutId id="2147483726" r:id="rId13"/>
    <p:sldLayoutId id="2147483727" r:id="rId14"/>
    <p:sldLayoutId id="2147483728" r:id="rId15"/>
    <p:sldLayoutId id="2147483729" r:id="rId16"/>
    <p:sldLayoutId id="2147483730" r:id="rId17"/>
    <p:sldLayoutId id="2147483731" r:id="rId18"/>
    <p:sldLayoutId id="2147483732" r:id="rId19"/>
    <p:sldLayoutId id="2147483733" r:id="rId20"/>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9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9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9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custDataLst>
              <p:tags r:id="rId21"/>
            </p:custDataLst>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endParaRPr lang="zh-CN" altLang="en-US" dirty="0"/>
          </a:p>
        </p:txBody>
      </p:sp>
      <p:sp>
        <p:nvSpPr>
          <p:cNvPr id="3" name="文本占位符 2"/>
          <p:cNvSpPr>
            <a:spLocks noGrp="1"/>
          </p:cNvSpPr>
          <p:nvPr>
            <p:ph type="body" idx="1"/>
            <p:custDataLst>
              <p:tags r:id="rId22"/>
            </p:custDataLst>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 bg1="lt1" tx1="dk1" bg2="lt2" tx2="dk2" accent1="accent1" accent2="accent2" accent3="accent3" accent4="accent4" accent5="accent5" accent6="accent6" hlink="hlink" folHlink="folHlink"/>
  <p:sldLayoutIdLst>
    <p:sldLayoutId id="2147483735" r:id="rId1"/>
    <p:sldLayoutId id="2147483736" r:id="rId2"/>
    <p:sldLayoutId id="2147483737" r:id="rId3"/>
    <p:sldLayoutId id="2147483738" r:id="rId4"/>
    <p:sldLayoutId id="2147483739" r:id="rId5"/>
    <p:sldLayoutId id="2147483740" r:id="rId6"/>
    <p:sldLayoutId id="2147483741" r:id="rId7"/>
    <p:sldLayoutId id="2147483742" r:id="rId8"/>
    <p:sldLayoutId id="2147483743" r:id="rId9"/>
    <p:sldLayoutId id="2147483744" r:id="rId10"/>
    <p:sldLayoutId id="2147483745" r:id="rId11"/>
    <p:sldLayoutId id="2147483746" r:id="rId12"/>
    <p:sldLayoutId id="2147483747" r:id="rId13"/>
    <p:sldLayoutId id="2147483748" r:id="rId14"/>
    <p:sldLayoutId id="2147483749" r:id="rId15"/>
    <p:sldLayoutId id="2147483750" r:id="rId16"/>
    <p:sldLayoutId id="2147483751" r:id="rId17"/>
    <p:sldLayoutId id="2147483752" r:id="rId18"/>
    <p:sldLayoutId id="2147483753" r:id="rId19"/>
    <p:sldLayoutId id="2147483754" r:id="rId20"/>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9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9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9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custDataLst>
              <p:tags r:id="rId22"/>
            </p:custDataLst>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endParaRPr lang="zh-CN" altLang="en-US" dirty="0"/>
          </a:p>
        </p:txBody>
      </p:sp>
      <p:sp>
        <p:nvSpPr>
          <p:cNvPr id="3" name="文本占位符 2"/>
          <p:cNvSpPr>
            <a:spLocks noGrp="1"/>
          </p:cNvSpPr>
          <p:nvPr>
            <p:ph type="body" idx="1"/>
            <p:custDataLst>
              <p:tags r:id="rId23"/>
            </p:custDataLst>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 bg1="lt1" tx1="dk1" bg2="lt2" tx2="dk2" accent1="accent1" accent2="accent2" accent3="accent3" accent4="accent4" accent5="accent5" accent6="accent6" hlink="hlink" folHlink="folHlink"/>
  <p:sldLayoutIdLst>
    <p:sldLayoutId id="2147483756" r:id="rId1"/>
    <p:sldLayoutId id="2147483757" r:id="rId2"/>
    <p:sldLayoutId id="2147483758" r:id="rId3"/>
    <p:sldLayoutId id="2147483759" r:id="rId4"/>
    <p:sldLayoutId id="2147483760" r:id="rId5"/>
    <p:sldLayoutId id="2147483761" r:id="rId6"/>
    <p:sldLayoutId id="2147483762" r:id="rId7"/>
    <p:sldLayoutId id="2147483763" r:id="rId8"/>
    <p:sldLayoutId id="2147483764" r:id="rId9"/>
    <p:sldLayoutId id="2147483765" r:id="rId10"/>
    <p:sldLayoutId id="2147483766" r:id="rId11"/>
    <p:sldLayoutId id="2147483767" r:id="rId12"/>
    <p:sldLayoutId id="2147483768" r:id="rId13"/>
    <p:sldLayoutId id="2147483769" r:id="rId14"/>
    <p:sldLayoutId id="2147483770" r:id="rId15"/>
    <p:sldLayoutId id="2147483771" r:id="rId16"/>
    <p:sldLayoutId id="2147483772" r:id="rId17"/>
    <p:sldLayoutId id="2147483773" r:id="rId18"/>
    <p:sldLayoutId id="2147483774" r:id="rId19"/>
    <p:sldLayoutId id="2147483775" r:id="rId20"/>
    <p:sldLayoutId id="2147483776" r:id="rId21"/>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9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9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9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custDataLst>
              <p:tags r:id="rId21"/>
            </p:custDataLst>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endParaRPr lang="zh-CN" altLang="en-US" dirty="0"/>
          </a:p>
        </p:txBody>
      </p:sp>
      <p:sp>
        <p:nvSpPr>
          <p:cNvPr id="3" name="文本占位符 2"/>
          <p:cNvSpPr>
            <a:spLocks noGrp="1"/>
          </p:cNvSpPr>
          <p:nvPr>
            <p:ph type="body" idx="1"/>
            <p:custDataLst>
              <p:tags r:id="rId22"/>
            </p:custDataLst>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 bg1="lt1" tx1="dk1" bg2="lt2" tx2="dk2" accent1="accent1" accent2="accent2" accent3="accent3" accent4="accent4" accent5="accent5" accent6="accent6" hlink="hlink" folHlink="folHlink"/>
  <p:sldLayoutIdLst>
    <p:sldLayoutId id="2147483778" r:id="rId1"/>
    <p:sldLayoutId id="2147483779" r:id="rId2"/>
    <p:sldLayoutId id="2147483780" r:id="rId3"/>
    <p:sldLayoutId id="2147483781" r:id="rId4"/>
    <p:sldLayoutId id="2147483782" r:id="rId5"/>
    <p:sldLayoutId id="2147483783" r:id="rId6"/>
    <p:sldLayoutId id="2147483784" r:id="rId7"/>
    <p:sldLayoutId id="2147483785" r:id="rId8"/>
    <p:sldLayoutId id="2147483786" r:id="rId9"/>
    <p:sldLayoutId id="2147483787" r:id="rId10"/>
    <p:sldLayoutId id="2147483788" r:id="rId11"/>
    <p:sldLayoutId id="2147483789" r:id="rId12"/>
    <p:sldLayoutId id="2147483790" r:id="rId13"/>
    <p:sldLayoutId id="2147483791" r:id="rId14"/>
    <p:sldLayoutId id="2147483792" r:id="rId15"/>
    <p:sldLayoutId id="2147483793" r:id="rId16"/>
    <p:sldLayoutId id="2147483794" r:id="rId17"/>
    <p:sldLayoutId id="2147483795" r:id="rId18"/>
    <p:sldLayoutId id="2147483796" r:id="rId19"/>
    <p:sldLayoutId id="2147483797" r:id="rId20"/>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9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9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9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custDataLst>
              <p:tags r:id="rId22"/>
            </p:custDataLst>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endParaRPr lang="zh-CN" altLang="en-US" dirty="0"/>
          </a:p>
        </p:txBody>
      </p:sp>
      <p:sp>
        <p:nvSpPr>
          <p:cNvPr id="3" name="文本占位符 2"/>
          <p:cNvSpPr>
            <a:spLocks noGrp="1"/>
          </p:cNvSpPr>
          <p:nvPr>
            <p:ph type="body" idx="1"/>
            <p:custDataLst>
              <p:tags r:id="rId23"/>
            </p:custDataLst>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 bg1="lt1" tx1="dk1" bg2="lt2" tx2="dk2" accent1="accent1" accent2="accent2" accent3="accent3" accent4="accent4" accent5="accent5" accent6="accent6" hlink="hlink" folHlink="folHlink"/>
  <p:sldLayoutIdLst>
    <p:sldLayoutId id="2147483799" r:id="rId1"/>
    <p:sldLayoutId id="2147483800" r:id="rId2"/>
    <p:sldLayoutId id="2147483801" r:id="rId3"/>
    <p:sldLayoutId id="2147483802" r:id="rId4"/>
    <p:sldLayoutId id="2147483803" r:id="rId5"/>
    <p:sldLayoutId id="2147483804" r:id="rId6"/>
    <p:sldLayoutId id="2147483805" r:id="rId7"/>
    <p:sldLayoutId id="2147483806" r:id="rId8"/>
    <p:sldLayoutId id="2147483807" r:id="rId9"/>
    <p:sldLayoutId id="2147483808" r:id="rId10"/>
    <p:sldLayoutId id="2147483809" r:id="rId11"/>
    <p:sldLayoutId id="2147483810" r:id="rId12"/>
    <p:sldLayoutId id="2147483811" r:id="rId13"/>
    <p:sldLayoutId id="2147483812" r:id="rId14"/>
    <p:sldLayoutId id="2147483813" r:id="rId15"/>
    <p:sldLayoutId id="2147483814" r:id="rId16"/>
    <p:sldLayoutId id="2147483815" r:id="rId17"/>
    <p:sldLayoutId id="2147483816" r:id="rId18"/>
    <p:sldLayoutId id="2147483817" r:id="rId19"/>
    <p:sldLayoutId id="2147483818" r:id="rId20"/>
    <p:sldLayoutId id="2147483819" r:id="rId21"/>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9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9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9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标题占位符 1"/>
          <p:cNvSpPr>
            <a:spLocks noGrp="1"/>
          </p:cNvSpPr>
          <p:nvPr>
            <p:ph type="title"/>
            <p:custDataLst>
              <p:tags r:id="rId21"/>
            </p:custDataLst>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endParaRPr lang="zh-CN" altLang="en-US" dirty="0"/>
          </a:p>
        </p:txBody>
      </p:sp>
      <p:sp>
        <p:nvSpPr>
          <p:cNvPr id="3" name="文本占位符 2"/>
          <p:cNvSpPr>
            <a:spLocks noGrp="1"/>
          </p:cNvSpPr>
          <p:nvPr>
            <p:ph type="body" idx="1"/>
            <p:custDataLst>
              <p:tags r:id="rId22"/>
            </p:custDataLst>
          </p:nvPr>
        </p:nvSpPr>
        <p:spPr>
          <a:xfrm>
            <a:off x="838200" y="1825625"/>
            <a:ext cx="10515600" cy="4351338"/>
          </a:xfrm>
          <a:prstGeom prst="rect">
            <a:avLst/>
          </a:prstGeom>
        </p:spPr>
        <p:txBody>
          <a:bodyPr vert="horz" lIns="91440" tIns="45720" rIns="91440" bIns="45720" rtlCol="0">
            <a:normAutofit/>
          </a:bodyPr>
          <a:lstStyle/>
          <a:p>
            <a:pPr lvl="0"/>
            <a:r>
              <a:rPr lang="zh-CN" altLang="en-US"/>
              <a:t>编辑母版文本样式</a:t>
            </a:r>
            <a:endParaRPr lang="zh-CN" altLang="en-US"/>
          </a:p>
          <a:p>
            <a:pPr lvl="1"/>
            <a:r>
              <a:rPr lang="zh-CN" altLang="en-US"/>
              <a:t>第二级</a:t>
            </a:r>
            <a:endParaRPr lang="zh-CN" altLang="en-US"/>
          </a:p>
          <a:p>
            <a:pPr lvl="2"/>
            <a:r>
              <a:rPr lang="zh-CN" altLang="en-US"/>
              <a:t>第三级</a:t>
            </a:r>
            <a:endParaRPr lang="zh-CN" altLang="en-US"/>
          </a:p>
          <a:p>
            <a:pPr lvl="3"/>
            <a:r>
              <a:rPr lang="zh-CN" altLang="en-US"/>
              <a:t>第四级</a:t>
            </a:r>
            <a:endParaRPr lang="zh-CN" altLang="en-US"/>
          </a:p>
          <a:p>
            <a:pPr lvl="4"/>
            <a:r>
              <a:rPr lang="zh-CN" altLang="en-US"/>
              <a:t>第五级</a:t>
            </a:r>
            <a:endParaRPr lang="zh-CN" altLang="en-US"/>
          </a:p>
        </p:txBody>
      </p:sp>
    </p:spTree>
  </p:cSld>
  <p:clrMap bg1="lt1" tx1="dk1" bg2="lt2" tx2="dk2" accent1="accent1" accent2="accent2" accent3="accent3" accent4="accent4" accent5="accent5" accent6="accent6" hlink="hlink" folHlink="folHlink"/>
  <p:sldLayoutIdLst>
    <p:sldLayoutId id="2147483821" r:id="rId1"/>
    <p:sldLayoutId id="2147483822" r:id="rId2"/>
    <p:sldLayoutId id="2147483823" r:id="rId3"/>
    <p:sldLayoutId id="2147483824" r:id="rId4"/>
    <p:sldLayoutId id="2147483825" r:id="rId5"/>
    <p:sldLayoutId id="2147483826" r:id="rId6"/>
    <p:sldLayoutId id="2147483827" r:id="rId7"/>
    <p:sldLayoutId id="2147483828" r:id="rId8"/>
    <p:sldLayoutId id="2147483829" r:id="rId9"/>
    <p:sldLayoutId id="2147483830" r:id="rId10"/>
    <p:sldLayoutId id="2147483831" r:id="rId11"/>
    <p:sldLayoutId id="2147483832" r:id="rId12"/>
    <p:sldLayoutId id="2147483833" r:id="rId13"/>
    <p:sldLayoutId id="2147483834" r:id="rId14"/>
    <p:sldLayoutId id="2147483835" r:id="rId15"/>
    <p:sldLayoutId id="2147483836" r:id="rId16"/>
    <p:sldLayoutId id="2147483837" r:id="rId17"/>
    <p:sldLayoutId id="2147483838" r:id="rId18"/>
    <p:sldLayoutId id="2147483839" r:id="rId19"/>
    <p:sldLayoutId id="2147483840" r:id="rId20"/>
  </p:sldLayoutIdLst>
  <p:hf hdr="0" ftr="0" dt="0"/>
  <p:txStyles>
    <p:titleStyle>
      <a:lvl1pPr algn="l" defTabSz="914400" rtl="0" eaLnBrk="1" latinLnBrk="0" hangingPunct="1">
        <a:lnSpc>
          <a:spcPct val="90000"/>
        </a:lnSpc>
        <a:spcBef>
          <a:spcPct val="0"/>
        </a:spcBef>
        <a:buNone/>
        <a:defRPr sz="4400" kern="1200">
          <a:solidFill>
            <a:schemeClr val="tx1"/>
          </a:solidFill>
          <a:latin typeface="+mn-ea"/>
          <a:ea typeface="+mn-ea"/>
          <a:cs typeface="+mj-cs"/>
        </a:defRPr>
      </a:lvl1pPr>
    </p:titleStyle>
    <p:bodyStyle>
      <a:lvl1pPr marL="228600" indent="-228600" algn="l" defTabSz="914400" rtl="0" eaLnBrk="1" latinLnBrk="0" hangingPunct="1">
        <a:lnSpc>
          <a:spcPct val="90000"/>
        </a:lnSpc>
        <a:spcBef>
          <a:spcPts val="1000"/>
        </a:spcBef>
        <a:buFont typeface="Arial" panose="020B0604020202090204" pitchFamily="34" charset="0"/>
        <a:buChar char="•"/>
        <a:defRPr sz="2800" kern="1200">
          <a:solidFill>
            <a:schemeClr val="tx1"/>
          </a:solidFill>
          <a:latin typeface="+mn-ea"/>
          <a:ea typeface="+mn-ea"/>
          <a:cs typeface="+mn-cs"/>
        </a:defRPr>
      </a:lvl1pPr>
      <a:lvl2pPr marL="685800" indent="-228600" algn="l" defTabSz="914400" rtl="0" eaLnBrk="1" latinLnBrk="0" hangingPunct="1">
        <a:lnSpc>
          <a:spcPct val="90000"/>
        </a:lnSpc>
        <a:spcBef>
          <a:spcPts val="500"/>
        </a:spcBef>
        <a:buFont typeface="Arial" panose="020B0604020202090204" pitchFamily="34" charset="0"/>
        <a:buChar char="•"/>
        <a:defRPr sz="2400" kern="1200">
          <a:solidFill>
            <a:schemeClr val="tx1"/>
          </a:solidFill>
          <a:latin typeface="+mn-ea"/>
          <a:ea typeface="+mn-ea"/>
          <a:cs typeface="+mn-cs"/>
        </a:defRPr>
      </a:lvl2pPr>
      <a:lvl3pPr marL="1143000" indent="-228600" algn="l" defTabSz="914400" rtl="0" eaLnBrk="1" latinLnBrk="0" hangingPunct="1">
        <a:lnSpc>
          <a:spcPct val="90000"/>
        </a:lnSpc>
        <a:spcBef>
          <a:spcPts val="500"/>
        </a:spcBef>
        <a:buFont typeface="Arial" panose="020B0604020202090204" pitchFamily="34" charset="0"/>
        <a:buChar char="•"/>
        <a:defRPr sz="2000" kern="1200">
          <a:solidFill>
            <a:schemeClr val="tx1"/>
          </a:solidFill>
          <a:latin typeface="+mn-ea"/>
          <a:ea typeface="+mn-ea"/>
          <a:cs typeface="+mn-cs"/>
        </a:defRPr>
      </a:lvl3pPr>
      <a:lvl4pPr marL="1600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ea"/>
          <a:ea typeface="+mn-ea"/>
          <a:cs typeface="+mn-cs"/>
        </a:defRPr>
      </a:lvl4pPr>
      <a:lvl5pPr marL="20574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ea"/>
          <a:ea typeface="+mn-ea"/>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notesSlide" Target="../notesSlides/notesSlide1.xml"/><Relationship Id="rId2" Type="http://schemas.openxmlformats.org/officeDocument/2006/relationships/slideLayout" Target="../slideLayouts/slideLayout12.xml"/><Relationship Id="rId1" Type="http://schemas.openxmlformats.org/officeDocument/2006/relationships/image" Target="../media/image4.jpeg"/></Relationships>
</file>

<file path=ppt/slides/_rels/slide10.xml.rels><?xml version="1.0" encoding="UTF-8" standalone="yes"?>
<Relationships xmlns="http://schemas.openxmlformats.org/package/2006/relationships"><Relationship Id="rId7" Type="http://schemas.openxmlformats.org/officeDocument/2006/relationships/notesSlide" Target="../notesSlides/notesSlide10.xml"/><Relationship Id="rId6" Type="http://schemas.openxmlformats.org/officeDocument/2006/relationships/slideLayout" Target="../slideLayouts/slideLayout164.xml"/><Relationship Id="rId5" Type="http://schemas.openxmlformats.org/officeDocument/2006/relationships/image" Target="../media/image11.png"/><Relationship Id="rId4" Type="http://schemas.openxmlformats.org/officeDocument/2006/relationships/image" Target="../media/image10.png"/><Relationship Id="rId3" Type="http://schemas.openxmlformats.org/officeDocument/2006/relationships/tags" Target="../tags/tag8264.xml"/><Relationship Id="rId2" Type="http://schemas.openxmlformats.org/officeDocument/2006/relationships/tags" Target="../tags/tag8263.xml"/><Relationship Id="rId1" Type="http://schemas.openxmlformats.org/officeDocument/2006/relationships/image" Target="../media/image7.png"/></Relationships>
</file>

<file path=ppt/slides/_rels/slide11.xml.rels><?xml version="1.0" encoding="UTF-8" standalone="yes"?>
<Relationships xmlns="http://schemas.openxmlformats.org/package/2006/relationships"><Relationship Id="rId6" Type="http://schemas.openxmlformats.org/officeDocument/2006/relationships/notesSlide" Target="../notesSlides/notesSlide11.xml"/><Relationship Id="rId5" Type="http://schemas.openxmlformats.org/officeDocument/2006/relationships/slideLayout" Target="../slideLayouts/slideLayout21.xml"/><Relationship Id="rId4" Type="http://schemas.openxmlformats.org/officeDocument/2006/relationships/image" Target="../media/image13.png"/><Relationship Id="rId3" Type="http://schemas.openxmlformats.org/officeDocument/2006/relationships/image" Target="../media/image12.png"/><Relationship Id="rId2" Type="http://schemas.openxmlformats.org/officeDocument/2006/relationships/tags" Target="../tags/tag8265.xml"/><Relationship Id="rId1" Type="http://schemas.openxmlformats.org/officeDocument/2006/relationships/image" Target="../media/image7.png"/></Relationships>
</file>

<file path=ppt/slides/_rels/slide12.xml.rels><?xml version="1.0" encoding="UTF-8" standalone="yes"?>
<Relationships xmlns="http://schemas.openxmlformats.org/package/2006/relationships"><Relationship Id="rId9" Type="http://schemas.openxmlformats.org/officeDocument/2006/relationships/tags" Target="../tags/tag8270.xml"/><Relationship Id="rId8" Type="http://schemas.openxmlformats.org/officeDocument/2006/relationships/tags" Target="../tags/tag8269.xml"/><Relationship Id="rId7" Type="http://schemas.openxmlformats.org/officeDocument/2006/relationships/image" Target="../media/image16.png"/><Relationship Id="rId6" Type="http://schemas.openxmlformats.org/officeDocument/2006/relationships/image" Target="../media/image15.png"/><Relationship Id="rId5" Type="http://schemas.openxmlformats.org/officeDocument/2006/relationships/tags" Target="../tags/tag8268.xml"/><Relationship Id="rId4" Type="http://schemas.openxmlformats.org/officeDocument/2006/relationships/image" Target="../media/image14.png"/><Relationship Id="rId3" Type="http://schemas.openxmlformats.org/officeDocument/2006/relationships/tags" Target="../tags/tag8267.xml"/><Relationship Id="rId2" Type="http://schemas.openxmlformats.org/officeDocument/2006/relationships/tags" Target="../tags/tag8266.xml"/><Relationship Id="rId15" Type="http://schemas.openxmlformats.org/officeDocument/2006/relationships/notesSlide" Target="../notesSlides/notesSlide12.xml"/><Relationship Id="rId14" Type="http://schemas.openxmlformats.org/officeDocument/2006/relationships/slideLayout" Target="../slideLayouts/slideLayout21.xml"/><Relationship Id="rId13" Type="http://schemas.openxmlformats.org/officeDocument/2006/relationships/image" Target="../media/image19.png"/><Relationship Id="rId12" Type="http://schemas.openxmlformats.org/officeDocument/2006/relationships/image" Target="../media/image18.png"/><Relationship Id="rId11" Type="http://schemas.openxmlformats.org/officeDocument/2006/relationships/tags" Target="../tags/tag8271.xml"/><Relationship Id="rId10" Type="http://schemas.openxmlformats.org/officeDocument/2006/relationships/image" Target="../media/image17.png"/><Relationship Id="rId1" Type="http://schemas.openxmlformats.org/officeDocument/2006/relationships/image" Target="../media/image7.png"/></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07.xml"/></Relationships>
</file>

<file path=ppt/slides/_rels/slide14.xml.rels><?xml version="1.0" encoding="UTF-8" standalone="yes"?>
<Relationships xmlns="http://schemas.openxmlformats.org/package/2006/relationships"><Relationship Id="rId5" Type="http://schemas.openxmlformats.org/officeDocument/2006/relationships/notesSlide" Target="../notesSlides/notesSlide14.xml"/><Relationship Id="rId4" Type="http://schemas.openxmlformats.org/officeDocument/2006/relationships/slideLayout" Target="../slideLayouts/slideLayout123.xml"/><Relationship Id="rId3" Type="http://schemas.openxmlformats.org/officeDocument/2006/relationships/image" Target="../media/image20.png"/><Relationship Id="rId2" Type="http://schemas.openxmlformats.org/officeDocument/2006/relationships/tags" Target="../tags/tag8272.xml"/><Relationship Id="rId1" Type="http://schemas.openxmlformats.org/officeDocument/2006/relationships/image" Target="../media/image7.png"/></Relationships>
</file>

<file path=ppt/slides/_rels/slide15.xml.rels><?xml version="1.0" encoding="UTF-8" standalone="yes"?>
<Relationships xmlns="http://schemas.openxmlformats.org/package/2006/relationships"><Relationship Id="rId4" Type="http://schemas.openxmlformats.org/officeDocument/2006/relationships/notesSlide" Target="../notesSlides/notesSlide15.xml"/><Relationship Id="rId3" Type="http://schemas.openxmlformats.org/officeDocument/2006/relationships/slideLayout" Target="../slideLayouts/slideLayout123.xml"/><Relationship Id="rId2" Type="http://schemas.openxmlformats.org/officeDocument/2006/relationships/tags" Target="../tags/tag8273.xml"/><Relationship Id="rId1" Type="http://schemas.openxmlformats.org/officeDocument/2006/relationships/image" Target="../media/image7.png"/></Relationships>
</file>

<file path=ppt/slides/_rels/slide16.xml.rels><?xml version="1.0" encoding="UTF-8" standalone="yes"?>
<Relationships xmlns="http://schemas.openxmlformats.org/package/2006/relationships"><Relationship Id="rId7" Type="http://schemas.openxmlformats.org/officeDocument/2006/relationships/notesSlide" Target="../notesSlides/notesSlide16.xml"/><Relationship Id="rId6" Type="http://schemas.openxmlformats.org/officeDocument/2006/relationships/slideLayout" Target="../slideLayouts/slideLayout123.xml"/><Relationship Id="rId5" Type="http://schemas.openxmlformats.org/officeDocument/2006/relationships/image" Target="../media/image22.png"/><Relationship Id="rId4" Type="http://schemas.openxmlformats.org/officeDocument/2006/relationships/image" Target="../media/image21.png"/><Relationship Id="rId3" Type="http://schemas.openxmlformats.org/officeDocument/2006/relationships/tags" Target="../tags/tag8275.xml"/><Relationship Id="rId2" Type="http://schemas.openxmlformats.org/officeDocument/2006/relationships/tags" Target="../tags/tag8274.xml"/><Relationship Id="rId1" Type="http://schemas.openxmlformats.org/officeDocument/2006/relationships/image" Target="../media/image7.png"/></Relationships>
</file>

<file path=ppt/slides/_rels/slide17.xml.rels><?xml version="1.0" encoding="UTF-8" standalone="yes"?>
<Relationships xmlns="http://schemas.openxmlformats.org/package/2006/relationships"><Relationship Id="rId5" Type="http://schemas.openxmlformats.org/officeDocument/2006/relationships/notesSlide" Target="../notesSlides/notesSlide17.xml"/><Relationship Id="rId4" Type="http://schemas.openxmlformats.org/officeDocument/2006/relationships/slideLayout" Target="../slideLayouts/slideLayout123.xml"/><Relationship Id="rId3" Type="http://schemas.openxmlformats.org/officeDocument/2006/relationships/image" Target="../media/image23.png"/><Relationship Id="rId2" Type="http://schemas.openxmlformats.org/officeDocument/2006/relationships/tags" Target="../tags/tag8276.xml"/><Relationship Id="rId1" Type="http://schemas.openxmlformats.org/officeDocument/2006/relationships/image" Target="../media/image7.png"/></Relationships>
</file>

<file path=ppt/slides/_rels/slide18.xml.rels><?xml version="1.0" encoding="UTF-8" standalone="yes"?>
<Relationships xmlns="http://schemas.openxmlformats.org/package/2006/relationships"><Relationship Id="rId5" Type="http://schemas.openxmlformats.org/officeDocument/2006/relationships/notesSlide" Target="../notesSlides/notesSlide18.xml"/><Relationship Id="rId4" Type="http://schemas.openxmlformats.org/officeDocument/2006/relationships/slideLayout" Target="../slideLayouts/slideLayout21.xml"/><Relationship Id="rId3" Type="http://schemas.openxmlformats.org/officeDocument/2006/relationships/image" Target="../media/image24.png"/><Relationship Id="rId2" Type="http://schemas.openxmlformats.org/officeDocument/2006/relationships/tags" Target="../tags/tag8277.xml"/><Relationship Id="rId1" Type="http://schemas.openxmlformats.org/officeDocument/2006/relationships/image" Target="../media/image7.png"/></Relationships>
</file>

<file path=ppt/slides/_rels/slide19.xml.rels><?xml version="1.0" encoding="UTF-8" standalone="yes"?>
<Relationships xmlns="http://schemas.openxmlformats.org/package/2006/relationships"><Relationship Id="rId5" Type="http://schemas.openxmlformats.org/officeDocument/2006/relationships/notesSlide" Target="../notesSlides/notesSlide19.xml"/><Relationship Id="rId4" Type="http://schemas.openxmlformats.org/officeDocument/2006/relationships/slideLayout" Target="../slideLayouts/slideLayout123.xml"/><Relationship Id="rId3" Type="http://schemas.openxmlformats.org/officeDocument/2006/relationships/image" Target="../media/image25.png"/><Relationship Id="rId2" Type="http://schemas.openxmlformats.org/officeDocument/2006/relationships/image" Target="../media/image7.png"/><Relationship Id="rId1" Type="http://schemas.openxmlformats.org/officeDocument/2006/relationships/tags" Target="../tags/tag8278.xml"/></Relationships>
</file>

<file path=ppt/slides/_rels/slide2.xml.rels><?xml version="1.0" encoding="UTF-8" standalone="yes"?>
<Relationships xmlns="http://schemas.openxmlformats.org/package/2006/relationships"><Relationship Id="rId4" Type="http://schemas.openxmlformats.org/officeDocument/2006/relationships/notesSlide" Target="../notesSlides/notesSlide2.xml"/><Relationship Id="rId3" Type="http://schemas.openxmlformats.org/officeDocument/2006/relationships/slideLayout" Target="../slideLayouts/slideLayout12.xml"/><Relationship Id="rId2" Type="http://schemas.openxmlformats.org/officeDocument/2006/relationships/image" Target="../media/image6.png"/><Relationship Id="rId1" Type="http://schemas.openxmlformats.org/officeDocument/2006/relationships/image" Target="../media/image5.png"/></Relationships>
</file>

<file path=ppt/slides/_rels/slide20.xml.rels><?xml version="1.0" encoding="UTF-8" standalone="yes"?>
<Relationships xmlns="http://schemas.openxmlformats.org/package/2006/relationships"><Relationship Id="rId6" Type="http://schemas.openxmlformats.org/officeDocument/2006/relationships/notesSlide" Target="../notesSlides/notesSlide20.xml"/><Relationship Id="rId5" Type="http://schemas.openxmlformats.org/officeDocument/2006/relationships/slideLayout" Target="../slideLayouts/slideLayout123.xml"/><Relationship Id="rId4" Type="http://schemas.openxmlformats.org/officeDocument/2006/relationships/tags" Target="../tags/tag8280.xml"/><Relationship Id="rId3" Type="http://schemas.openxmlformats.org/officeDocument/2006/relationships/image" Target="../media/image26.png"/><Relationship Id="rId2" Type="http://schemas.openxmlformats.org/officeDocument/2006/relationships/tags" Target="../tags/tag8279.xml"/><Relationship Id="rId1" Type="http://schemas.openxmlformats.org/officeDocument/2006/relationships/image" Target="../media/image7.png"/></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26.xml"/></Relationships>
</file>

<file path=ppt/slides/_rels/slide22.xml.rels><?xml version="1.0" encoding="UTF-8" standalone="yes"?>
<Relationships xmlns="http://schemas.openxmlformats.org/package/2006/relationships"><Relationship Id="rId4" Type="http://schemas.openxmlformats.org/officeDocument/2006/relationships/notesSlide" Target="../notesSlides/notesSlide22.xml"/><Relationship Id="rId3" Type="http://schemas.openxmlformats.org/officeDocument/2006/relationships/slideLayout" Target="../slideLayouts/slideLayout42.xml"/><Relationship Id="rId2" Type="http://schemas.openxmlformats.org/officeDocument/2006/relationships/tags" Target="../tags/tag8281.xml"/><Relationship Id="rId1" Type="http://schemas.openxmlformats.org/officeDocument/2006/relationships/image" Target="../media/image7.png"/></Relationships>
</file>

<file path=ppt/slides/_rels/slide23.xml.rels><?xml version="1.0" encoding="UTF-8" standalone="yes"?>
<Relationships xmlns="http://schemas.openxmlformats.org/package/2006/relationships"><Relationship Id="rId3" Type="http://schemas.openxmlformats.org/officeDocument/2006/relationships/notesSlide" Target="../notesSlides/notesSlide23.xml"/><Relationship Id="rId2" Type="http://schemas.openxmlformats.org/officeDocument/2006/relationships/slideLayout" Target="../slideLayouts/slideLayout33.xml"/><Relationship Id="rId1" Type="http://schemas.openxmlformats.org/officeDocument/2006/relationships/image" Target="../media/image1.png"/></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5.xml"/></Relationships>
</file>

<file path=ppt/slides/_rels/slide4.xml.rels><?xml version="1.0" encoding="UTF-8" standalone="yes"?>
<Relationships xmlns="http://schemas.openxmlformats.org/package/2006/relationships"><Relationship Id="rId4" Type="http://schemas.openxmlformats.org/officeDocument/2006/relationships/notesSlide" Target="../notesSlides/notesSlide4.xml"/><Relationship Id="rId3" Type="http://schemas.openxmlformats.org/officeDocument/2006/relationships/slideLayout" Target="../slideLayouts/slideLayout21.xml"/><Relationship Id="rId2" Type="http://schemas.openxmlformats.org/officeDocument/2006/relationships/tags" Target="../tags/tag8254.xml"/><Relationship Id="rId1" Type="http://schemas.openxmlformats.org/officeDocument/2006/relationships/image" Target="../media/image7.png"/></Relationships>
</file>

<file path=ppt/slides/_rels/slide5.xml.rels><?xml version="1.0" encoding="UTF-8" standalone="yes"?>
<Relationships xmlns="http://schemas.openxmlformats.org/package/2006/relationships"><Relationship Id="rId7" Type="http://schemas.openxmlformats.org/officeDocument/2006/relationships/notesSlide" Target="../notesSlides/notesSlide5.xml"/><Relationship Id="rId6" Type="http://schemas.openxmlformats.org/officeDocument/2006/relationships/slideLayout" Target="../slideLayouts/slideLayout21.xml"/><Relationship Id="rId5" Type="http://schemas.openxmlformats.org/officeDocument/2006/relationships/tags" Target="../tags/tag8257.xml"/><Relationship Id="rId4" Type="http://schemas.openxmlformats.org/officeDocument/2006/relationships/tags" Target="../tags/tag8256.xml"/><Relationship Id="rId3" Type="http://schemas.openxmlformats.org/officeDocument/2006/relationships/image" Target="../media/image8.png"/><Relationship Id="rId2" Type="http://schemas.openxmlformats.org/officeDocument/2006/relationships/tags" Target="../tags/tag8255.xml"/><Relationship Id="rId1" Type="http://schemas.openxmlformats.org/officeDocument/2006/relationships/image" Target="../media/image7.png"/></Relationships>
</file>

<file path=ppt/slides/_rels/slide6.xml.rels><?xml version="1.0" encoding="UTF-8" standalone="yes"?>
<Relationships xmlns="http://schemas.openxmlformats.org/package/2006/relationships"><Relationship Id="rId5" Type="http://schemas.openxmlformats.org/officeDocument/2006/relationships/notesSlide" Target="../notesSlides/notesSlide6.xml"/><Relationship Id="rId4" Type="http://schemas.openxmlformats.org/officeDocument/2006/relationships/slideLayout" Target="../slideLayouts/slideLayout21.xml"/><Relationship Id="rId3" Type="http://schemas.openxmlformats.org/officeDocument/2006/relationships/tags" Target="../tags/tag8259.xml"/><Relationship Id="rId2" Type="http://schemas.openxmlformats.org/officeDocument/2006/relationships/tags" Target="../tags/tag8258.xml"/><Relationship Id="rId1" Type="http://schemas.openxmlformats.org/officeDocument/2006/relationships/image" Target="../media/image7.png"/></Relationships>
</file>

<file path=ppt/slides/_rels/slide7.xml.rels><?xml version="1.0" encoding="UTF-8" standalone="yes"?>
<Relationships xmlns="http://schemas.openxmlformats.org/package/2006/relationships"><Relationship Id="rId4" Type="http://schemas.openxmlformats.org/officeDocument/2006/relationships/notesSlide" Target="../notesSlides/notesSlide7.xml"/><Relationship Id="rId3" Type="http://schemas.openxmlformats.org/officeDocument/2006/relationships/slideLayout" Target="../slideLayouts/slideLayout21.xml"/><Relationship Id="rId2" Type="http://schemas.openxmlformats.org/officeDocument/2006/relationships/tags" Target="../tags/tag8260.xml"/><Relationship Id="rId1" Type="http://schemas.openxmlformats.org/officeDocument/2006/relationships/image" Target="../media/image7.png"/></Relationships>
</file>

<file path=ppt/slides/_rels/slide8.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48.xml"/></Relationships>
</file>

<file path=ppt/slides/_rels/slide9.xml.rels><?xml version="1.0" encoding="UTF-8" standalone="yes"?>
<Relationships xmlns="http://schemas.openxmlformats.org/package/2006/relationships"><Relationship Id="rId6" Type="http://schemas.openxmlformats.org/officeDocument/2006/relationships/notesSlide" Target="../notesSlides/notesSlide9.xml"/><Relationship Id="rId5" Type="http://schemas.openxmlformats.org/officeDocument/2006/relationships/slideLayout" Target="../slideLayouts/slideLayout21.xml"/><Relationship Id="rId4" Type="http://schemas.openxmlformats.org/officeDocument/2006/relationships/image" Target="../media/image9.png"/><Relationship Id="rId3" Type="http://schemas.openxmlformats.org/officeDocument/2006/relationships/tags" Target="../tags/tag8262.xml"/><Relationship Id="rId2" Type="http://schemas.openxmlformats.org/officeDocument/2006/relationships/tags" Target="../tags/tag8261.xml"/><Relationship Id="rId1" Type="http://schemas.openxmlformats.org/officeDocument/2006/relationships/image" Target="../media/image7.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p:cNvPicPr>
            <a:picLocks noChangeAspect="1"/>
          </p:cNvPicPr>
          <p:nvPr/>
        </p:nvPicPr>
        <p:blipFill>
          <a:blip r:embed="rId1">
            <a:extLst>
              <a:ext uri="{28A0092B-C50C-407E-A947-70E740481C1C}">
                <a14:useLocalDpi xmlns:a14="http://schemas.microsoft.com/office/drawing/2010/main" val="0"/>
              </a:ext>
            </a:extLst>
          </a:blip>
          <a:stretch>
            <a:fillRect/>
          </a:stretch>
        </p:blipFill>
        <p:spPr>
          <a:xfrm>
            <a:off x="3048215" y="276"/>
            <a:ext cx="9144000" cy="6858000"/>
          </a:xfrm>
          <a:prstGeom prst="rect">
            <a:avLst/>
          </a:prstGeom>
        </p:spPr>
      </p:pic>
      <p:sp>
        <p:nvSpPr>
          <p:cNvPr id="4" name="矩形 3"/>
          <p:cNvSpPr/>
          <p:nvPr/>
        </p:nvSpPr>
        <p:spPr>
          <a:xfrm>
            <a:off x="0" y="0"/>
            <a:ext cx="12192000" cy="6858000"/>
          </a:xfrm>
          <a:prstGeom prst="rect">
            <a:avLst/>
          </a:prstGeom>
          <a:gradFill flip="none" rotWithShape="1">
            <a:gsLst>
              <a:gs pos="31000">
                <a:schemeClr val="bg1"/>
              </a:gs>
              <a:gs pos="100000">
                <a:schemeClr val="bg1">
                  <a:alpha val="50000"/>
                </a:schemeClr>
              </a:gs>
            </a:gsLst>
            <a:lin ang="0" scaled="1"/>
            <a:tileRect/>
          </a:gra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prstClr val="white"/>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12" name="文本框 11"/>
          <p:cNvSpPr txBox="1"/>
          <p:nvPr/>
        </p:nvSpPr>
        <p:spPr>
          <a:xfrm>
            <a:off x="469900" y="2552065"/>
            <a:ext cx="11287125" cy="1753235"/>
          </a:xfrm>
          <a:prstGeom prst="rect">
            <a:avLst/>
          </a:prstGeom>
          <a:noFill/>
        </p:spPr>
        <p:txBody>
          <a:bodyPr wrap="square" rtlCol="0">
            <a:spAutoFit/>
          </a:bodyPr>
          <a:lstStyle/>
          <a:p>
            <a:pPr marL="0" marR="0" lvl="0" indent="0" algn="ctr" defTabSz="914400" rtl="0" fontAlgn="auto">
              <a:lnSpc>
                <a:spcPct val="150000"/>
              </a:lnSpc>
              <a:spcBef>
                <a:spcPts val="0"/>
              </a:spcBef>
              <a:spcAft>
                <a:spcPts val="0"/>
              </a:spcAft>
              <a:buClrTx/>
              <a:buSzTx/>
              <a:buFontTx/>
              <a:buNone/>
              <a:defRPr/>
            </a:pPr>
            <a:r>
              <a:rPr lang="zh-CN" altLang="en-US" sz="3600" b="1" dirty="0">
                <a:solidFill>
                  <a:schemeClr val="accent1"/>
                </a:solidFill>
                <a:effectLst>
                  <a:outerShdw blurRad="38100" dist="25400" dir="5400000" algn="ctr" rotWithShape="0">
                    <a:srgbClr val="6E747A">
                      <a:alpha val="43000"/>
                    </a:srgbClr>
                  </a:outerShdw>
                </a:effectLst>
                <a:latin typeface="微软雅黑" panose="020B0503020204020204" charset="-122"/>
                <a:ea typeface="微软雅黑" panose="020B0503020204020204" charset="-122"/>
                <a:cs typeface="黑体" panose="02010609060101010101" charset="-122"/>
                <a:sym typeface="+mn-ea"/>
              </a:rPr>
              <a:t>ITERATIVE AUTOREGRESSIVE GENERATION FOR ABSTRACTIVE SUMMARIZATION</a:t>
            </a:r>
            <a:endParaRPr lang="zh-CN" altLang="en-US" sz="3600" b="1" dirty="0">
              <a:solidFill>
                <a:schemeClr val="accent1"/>
              </a:solidFill>
              <a:effectLst>
                <a:outerShdw blurRad="38100" dist="25400" dir="5400000" algn="ctr" rotWithShape="0">
                  <a:srgbClr val="6E747A">
                    <a:alpha val="43000"/>
                  </a:srgbClr>
                </a:outerShdw>
              </a:effectLst>
              <a:latin typeface="微软雅黑" panose="020B0503020204020204" charset="-122"/>
              <a:ea typeface="微软雅黑" panose="020B0503020204020204" charset="-122"/>
              <a:cs typeface="黑体" panose="02010609060101010101" charset="-122"/>
              <a:sym typeface="+mn-ea"/>
            </a:endParaRPr>
          </a:p>
        </p:txBody>
      </p:sp>
      <p:grpSp>
        <p:nvGrpSpPr>
          <p:cNvPr id="10" name="组合 9"/>
          <p:cNvGrpSpPr/>
          <p:nvPr/>
        </p:nvGrpSpPr>
        <p:grpSpPr>
          <a:xfrm>
            <a:off x="1694064" y="1873988"/>
            <a:ext cx="2136277" cy="157242"/>
            <a:chOff x="4616246" y="3878362"/>
            <a:chExt cx="5571416" cy="410087"/>
          </a:xfrm>
          <a:solidFill>
            <a:schemeClr val="tx1">
              <a:alpha val="80000"/>
            </a:schemeClr>
          </a:solidFill>
        </p:grpSpPr>
        <p:sp>
          <p:nvSpPr>
            <p:cNvPr id="52"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53"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54"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55"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56"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57"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58"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59"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60"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61"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62"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63"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64"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65"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66"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67"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grpSp>
      <p:grpSp>
        <p:nvGrpSpPr>
          <p:cNvPr id="15" name="组合 14"/>
          <p:cNvGrpSpPr/>
          <p:nvPr/>
        </p:nvGrpSpPr>
        <p:grpSpPr>
          <a:xfrm>
            <a:off x="1747501" y="1022401"/>
            <a:ext cx="2144877" cy="612998"/>
            <a:chOff x="4606634" y="2048989"/>
            <a:chExt cx="5593843" cy="1598699"/>
          </a:xfrm>
          <a:solidFill>
            <a:schemeClr val="accent1">
              <a:alpha val="80000"/>
            </a:schemeClr>
          </a:solidFill>
        </p:grpSpPr>
        <p:sp>
          <p:nvSpPr>
            <p:cNvPr id="40"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41"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42"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43"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44"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45"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46"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47"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48"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49"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50"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51"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grpSp>
      <p:grpSp>
        <p:nvGrpSpPr>
          <p:cNvPr id="16" name="组合 15"/>
          <p:cNvGrpSpPr/>
          <p:nvPr/>
        </p:nvGrpSpPr>
        <p:grpSpPr>
          <a:xfrm>
            <a:off x="469903" y="874948"/>
            <a:ext cx="960649" cy="958410"/>
            <a:chOff x="2105799" y="20055838"/>
            <a:chExt cx="6748090" cy="6732363"/>
          </a:xfrm>
          <a:solidFill>
            <a:schemeClr val="accent1">
              <a:alpha val="80000"/>
            </a:schemeClr>
          </a:solidFill>
        </p:grpSpPr>
        <p:sp>
          <p:nvSpPr>
            <p:cNvPr id="17"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18"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19"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20"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21"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22"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23"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24"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25"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26"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27"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28"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29"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30"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31"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32"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33"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34"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dirty="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35"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36"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37"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38"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39"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grpSp>
      <p:sp>
        <p:nvSpPr>
          <p:cNvPr id="69" name="文本框 68"/>
          <p:cNvSpPr txBox="1"/>
          <p:nvPr/>
        </p:nvSpPr>
        <p:spPr>
          <a:xfrm>
            <a:off x="2596449" y="5117874"/>
            <a:ext cx="6444615" cy="36830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defRPr/>
            </a:pPr>
            <a:r>
              <a:rPr lang="zh-CN" altLang="en-US" b="1" dirty="0">
                <a:solidFill>
                  <a:prstClr val="white">
                    <a:lumMod val="50000"/>
                  </a:prstClr>
                </a:solidFill>
                <a:latin typeface="Arial" panose="020B0604020202090204" pitchFamily="34" charset="0"/>
                <a:ea typeface="微软雅黑" panose="020B0503020204020204" charset="-122"/>
                <a:cs typeface="+mn-ea"/>
                <a:sym typeface="Arial" panose="020B0604020202090204" pitchFamily="34" charset="0"/>
              </a:rPr>
              <a:t>Presenter: Jiaxin Duan</a:t>
            </a:r>
            <a:endParaRPr lang="zh-CN" altLang="en-US" b="1" dirty="0">
              <a:solidFill>
                <a:prstClr val="white">
                  <a:lumMod val="50000"/>
                </a:prstClr>
              </a:solidFill>
              <a:latin typeface="Arial" panose="020B0604020202090204" pitchFamily="34" charset="0"/>
              <a:ea typeface="微软雅黑" panose="020B0503020204020204" charset="-122"/>
              <a:cs typeface="+mn-ea"/>
              <a:sym typeface="Arial" panose="020B0604020202090204" pitchFamily="34" charset="0"/>
            </a:endParaRP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矩形 30"/>
          <p:cNvSpPr/>
          <p:nvPr/>
        </p:nvSpPr>
        <p:spPr>
          <a:xfrm>
            <a:off x="307340" y="197485"/>
            <a:ext cx="325755" cy="298450"/>
          </a:xfrm>
          <a:prstGeom prst="rect">
            <a:avLst/>
          </a:prstGeom>
          <a:noFill/>
          <a:ln w="47625">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矩形 31"/>
          <p:cNvSpPr/>
          <p:nvPr/>
        </p:nvSpPr>
        <p:spPr>
          <a:xfrm>
            <a:off x="458470" y="358140"/>
            <a:ext cx="291465" cy="241300"/>
          </a:xfrm>
          <a:prstGeom prst="rect">
            <a:avLst/>
          </a:prstGeom>
          <a:noFill/>
          <a:ln w="31750">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62"/>
          <p:cNvSpPr/>
          <p:nvPr/>
        </p:nvSpPr>
        <p:spPr>
          <a:xfrm>
            <a:off x="11994002" y="442316"/>
            <a:ext cx="198000" cy="669046"/>
          </a:xfrm>
          <a:prstGeom prst="rect">
            <a:avLst/>
          </a:prstGeom>
          <a:solidFill>
            <a:srgbClr val="8B0012"/>
          </a:solidFill>
          <a:ln>
            <a:noFill/>
          </a:ln>
        </p:spPr>
        <p:style>
          <a:lnRef idx="2">
            <a:schemeClr val="accent1">
              <a:shade val="50000"/>
            </a:schemeClr>
          </a:lnRef>
          <a:fillRef idx="1">
            <a:schemeClr val="accent1"/>
          </a:fillRef>
          <a:effectRef idx="0">
            <a:schemeClr val="accent1"/>
          </a:effectRef>
          <a:fontRef idx="minor">
            <a:schemeClr val="lt1"/>
          </a:fontRef>
        </p:style>
        <p:txBody>
          <a:bodyPr lIns="91278" tIns="45638" rIns="91278" bIns="45638" rtlCol="0" anchor="ctr"/>
          <a:lstStyle/>
          <a:p>
            <a:pPr algn="ctr" defTabSz="911860"/>
            <a:endParaRPr lang="zh-CN" altLang="en-US" sz="2305" dirty="0">
              <a:solidFill>
                <a:srgbClr val="4E639C"/>
              </a:solidFill>
              <a:ea typeface="微软雅黑" panose="020B0503020204020204" charset="-122"/>
            </a:endParaRPr>
          </a:p>
        </p:txBody>
      </p:sp>
      <p:sp>
        <p:nvSpPr>
          <p:cNvPr id="142" name="object 6"/>
          <p:cNvSpPr txBox="1">
            <a:spLocks noGrp="1"/>
          </p:cNvSpPr>
          <p:nvPr>
            <p:ph type="title" idx="4294967295"/>
          </p:nvPr>
        </p:nvSpPr>
        <p:spPr>
          <a:xfrm>
            <a:off x="882522" y="477667"/>
            <a:ext cx="10776078" cy="443230"/>
          </a:xfrm>
          <a:prstGeom prst="rect">
            <a:avLst/>
          </a:prstGeom>
        </p:spPr>
        <p:txBody>
          <a:bodyPr vert="horz" wrap="square" lIns="0" tIns="12700" rIns="0" bIns="0" rtlCol="0">
            <a:spAutoFit/>
          </a:bodyPr>
          <a:lstStyle/>
          <a:p>
            <a:pPr fontAlgn="auto">
              <a:lnSpc>
                <a:spcPct val="100000"/>
              </a:lnSpc>
            </a:pPr>
            <a:r>
              <a:rPr lang="en-US" altLang="zh-CN" sz="2800" b="1" dirty="0">
                <a:solidFill>
                  <a:schemeClr val="tx1">
                    <a:lumMod val="65000"/>
                    <a:lumOff val="35000"/>
                  </a:schemeClr>
                </a:solidFill>
                <a:latin typeface="+mj-ea"/>
              </a:rPr>
              <a:t>Model </a:t>
            </a:r>
            <a:r>
              <a:rPr lang="en-US" altLang="zh-CN" sz="2800" b="1" dirty="0">
                <a:solidFill>
                  <a:schemeClr val="tx1">
                    <a:lumMod val="65000"/>
                    <a:lumOff val="35000"/>
                  </a:schemeClr>
                </a:solidFill>
                <a:latin typeface="+mj-ea"/>
              </a:rPr>
              <a:t>Details</a:t>
            </a:r>
            <a:endParaRPr lang="en-US" altLang="zh-CN" sz="2800" b="1" dirty="0">
              <a:solidFill>
                <a:schemeClr val="tx1">
                  <a:lumMod val="65000"/>
                  <a:lumOff val="35000"/>
                </a:schemeClr>
              </a:solidFill>
              <a:latin typeface="+mj-ea"/>
            </a:endParaRPr>
          </a:p>
        </p:txBody>
      </p:sp>
      <p:pic>
        <p:nvPicPr>
          <p:cNvPr id="8" name="图片 7"/>
          <p:cNvPicPr>
            <a:picLocks noChangeAspect="1"/>
          </p:cNvPicPr>
          <p:nvPr/>
        </p:nvPicPr>
        <p:blipFill>
          <a:blip r:embed="rId1"/>
          <a:stretch>
            <a:fillRect/>
          </a:stretch>
        </p:blipFill>
        <p:spPr>
          <a:xfrm>
            <a:off x="9755632" y="365125"/>
            <a:ext cx="2021840" cy="574386"/>
          </a:xfrm>
          <a:prstGeom prst="rect">
            <a:avLst/>
          </a:prstGeom>
        </p:spPr>
      </p:pic>
      <mc:AlternateContent xmlns:mc="http://schemas.openxmlformats.org/markup-compatibility/2006">
        <mc:Choice xmlns:a14="http://schemas.microsoft.com/office/drawing/2010/main" Requires="a14">
          <p:sp>
            <p:nvSpPr>
              <p:cNvPr id="3" name="内容占位符 1"/>
              <p:cNvSpPr txBox="1"/>
              <p:nvPr>
                <p:custDataLst>
                  <p:tags r:id="rId2"/>
                </p:custDataLst>
              </p:nvPr>
            </p:nvSpPr>
            <p:spPr>
              <a:xfrm>
                <a:off x="435610" y="1111250"/>
                <a:ext cx="6304915" cy="5193665"/>
              </a:xfrm>
              <a:prstGeom prst="rect">
                <a:avLst/>
              </a:prstGeom>
            </p:spPr>
            <p:txBody>
              <a:bodyPr wrap="square">
                <a:normAutofit/>
              </a:bodyPr>
              <a:lstStyle>
                <a:lvl1pPr marL="2286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1pPr>
                <a:lvl2pPr marL="685800" indent="-228600" algn="l" defTabSz="914400" rtl="0" eaLnBrk="1" fontAlgn="auto" latinLnBrk="0" hangingPunct="1">
                  <a:lnSpc>
                    <a:spcPct val="130000"/>
                  </a:lnSpc>
                  <a:spcBef>
                    <a:spcPts val="0"/>
                  </a:spcBef>
                  <a:spcAft>
                    <a:spcPts val="1000"/>
                  </a:spcAft>
                  <a:buFont typeface="Arial" panose="020B0604020202090204" pitchFamily="34" charset="0"/>
                  <a:buChar char="•"/>
                  <a:tabLst>
                    <a:tab pos="1609725" algn="l"/>
                  </a:tabLst>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2pPr>
                <a:lvl3pPr marL="11430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3pPr>
                <a:lvl4pPr marL="16002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4pPr>
                <a:lvl5pPr marL="20574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42900" lvl="1" indent="-342900"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 pos="1609725" algn="l"/>
                  </a:tabLst>
                </a:pPr>
                <a:r>
                  <a:rPr lang="en-US" altLang="zh-CN" b="1" spc="0" dirty="0">
                    <a:solidFill>
                      <a:schemeClr val="tx1">
                        <a:lumMod val="65000"/>
                        <a:lumOff val="35000"/>
                      </a:schemeClr>
                    </a:solidFill>
                    <a:latin typeface="+mj-ea"/>
                    <a:ea typeface="+mj-ea"/>
                    <a:sym typeface="Arial" panose="020B0604020202090204" pitchFamily="34" charset="0"/>
                  </a:rPr>
                  <a:t>Input of the first encoder: </a:t>
                </a:r>
                <a:r>
                  <a:rPr lang="en-US" altLang="zh-CN" spc="0" dirty="0">
                    <a:solidFill>
                      <a:schemeClr val="tx1">
                        <a:lumMod val="65000"/>
                        <a:lumOff val="35000"/>
                      </a:schemeClr>
                    </a:solidFill>
                    <a:latin typeface="+mj-ea"/>
                    <a:ea typeface="+mj-ea"/>
                    <a:sym typeface="Arial" panose="020B0604020202090204" pitchFamily="34" charset="0"/>
                  </a:rPr>
                  <a:t>A document </a:t>
                </a:r>
                <a14:m>
                  <m:oMath xmlns:m="http://schemas.openxmlformats.org/officeDocument/2006/math">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𝑋</m:t>
                    </m:r>
                  </m:oMath>
                </a14:m>
                <a:r>
                  <a:rPr lang="en-US" altLang="zh-CN" spc="0" dirty="0">
                    <a:solidFill>
                      <a:schemeClr val="tx1">
                        <a:lumMod val="65000"/>
                        <a:lumOff val="35000"/>
                      </a:schemeClr>
                    </a:solidFill>
                    <a:latin typeface="+mj-ea"/>
                    <a:ea typeface="+mj-ea"/>
                    <a:sym typeface="Arial" panose="020B0604020202090204" pitchFamily="34" charset="0"/>
                  </a:rPr>
                  <a:t>.</a:t>
                </a:r>
                <a:endParaRPr lang="en-US" altLang="zh-CN"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 pos="1609725" algn="l"/>
                  </a:tabLst>
                </a:pPr>
                <a:r>
                  <a:rPr lang="en-US" altLang="zh-CN" b="1" spc="0" dirty="0">
                    <a:solidFill>
                      <a:schemeClr val="tx1">
                        <a:lumMod val="65000"/>
                        <a:lumOff val="35000"/>
                      </a:schemeClr>
                    </a:solidFill>
                    <a:latin typeface="+mj-ea"/>
                    <a:ea typeface="+mj-ea"/>
                    <a:sym typeface="Arial" panose="020B0604020202090204" pitchFamily="34" charset="0"/>
                  </a:rPr>
                  <a:t>Input of the second encoder:</a:t>
                </a:r>
                <a:r>
                  <a:rPr lang="en-US" altLang="zh-CN" spc="0" dirty="0">
                    <a:solidFill>
                      <a:schemeClr val="tx1">
                        <a:lumMod val="65000"/>
                        <a:lumOff val="35000"/>
                      </a:schemeClr>
                    </a:solidFill>
                    <a:latin typeface="+mj-ea"/>
                    <a:ea typeface="+mj-ea"/>
                    <a:sym typeface="Arial" panose="020B0604020202090204" pitchFamily="34" charset="0"/>
                  </a:rPr>
                  <a:t> </a:t>
                </a:r>
                <a:r>
                  <a:rPr lang="en-US" altLang="zh-CN" spc="0" dirty="0">
                    <a:solidFill>
                      <a:schemeClr val="tx1">
                        <a:lumMod val="65000"/>
                        <a:lumOff val="35000"/>
                      </a:schemeClr>
                    </a:solidFill>
                    <a:latin typeface="+mj-ea"/>
                    <a:ea typeface="+mj-ea"/>
                    <a:sym typeface="Arial" panose="020B0604020202090204" pitchFamily="34" charset="0"/>
                  </a:rPr>
                  <a:t>A candidate </a:t>
                </a:r>
                <a14:m>
                  <m:oMath xmlns:m="http://schemas.openxmlformats.org/officeDocument/2006/math">
                    <m:sSup>
                      <m:sSupPr>
                        <m:ctrlP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pPr>
                      <m:e>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𝑌</m:t>
                        </m:r>
                      </m:e>
                      <m:sup>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𝑖</m:t>
                        </m:r>
                      </m:sup>
                    </m:sSup>
                  </m:oMath>
                </a14:m>
                <a:r>
                  <a:rPr lang="en-US" altLang="zh-CN" spc="0" dirty="0">
                    <a:solidFill>
                      <a:schemeClr val="tx1">
                        <a:lumMod val="65000"/>
                        <a:lumOff val="35000"/>
                      </a:schemeClr>
                    </a:solidFill>
                    <a:latin typeface="+mj-ea"/>
                    <a:ea typeface="+mj-ea"/>
                    <a:sym typeface="Arial" panose="020B0604020202090204" pitchFamily="34" charset="0"/>
                  </a:rPr>
                  <a:t> (at generation phase) or null (at revision </a:t>
                </a:r>
                <a:r>
                  <a:rPr lang="en-US" altLang="zh-CN" spc="0" dirty="0">
                    <a:solidFill>
                      <a:schemeClr val="tx1">
                        <a:lumMod val="65000"/>
                        <a:lumOff val="35000"/>
                      </a:schemeClr>
                    </a:solidFill>
                    <a:latin typeface="+mj-ea"/>
                    <a:ea typeface="+mj-ea"/>
                    <a:sym typeface="Arial" panose="020B0604020202090204" pitchFamily="34" charset="0"/>
                  </a:rPr>
                  <a:t>phase).</a:t>
                </a:r>
                <a:endParaRPr lang="en-US" altLang="zh-CN"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 pos="1609725" algn="l"/>
                  </a:tabLst>
                </a:pPr>
                <a:r>
                  <a:rPr lang="en-US" altLang="zh-CN" b="1" spc="0" dirty="0">
                    <a:solidFill>
                      <a:schemeClr val="tx1">
                        <a:lumMod val="65000"/>
                        <a:lumOff val="35000"/>
                      </a:schemeClr>
                    </a:solidFill>
                    <a:latin typeface="+mj-ea"/>
                    <a:ea typeface="+mj-ea"/>
                    <a:sym typeface="Arial" panose="020B0604020202090204" pitchFamily="34" charset="0"/>
                  </a:rPr>
                  <a:t>Input </a:t>
                </a:r>
                <a:r>
                  <a:rPr lang="en-US" altLang="zh-CN" b="1" spc="0" dirty="0">
                    <a:solidFill>
                      <a:schemeClr val="tx1">
                        <a:lumMod val="65000"/>
                        <a:lumOff val="35000"/>
                      </a:schemeClr>
                    </a:solidFill>
                    <a:latin typeface="+mj-ea"/>
                    <a:ea typeface="+mj-ea"/>
                    <a:sym typeface="Arial" panose="020B0604020202090204" pitchFamily="34" charset="0"/>
                  </a:rPr>
                  <a:t>of the decoder</a:t>
                </a:r>
                <a:r>
                  <a:rPr lang="en-US" altLang="zh-CN" b="1" spc="0" dirty="0">
                    <a:solidFill>
                      <a:schemeClr val="tx1">
                        <a:lumMod val="65000"/>
                        <a:lumOff val="35000"/>
                      </a:schemeClr>
                    </a:solidFill>
                    <a:latin typeface="+mj-ea"/>
                    <a:ea typeface="+mj-ea"/>
                    <a:sym typeface="Arial" panose="020B0604020202090204" pitchFamily="34" charset="0"/>
                  </a:rPr>
                  <a:t>:</a:t>
                </a:r>
                <a:r>
                  <a:rPr lang="en-US" altLang="zh-CN" spc="0" dirty="0">
                    <a:solidFill>
                      <a:schemeClr val="tx1">
                        <a:lumMod val="65000"/>
                        <a:lumOff val="35000"/>
                      </a:schemeClr>
                    </a:solidFill>
                    <a:latin typeface="+mj-ea"/>
                    <a:ea typeface="+mj-ea"/>
                    <a:sym typeface="Arial" panose="020B0604020202090204" pitchFamily="34" charset="0"/>
                  </a:rPr>
                  <a:t> The reference summary </a:t>
                </a:r>
                <a: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a:t>Y </a:t>
                </a:r>
                <a:r>
                  <a:rPr lang="en-US"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a:t>(</a:t>
                </a:r>
                <a:r>
                  <a:rPr lang="en-US" altLang="zh-CN" spc="0" dirty="0">
                    <a:solidFill>
                      <a:schemeClr val="tx1">
                        <a:lumMod val="65000"/>
                        <a:lumOff val="35000"/>
                      </a:schemeClr>
                    </a:solidFill>
                    <a:latin typeface="+mj-ea"/>
                    <a:ea typeface="+mj-ea"/>
                    <a:sym typeface="Arial" panose="020B0604020202090204" pitchFamily="34" charset="0"/>
                  </a:rPr>
                  <a:t>during training) or the model already generated tokens (during </a:t>
                </a:r>
                <a:r>
                  <a:rPr lang="en-US" altLang="zh-CN" spc="0" dirty="0">
                    <a:solidFill>
                      <a:schemeClr val="tx1">
                        <a:lumMod val="65000"/>
                        <a:lumOff val="35000"/>
                      </a:schemeClr>
                    </a:solidFill>
                    <a:latin typeface="+mj-ea"/>
                    <a:ea typeface="+mj-ea"/>
                    <a:sym typeface="Arial" panose="020B0604020202090204" pitchFamily="34" charset="0"/>
                  </a:rPr>
                  <a:t>inference).</a:t>
                </a:r>
                <a:endParaRPr lang="en-US" altLang="zh-CN"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 pos="1609725" algn="l"/>
                  </a:tabLst>
                </a:pPr>
                <a:r>
                  <a:rPr lang="en-US" altLang="zh-CN" b="1" spc="0" dirty="0">
                    <a:solidFill>
                      <a:schemeClr val="tx1">
                        <a:lumMod val="65000"/>
                        <a:lumOff val="35000"/>
                      </a:schemeClr>
                    </a:solidFill>
                    <a:latin typeface="+mj-ea"/>
                    <a:ea typeface="+mj-ea"/>
                    <a:sym typeface="Arial" panose="020B0604020202090204" pitchFamily="34" charset="0"/>
                  </a:rPr>
                  <a:t>Model function: </a:t>
                </a:r>
                <a:endParaRPr lang="en-US" altLang="zh-CN" b="1" spc="0" dirty="0">
                  <a:solidFill>
                    <a:schemeClr val="tx1">
                      <a:lumMod val="65000"/>
                      <a:lumOff val="35000"/>
                    </a:schemeClr>
                  </a:solidFill>
                  <a:latin typeface="+mj-ea"/>
                  <a:ea typeface="+mj-ea"/>
                  <a:sym typeface="Arial" panose="020B0604020202090204" pitchFamily="34" charset="0"/>
                </a:endParaRPr>
              </a:p>
              <a:p>
                <a:pPr marL="800100" lvl="2" indent="-342900" defTabSz="914400">
                  <a:lnSpc>
                    <a:spcPct val="150000"/>
                  </a:lnSpc>
                  <a:spcBef>
                    <a:spcPts val="600"/>
                  </a:spcBef>
                  <a:spcAft>
                    <a:spcPts val="0"/>
                  </a:spcAft>
                  <a:buClr>
                    <a:schemeClr val="tx1">
                      <a:lumMod val="65000"/>
                      <a:lumOff val="35000"/>
                    </a:schemeClr>
                  </a:buClr>
                  <a:buFont typeface="宋体" charset="0"/>
                  <a:buChar char="–"/>
                  <a:tabLst>
                    <a:tab pos="1609725" algn="l"/>
                    <a:tab pos="1609725" algn="l"/>
                    <a:tab pos="1609725" algn="l"/>
                  </a:tabLst>
                </a:pPr>
                <a14:m>
                  <m:oMath xmlns:m="http://schemas.openxmlformats.org/officeDocument/2006/math">
                    <m:sSub>
                      <m:sSubPr>
                        <m:ctrlP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Pr>
                      <m:e>
                        <m: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𝑃</m:t>
                        </m:r>
                      </m:e>
                      <m:sub>
                        <m: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𝜃</m:t>
                        </m:r>
                      </m:sub>
                    </m:sSub>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bSup>
                      <m:sSubSupPr>
                        <m:ctrlP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SupPr>
                      <m:e>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𝑌</m:t>
                        </m:r>
                      </m:e>
                      <m:sub>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𝑡</m:t>
                        </m:r>
                      </m:sub>
                      <m:sup>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0</m:t>
                        </m:r>
                      </m:sup>
                    </m:sSubSup>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𝑋</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b>
                      <m:sSubPr>
                        <m:ctrlP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Pr>
                      <m:e>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𝐷𝑒𝑐</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𝐸𝑛𝑐</m:t>
                        </m:r>
                      </m:e>
                      <m:sub>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1</m:t>
                        </m:r>
                      </m:sub>
                    </m:sSub>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𝑋</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bSup>
                      <m:sSubSupPr>
                        <m:ctrlP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SupPr>
                      <m:e>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𝑌</m:t>
                        </m:r>
                      </m:e>
                      <m:sub>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&lt;</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𝑡</m:t>
                        </m:r>
                      </m:sub>
                      <m:sup>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0</m:t>
                        </m:r>
                      </m:sup>
                    </m:sSubSup>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oMath>
                </a14:m>
                <a:endPar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endParaRPr>
              </a:p>
              <a:p>
                <a:pPr marL="800100" lvl="2" indent="-342900" defTabSz="914400">
                  <a:lnSpc>
                    <a:spcPct val="150000"/>
                  </a:lnSpc>
                  <a:spcBef>
                    <a:spcPts val="600"/>
                  </a:spcBef>
                  <a:spcAft>
                    <a:spcPts val="0"/>
                  </a:spcAft>
                  <a:buClr>
                    <a:schemeClr val="tx1">
                      <a:lumMod val="65000"/>
                      <a:lumOff val="35000"/>
                    </a:schemeClr>
                  </a:buClr>
                  <a:buFont typeface="宋体" charset="0"/>
                  <a:buChar char="–"/>
                  <a:tabLst>
                    <a:tab pos="1609725" algn="l"/>
                    <a:tab pos="1609725" algn="l"/>
                    <a:tab pos="1609725" algn="l"/>
                  </a:tabLst>
                </a:pPr>
                <a14:m>
                  <m:oMath xmlns:m="http://schemas.openxmlformats.org/officeDocument/2006/math">
                    <m:sSub>
                      <m:sSubPr>
                        <m:ctrlP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Pr>
                      <m:e>
                        <m: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𝑃</m:t>
                        </m:r>
                      </m:e>
                      <m:sub>
                        <m: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𝜃</m:t>
                        </m:r>
                      </m:sub>
                    </m:sSub>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bSup>
                      <m:sSubSupPr>
                        <m:ctrlP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SupPr>
                      <m:e>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𝑌</m:t>
                        </m:r>
                      </m:e>
                      <m:sub>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𝑡</m:t>
                        </m:r>
                      </m:sub>
                      <m:sup>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𝑖</m:t>
                        </m:r>
                      </m:sup>
                    </m:sSubSup>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𝑋</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b>
                      <m:sSubPr>
                        <m:ctrlP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Pr>
                      <m:e>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𝐷𝑒𝑐</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b>
                          <m:sSubPr>
                            <m:ctrlP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Pr>
                          <m:e>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𝐸𝑛𝑐</m:t>
                            </m:r>
                          </m:e>
                          <m:sub>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2</m:t>
                            </m:r>
                          </m:sub>
                        </m:sSub>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𝐸𝑛𝑐</m:t>
                        </m:r>
                      </m:e>
                      <m:sub>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1</m:t>
                        </m:r>
                      </m:sub>
                    </m:sSub>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𝑋</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p>
                      <m:sSupPr>
                        <m:ctrlP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pPr>
                      <m:e>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𝑌</m:t>
                        </m:r>
                      </m:e>
                      <m:sup>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𝑖</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1</m:t>
                        </m:r>
                      </m:sup>
                    </m:sSup>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bSup>
                      <m:sSubSupPr>
                        <m:ctrlP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SupPr>
                      <m:e>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𝑌</m:t>
                        </m:r>
                      </m:e>
                      <m:sub>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&lt;</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𝑡</m:t>
                        </m:r>
                      </m:sub>
                      <m:sup>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𝑖</m:t>
                        </m:r>
                      </m:sup>
                    </m:sSubSup>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oMath>
                </a14:m>
                <a:endParaRPr lang="en-US" altLang="zh-CN" spc="0" dirty="0">
                  <a:solidFill>
                    <a:schemeClr val="tx1">
                      <a:lumMod val="65000"/>
                      <a:lumOff val="35000"/>
                    </a:schemeClr>
                  </a:solidFill>
                  <a:latin typeface="+mj-ea"/>
                  <a:ea typeface="+mj-ea"/>
                  <a:sym typeface="Arial" panose="020B0604020202090204" pitchFamily="34" charset="0"/>
                </a:endParaRPr>
              </a:p>
            </p:txBody>
          </p:sp>
        </mc:Choice>
        <mc:Fallback>
          <p:sp>
            <p:nvSpPr>
              <p:cNvPr id="3" name="内容占位符 1"/>
              <p:cNvSpPr txBox="1">
                <a:spLocks noRot="1" noChangeAspect="1" noMove="1" noResize="1" noEditPoints="1" noAdjustHandles="1" noChangeArrowheads="1" noChangeShapeType="1" noTextEdit="1"/>
              </p:cNvSpPr>
              <p:nvPr>
                <p:custDataLst>
                  <p:tags r:id="rId3"/>
                </p:custDataLst>
              </p:nvPr>
            </p:nvSpPr>
            <p:spPr>
              <a:xfrm>
                <a:off x="435610" y="1111250"/>
                <a:ext cx="6304915" cy="5193665"/>
              </a:xfrm>
              <a:prstGeom prst="rect">
                <a:avLst/>
              </a:prstGeom>
              <a:blipFill rotWithShape="1">
                <a:blip r:embed="rId4"/>
                <a:stretch>
                  <a:fillRect/>
                </a:stretch>
              </a:blipFill>
            </p:spPr>
            <p:txBody>
              <a:bodyPr/>
              <a:lstStyle/>
              <a:p>
                <a:r>
                  <a:rPr lang="zh-CN" altLang="en-US">
                    <a:noFill/>
                  </a:rPr>
                  <a:t> </a:t>
                </a:r>
              </a:p>
            </p:txBody>
          </p:sp>
        </mc:Fallback>
      </mc:AlternateContent>
      <p:pic>
        <p:nvPicPr>
          <p:cNvPr id="2" name="图片 1" descr="截屏2024-04-07 15.12.56"/>
          <p:cNvPicPr>
            <a:picLocks noChangeAspect="1"/>
          </p:cNvPicPr>
          <p:nvPr/>
        </p:nvPicPr>
        <p:blipFill>
          <a:blip r:embed="rId5"/>
          <a:srcRect t="3337" b="10287"/>
          <a:stretch>
            <a:fillRect/>
          </a:stretch>
        </p:blipFill>
        <p:spPr>
          <a:xfrm>
            <a:off x="6741160" y="1111250"/>
            <a:ext cx="5036185" cy="519303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0" advClick="0"/>
    </mc:Choice>
    <mc:Fallback>
      <p:transition advClick="0"/>
    </mc:Fallback>
  </mc:AlternateContent>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矩形 30"/>
          <p:cNvSpPr/>
          <p:nvPr/>
        </p:nvSpPr>
        <p:spPr>
          <a:xfrm>
            <a:off x="307340" y="197485"/>
            <a:ext cx="325755" cy="298450"/>
          </a:xfrm>
          <a:prstGeom prst="rect">
            <a:avLst/>
          </a:prstGeom>
          <a:noFill/>
          <a:ln w="47625">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矩形 31"/>
          <p:cNvSpPr/>
          <p:nvPr/>
        </p:nvSpPr>
        <p:spPr>
          <a:xfrm>
            <a:off x="458470" y="358140"/>
            <a:ext cx="291465" cy="241300"/>
          </a:xfrm>
          <a:prstGeom prst="rect">
            <a:avLst/>
          </a:prstGeom>
          <a:noFill/>
          <a:ln w="31750">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62"/>
          <p:cNvSpPr/>
          <p:nvPr/>
        </p:nvSpPr>
        <p:spPr>
          <a:xfrm>
            <a:off x="11994002" y="442316"/>
            <a:ext cx="198000" cy="669046"/>
          </a:xfrm>
          <a:prstGeom prst="rect">
            <a:avLst/>
          </a:prstGeom>
          <a:solidFill>
            <a:srgbClr val="8B0012"/>
          </a:solidFill>
          <a:ln>
            <a:noFill/>
          </a:ln>
        </p:spPr>
        <p:style>
          <a:lnRef idx="2">
            <a:schemeClr val="accent1">
              <a:shade val="50000"/>
            </a:schemeClr>
          </a:lnRef>
          <a:fillRef idx="1">
            <a:schemeClr val="accent1"/>
          </a:fillRef>
          <a:effectRef idx="0">
            <a:schemeClr val="accent1"/>
          </a:effectRef>
          <a:fontRef idx="minor">
            <a:schemeClr val="lt1"/>
          </a:fontRef>
        </p:style>
        <p:txBody>
          <a:bodyPr lIns="91278" tIns="45638" rIns="91278" bIns="45638" rtlCol="0" anchor="ctr"/>
          <a:lstStyle/>
          <a:p>
            <a:pPr algn="ctr" defTabSz="911860"/>
            <a:endParaRPr lang="zh-CN" altLang="en-US" sz="2305" dirty="0">
              <a:solidFill>
                <a:srgbClr val="4E639C"/>
              </a:solidFill>
              <a:ea typeface="微软雅黑" panose="020B0503020204020204" charset="-122"/>
            </a:endParaRPr>
          </a:p>
        </p:txBody>
      </p:sp>
      <p:sp>
        <p:nvSpPr>
          <p:cNvPr id="142" name="object 6"/>
          <p:cNvSpPr txBox="1">
            <a:spLocks noGrp="1"/>
          </p:cNvSpPr>
          <p:nvPr>
            <p:ph type="title" idx="4294967295"/>
          </p:nvPr>
        </p:nvSpPr>
        <p:spPr>
          <a:xfrm>
            <a:off x="882522" y="477667"/>
            <a:ext cx="10776078" cy="443230"/>
          </a:xfrm>
          <a:prstGeom prst="rect">
            <a:avLst/>
          </a:prstGeom>
        </p:spPr>
        <p:txBody>
          <a:bodyPr vert="horz" wrap="square" lIns="0" tIns="12700" rIns="0" bIns="0" rtlCol="0">
            <a:spAutoFit/>
          </a:bodyPr>
          <a:lstStyle/>
          <a:p>
            <a:pPr fontAlgn="auto">
              <a:lnSpc>
                <a:spcPct val="100000"/>
              </a:lnSpc>
            </a:pPr>
            <a:r>
              <a:rPr lang="en-US" altLang="zh-CN" sz="2800" b="1" dirty="0">
                <a:solidFill>
                  <a:schemeClr val="tx1">
                    <a:lumMod val="65000"/>
                    <a:lumOff val="35000"/>
                  </a:schemeClr>
                </a:solidFill>
                <a:latin typeface="+mj-ea"/>
                <a:sym typeface="+mn-ea"/>
              </a:rPr>
              <a:t>Learning for </a:t>
            </a:r>
            <a:r>
              <a:rPr lang="en-US" altLang="zh-CN" sz="2800" b="1" dirty="0">
                <a:solidFill>
                  <a:schemeClr val="tx1">
                    <a:lumMod val="65000"/>
                    <a:lumOff val="35000"/>
                  </a:schemeClr>
                </a:solidFill>
                <a:latin typeface="+mj-ea"/>
              </a:rPr>
              <a:t>Language Generation</a:t>
            </a:r>
            <a:endParaRPr lang="en-US" altLang="zh-CN" sz="2800" b="1" dirty="0">
              <a:solidFill>
                <a:schemeClr val="tx1">
                  <a:lumMod val="65000"/>
                  <a:lumOff val="35000"/>
                </a:schemeClr>
              </a:solidFill>
              <a:latin typeface="+mj-ea"/>
            </a:endParaRPr>
          </a:p>
        </p:txBody>
      </p:sp>
      <p:pic>
        <p:nvPicPr>
          <p:cNvPr id="8" name="图片 7"/>
          <p:cNvPicPr>
            <a:picLocks noChangeAspect="1"/>
          </p:cNvPicPr>
          <p:nvPr/>
        </p:nvPicPr>
        <p:blipFill>
          <a:blip r:embed="rId1"/>
          <a:stretch>
            <a:fillRect/>
          </a:stretch>
        </p:blipFill>
        <p:spPr>
          <a:xfrm>
            <a:off x="9755632" y="365125"/>
            <a:ext cx="2021840" cy="574386"/>
          </a:xfrm>
          <a:prstGeom prst="rect">
            <a:avLst/>
          </a:prstGeom>
        </p:spPr>
      </p:pic>
      <p:sp>
        <p:nvSpPr>
          <p:cNvPr id="3" name="内容占位符 1"/>
          <p:cNvSpPr txBox="1"/>
          <p:nvPr>
            <p:custDataLst>
              <p:tags r:id="rId2"/>
            </p:custDataLst>
          </p:nvPr>
        </p:nvSpPr>
        <p:spPr>
          <a:xfrm>
            <a:off x="435610" y="1111274"/>
            <a:ext cx="11222990" cy="4993777"/>
          </a:xfrm>
          <a:prstGeom prst="rect">
            <a:avLst/>
          </a:prstGeom>
        </p:spPr>
        <p:txBody>
          <a:bodyPr wrap="square">
            <a:normAutofit/>
          </a:bodyPr>
          <a:lstStyle>
            <a:lvl1pPr marL="2286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1pPr>
            <a:lvl2pPr marL="685800" indent="-228600" algn="l" defTabSz="914400" rtl="0" eaLnBrk="1" fontAlgn="auto" latinLnBrk="0" hangingPunct="1">
              <a:lnSpc>
                <a:spcPct val="130000"/>
              </a:lnSpc>
              <a:spcBef>
                <a:spcPts val="0"/>
              </a:spcBef>
              <a:spcAft>
                <a:spcPts val="1000"/>
              </a:spcAft>
              <a:buFont typeface="Arial" panose="020B0604020202090204" pitchFamily="34" charset="0"/>
              <a:buChar char="•"/>
              <a:tabLst>
                <a:tab pos="1609725" algn="l"/>
              </a:tabLst>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2pPr>
            <a:lvl3pPr marL="11430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3pPr>
            <a:lvl4pPr marL="16002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4pPr>
            <a:lvl5pPr marL="20574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42900" lvl="1" indent="-342900" defTabSz="914400">
              <a:lnSpc>
                <a:spcPct val="150000"/>
              </a:lnSpc>
              <a:spcAft>
                <a:spcPts val="0"/>
              </a:spcAft>
              <a:buClr>
                <a:schemeClr val="tx1">
                  <a:lumMod val="65000"/>
                  <a:lumOff val="35000"/>
                </a:schemeClr>
              </a:buClr>
              <a:buFont typeface="Arial" panose="020B0604020202090204" pitchFamily="34" charset="0"/>
              <a:buChar char="•"/>
              <a:tabLst>
                <a:tab pos="1609725" algn="l"/>
                <a:tab pos="1609725" algn="l"/>
              </a:tabLst>
            </a:pPr>
            <a:r>
              <a:rPr lang="en-US" altLang="zh-CN" sz="2000" b="1" spc="0" dirty="0">
                <a:solidFill>
                  <a:schemeClr val="tx1">
                    <a:lumMod val="65000"/>
                    <a:lumOff val="35000"/>
                  </a:schemeClr>
                </a:solidFill>
                <a:latin typeface="+mj-ea"/>
                <a:ea typeface="+mj-ea"/>
                <a:sym typeface="Arial" panose="020B0604020202090204" pitchFamily="34" charset="0"/>
              </a:rPr>
              <a:t>Supervised learning</a:t>
            </a:r>
            <a:endParaRPr lang="zh-CN" altLang="en-US" spc="0" dirty="0">
              <a:solidFill>
                <a:schemeClr val="tx1">
                  <a:lumMod val="65000"/>
                  <a:lumOff val="35000"/>
                </a:schemeClr>
              </a:solidFill>
              <a:latin typeface="+mj-ea"/>
              <a:ea typeface="+mj-ea"/>
              <a:sym typeface="Arial" panose="020B0604020202090204" pitchFamily="34" charset="0"/>
            </a:endParaRPr>
          </a:p>
          <a:p>
            <a:pPr marL="342265" lvl="1" indent="0" defTabSz="914400">
              <a:lnSpc>
                <a:spcPct val="150000"/>
              </a:lnSpc>
              <a:spcBef>
                <a:spcPts val="1200"/>
              </a:spcBef>
              <a:spcAft>
                <a:spcPts val="0"/>
              </a:spcAft>
              <a:buClr>
                <a:schemeClr val="tx1">
                  <a:lumMod val="65000"/>
                  <a:lumOff val="35000"/>
                </a:schemeClr>
              </a:buClr>
              <a:buFont typeface="Arial" panose="020B0604020202090204" pitchFamily="34" charset="0"/>
              <a:buNone/>
              <a:tabLst>
                <a:tab pos="1609725" algn="l"/>
                <a:tab pos="1609725" algn="l"/>
                <a:tab pos="1609725" algn="l"/>
              </a:tabLst>
            </a:pPr>
            <a:r>
              <a:rPr lang="en-US" altLang="zh-CN" spc="0" dirty="0">
                <a:solidFill>
                  <a:schemeClr val="tx1">
                    <a:lumMod val="65000"/>
                    <a:lumOff val="35000"/>
                  </a:schemeClr>
                </a:solidFill>
                <a:latin typeface="+mj-ea"/>
                <a:ea typeface="+mj-ea"/>
                <a:sym typeface="Arial" panose="020B0604020202090204" pitchFamily="34" charset="0"/>
              </a:rPr>
              <a:t>The supervised MLE objective is used to learn language generation, which means training the model with the following negative log-likelihood (NLL) loss:</a:t>
            </a:r>
            <a:endParaRPr lang="en-US" altLang="zh-CN" spc="0" dirty="0">
              <a:solidFill>
                <a:schemeClr val="tx1">
                  <a:lumMod val="65000"/>
                  <a:lumOff val="35000"/>
                </a:schemeClr>
              </a:solidFill>
              <a:latin typeface="+mj-ea"/>
              <a:ea typeface="+mj-ea"/>
              <a:sym typeface="Arial" panose="020B0604020202090204" pitchFamily="34" charset="0"/>
            </a:endParaRPr>
          </a:p>
          <a:p>
            <a:pPr marL="342265" lvl="1" indent="0" defTabSz="914400">
              <a:lnSpc>
                <a:spcPct val="150000"/>
              </a:lnSpc>
              <a:spcBef>
                <a:spcPts val="1200"/>
              </a:spcBef>
              <a:spcAft>
                <a:spcPts val="0"/>
              </a:spcAft>
              <a:buClr>
                <a:schemeClr val="tx1">
                  <a:lumMod val="65000"/>
                  <a:lumOff val="35000"/>
                </a:schemeClr>
              </a:buClr>
              <a:buFont typeface="Arial" panose="020B0604020202090204" pitchFamily="34" charset="0"/>
              <a:buNone/>
              <a:tabLst>
                <a:tab pos="1609725" algn="l"/>
                <a:tab pos="1609725" algn="l"/>
                <a:tab pos="1609725" algn="l"/>
              </a:tabLst>
            </a:pPr>
            <a:endParaRPr lang="en-US" altLang="zh-CN" spc="0" dirty="0">
              <a:solidFill>
                <a:schemeClr val="tx1">
                  <a:lumMod val="65000"/>
                  <a:lumOff val="35000"/>
                </a:schemeClr>
              </a:solidFill>
              <a:latin typeface="+mj-ea"/>
              <a:ea typeface="+mj-ea"/>
              <a:sym typeface="Arial" panose="020B0604020202090204" pitchFamily="34" charset="0"/>
            </a:endParaRPr>
          </a:p>
          <a:p>
            <a:pPr marL="342265" lvl="1" indent="0" defTabSz="914400">
              <a:lnSpc>
                <a:spcPct val="150000"/>
              </a:lnSpc>
              <a:spcBef>
                <a:spcPts val="1200"/>
              </a:spcBef>
              <a:spcAft>
                <a:spcPts val="0"/>
              </a:spcAft>
              <a:buClr>
                <a:schemeClr val="tx1">
                  <a:lumMod val="65000"/>
                  <a:lumOff val="35000"/>
                </a:schemeClr>
              </a:buClr>
              <a:buFont typeface="Arial" panose="020B0604020202090204" pitchFamily="34" charset="0"/>
              <a:buNone/>
              <a:tabLst>
                <a:tab pos="1609725" algn="l"/>
                <a:tab pos="1609725" algn="l"/>
                <a:tab pos="1609725" algn="l"/>
              </a:tabLst>
            </a:pPr>
            <a:endParaRPr lang="en-US" altLang="zh-CN" spc="0" dirty="0">
              <a:solidFill>
                <a:schemeClr val="tx1">
                  <a:lumMod val="65000"/>
                  <a:lumOff val="35000"/>
                </a:schemeClr>
              </a:solidFill>
              <a:latin typeface="+mj-ea"/>
              <a:ea typeface="+mj-ea"/>
              <a:sym typeface="Arial" panose="020B0604020202090204" pitchFamily="34" charset="0"/>
            </a:endParaRPr>
          </a:p>
          <a:p>
            <a:pPr marL="342265" lvl="1" indent="0" defTabSz="914400">
              <a:lnSpc>
                <a:spcPct val="150000"/>
              </a:lnSpc>
              <a:spcBef>
                <a:spcPts val="1200"/>
              </a:spcBef>
              <a:spcAft>
                <a:spcPts val="0"/>
              </a:spcAft>
              <a:buClr>
                <a:schemeClr val="tx1">
                  <a:lumMod val="65000"/>
                  <a:lumOff val="35000"/>
                </a:schemeClr>
              </a:buClr>
              <a:buFont typeface="Arial" panose="020B0604020202090204" pitchFamily="34" charset="0"/>
              <a:buNone/>
              <a:tabLst>
                <a:tab pos="1609725" algn="l"/>
                <a:tab pos="1609725" algn="l"/>
                <a:tab pos="1609725" algn="l"/>
              </a:tabLst>
            </a:pPr>
            <a:endParaRPr lang="en-US" altLang="zh-CN" spc="0" dirty="0">
              <a:solidFill>
                <a:schemeClr val="tx1">
                  <a:lumMod val="65000"/>
                  <a:lumOff val="35000"/>
                </a:schemeClr>
              </a:solidFill>
              <a:latin typeface="+mj-ea"/>
              <a:ea typeface="+mj-ea"/>
              <a:sym typeface="Arial" panose="020B0604020202090204" pitchFamily="34" charset="0"/>
            </a:endParaRPr>
          </a:p>
          <a:p>
            <a:pPr marL="342265" lvl="1" indent="0" defTabSz="914400">
              <a:lnSpc>
                <a:spcPct val="150000"/>
              </a:lnSpc>
              <a:spcAft>
                <a:spcPts val="0"/>
              </a:spcAft>
              <a:buClr>
                <a:schemeClr val="tx1">
                  <a:lumMod val="65000"/>
                  <a:lumOff val="35000"/>
                </a:schemeClr>
              </a:buClr>
              <a:buFont typeface="Arial" panose="020B0604020202090204" pitchFamily="34" charset="0"/>
              <a:buNone/>
              <a:tabLst>
                <a:tab pos="1609725" algn="l"/>
                <a:tab pos="1609725" algn="l"/>
                <a:tab pos="1609725" algn="l"/>
              </a:tabLst>
            </a:pPr>
            <a:endParaRPr lang="en-US" altLang="zh-CN" spc="0" dirty="0">
              <a:solidFill>
                <a:schemeClr val="tx1">
                  <a:lumMod val="65000"/>
                  <a:lumOff val="35000"/>
                </a:schemeClr>
              </a:solidFill>
              <a:latin typeface="+mj-ea"/>
              <a:ea typeface="+mj-ea"/>
              <a:sym typeface="Arial" panose="020B0604020202090204" pitchFamily="34" charset="0"/>
            </a:endParaRPr>
          </a:p>
          <a:p>
            <a:pPr marL="342265" lvl="1" indent="0" defTabSz="914400">
              <a:lnSpc>
                <a:spcPct val="150000"/>
              </a:lnSpc>
              <a:spcAft>
                <a:spcPts val="0"/>
              </a:spcAft>
              <a:buClr>
                <a:schemeClr val="tx1">
                  <a:lumMod val="65000"/>
                  <a:lumOff val="35000"/>
                </a:schemeClr>
              </a:buClr>
              <a:buFont typeface="Arial" panose="020B0604020202090204" pitchFamily="34" charset="0"/>
              <a:buNone/>
              <a:tabLst>
                <a:tab pos="1609725" algn="l"/>
                <a:tab pos="1609725" algn="l"/>
                <a:tab pos="1609725" algn="l"/>
              </a:tabLst>
            </a:pPr>
            <a:r>
              <a:rPr lang="en-US" altLang="zh-CN" spc="0" dirty="0">
                <a:solidFill>
                  <a:schemeClr val="tx1">
                    <a:lumMod val="65000"/>
                    <a:lumOff val="35000"/>
                  </a:schemeClr>
                </a:solidFill>
                <a:latin typeface="+mj-ea"/>
                <a:ea typeface="+mj-ea"/>
                <a:sym typeface="Arial" panose="020B0604020202090204" pitchFamily="34" charset="0"/>
              </a:rPr>
              <a:t>where a label smoothing strategy is used to soften the deterministic one-hot target tokens distribution:</a:t>
            </a:r>
            <a:endParaRPr lang="en-US" altLang="zh-CN"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Aft>
                <a:spcPts val="0"/>
              </a:spcAft>
              <a:buClr>
                <a:schemeClr val="tx1">
                  <a:lumMod val="65000"/>
                  <a:lumOff val="35000"/>
                </a:schemeClr>
              </a:buClr>
              <a:buFont typeface="Arial" panose="020B0604020202090204" pitchFamily="34" charset="0"/>
              <a:buChar char="•"/>
              <a:tabLst>
                <a:tab pos="1609725" algn="l"/>
                <a:tab pos="1609725" algn="l"/>
                <a:tab pos="1609725" algn="l"/>
              </a:tabLst>
            </a:pPr>
            <a:endParaRPr lang="zh-CN" altLang="en-US" sz="2000" spc="0" dirty="0">
              <a:solidFill>
                <a:schemeClr val="tx1">
                  <a:lumMod val="65000"/>
                  <a:lumOff val="35000"/>
                </a:schemeClr>
              </a:solidFill>
              <a:latin typeface="+mj-ea"/>
              <a:ea typeface="+mj-ea"/>
              <a:sym typeface="Arial" panose="020B0604020202090204" pitchFamily="34" charset="0"/>
            </a:endParaRPr>
          </a:p>
        </p:txBody>
      </p:sp>
      <p:pic>
        <p:nvPicPr>
          <p:cNvPr id="4" name="图片 3" descr="截屏2024-04-07 15.52.56"/>
          <p:cNvPicPr>
            <a:picLocks noChangeAspect="1"/>
          </p:cNvPicPr>
          <p:nvPr/>
        </p:nvPicPr>
        <p:blipFill>
          <a:blip r:embed="rId3"/>
          <a:stretch>
            <a:fillRect/>
          </a:stretch>
        </p:blipFill>
        <p:spPr>
          <a:xfrm>
            <a:off x="3614420" y="2613660"/>
            <a:ext cx="4865370" cy="1630680"/>
          </a:xfrm>
          <a:prstGeom prst="rect">
            <a:avLst/>
          </a:prstGeom>
        </p:spPr>
      </p:pic>
      <p:pic>
        <p:nvPicPr>
          <p:cNvPr id="5" name="图片 4" descr="截屏2024-04-07 15.53.31"/>
          <p:cNvPicPr>
            <a:picLocks noChangeAspect="1"/>
          </p:cNvPicPr>
          <p:nvPr/>
        </p:nvPicPr>
        <p:blipFill>
          <a:blip r:embed="rId4"/>
          <a:stretch>
            <a:fillRect/>
          </a:stretch>
        </p:blipFill>
        <p:spPr>
          <a:xfrm>
            <a:off x="4220210" y="5059680"/>
            <a:ext cx="3653790" cy="89281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0" advClick="0"/>
    </mc:Choice>
    <mc:Fallback>
      <p:transition advClick="0"/>
    </mc:Fallback>
  </mc:AlternateContent>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矩形 30"/>
          <p:cNvSpPr/>
          <p:nvPr/>
        </p:nvSpPr>
        <p:spPr>
          <a:xfrm>
            <a:off x="307340" y="197485"/>
            <a:ext cx="325755" cy="298450"/>
          </a:xfrm>
          <a:prstGeom prst="rect">
            <a:avLst/>
          </a:prstGeom>
          <a:noFill/>
          <a:ln w="47625">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矩形 31"/>
          <p:cNvSpPr/>
          <p:nvPr/>
        </p:nvSpPr>
        <p:spPr>
          <a:xfrm>
            <a:off x="458470" y="358140"/>
            <a:ext cx="291465" cy="241300"/>
          </a:xfrm>
          <a:prstGeom prst="rect">
            <a:avLst/>
          </a:prstGeom>
          <a:noFill/>
          <a:ln w="31750">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62"/>
          <p:cNvSpPr/>
          <p:nvPr/>
        </p:nvSpPr>
        <p:spPr>
          <a:xfrm>
            <a:off x="11994002" y="442316"/>
            <a:ext cx="198000" cy="669046"/>
          </a:xfrm>
          <a:prstGeom prst="rect">
            <a:avLst/>
          </a:prstGeom>
          <a:solidFill>
            <a:srgbClr val="8B0012"/>
          </a:solidFill>
          <a:ln>
            <a:noFill/>
          </a:ln>
        </p:spPr>
        <p:style>
          <a:lnRef idx="2">
            <a:schemeClr val="accent1">
              <a:shade val="50000"/>
            </a:schemeClr>
          </a:lnRef>
          <a:fillRef idx="1">
            <a:schemeClr val="accent1"/>
          </a:fillRef>
          <a:effectRef idx="0">
            <a:schemeClr val="accent1"/>
          </a:effectRef>
          <a:fontRef idx="minor">
            <a:schemeClr val="lt1"/>
          </a:fontRef>
        </p:style>
        <p:txBody>
          <a:bodyPr lIns="91278" tIns="45638" rIns="91278" bIns="45638" rtlCol="0" anchor="ctr"/>
          <a:lstStyle/>
          <a:p>
            <a:pPr algn="ctr" defTabSz="911860"/>
            <a:endParaRPr lang="zh-CN" altLang="en-US" sz="2305" dirty="0">
              <a:solidFill>
                <a:srgbClr val="4E639C"/>
              </a:solidFill>
              <a:ea typeface="微软雅黑" panose="020B0503020204020204" charset="-122"/>
            </a:endParaRPr>
          </a:p>
        </p:txBody>
      </p:sp>
      <p:sp>
        <p:nvSpPr>
          <p:cNvPr id="142" name="object 6"/>
          <p:cNvSpPr txBox="1">
            <a:spLocks noGrp="1"/>
          </p:cNvSpPr>
          <p:nvPr>
            <p:ph type="title" idx="4294967295"/>
          </p:nvPr>
        </p:nvSpPr>
        <p:spPr>
          <a:xfrm>
            <a:off x="882522" y="477667"/>
            <a:ext cx="10776078" cy="443230"/>
          </a:xfrm>
          <a:prstGeom prst="rect">
            <a:avLst/>
          </a:prstGeom>
        </p:spPr>
        <p:txBody>
          <a:bodyPr vert="horz" wrap="square" lIns="0" tIns="12700" rIns="0" bIns="0" rtlCol="0">
            <a:spAutoFit/>
          </a:bodyPr>
          <a:lstStyle/>
          <a:p>
            <a:pPr fontAlgn="auto">
              <a:lnSpc>
                <a:spcPct val="100000"/>
              </a:lnSpc>
            </a:pPr>
            <a:r>
              <a:rPr lang="en-US" altLang="zh-CN" sz="2800" b="1" dirty="0">
                <a:solidFill>
                  <a:schemeClr val="tx1">
                    <a:lumMod val="65000"/>
                    <a:lumOff val="35000"/>
                  </a:schemeClr>
                </a:solidFill>
                <a:latin typeface="+mj-ea"/>
                <a:sym typeface="+mn-ea"/>
              </a:rPr>
              <a:t>Learning for </a:t>
            </a:r>
            <a:r>
              <a:rPr lang="en-US" altLang="zh-CN" sz="2800" b="1" dirty="0">
                <a:solidFill>
                  <a:schemeClr val="tx1">
                    <a:lumMod val="65000"/>
                    <a:lumOff val="35000"/>
                  </a:schemeClr>
                </a:solidFill>
                <a:latin typeface="+mj-ea"/>
              </a:rPr>
              <a:t>Revision</a:t>
            </a:r>
            <a:endParaRPr lang="en-US" altLang="zh-CN" sz="2800" b="1" dirty="0">
              <a:solidFill>
                <a:schemeClr val="tx1">
                  <a:lumMod val="65000"/>
                  <a:lumOff val="35000"/>
                </a:schemeClr>
              </a:solidFill>
              <a:latin typeface="+mj-ea"/>
            </a:endParaRPr>
          </a:p>
        </p:txBody>
      </p:sp>
      <p:pic>
        <p:nvPicPr>
          <p:cNvPr id="8" name="图片 7"/>
          <p:cNvPicPr>
            <a:picLocks noChangeAspect="1"/>
          </p:cNvPicPr>
          <p:nvPr/>
        </p:nvPicPr>
        <p:blipFill>
          <a:blip r:embed="rId1"/>
          <a:stretch>
            <a:fillRect/>
          </a:stretch>
        </p:blipFill>
        <p:spPr>
          <a:xfrm>
            <a:off x="9755632" y="365125"/>
            <a:ext cx="2021840" cy="574386"/>
          </a:xfrm>
          <a:prstGeom prst="rect">
            <a:avLst/>
          </a:prstGeom>
        </p:spPr>
      </p:pic>
      <p:sp>
        <p:nvSpPr>
          <p:cNvPr id="2" name="内容占位符 1"/>
          <p:cNvSpPr txBox="1"/>
          <p:nvPr>
            <p:custDataLst>
              <p:tags r:id="rId2"/>
            </p:custDataLst>
          </p:nvPr>
        </p:nvSpPr>
        <p:spPr>
          <a:xfrm>
            <a:off x="1092835" y="2889250"/>
            <a:ext cx="4735830" cy="928370"/>
          </a:xfrm>
          <a:prstGeom prst="rect">
            <a:avLst/>
          </a:prstGeom>
          <a:ln w="25400">
            <a:solidFill>
              <a:schemeClr val="accent3"/>
            </a:solidFill>
          </a:ln>
        </p:spPr>
        <p:txBody>
          <a:bodyPr wrap="square" anchor="ctr" anchorCtr="0">
            <a:normAutofit/>
          </a:bodyPr>
          <a:lstStyle>
            <a:lvl1pPr marL="2286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1pPr>
            <a:lvl2pPr marL="685800" indent="-228600" algn="l" defTabSz="914400" rtl="0" eaLnBrk="1" fontAlgn="auto" latinLnBrk="0" hangingPunct="1">
              <a:lnSpc>
                <a:spcPct val="130000"/>
              </a:lnSpc>
              <a:spcBef>
                <a:spcPts val="0"/>
              </a:spcBef>
              <a:spcAft>
                <a:spcPts val="1000"/>
              </a:spcAft>
              <a:buFont typeface="Arial" panose="020B0604020202090204" pitchFamily="34" charset="0"/>
              <a:buChar char="•"/>
              <a:tabLst>
                <a:tab pos="1609725" algn="l"/>
              </a:tabLst>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2pPr>
            <a:lvl3pPr marL="11430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3pPr>
            <a:lvl4pPr marL="16002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4pPr>
            <a:lvl5pPr marL="20574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0" lvl="1" indent="0" algn="l" defTabSz="914400">
              <a:lnSpc>
                <a:spcPct val="150000"/>
              </a:lnSpc>
              <a:spcAft>
                <a:spcPts val="0"/>
              </a:spcAft>
              <a:buClr>
                <a:schemeClr val="tx1">
                  <a:lumMod val="65000"/>
                  <a:lumOff val="35000"/>
                </a:schemeClr>
              </a:buClr>
              <a:buFont typeface="Arial" panose="020B0604020202090204" pitchFamily="34" charset="0"/>
              <a:buNone/>
              <a:tabLst>
                <a:tab pos="1609725" algn="l"/>
                <a:tab pos="1609725" algn="l"/>
              </a:tabLst>
            </a:pPr>
            <a:r>
              <a:rPr lang="en-US" altLang="zh-CN" sz="1400" spc="0" dirty="0">
                <a:solidFill>
                  <a:schemeClr val="tx1">
                    <a:lumMod val="65000"/>
                    <a:lumOff val="35000"/>
                  </a:schemeClr>
                </a:solidFill>
                <a:latin typeface="+mj-ea"/>
                <a:ea typeface="+mj-ea"/>
                <a:sym typeface="Arial" panose="020B0604020202090204" pitchFamily="34" charset="0"/>
              </a:rPr>
              <a:t>The similarity between candidate and reference summaries is measured by their ROUGE-1 F1 score.</a:t>
            </a:r>
            <a:endParaRPr lang="en-US" altLang="zh-CN" sz="1400" spc="0" dirty="0">
              <a:solidFill>
                <a:schemeClr val="tx1">
                  <a:lumMod val="65000"/>
                  <a:lumOff val="35000"/>
                </a:schemeClr>
              </a:solidFill>
              <a:latin typeface="+mj-ea"/>
              <a:ea typeface="+mj-ea"/>
              <a:sym typeface="Arial" panose="020B0604020202090204" pitchFamily="34" charset="0"/>
            </a:endParaRPr>
          </a:p>
        </p:txBody>
      </p:sp>
      <p:sp>
        <p:nvSpPr>
          <p:cNvPr id="4" name="内容占位符 1"/>
          <p:cNvSpPr txBox="1"/>
          <p:nvPr>
            <p:custDataLst>
              <p:tags r:id="rId3"/>
            </p:custDataLst>
          </p:nvPr>
        </p:nvSpPr>
        <p:spPr>
          <a:xfrm>
            <a:off x="6728460" y="2889250"/>
            <a:ext cx="4534535" cy="1514475"/>
          </a:xfrm>
          <a:prstGeom prst="rect">
            <a:avLst/>
          </a:prstGeom>
          <a:ln w="25400">
            <a:solidFill>
              <a:schemeClr val="accent3"/>
            </a:solidFill>
          </a:ln>
        </p:spPr>
        <p:txBody>
          <a:bodyPr wrap="square" anchor="t" anchorCtr="0">
            <a:normAutofit/>
          </a:bodyPr>
          <a:lstStyle>
            <a:lvl1pPr marL="2286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1pPr>
            <a:lvl2pPr marL="685800" indent="-228600" algn="l" defTabSz="914400" rtl="0" eaLnBrk="1" fontAlgn="auto" latinLnBrk="0" hangingPunct="1">
              <a:lnSpc>
                <a:spcPct val="130000"/>
              </a:lnSpc>
              <a:spcBef>
                <a:spcPts val="0"/>
              </a:spcBef>
              <a:spcAft>
                <a:spcPts val="1000"/>
              </a:spcAft>
              <a:buFont typeface="Arial" panose="020B0604020202090204" pitchFamily="34" charset="0"/>
              <a:buChar char="•"/>
              <a:tabLst>
                <a:tab pos="1609725" algn="l"/>
              </a:tabLst>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2pPr>
            <a:lvl3pPr marL="11430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3pPr>
            <a:lvl4pPr marL="16002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4pPr>
            <a:lvl5pPr marL="20574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0" lvl="1" indent="0" defTabSz="914400">
              <a:lnSpc>
                <a:spcPct val="150000"/>
              </a:lnSpc>
              <a:spcAft>
                <a:spcPts val="0"/>
              </a:spcAft>
              <a:buClr>
                <a:schemeClr val="tx1">
                  <a:lumMod val="65000"/>
                  <a:lumOff val="35000"/>
                </a:schemeClr>
              </a:buClr>
              <a:buFont typeface="Arial" panose="020B0604020202090204" pitchFamily="34" charset="0"/>
              <a:buNone/>
              <a:tabLst>
                <a:tab pos="1609725" algn="l"/>
                <a:tab pos="1609725" algn="l"/>
              </a:tabLst>
            </a:pPr>
            <a:r>
              <a:rPr lang="en-US" altLang="zh-CN" sz="1400" spc="0" dirty="0">
                <a:solidFill>
                  <a:schemeClr val="tx1">
                    <a:lumMod val="65000"/>
                    <a:lumOff val="35000"/>
                  </a:schemeClr>
                </a:solidFill>
                <a:latin typeface="+mj-ea"/>
                <a:ea typeface="+mj-ea"/>
                <a:sym typeface="Arial" panose="020B0604020202090204" pitchFamily="34" charset="0"/>
              </a:rPr>
              <a:t>The overlapped tokens of candidate and reference summaries are assessed as follows:</a:t>
            </a:r>
            <a:endParaRPr lang="zh-CN" altLang="en-US" sz="1400" spc="0" dirty="0">
              <a:solidFill>
                <a:schemeClr val="tx1">
                  <a:lumMod val="65000"/>
                  <a:lumOff val="35000"/>
                </a:schemeClr>
              </a:solidFill>
              <a:latin typeface="+mj-ea"/>
              <a:ea typeface="+mj-ea"/>
              <a:sym typeface="Arial" panose="020B0604020202090204" pitchFamily="34" charset="0"/>
            </a:endParaRPr>
          </a:p>
        </p:txBody>
      </p:sp>
      <p:pic>
        <p:nvPicPr>
          <p:cNvPr id="5" name="图片 4" descr="截屏2024-04-07 16.11.32"/>
          <p:cNvPicPr>
            <a:picLocks noChangeAspect="1"/>
          </p:cNvPicPr>
          <p:nvPr/>
        </p:nvPicPr>
        <p:blipFill>
          <a:blip r:embed="rId4"/>
          <a:stretch>
            <a:fillRect/>
          </a:stretch>
        </p:blipFill>
        <p:spPr>
          <a:xfrm>
            <a:off x="6824345" y="3580765"/>
            <a:ext cx="4342130" cy="822960"/>
          </a:xfrm>
          <a:prstGeom prst="rect">
            <a:avLst/>
          </a:prstGeom>
        </p:spPr>
      </p:pic>
      <p:sp>
        <p:nvSpPr>
          <p:cNvPr id="10" name="内容占位符 1"/>
          <p:cNvSpPr txBox="1"/>
          <p:nvPr>
            <p:custDataLst>
              <p:tags r:id="rId5"/>
            </p:custDataLst>
          </p:nvPr>
        </p:nvSpPr>
        <p:spPr>
          <a:xfrm>
            <a:off x="1609090" y="5050790"/>
            <a:ext cx="3703320" cy="1286510"/>
          </a:xfrm>
          <a:prstGeom prst="rect">
            <a:avLst/>
          </a:prstGeom>
          <a:ln w="25400">
            <a:solidFill>
              <a:schemeClr val="accent5"/>
            </a:solidFill>
          </a:ln>
        </p:spPr>
        <p:txBody>
          <a:bodyPr wrap="square" anchor="t" anchorCtr="0">
            <a:normAutofit/>
          </a:bodyPr>
          <a:lstStyle>
            <a:lvl1pPr marL="2286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1pPr>
            <a:lvl2pPr marL="685800" indent="-228600" algn="l" defTabSz="914400" rtl="0" eaLnBrk="1" fontAlgn="auto" latinLnBrk="0" hangingPunct="1">
              <a:lnSpc>
                <a:spcPct val="130000"/>
              </a:lnSpc>
              <a:spcBef>
                <a:spcPts val="0"/>
              </a:spcBef>
              <a:spcAft>
                <a:spcPts val="1000"/>
              </a:spcAft>
              <a:buFont typeface="Arial" panose="020B0604020202090204" pitchFamily="34" charset="0"/>
              <a:buChar char="•"/>
              <a:tabLst>
                <a:tab pos="1609725" algn="l"/>
              </a:tabLst>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2pPr>
            <a:lvl3pPr marL="11430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3pPr>
            <a:lvl4pPr marL="16002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4pPr>
            <a:lvl5pPr marL="20574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0" lvl="1" indent="0" defTabSz="914400">
              <a:lnSpc>
                <a:spcPct val="150000"/>
              </a:lnSpc>
              <a:spcAft>
                <a:spcPts val="0"/>
              </a:spcAft>
              <a:buClr>
                <a:schemeClr val="tx1">
                  <a:lumMod val="65000"/>
                  <a:lumOff val="35000"/>
                </a:schemeClr>
              </a:buClr>
              <a:buFont typeface="Arial" panose="020B0604020202090204" pitchFamily="34" charset="0"/>
              <a:buNone/>
              <a:tabLst>
                <a:tab pos="1609725" algn="l"/>
                <a:tab pos="1609725" algn="l"/>
              </a:tabLst>
            </a:pPr>
            <a:r>
              <a:rPr lang="en-US" altLang="zh-CN" sz="1400" spc="0" dirty="0">
                <a:solidFill>
                  <a:schemeClr val="tx1">
                    <a:lumMod val="65000"/>
                    <a:lumOff val="35000"/>
                  </a:schemeClr>
                </a:solidFill>
                <a:latin typeface="+mj-ea"/>
                <a:ea typeface="+mj-ea"/>
                <a:sym typeface="Arial" panose="020B0604020202090204" pitchFamily="34" charset="0"/>
              </a:rPr>
              <a:t>Total reward:</a:t>
            </a:r>
            <a:endParaRPr lang="en-US" altLang="zh-CN" sz="1400" spc="0" dirty="0">
              <a:solidFill>
                <a:schemeClr val="tx1">
                  <a:lumMod val="65000"/>
                  <a:lumOff val="35000"/>
                </a:schemeClr>
              </a:solidFill>
              <a:latin typeface="+mj-ea"/>
              <a:ea typeface="+mj-ea"/>
              <a:sym typeface="Arial" panose="020B0604020202090204" pitchFamily="34" charset="0"/>
            </a:endParaRPr>
          </a:p>
        </p:txBody>
      </p:sp>
      <p:pic>
        <p:nvPicPr>
          <p:cNvPr id="11" name="图片 10" descr="截屏2024-04-07 16.19.11"/>
          <p:cNvPicPr>
            <a:picLocks noChangeAspect="1"/>
          </p:cNvPicPr>
          <p:nvPr/>
        </p:nvPicPr>
        <p:blipFill>
          <a:blip r:embed="rId6"/>
          <a:stretch>
            <a:fillRect/>
          </a:stretch>
        </p:blipFill>
        <p:spPr>
          <a:xfrm>
            <a:off x="1703705" y="5429250"/>
            <a:ext cx="3512820" cy="854075"/>
          </a:xfrm>
          <a:prstGeom prst="rect">
            <a:avLst/>
          </a:prstGeom>
        </p:spPr>
      </p:pic>
      <p:cxnSp>
        <p:nvCxnSpPr>
          <p:cNvPr id="13" name="直接箭头连接符 12"/>
          <p:cNvCxnSpPr>
            <a:stCxn id="2" idx="2"/>
            <a:endCxn id="10" idx="0"/>
          </p:cNvCxnSpPr>
          <p:nvPr/>
        </p:nvCxnSpPr>
        <p:spPr>
          <a:xfrm>
            <a:off x="3460750" y="3817620"/>
            <a:ext cx="0" cy="1233170"/>
          </a:xfrm>
          <a:prstGeom prst="straightConnector1">
            <a:avLst/>
          </a:prstGeom>
          <a:ln>
            <a:solidFill>
              <a:schemeClr val="accent3"/>
            </a:solidFill>
            <a:tailEnd type="arrow"/>
          </a:ln>
        </p:spPr>
        <p:style>
          <a:lnRef idx="2">
            <a:schemeClr val="accent1"/>
          </a:lnRef>
          <a:fillRef idx="0">
            <a:srgbClr val="FFFFFF"/>
          </a:fillRef>
          <a:effectRef idx="0">
            <a:srgbClr val="FFFFFF"/>
          </a:effectRef>
          <a:fontRef idx="minor">
            <a:schemeClr val="tx1"/>
          </a:fontRef>
        </p:style>
      </p:cxnSp>
      <mc:AlternateContent xmlns:mc="http://schemas.openxmlformats.org/markup-compatibility/2006">
        <mc:Choice xmlns:a14="http://schemas.microsoft.com/office/drawing/2010/main" Requires="a14">
          <p:sp>
            <p:nvSpPr>
              <p:cNvPr id="16" name="文本框 15"/>
              <p:cNvSpPr txBox="1"/>
              <p:nvPr/>
            </p:nvSpPr>
            <p:spPr>
              <a:xfrm>
                <a:off x="1071245" y="1111250"/>
                <a:ext cx="4757420" cy="1106805"/>
              </a:xfrm>
              <a:prstGeom prst="rect">
                <a:avLst/>
              </a:prstGeom>
              <a:noFill/>
              <a:ln w="25400" cmpd="sng">
                <a:solidFill>
                  <a:schemeClr val="accent1">
                    <a:shade val="50000"/>
                  </a:schemeClr>
                </a:solidFill>
                <a:prstDash val="solid"/>
              </a:ln>
            </p:spPr>
            <p:txBody>
              <a:bodyPr wrap="square" rtlCol="0" anchor="ctr" anchorCtr="0">
                <a:noAutofit/>
              </a:bodyPr>
              <a:p>
                <a:pPr marL="0" lvl="1" indent="0" algn="l" fontAlgn="auto">
                  <a:lnSpc>
                    <a:spcPct val="150000"/>
                  </a:lnSpc>
                </a:pPr>
                <a:r>
                  <a:rPr lang="en-US" altLang="zh-CN" sz="1400" b="1" dirty="0">
                    <a:solidFill>
                      <a:schemeClr val="tx1">
                        <a:lumMod val="65000"/>
                        <a:lumOff val="35000"/>
                      </a:schemeClr>
                    </a:solidFill>
                    <a:latin typeface="+mj-ea"/>
                    <a:ea typeface="+mj-ea"/>
                    <a:sym typeface="Arial" panose="020B0604020202090204" pitchFamily="34" charset="0"/>
                  </a:rPr>
                  <a:t>Hypothesis 1: </a:t>
                </a:r>
                <a:r>
                  <a:rPr lang="en-US" altLang="zh-CN" sz="1400" dirty="0">
                    <a:solidFill>
                      <a:schemeClr val="tx1">
                        <a:lumMod val="65000"/>
                        <a:lumOff val="35000"/>
                      </a:schemeClr>
                    </a:solidFill>
                    <a:latin typeface="+mj-ea"/>
                    <a:ea typeface="+mj-ea"/>
                    <a:sym typeface="Arial" panose="020B0604020202090204" pitchFamily="34" charset="0"/>
                  </a:rPr>
                  <a:t>Compared with a candidate summary </a:t>
                </a:r>
                <a14:m>
                  <m:oMath xmlns:m="http://schemas.openxmlformats.org/officeDocument/2006/math">
                    <m:sSup>
                      <m:sSupPr>
                        <m:ctrlPr>
                          <a:rPr lang="en-US" sz="14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pPr>
                      <m:e>
                        <m:r>
                          <a:rPr lang="en-US" sz="14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𝑌</m:t>
                        </m:r>
                      </m:e>
                      <m:sup>
                        <m:r>
                          <a:rPr lang="en-US" sz="14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𝑖</m:t>
                        </m:r>
                        <m:r>
                          <a:rPr lang="en-US" sz="14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r>
                          <a:rPr lang="en-US" sz="14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1</m:t>
                        </m:r>
                      </m:sup>
                    </m:sSup>
                  </m:oMath>
                </a14:m>
                <a:r>
                  <a:rPr lang="en-US" altLang="zh-CN" sz="1400" dirty="0">
                    <a:solidFill>
                      <a:schemeClr val="tx1">
                        <a:lumMod val="65000"/>
                        <a:lumOff val="35000"/>
                      </a:schemeClr>
                    </a:solidFill>
                    <a:latin typeface="+mj-ea"/>
                    <a:ea typeface="+mj-ea"/>
                    <a:sym typeface="Arial" panose="020B0604020202090204" pitchFamily="34" charset="0"/>
                  </a:rPr>
                  <a:t>, the revised version </a:t>
                </a:r>
                <a14:m>
                  <m:oMath xmlns:m="http://schemas.openxmlformats.org/officeDocument/2006/math">
                    <m:sSup>
                      <m:sSupPr>
                        <m:ctrlPr>
                          <a:rPr lang="en-US" sz="14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pPr>
                      <m:e>
                        <m:r>
                          <a:rPr lang="en-US" sz="14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𝑌</m:t>
                        </m:r>
                      </m:e>
                      <m:sup>
                        <m:r>
                          <a:rPr lang="en-US" sz="14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𝑖</m:t>
                        </m:r>
                      </m:sup>
                    </m:sSup>
                  </m:oMath>
                </a14:m>
                <a:r>
                  <a:rPr lang="en-US" altLang="zh-CN" sz="1400" dirty="0">
                    <a:solidFill>
                      <a:schemeClr val="tx1">
                        <a:lumMod val="65000"/>
                        <a:lumOff val="35000"/>
                      </a:schemeClr>
                    </a:solidFill>
                    <a:latin typeface="+mj-ea"/>
                    <a:ea typeface="+mj-ea"/>
                    <a:sym typeface="Arial" panose="020B0604020202090204" pitchFamily="34" charset="0"/>
                  </a:rPr>
                  <a:t> should be closer to the reference </a:t>
                </a:r>
                <a14:m>
                  <m:oMath xmlns:m="http://schemas.openxmlformats.org/officeDocument/2006/math">
                    <m:r>
                      <a:rPr lang="en-US" sz="14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𝑌</m:t>
                    </m:r>
                  </m:oMath>
                </a14:m>
                <a:r>
                  <a:rPr lang="en-US" altLang="zh-CN" sz="1400" dirty="0">
                    <a:solidFill>
                      <a:schemeClr val="tx1">
                        <a:lumMod val="65000"/>
                        <a:lumOff val="35000"/>
                      </a:schemeClr>
                    </a:solidFill>
                    <a:latin typeface="+mj-ea"/>
                    <a:ea typeface="+mj-ea"/>
                    <a:sym typeface="Arial" panose="020B0604020202090204" pitchFamily="34" charset="0"/>
                  </a:rPr>
                  <a:t>.</a:t>
                </a:r>
                <a:endParaRPr lang="zh-CN" altLang="en-US" sz="1400" dirty="0" smtClean="0">
                  <a:latin typeface="Arial" panose="020B0604020202090204" pitchFamily="34" charset="0"/>
                  <a:ea typeface="微软雅黑" panose="020B0503020204020204" charset="-122"/>
                  <a:cs typeface="+mn-ea"/>
                  <a:sym typeface="Arial" panose="020B0604020202090204" pitchFamily="34" charset="0"/>
                </a:endParaRPr>
              </a:p>
            </p:txBody>
          </p:sp>
        </mc:Choice>
        <mc:Fallback>
          <p:sp>
            <p:nvSpPr>
              <p:cNvPr id="16" name="文本框 15"/>
              <p:cNvSpPr txBox="1">
                <a:spLocks noRot="1" noChangeAspect="1" noMove="1" noResize="1" noEditPoints="1" noAdjustHandles="1" noChangeArrowheads="1" noChangeShapeType="1" noTextEdit="1"/>
              </p:cNvSpPr>
              <p:nvPr/>
            </p:nvSpPr>
            <p:spPr>
              <a:xfrm>
                <a:off x="1071245" y="1111250"/>
                <a:ext cx="4757420" cy="1106805"/>
              </a:xfrm>
              <a:prstGeom prst="rect">
                <a:avLst/>
              </a:prstGeom>
              <a:blipFill rotWithShape="1">
                <a:blip r:embed="rId7"/>
                <a:stretch>
                  <a:fillRect l="-267" t="-1147" r="-267" b="-1147"/>
                </a:stretch>
              </a:blipFill>
              <a:ln w="25400" cmpd="sng">
                <a:solidFill>
                  <a:schemeClr val="accent1">
                    <a:shade val="50000"/>
                  </a:schemeClr>
                </a:solidFill>
                <a:prstDash val="solid"/>
              </a:ln>
            </p:spPr>
            <p:txBody>
              <a:bodyPr/>
              <a:lstStyle/>
              <a:p>
                <a:r>
                  <a:rPr lang="zh-CN" altLang="en-US">
                    <a:noFill/>
                  </a:rPr>
                  <a:t> </a:t>
                </a:r>
              </a:p>
            </p:txBody>
          </p:sp>
        </mc:Fallback>
      </mc:AlternateContent>
      <mc:AlternateContent xmlns:mc="http://schemas.openxmlformats.org/markup-compatibility/2006">
        <mc:Choice xmlns:a14="http://schemas.microsoft.com/office/drawing/2010/main" Requires="a14">
          <p:sp>
            <p:nvSpPr>
              <p:cNvPr id="18" name="文本框 17"/>
              <p:cNvSpPr txBox="1"/>
              <p:nvPr>
                <p:custDataLst>
                  <p:tags r:id="rId8"/>
                </p:custDataLst>
              </p:nvPr>
            </p:nvSpPr>
            <p:spPr>
              <a:xfrm>
                <a:off x="6616700" y="1118870"/>
                <a:ext cx="4757420" cy="1099820"/>
              </a:xfrm>
              <a:prstGeom prst="rect">
                <a:avLst/>
              </a:prstGeom>
              <a:noFill/>
              <a:ln w="25400" cap="flat" cmpd="sng">
                <a:solidFill>
                  <a:schemeClr val="accent1"/>
                </a:solidFill>
                <a:prstDash val="solid"/>
              </a:ln>
            </p:spPr>
            <p:txBody>
              <a:bodyPr wrap="square" rtlCol="0" anchor="ctr" anchorCtr="0">
                <a:noAutofit/>
              </a:bodyPr>
              <a:p>
                <a:pPr marL="0" lvl="1" indent="0" algn="l" fontAlgn="auto">
                  <a:lnSpc>
                    <a:spcPct val="150000"/>
                  </a:lnSpc>
                </a:pPr>
                <a:r>
                  <a:rPr lang="en-US" altLang="zh-CN" sz="1400" b="1" dirty="0">
                    <a:solidFill>
                      <a:schemeClr val="tx1">
                        <a:lumMod val="65000"/>
                        <a:lumOff val="35000"/>
                      </a:schemeClr>
                    </a:solidFill>
                    <a:latin typeface="+mj-ea"/>
                    <a:ea typeface="+mj-ea"/>
                    <a:sym typeface="Arial" panose="020B0604020202090204" pitchFamily="34" charset="0"/>
                  </a:rPr>
                  <a:t>Hypothesis 2: </a:t>
                </a:r>
                <a:r>
                  <a:rPr lang="en-US" altLang="zh-CN" sz="1400" dirty="0">
                    <a:solidFill>
                      <a:schemeClr val="tx1">
                        <a:lumMod val="65000"/>
                        <a:lumOff val="35000"/>
                      </a:schemeClr>
                    </a:solidFill>
                    <a:latin typeface="+mj-ea"/>
                    <a:ea typeface="+mj-ea"/>
                    <a:sym typeface="Arial" panose="020B0604020202090204" pitchFamily="34" charset="0"/>
                  </a:rPr>
                  <a:t>Compared with a candidate summary </a:t>
                </a:r>
                <a14:m>
                  <m:oMath xmlns:m="http://schemas.openxmlformats.org/officeDocument/2006/math">
                    <m:sSup>
                      <m:sSupPr>
                        <m:ctrlPr>
                          <a:rPr lang="en-US" sz="14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pPr>
                      <m:e>
                        <m:r>
                          <a:rPr lang="en-US" sz="14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𝑌</m:t>
                        </m:r>
                      </m:e>
                      <m:sup>
                        <m:r>
                          <a:rPr lang="en-US" sz="14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𝑖</m:t>
                        </m:r>
                        <m:r>
                          <a:rPr lang="en-US" sz="14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r>
                          <a:rPr lang="en-US" sz="14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1</m:t>
                        </m:r>
                      </m:sup>
                    </m:sSup>
                  </m:oMath>
                </a14:m>
                <a:r>
                  <a:rPr lang="en-US" altLang="zh-CN" sz="1400" dirty="0">
                    <a:solidFill>
                      <a:schemeClr val="tx1">
                        <a:lumMod val="65000"/>
                        <a:lumOff val="35000"/>
                      </a:schemeClr>
                    </a:solidFill>
                    <a:latin typeface="+mj-ea"/>
                    <a:ea typeface="+mj-ea"/>
                    <a:sym typeface="Arial" panose="020B0604020202090204" pitchFamily="34" charset="0"/>
                  </a:rPr>
                  <a:t>, the revised version </a:t>
                </a:r>
                <a14:m>
                  <m:oMath xmlns:m="http://schemas.openxmlformats.org/officeDocument/2006/math">
                    <m:sSup>
                      <m:sSupPr>
                        <m:ctrlPr>
                          <a:rPr lang="en-US" sz="14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pPr>
                      <m:e>
                        <m:r>
                          <a:rPr lang="en-US" sz="14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𝑌</m:t>
                        </m:r>
                      </m:e>
                      <m:sup>
                        <m:r>
                          <a:rPr lang="en-US" sz="14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𝑖</m:t>
                        </m:r>
                      </m:sup>
                    </m:sSup>
                  </m:oMath>
                </a14:m>
                <a:r>
                  <a:rPr lang="en-US" altLang="zh-CN" sz="1400" dirty="0">
                    <a:solidFill>
                      <a:schemeClr val="tx1">
                        <a:lumMod val="65000"/>
                        <a:lumOff val="35000"/>
                      </a:schemeClr>
                    </a:solidFill>
                    <a:latin typeface="+mj-ea"/>
                    <a:ea typeface="+mj-ea"/>
                    <a:sym typeface="Arial" panose="020B0604020202090204" pitchFamily="34" charset="0"/>
                  </a:rPr>
                  <a:t> should contain more tokens that appeared in the reference </a:t>
                </a:r>
                <a14:m>
                  <m:oMath xmlns:m="http://schemas.openxmlformats.org/officeDocument/2006/math">
                    <m:r>
                      <a:rPr lang="en-US" sz="1400"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𝑌</m:t>
                    </m:r>
                  </m:oMath>
                </a14:m>
                <a:r>
                  <a:rPr lang="en-US" altLang="zh-CN" sz="1400" dirty="0">
                    <a:solidFill>
                      <a:schemeClr val="tx1">
                        <a:lumMod val="65000"/>
                        <a:lumOff val="35000"/>
                      </a:schemeClr>
                    </a:solidFill>
                    <a:latin typeface="+mj-ea"/>
                    <a:ea typeface="+mj-ea"/>
                    <a:sym typeface="Arial" panose="020B0604020202090204" pitchFamily="34" charset="0"/>
                  </a:rPr>
                  <a:t>.</a:t>
                </a:r>
                <a:endParaRPr lang="zh-CN" altLang="en-US" sz="1400" dirty="0" smtClean="0">
                  <a:latin typeface="Arial" panose="020B0604020202090204" pitchFamily="34" charset="0"/>
                  <a:ea typeface="微软雅黑" panose="020B0503020204020204" charset="-122"/>
                  <a:cs typeface="+mn-ea"/>
                  <a:sym typeface="Arial" panose="020B0604020202090204" pitchFamily="34" charset="0"/>
                </a:endParaRPr>
              </a:p>
            </p:txBody>
          </p:sp>
        </mc:Choice>
        <mc:Fallback>
          <p:sp>
            <p:nvSpPr>
              <p:cNvPr id="18" name="文本框 17"/>
              <p:cNvSpPr txBox="1">
                <a:spLocks noRot="1" noChangeAspect="1" noMove="1" noResize="1" noEditPoints="1" noAdjustHandles="1" noChangeArrowheads="1" noChangeShapeType="1" noTextEdit="1"/>
              </p:cNvSpPr>
              <p:nvPr>
                <p:custDataLst>
                  <p:tags r:id="rId9"/>
                </p:custDataLst>
              </p:nvPr>
            </p:nvSpPr>
            <p:spPr>
              <a:xfrm>
                <a:off x="6616700" y="1118870"/>
                <a:ext cx="4757420" cy="1099820"/>
              </a:xfrm>
              <a:prstGeom prst="rect">
                <a:avLst/>
              </a:prstGeom>
              <a:blipFill rotWithShape="1">
                <a:blip r:embed="rId10"/>
                <a:stretch>
                  <a:fillRect l="-267" t="-1155" r="-267" b="-1155"/>
                </a:stretch>
              </a:blipFill>
              <a:ln w="25400" cap="flat" cmpd="sng">
                <a:solidFill>
                  <a:schemeClr val="accent1"/>
                </a:solidFill>
                <a:prstDash val="solid"/>
              </a:ln>
            </p:spPr>
            <p:txBody>
              <a:bodyPr/>
              <a:lstStyle/>
              <a:p>
                <a:r>
                  <a:rPr lang="zh-CN" altLang="en-US">
                    <a:noFill/>
                  </a:rPr>
                  <a:t> </a:t>
                </a:r>
              </a:p>
            </p:txBody>
          </p:sp>
        </mc:Fallback>
      </mc:AlternateContent>
      <p:cxnSp>
        <p:nvCxnSpPr>
          <p:cNvPr id="20" name="直接箭头连接符 19"/>
          <p:cNvCxnSpPr>
            <a:stCxn id="16" idx="2"/>
            <a:endCxn id="2" idx="0"/>
          </p:cNvCxnSpPr>
          <p:nvPr/>
        </p:nvCxnSpPr>
        <p:spPr>
          <a:xfrm>
            <a:off x="3449955" y="2218055"/>
            <a:ext cx="10795" cy="671195"/>
          </a:xfrm>
          <a:prstGeom prst="straightConnector1">
            <a:avLst/>
          </a:prstGeom>
          <a:ln w="12700">
            <a:solidFill>
              <a:schemeClr val="accent1"/>
            </a:solidFill>
            <a:tailEnd type="arrow"/>
          </a:ln>
        </p:spPr>
        <p:style>
          <a:lnRef idx="2">
            <a:schemeClr val="accent1"/>
          </a:lnRef>
          <a:fillRef idx="0">
            <a:srgbClr val="FFFFFF"/>
          </a:fillRef>
          <a:effectRef idx="0">
            <a:srgbClr val="FFFFFF"/>
          </a:effectRef>
          <a:fontRef idx="minor">
            <a:schemeClr val="tx1"/>
          </a:fontRef>
        </p:style>
      </p:cxnSp>
      <p:cxnSp>
        <p:nvCxnSpPr>
          <p:cNvPr id="21" name="直接箭头连接符 20"/>
          <p:cNvCxnSpPr>
            <a:stCxn id="18" idx="2"/>
            <a:endCxn id="4" idx="0"/>
          </p:cNvCxnSpPr>
          <p:nvPr/>
        </p:nvCxnSpPr>
        <p:spPr>
          <a:xfrm>
            <a:off x="8995410" y="2218690"/>
            <a:ext cx="635" cy="670560"/>
          </a:xfrm>
          <a:prstGeom prst="straightConnector1">
            <a:avLst/>
          </a:prstGeom>
          <a:ln w="12700">
            <a:solidFill>
              <a:schemeClr val="accent1"/>
            </a:solidFill>
            <a:tailEnd type="arrow"/>
          </a:ln>
        </p:spPr>
        <p:style>
          <a:lnRef idx="2">
            <a:schemeClr val="accent1"/>
          </a:lnRef>
          <a:fillRef idx="0">
            <a:srgbClr val="FFFFFF"/>
          </a:fillRef>
          <a:effectRef idx="0">
            <a:srgbClr val="FFFFFF"/>
          </a:effectRef>
          <a:fontRef idx="minor">
            <a:schemeClr val="tx1"/>
          </a:fontRef>
        </p:style>
      </p:cxnSp>
      <p:cxnSp>
        <p:nvCxnSpPr>
          <p:cNvPr id="22" name="直接箭头连接符 21"/>
          <p:cNvCxnSpPr>
            <a:stCxn id="4" idx="1"/>
            <a:endCxn id="10" idx="0"/>
          </p:cNvCxnSpPr>
          <p:nvPr/>
        </p:nvCxnSpPr>
        <p:spPr>
          <a:xfrm flipH="1">
            <a:off x="3460750" y="3646805"/>
            <a:ext cx="3267710" cy="1403985"/>
          </a:xfrm>
          <a:prstGeom prst="straightConnector1">
            <a:avLst/>
          </a:prstGeom>
          <a:ln>
            <a:solidFill>
              <a:schemeClr val="accent3"/>
            </a:solidFill>
            <a:tailEnd type="arrow"/>
          </a:ln>
        </p:spPr>
        <p:style>
          <a:lnRef idx="2">
            <a:schemeClr val="accent1"/>
          </a:lnRef>
          <a:fillRef idx="0">
            <a:srgbClr val="FFFFFF"/>
          </a:fillRef>
          <a:effectRef idx="0">
            <a:srgbClr val="FFFFFF"/>
          </a:effectRef>
          <a:fontRef idx="minor">
            <a:schemeClr val="tx1"/>
          </a:fontRef>
        </p:style>
      </p:cxnSp>
      <p:sp>
        <p:nvSpPr>
          <p:cNvPr id="24" name="内容占位符 1"/>
          <p:cNvSpPr txBox="1"/>
          <p:nvPr>
            <p:custDataLst>
              <p:tags r:id="rId11"/>
            </p:custDataLst>
          </p:nvPr>
        </p:nvSpPr>
        <p:spPr>
          <a:xfrm>
            <a:off x="6727825" y="4690110"/>
            <a:ext cx="4277995" cy="2007235"/>
          </a:xfrm>
          <a:prstGeom prst="rect">
            <a:avLst/>
          </a:prstGeom>
          <a:ln w="25400">
            <a:solidFill>
              <a:schemeClr val="accent5"/>
            </a:solidFill>
          </a:ln>
        </p:spPr>
        <p:txBody>
          <a:bodyPr wrap="square" anchor="t" anchorCtr="0">
            <a:normAutofit/>
          </a:bodyPr>
          <a:lstStyle>
            <a:lvl1pPr marL="2286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1pPr>
            <a:lvl2pPr marL="685800" indent="-228600" algn="l" defTabSz="914400" rtl="0" eaLnBrk="1" fontAlgn="auto" latinLnBrk="0" hangingPunct="1">
              <a:lnSpc>
                <a:spcPct val="130000"/>
              </a:lnSpc>
              <a:spcBef>
                <a:spcPts val="0"/>
              </a:spcBef>
              <a:spcAft>
                <a:spcPts val="1000"/>
              </a:spcAft>
              <a:buFont typeface="Arial" panose="020B0604020202090204" pitchFamily="34" charset="0"/>
              <a:buChar char="•"/>
              <a:tabLst>
                <a:tab pos="1609725" algn="l"/>
              </a:tabLst>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2pPr>
            <a:lvl3pPr marL="11430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3pPr>
            <a:lvl4pPr marL="16002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4pPr>
            <a:lvl5pPr marL="20574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42900" lvl="1" indent="-342900" defTabSz="914400">
              <a:lnSpc>
                <a:spcPct val="150000"/>
              </a:lnSpc>
              <a:spcAft>
                <a:spcPts val="0"/>
              </a:spcAft>
              <a:buClr>
                <a:schemeClr val="tx1">
                  <a:lumMod val="65000"/>
                  <a:lumOff val="35000"/>
                </a:schemeClr>
              </a:buClr>
              <a:buFont typeface="Arial" panose="020B0604020202090204" pitchFamily="34" charset="0"/>
              <a:buChar char="•"/>
              <a:tabLst>
                <a:tab pos="1609725" algn="l"/>
                <a:tab pos="1609725" algn="l"/>
              </a:tabLst>
            </a:pPr>
            <a:r>
              <a:rPr lang="en-US" altLang="zh-CN" sz="2000" b="1" spc="0" dirty="0">
                <a:solidFill>
                  <a:schemeClr val="tx1">
                    <a:lumMod val="65000"/>
                    <a:lumOff val="35000"/>
                  </a:schemeClr>
                </a:solidFill>
                <a:latin typeface="+mj-ea"/>
                <a:ea typeface="+mj-ea"/>
                <a:sym typeface="Arial" panose="020B0604020202090204" pitchFamily="34" charset="0"/>
              </a:rPr>
              <a:t>Mini-risk Training:</a:t>
            </a:r>
            <a:endParaRPr lang="en-US" altLang="zh-CN" sz="2000" b="1" spc="0" dirty="0">
              <a:solidFill>
                <a:schemeClr val="tx1">
                  <a:lumMod val="65000"/>
                  <a:lumOff val="35000"/>
                </a:schemeClr>
              </a:solidFill>
              <a:latin typeface="+mj-ea"/>
              <a:ea typeface="+mj-ea"/>
              <a:sym typeface="Arial" panose="020B0604020202090204" pitchFamily="34" charset="0"/>
            </a:endParaRPr>
          </a:p>
          <a:p>
            <a:pPr marL="0" lvl="1" indent="0" defTabSz="914400">
              <a:lnSpc>
                <a:spcPct val="150000"/>
              </a:lnSpc>
              <a:spcAft>
                <a:spcPts val="0"/>
              </a:spcAft>
              <a:buClr>
                <a:schemeClr val="tx1">
                  <a:lumMod val="65000"/>
                  <a:lumOff val="35000"/>
                </a:schemeClr>
              </a:buClr>
              <a:buFont typeface="Arial" panose="020B0604020202090204" pitchFamily="34" charset="0"/>
              <a:buNone/>
              <a:tabLst>
                <a:tab pos="1609725" algn="l"/>
                <a:tab pos="1609725" algn="l"/>
              </a:tabLst>
            </a:pPr>
            <a:endParaRPr lang="en-US" altLang="zh-CN" sz="1400" spc="0" dirty="0">
              <a:solidFill>
                <a:schemeClr val="tx1">
                  <a:lumMod val="65000"/>
                  <a:lumOff val="35000"/>
                </a:schemeClr>
              </a:solidFill>
              <a:latin typeface="+mj-ea"/>
              <a:ea typeface="+mj-ea"/>
              <a:sym typeface="Arial" panose="020B0604020202090204" pitchFamily="34" charset="0"/>
            </a:endParaRPr>
          </a:p>
          <a:p>
            <a:pPr marL="0" lvl="1" indent="0" defTabSz="914400">
              <a:lnSpc>
                <a:spcPct val="150000"/>
              </a:lnSpc>
              <a:spcAft>
                <a:spcPts val="0"/>
              </a:spcAft>
              <a:buClr>
                <a:schemeClr val="tx1">
                  <a:lumMod val="65000"/>
                  <a:lumOff val="35000"/>
                </a:schemeClr>
              </a:buClr>
              <a:buFont typeface="Arial" panose="020B0604020202090204" pitchFamily="34" charset="0"/>
              <a:buNone/>
              <a:tabLst>
                <a:tab pos="1609725" algn="l"/>
                <a:tab pos="1609725" algn="l"/>
              </a:tabLst>
            </a:pPr>
            <a:endParaRPr lang="en-US" altLang="zh-CN" sz="1400" spc="0" dirty="0">
              <a:solidFill>
                <a:schemeClr val="tx1">
                  <a:lumMod val="65000"/>
                  <a:lumOff val="35000"/>
                </a:schemeClr>
              </a:solidFill>
              <a:latin typeface="+mj-ea"/>
              <a:ea typeface="+mj-ea"/>
              <a:sym typeface="Arial" panose="020B0604020202090204" pitchFamily="34" charset="0"/>
            </a:endParaRPr>
          </a:p>
          <a:p>
            <a:pPr marL="0" lvl="1" indent="0" defTabSz="914400">
              <a:lnSpc>
                <a:spcPct val="150000"/>
              </a:lnSpc>
              <a:spcAft>
                <a:spcPts val="0"/>
              </a:spcAft>
              <a:buClr>
                <a:schemeClr val="tx1">
                  <a:lumMod val="65000"/>
                  <a:lumOff val="35000"/>
                </a:schemeClr>
              </a:buClr>
              <a:buFont typeface="Arial" panose="020B0604020202090204" pitchFamily="34" charset="0"/>
              <a:buNone/>
              <a:tabLst>
                <a:tab pos="1609725" algn="l"/>
                <a:tab pos="1609725" algn="l"/>
              </a:tabLst>
            </a:pPr>
            <a:r>
              <a:rPr lang="en-US" altLang="zh-CN" sz="1400" spc="0" dirty="0">
                <a:solidFill>
                  <a:schemeClr val="tx1">
                    <a:lumMod val="65000"/>
                    <a:lumOff val="35000"/>
                  </a:schemeClr>
                </a:solidFill>
                <a:latin typeface="+mj-ea"/>
                <a:ea typeface="+mj-ea"/>
                <a:sym typeface="Arial" panose="020B0604020202090204" pitchFamily="34" charset="0"/>
              </a:rPr>
              <a:t>Total loss:</a:t>
            </a:r>
            <a:endParaRPr lang="en-US" altLang="zh-CN" sz="1400" spc="0" dirty="0">
              <a:solidFill>
                <a:schemeClr val="tx1">
                  <a:lumMod val="65000"/>
                  <a:lumOff val="35000"/>
                </a:schemeClr>
              </a:solidFill>
              <a:latin typeface="+mj-ea"/>
              <a:ea typeface="+mj-ea"/>
              <a:sym typeface="Arial" panose="020B0604020202090204" pitchFamily="34" charset="0"/>
            </a:endParaRPr>
          </a:p>
          <a:p>
            <a:pPr marL="0" lvl="1" indent="0" defTabSz="914400">
              <a:lnSpc>
                <a:spcPct val="150000"/>
              </a:lnSpc>
              <a:spcAft>
                <a:spcPts val="0"/>
              </a:spcAft>
              <a:buClr>
                <a:schemeClr val="tx1">
                  <a:lumMod val="65000"/>
                  <a:lumOff val="35000"/>
                </a:schemeClr>
              </a:buClr>
              <a:buFont typeface="Arial" panose="020B0604020202090204" pitchFamily="34" charset="0"/>
              <a:buNone/>
              <a:tabLst>
                <a:tab pos="1609725" algn="l"/>
                <a:tab pos="1609725" algn="l"/>
              </a:tabLst>
            </a:pPr>
            <a:endParaRPr lang="zh-CN" altLang="en-US" sz="1400" spc="0" dirty="0">
              <a:solidFill>
                <a:schemeClr val="tx1">
                  <a:lumMod val="65000"/>
                  <a:lumOff val="35000"/>
                </a:schemeClr>
              </a:solidFill>
              <a:latin typeface="+mj-ea"/>
              <a:ea typeface="+mj-ea"/>
              <a:sym typeface="Arial" panose="020B0604020202090204" pitchFamily="34" charset="0"/>
            </a:endParaRPr>
          </a:p>
        </p:txBody>
      </p:sp>
      <p:pic>
        <p:nvPicPr>
          <p:cNvPr id="25" name="图片 24" descr="截屏2024-04-07 16.46.16"/>
          <p:cNvPicPr>
            <a:picLocks noChangeAspect="1"/>
          </p:cNvPicPr>
          <p:nvPr/>
        </p:nvPicPr>
        <p:blipFill>
          <a:blip r:embed="rId12"/>
          <a:stretch>
            <a:fillRect/>
          </a:stretch>
        </p:blipFill>
        <p:spPr>
          <a:xfrm>
            <a:off x="6941185" y="5213985"/>
            <a:ext cx="3851910" cy="697230"/>
          </a:xfrm>
          <a:prstGeom prst="rect">
            <a:avLst/>
          </a:prstGeom>
        </p:spPr>
      </p:pic>
      <p:cxnSp>
        <p:nvCxnSpPr>
          <p:cNvPr id="26" name="直接箭头连接符 25"/>
          <p:cNvCxnSpPr>
            <a:stCxn id="10" idx="3"/>
            <a:endCxn id="24" idx="1"/>
          </p:cNvCxnSpPr>
          <p:nvPr/>
        </p:nvCxnSpPr>
        <p:spPr>
          <a:xfrm>
            <a:off x="5312410" y="5694045"/>
            <a:ext cx="1415415" cy="0"/>
          </a:xfrm>
          <a:prstGeom prst="straightConnector1">
            <a:avLst/>
          </a:prstGeom>
          <a:ln>
            <a:solidFill>
              <a:schemeClr val="accent5"/>
            </a:solidFill>
            <a:tailEnd type="arrow"/>
          </a:ln>
        </p:spPr>
        <p:style>
          <a:lnRef idx="2">
            <a:schemeClr val="accent1"/>
          </a:lnRef>
          <a:fillRef idx="0">
            <a:srgbClr val="FFFFFF"/>
          </a:fillRef>
          <a:effectRef idx="0">
            <a:srgbClr val="FFFFFF"/>
          </a:effectRef>
          <a:fontRef idx="minor">
            <a:schemeClr val="tx1"/>
          </a:fontRef>
        </p:style>
      </p:cxnSp>
      <p:pic>
        <p:nvPicPr>
          <p:cNvPr id="27" name="图片 26" descr="截屏2024-04-07 16.51.09"/>
          <p:cNvPicPr>
            <a:picLocks noChangeAspect="1"/>
          </p:cNvPicPr>
          <p:nvPr/>
        </p:nvPicPr>
        <p:blipFill>
          <a:blip r:embed="rId13"/>
          <a:stretch>
            <a:fillRect/>
          </a:stretch>
        </p:blipFill>
        <p:spPr>
          <a:xfrm>
            <a:off x="8053070" y="6247765"/>
            <a:ext cx="1626870" cy="407035"/>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0" advClick="0"/>
    </mc:Choice>
    <mc:Fallback>
      <p:transition advClick="0"/>
    </mc:Fallback>
  </mc:AlternateContent>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文本占位符 12"/>
          <p:cNvSpPr>
            <a:spLocks noGrp="1"/>
          </p:cNvSpPr>
          <p:nvPr>
            <p:ph type="body" sz="quarter" idx="10"/>
          </p:nvPr>
        </p:nvSpPr>
        <p:spPr/>
        <p:txBody>
          <a:bodyPr/>
          <a:lstStyle/>
          <a:p>
            <a:r>
              <a:rPr lang="en-US" altLang="zh-CN" dirty="0">
                <a:sym typeface="Arial" panose="020B0604020202090204" pitchFamily="34" charset="0"/>
              </a:rPr>
              <a:t>03</a:t>
            </a:r>
            <a:endParaRPr lang="zh-CN" altLang="en-US" dirty="0">
              <a:sym typeface="Arial" panose="020B0604020202090204" pitchFamily="34" charset="0"/>
            </a:endParaRPr>
          </a:p>
        </p:txBody>
      </p:sp>
      <p:sp>
        <p:nvSpPr>
          <p:cNvPr id="19" name="文本占位符 18"/>
          <p:cNvSpPr>
            <a:spLocks noGrp="1"/>
          </p:cNvSpPr>
          <p:nvPr>
            <p:ph type="body" sz="quarter" idx="11"/>
          </p:nvPr>
        </p:nvSpPr>
        <p:spPr>
          <a:xfrm>
            <a:off x="2049780" y="3485515"/>
            <a:ext cx="8091805" cy="887730"/>
          </a:xfrm>
        </p:spPr>
        <p:txBody>
          <a:bodyPr anchor="ctr" anchorCtr="0"/>
          <a:lstStyle/>
          <a:p>
            <a:pPr algn="ctr">
              <a:lnSpc>
                <a:spcPct val="80000"/>
              </a:lnSpc>
            </a:pPr>
            <a:r>
              <a:rPr spc="250">
                <a:solidFill>
                  <a:schemeClr val="bg1"/>
                </a:solidFill>
                <a:latin typeface="Arial" panose="020B0604020202090204" pitchFamily="34" charset="0"/>
                <a:cs typeface="+mj-cs"/>
                <a:sym typeface="Arial" panose="020B0604020202090204" pitchFamily="34" charset="0"/>
              </a:rPr>
              <a:t>Experiments</a:t>
            </a:r>
            <a:endParaRPr spc="250">
              <a:solidFill>
                <a:schemeClr val="bg1"/>
              </a:solidFill>
              <a:latin typeface="Arial" panose="020B0604020202090204" pitchFamily="34" charset="0"/>
              <a:cs typeface="+mj-cs"/>
              <a:sym typeface="Arial" panose="020B0604020202090204" pitchFamily="34" charset="0"/>
            </a:endParaRPr>
          </a:p>
        </p:txBody>
      </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矩形 30"/>
          <p:cNvSpPr/>
          <p:nvPr/>
        </p:nvSpPr>
        <p:spPr>
          <a:xfrm>
            <a:off x="307340" y="197485"/>
            <a:ext cx="325755" cy="298450"/>
          </a:xfrm>
          <a:prstGeom prst="rect">
            <a:avLst/>
          </a:prstGeom>
          <a:noFill/>
          <a:ln w="47625">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矩形 31"/>
          <p:cNvSpPr/>
          <p:nvPr/>
        </p:nvSpPr>
        <p:spPr>
          <a:xfrm>
            <a:off x="458470" y="358140"/>
            <a:ext cx="291465" cy="241300"/>
          </a:xfrm>
          <a:prstGeom prst="rect">
            <a:avLst/>
          </a:prstGeom>
          <a:noFill/>
          <a:ln w="31750">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62"/>
          <p:cNvSpPr/>
          <p:nvPr/>
        </p:nvSpPr>
        <p:spPr>
          <a:xfrm>
            <a:off x="11994002" y="442316"/>
            <a:ext cx="198000" cy="669046"/>
          </a:xfrm>
          <a:prstGeom prst="rect">
            <a:avLst/>
          </a:prstGeom>
          <a:solidFill>
            <a:srgbClr val="8B0012"/>
          </a:solidFill>
          <a:ln>
            <a:noFill/>
          </a:ln>
        </p:spPr>
        <p:style>
          <a:lnRef idx="2">
            <a:schemeClr val="accent1">
              <a:shade val="50000"/>
            </a:schemeClr>
          </a:lnRef>
          <a:fillRef idx="1">
            <a:schemeClr val="accent1"/>
          </a:fillRef>
          <a:effectRef idx="0">
            <a:schemeClr val="accent1"/>
          </a:effectRef>
          <a:fontRef idx="minor">
            <a:schemeClr val="lt1"/>
          </a:fontRef>
        </p:style>
        <p:txBody>
          <a:bodyPr lIns="91278" tIns="45638" rIns="91278" bIns="45638" rtlCol="0" anchor="ctr"/>
          <a:lstStyle/>
          <a:p>
            <a:pPr algn="ctr" defTabSz="911860"/>
            <a:endParaRPr lang="zh-CN" altLang="en-US" sz="2305" dirty="0">
              <a:solidFill>
                <a:srgbClr val="4E639C"/>
              </a:solidFill>
              <a:ea typeface="微软雅黑" panose="020B0503020204020204" charset="-122"/>
            </a:endParaRPr>
          </a:p>
        </p:txBody>
      </p:sp>
      <p:sp>
        <p:nvSpPr>
          <p:cNvPr id="142" name="object 6"/>
          <p:cNvSpPr txBox="1">
            <a:spLocks noGrp="1"/>
          </p:cNvSpPr>
          <p:nvPr>
            <p:ph type="title" idx="4294967295"/>
          </p:nvPr>
        </p:nvSpPr>
        <p:spPr>
          <a:xfrm>
            <a:off x="882522" y="477667"/>
            <a:ext cx="10776078" cy="443230"/>
          </a:xfrm>
          <a:prstGeom prst="rect">
            <a:avLst/>
          </a:prstGeom>
        </p:spPr>
        <p:txBody>
          <a:bodyPr vert="horz" wrap="square" lIns="0" tIns="12700" rIns="0" bIns="0" rtlCol="0">
            <a:spAutoFit/>
          </a:bodyPr>
          <a:lstStyle/>
          <a:p>
            <a:pPr fontAlgn="auto">
              <a:lnSpc>
                <a:spcPct val="100000"/>
              </a:lnSpc>
            </a:pPr>
            <a:r>
              <a:rPr lang="en-US" altLang="zh-CN" sz="2800" b="1" dirty="0">
                <a:solidFill>
                  <a:schemeClr val="tx1">
                    <a:lumMod val="65000"/>
                    <a:lumOff val="35000"/>
                  </a:schemeClr>
                </a:solidFill>
                <a:latin typeface="+mj-ea"/>
              </a:rPr>
              <a:t>Datasets</a:t>
            </a:r>
            <a:endParaRPr lang="en-US" altLang="zh-CN" sz="2800" b="1" dirty="0">
              <a:solidFill>
                <a:schemeClr val="tx1">
                  <a:lumMod val="65000"/>
                  <a:lumOff val="35000"/>
                </a:schemeClr>
              </a:solidFill>
              <a:latin typeface="+mj-ea"/>
            </a:endParaRPr>
          </a:p>
        </p:txBody>
      </p:sp>
      <p:pic>
        <p:nvPicPr>
          <p:cNvPr id="8" name="图片 7"/>
          <p:cNvPicPr>
            <a:picLocks noChangeAspect="1"/>
          </p:cNvPicPr>
          <p:nvPr/>
        </p:nvPicPr>
        <p:blipFill>
          <a:blip r:embed="rId1"/>
          <a:stretch>
            <a:fillRect/>
          </a:stretch>
        </p:blipFill>
        <p:spPr>
          <a:xfrm>
            <a:off x="9755632" y="365125"/>
            <a:ext cx="2021840" cy="574386"/>
          </a:xfrm>
          <a:prstGeom prst="rect">
            <a:avLst/>
          </a:prstGeom>
        </p:spPr>
      </p:pic>
      <p:sp>
        <p:nvSpPr>
          <p:cNvPr id="3" name="内容占位符 1"/>
          <p:cNvSpPr txBox="1"/>
          <p:nvPr>
            <p:custDataLst>
              <p:tags r:id="rId2"/>
            </p:custDataLst>
          </p:nvPr>
        </p:nvSpPr>
        <p:spPr>
          <a:xfrm>
            <a:off x="435610" y="1111274"/>
            <a:ext cx="11222990" cy="4993777"/>
          </a:xfrm>
          <a:prstGeom prst="rect">
            <a:avLst/>
          </a:prstGeom>
        </p:spPr>
        <p:txBody>
          <a:bodyPr wrap="square">
            <a:normAutofit/>
          </a:bodyPr>
          <a:lstStyle>
            <a:lvl1pPr marL="2286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1pPr>
            <a:lvl2pPr marL="685800" indent="-228600" algn="l" defTabSz="914400" rtl="0" eaLnBrk="1" fontAlgn="auto" latinLnBrk="0" hangingPunct="1">
              <a:lnSpc>
                <a:spcPct val="130000"/>
              </a:lnSpc>
              <a:spcBef>
                <a:spcPts val="0"/>
              </a:spcBef>
              <a:spcAft>
                <a:spcPts val="1000"/>
              </a:spcAft>
              <a:buFont typeface="Arial" panose="020B0604020202090204" pitchFamily="34" charset="0"/>
              <a:buChar char="•"/>
              <a:tabLst>
                <a:tab pos="1609725" algn="l"/>
              </a:tabLst>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2pPr>
            <a:lvl3pPr marL="11430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3pPr>
            <a:lvl4pPr marL="16002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4pPr>
            <a:lvl5pPr marL="20574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42900" lvl="1" indent="-342900" defTabSz="914400">
              <a:lnSpc>
                <a:spcPct val="150000"/>
              </a:lnSpc>
              <a:spcAft>
                <a:spcPts val="0"/>
              </a:spcAft>
              <a:buClr>
                <a:schemeClr val="tx1">
                  <a:lumMod val="65000"/>
                  <a:lumOff val="35000"/>
                </a:schemeClr>
              </a:buClr>
              <a:buFont typeface="Arial" panose="020B0604020202090204" pitchFamily="34" charset="0"/>
              <a:buChar char="•"/>
              <a:tabLst>
                <a:tab pos="1609725" algn="l"/>
                <a:tab pos="1609725" algn="l"/>
              </a:tabLst>
            </a:pPr>
            <a:r>
              <a:rPr lang="en-US" sz="1800" b="1" spc="0" dirty="0">
                <a:solidFill>
                  <a:schemeClr val="tx1">
                    <a:lumMod val="65000"/>
                    <a:lumOff val="35000"/>
                  </a:schemeClr>
                </a:solidFill>
                <a:latin typeface="+mj-ea"/>
                <a:ea typeface="+mj-ea"/>
                <a:sym typeface="Arial" panose="020B0604020202090204" pitchFamily="34" charset="0"/>
              </a:rPr>
              <a:t>CNN/DM</a:t>
            </a:r>
            <a:endParaRPr lang="en-US" sz="1800" b="1" spc="0" dirty="0">
              <a:solidFill>
                <a:schemeClr val="tx1">
                  <a:lumMod val="65000"/>
                  <a:lumOff val="35000"/>
                </a:schemeClr>
              </a:solidFill>
              <a:latin typeface="+mj-ea"/>
              <a:ea typeface="+mj-ea"/>
              <a:sym typeface="Arial" panose="020B0604020202090204" pitchFamily="34" charset="0"/>
            </a:endParaRPr>
          </a:p>
          <a:p>
            <a:pPr marL="342265" lvl="1" indent="0" defTabSz="914400">
              <a:lnSpc>
                <a:spcPct val="150000"/>
              </a:lnSpc>
              <a:spcBef>
                <a:spcPts val="1200"/>
              </a:spcBef>
              <a:spcAft>
                <a:spcPts val="0"/>
              </a:spcAft>
              <a:buClr>
                <a:schemeClr val="tx1">
                  <a:lumMod val="65000"/>
                  <a:lumOff val="35000"/>
                </a:schemeClr>
              </a:buClr>
              <a:buFont typeface="Arial" panose="020B0604020202090204" pitchFamily="34" charset="0"/>
              <a:buNone/>
              <a:tabLst>
                <a:tab pos="1609725" algn="l"/>
                <a:tab pos="1609725" algn="l"/>
              </a:tabLst>
            </a:pPr>
            <a:r>
              <a:rPr lang="en-US" spc="0" dirty="0">
                <a:solidFill>
                  <a:schemeClr val="tx1">
                    <a:lumMod val="65000"/>
                    <a:lumOff val="35000"/>
                  </a:schemeClr>
                </a:solidFill>
                <a:latin typeface="+mj-ea"/>
                <a:ea typeface="+mj-ea"/>
                <a:sym typeface="Arial" panose="020B0604020202090204" pitchFamily="34" charset="0"/>
              </a:rPr>
              <a:t>A</a:t>
            </a:r>
            <a:r>
              <a:rPr spc="0" dirty="0">
                <a:solidFill>
                  <a:schemeClr val="tx1">
                    <a:lumMod val="65000"/>
                    <a:lumOff val="35000"/>
                  </a:schemeClr>
                </a:solidFill>
                <a:latin typeface="+mj-ea"/>
                <a:ea typeface="+mj-ea"/>
                <a:sym typeface="Arial" panose="020B0604020202090204" pitchFamily="34" charset="0"/>
              </a:rPr>
              <a:t> widely used news summarization dataset</a:t>
            </a:r>
            <a:r>
              <a:rPr lang="en-US" spc="0" dirty="0">
                <a:solidFill>
                  <a:schemeClr val="tx1">
                    <a:lumMod val="65000"/>
                    <a:lumOff val="35000"/>
                  </a:schemeClr>
                </a:solidFill>
                <a:latin typeface="+mj-ea"/>
                <a:ea typeface="+mj-ea"/>
                <a:sym typeface="Arial" panose="020B0604020202090204" pitchFamily="34" charset="0"/>
              </a:rPr>
              <a:t>, which </a:t>
            </a:r>
            <a:r>
              <a:rPr spc="0" dirty="0">
                <a:solidFill>
                  <a:schemeClr val="tx1">
                    <a:lumMod val="65000"/>
                    <a:lumOff val="35000"/>
                  </a:schemeClr>
                </a:solidFill>
                <a:latin typeface="+mj-ea"/>
                <a:ea typeface="+mj-ea"/>
                <a:sym typeface="Arial" panose="020B0604020202090204" pitchFamily="34" charset="0"/>
              </a:rPr>
              <a:t>treats the associated highlights as summaries.</a:t>
            </a:r>
            <a:endParaRPr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Lst>
            </a:pPr>
            <a:r>
              <a:rPr lang="en-US" sz="1800" b="1" spc="0" dirty="0">
                <a:solidFill>
                  <a:schemeClr val="tx1">
                    <a:lumMod val="65000"/>
                    <a:lumOff val="35000"/>
                  </a:schemeClr>
                </a:solidFill>
                <a:latin typeface="+mj-ea"/>
                <a:ea typeface="+mj-ea"/>
                <a:sym typeface="Arial" panose="020B0604020202090204" pitchFamily="34" charset="0"/>
              </a:rPr>
              <a:t>XSum</a:t>
            </a:r>
            <a:endParaRPr lang="en-US" sz="1800" b="1" spc="0" dirty="0">
              <a:solidFill>
                <a:schemeClr val="tx1">
                  <a:lumMod val="65000"/>
                  <a:lumOff val="35000"/>
                </a:schemeClr>
              </a:solidFill>
              <a:latin typeface="+mj-ea"/>
              <a:ea typeface="+mj-ea"/>
              <a:sym typeface="Arial" panose="020B0604020202090204" pitchFamily="34" charset="0"/>
            </a:endParaRPr>
          </a:p>
          <a:p>
            <a:pPr marL="342265" lvl="1" indent="0" defTabSz="914400">
              <a:lnSpc>
                <a:spcPct val="150000"/>
              </a:lnSpc>
              <a:spcBef>
                <a:spcPts val="1200"/>
              </a:spcBef>
              <a:spcAft>
                <a:spcPts val="0"/>
              </a:spcAft>
              <a:buClr>
                <a:schemeClr val="tx1">
                  <a:lumMod val="65000"/>
                  <a:lumOff val="35000"/>
                </a:schemeClr>
              </a:buClr>
              <a:buFont typeface="Arial" panose="020B0604020202090204" pitchFamily="34" charset="0"/>
              <a:buNone/>
              <a:tabLst>
                <a:tab pos="1609725" algn="l"/>
                <a:tab pos="1609725" algn="l"/>
              </a:tabLst>
            </a:pPr>
            <a:r>
              <a:rPr lang="en-US" spc="0" dirty="0">
                <a:solidFill>
                  <a:schemeClr val="tx1">
                    <a:lumMod val="65000"/>
                    <a:lumOff val="35000"/>
                  </a:schemeClr>
                </a:solidFill>
                <a:latin typeface="+mj-ea"/>
                <a:ea typeface="+mj-ea"/>
                <a:sym typeface="Arial" panose="020B0604020202090204" pitchFamily="34" charset="0"/>
              </a:rPr>
              <a:t>Another </a:t>
            </a:r>
            <a:r>
              <a:rPr spc="0" dirty="0">
                <a:solidFill>
                  <a:schemeClr val="tx1">
                    <a:lumMod val="65000"/>
                    <a:lumOff val="35000"/>
                  </a:schemeClr>
                </a:solidFill>
                <a:latin typeface="+mj-ea"/>
                <a:ea typeface="+mj-ea"/>
                <a:sym typeface="Arial" panose="020B0604020202090204" pitchFamily="34" charset="0"/>
              </a:rPr>
              <a:t>news summarization dataset</a:t>
            </a:r>
            <a:r>
              <a:rPr lang="en-US" spc="0" dirty="0">
                <a:solidFill>
                  <a:schemeClr val="tx1">
                    <a:lumMod val="65000"/>
                    <a:lumOff val="35000"/>
                  </a:schemeClr>
                </a:solidFill>
                <a:latin typeface="+mj-ea"/>
                <a:ea typeface="+mj-ea"/>
                <a:sym typeface="Arial" panose="020B0604020202090204" pitchFamily="34" charset="0"/>
              </a:rPr>
              <a:t>, which features </a:t>
            </a:r>
            <a:r>
              <a:rPr spc="0" dirty="0">
                <a:solidFill>
                  <a:schemeClr val="tx1">
                    <a:lumMod val="65000"/>
                    <a:lumOff val="35000"/>
                  </a:schemeClr>
                </a:solidFill>
                <a:latin typeface="+mj-ea"/>
                <a:ea typeface="+mj-ea"/>
                <a:sym typeface="Arial" panose="020B0604020202090204" pitchFamily="34" charset="0"/>
              </a:rPr>
              <a:t>extreme abstractive</a:t>
            </a:r>
            <a:r>
              <a:rPr lang="en-US" spc="0" dirty="0">
                <a:solidFill>
                  <a:schemeClr val="tx1">
                    <a:lumMod val="65000"/>
                    <a:lumOff val="35000"/>
                  </a:schemeClr>
                </a:solidFill>
                <a:latin typeface="+mj-ea"/>
                <a:ea typeface="+mj-ea"/>
                <a:sym typeface="Arial" panose="020B0604020202090204" pitchFamily="34" charset="0"/>
              </a:rPr>
              <a:t>ness</a:t>
            </a:r>
            <a:r>
              <a:rPr spc="0" dirty="0">
                <a:solidFill>
                  <a:schemeClr val="tx1">
                    <a:lumMod val="65000"/>
                    <a:lumOff val="35000"/>
                  </a:schemeClr>
                </a:solidFill>
                <a:latin typeface="+mj-ea"/>
                <a:ea typeface="+mj-ea"/>
                <a:sym typeface="Arial" panose="020B0604020202090204" pitchFamily="34" charset="0"/>
              </a:rPr>
              <a:t> </a:t>
            </a:r>
            <a:r>
              <a:rPr lang="en-US" spc="0" dirty="0">
                <a:solidFill>
                  <a:schemeClr val="tx1">
                    <a:lumMod val="65000"/>
                    <a:lumOff val="35000"/>
                  </a:schemeClr>
                </a:solidFill>
                <a:latin typeface="+mj-ea"/>
                <a:ea typeface="+mj-ea"/>
                <a:sym typeface="Arial" panose="020B0604020202090204" pitchFamily="34" charset="0"/>
              </a:rPr>
              <a:t>and</a:t>
            </a:r>
            <a:r>
              <a:rPr spc="0" dirty="0">
                <a:solidFill>
                  <a:schemeClr val="tx1">
                    <a:lumMod val="65000"/>
                    <a:lumOff val="35000"/>
                  </a:schemeClr>
                </a:solidFill>
                <a:latin typeface="+mj-ea"/>
                <a:ea typeface="+mj-ea"/>
                <a:sym typeface="Arial" panose="020B0604020202090204" pitchFamily="34" charset="0"/>
              </a:rPr>
              <a:t> contains a one</a:t>
            </a:r>
            <a:r>
              <a:rPr lang="en-US" spc="0" dirty="0">
                <a:solidFill>
                  <a:schemeClr val="tx1">
                    <a:lumMod val="65000"/>
                    <a:lumOff val="35000"/>
                  </a:schemeClr>
                </a:solidFill>
                <a:latin typeface="+mj-ea"/>
                <a:ea typeface="+mj-ea"/>
                <a:sym typeface="Arial" panose="020B0604020202090204" pitchFamily="34" charset="0"/>
              </a:rPr>
              <a:t>-</a:t>
            </a:r>
            <a:r>
              <a:rPr spc="0" dirty="0">
                <a:solidFill>
                  <a:schemeClr val="tx1">
                    <a:lumMod val="65000"/>
                    <a:lumOff val="35000"/>
                  </a:schemeClr>
                </a:solidFill>
                <a:latin typeface="+mj-ea"/>
                <a:ea typeface="+mj-ea"/>
                <a:sym typeface="Arial" panose="020B0604020202090204" pitchFamily="34" charset="0"/>
              </a:rPr>
              <a:t>sentence summary for each article from BBC.</a:t>
            </a:r>
            <a:endParaRPr spc="0" dirty="0">
              <a:solidFill>
                <a:schemeClr val="tx1">
                  <a:lumMod val="65000"/>
                  <a:lumOff val="35000"/>
                </a:schemeClr>
              </a:solidFill>
              <a:latin typeface="+mj-ea"/>
              <a:ea typeface="+mj-ea"/>
              <a:sym typeface="Arial" panose="020B0604020202090204" pitchFamily="34" charset="0"/>
            </a:endParaRPr>
          </a:p>
        </p:txBody>
      </p:sp>
      <p:pic>
        <p:nvPicPr>
          <p:cNvPr id="5" name="图片 4" descr="截屏2024-04-07 21.24.00"/>
          <p:cNvPicPr>
            <a:picLocks noChangeAspect="1"/>
          </p:cNvPicPr>
          <p:nvPr/>
        </p:nvPicPr>
        <p:blipFill>
          <a:blip r:embed="rId3"/>
          <a:stretch>
            <a:fillRect/>
          </a:stretch>
        </p:blipFill>
        <p:spPr>
          <a:xfrm>
            <a:off x="2687955" y="3920490"/>
            <a:ext cx="6718300" cy="218440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0" advClick="0"/>
    </mc:Choice>
    <mc:Fallback>
      <p:transition advClick="0"/>
    </mc:Fallback>
  </mc:AlternateContent>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矩形 30"/>
          <p:cNvSpPr/>
          <p:nvPr/>
        </p:nvSpPr>
        <p:spPr>
          <a:xfrm>
            <a:off x="307340" y="197485"/>
            <a:ext cx="325755" cy="298450"/>
          </a:xfrm>
          <a:prstGeom prst="rect">
            <a:avLst/>
          </a:prstGeom>
          <a:noFill/>
          <a:ln w="47625">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矩形 31"/>
          <p:cNvSpPr/>
          <p:nvPr/>
        </p:nvSpPr>
        <p:spPr>
          <a:xfrm>
            <a:off x="458470" y="358140"/>
            <a:ext cx="291465" cy="241300"/>
          </a:xfrm>
          <a:prstGeom prst="rect">
            <a:avLst/>
          </a:prstGeom>
          <a:noFill/>
          <a:ln w="31750">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62"/>
          <p:cNvSpPr/>
          <p:nvPr/>
        </p:nvSpPr>
        <p:spPr>
          <a:xfrm>
            <a:off x="11994002" y="442316"/>
            <a:ext cx="198000" cy="669046"/>
          </a:xfrm>
          <a:prstGeom prst="rect">
            <a:avLst/>
          </a:prstGeom>
          <a:solidFill>
            <a:srgbClr val="8B0012"/>
          </a:solidFill>
          <a:ln>
            <a:noFill/>
          </a:ln>
        </p:spPr>
        <p:style>
          <a:lnRef idx="2">
            <a:schemeClr val="accent1">
              <a:shade val="50000"/>
            </a:schemeClr>
          </a:lnRef>
          <a:fillRef idx="1">
            <a:schemeClr val="accent1"/>
          </a:fillRef>
          <a:effectRef idx="0">
            <a:schemeClr val="accent1"/>
          </a:effectRef>
          <a:fontRef idx="minor">
            <a:schemeClr val="lt1"/>
          </a:fontRef>
        </p:style>
        <p:txBody>
          <a:bodyPr lIns="91278" tIns="45638" rIns="91278" bIns="45638" rtlCol="0" anchor="ctr"/>
          <a:lstStyle/>
          <a:p>
            <a:pPr algn="ctr" defTabSz="911860"/>
            <a:endParaRPr lang="zh-CN" altLang="en-US" sz="2305" dirty="0">
              <a:solidFill>
                <a:srgbClr val="4E639C"/>
              </a:solidFill>
              <a:ea typeface="微软雅黑" panose="020B0503020204020204" charset="-122"/>
            </a:endParaRPr>
          </a:p>
        </p:txBody>
      </p:sp>
      <p:sp>
        <p:nvSpPr>
          <p:cNvPr id="142" name="object 6"/>
          <p:cNvSpPr txBox="1">
            <a:spLocks noGrp="1"/>
          </p:cNvSpPr>
          <p:nvPr>
            <p:ph type="title" idx="4294967295"/>
          </p:nvPr>
        </p:nvSpPr>
        <p:spPr>
          <a:xfrm>
            <a:off x="882522" y="477667"/>
            <a:ext cx="10776078" cy="443230"/>
          </a:xfrm>
          <a:prstGeom prst="rect">
            <a:avLst/>
          </a:prstGeom>
        </p:spPr>
        <p:txBody>
          <a:bodyPr vert="horz" wrap="square" lIns="0" tIns="12700" rIns="0" bIns="0" rtlCol="0">
            <a:spAutoFit/>
          </a:bodyPr>
          <a:lstStyle/>
          <a:p>
            <a:pPr fontAlgn="auto">
              <a:lnSpc>
                <a:spcPct val="100000"/>
              </a:lnSpc>
            </a:pPr>
            <a:r>
              <a:rPr lang="en-US" altLang="zh-CN" sz="2800" b="1" dirty="0">
                <a:solidFill>
                  <a:schemeClr val="tx1">
                    <a:lumMod val="65000"/>
                    <a:lumOff val="35000"/>
                  </a:schemeClr>
                </a:solidFill>
                <a:latin typeface="+mj-ea"/>
              </a:rPr>
              <a:t>Comparison Methods</a:t>
            </a:r>
            <a:endParaRPr lang="en-US" altLang="zh-CN" sz="2800" b="1" dirty="0">
              <a:solidFill>
                <a:schemeClr val="tx1">
                  <a:lumMod val="65000"/>
                  <a:lumOff val="35000"/>
                </a:schemeClr>
              </a:solidFill>
              <a:latin typeface="+mj-ea"/>
            </a:endParaRPr>
          </a:p>
        </p:txBody>
      </p:sp>
      <p:pic>
        <p:nvPicPr>
          <p:cNvPr id="8" name="图片 7"/>
          <p:cNvPicPr>
            <a:picLocks noChangeAspect="1"/>
          </p:cNvPicPr>
          <p:nvPr/>
        </p:nvPicPr>
        <p:blipFill>
          <a:blip r:embed="rId1"/>
          <a:stretch>
            <a:fillRect/>
          </a:stretch>
        </p:blipFill>
        <p:spPr>
          <a:xfrm>
            <a:off x="9755632" y="365125"/>
            <a:ext cx="2021840" cy="574386"/>
          </a:xfrm>
          <a:prstGeom prst="rect">
            <a:avLst/>
          </a:prstGeom>
        </p:spPr>
      </p:pic>
      <p:sp>
        <p:nvSpPr>
          <p:cNvPr id="3" name="内容占位符 1"/>
          <p:cNvSpPr txBox="1"/>
          <p:nvPr>
            <p:custDataLst>
              <p:tags r:id="rId2"/>
            </p:custDataLst>
          </p:nvPr>
        </p:nvSpPr>
        <p:spPr>
          <a:xfrm>
            <a:off x="435610" y="1111250"/>
            <a:ext cx="11222990" cy="5400040"/>
          </a:xfrm>
          <a:prstGeom prst="rect">
            <a:avLst/>
          </a:prstGeom>
        </p:spPr>
        <p:txBody>
          <a:bodyPr wrap="square">
            <a:noAutofit/>
          </a:bodyPr>
          <a:lstStyle>
            <a:lvl1pPr marL="2286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1pPr>
            <a:lvl2pPr marL="685800" indent="-228600" algn="l" defTabSz="914400" rtl="0" eaLnBrk="1" fontAlgn="auto" latinLnBrk="0" hangingPunct="1">
              <a:lnSpc>
                <a:spcPct val="130000"/>
              </a:lnSpc>
              <a:spcBef>
                <a:spcPts val="0"/>
              </a:spcBef>
              <a:spcAft>
                <a:spcPts val="1000"/>
              </a:spcAft>
              <a:buFont typeface="Arial" panose="020B0604020202090204" pitchFamily="34" charset="0"/>
              <a:buChar char="•"/>
              <a:tabLst>
                <a:tab pos="1609725" algn="l"/>
              </a:tabLst>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2pPr>
            <a:lvl3pPr marL="11430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3pPr>
            <a:lvl4pPr marL="16002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4pPr>
            <a:lvl5pPr marL="20574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42900" lvl="1" indent="-342900" defTabSz="914400">
              <a:lnSpc>
                <a:spcPct val="150000"/>
              </a:lnSpc>
              <a:spcBef>
                <a:spcPts val="600"/>
              </a:spcBef>
              <a:spcAft>
                <a:spcPts val="0"/>
              </a:spcAft>
              <a:buClr>
                <a:schemeClr val="tx1">
                  <a:lumMod val="65000"/>
                  <a:lumOff val="35000"/>
                </a:schemeClr>
              </a:buClr>
              <a:buFont typeface="Arial" panose="020B0604020202090204" pitchFamily="34" charset="0"/>
              <a:buChar char="•"/>
              <a:tabLst>
                <a:tab pos="1609725" algn="l"/>
                <a:tab pos="1609725" algn="l"/>
              </a:tabLst>
            </a:pPr>
            <a:r>
              <a:rPr lang="en-US" altLang="zh-CN" b="1" spc="0" dirty="0">
                <a:solidFill>
                  <a:schemeClr val="tx1">
                    <a:lumMod val="65000"/>
                    <a:lumOff val="35000"/>
                  </a:schemeClr>
                </a:solidFill>
                <a:latin typeface="+mj-ea"/>
                <a:ea typeface="+mj-ea"/>
                <a:sym typeface="Arial" panose="020B0604020202090204" pitchFamily="34" charset="0"/>
              </a:rPr>
              <a:t>BART</a:t>
            </a:r>
            <a:r>
              <a:rPr lang="en-US" altLang="zh-CN" spc="0" dirty="0">
                <a:solidFill>
                  <a:schemeClr val="tx1">
                    <a:lumMod val="65000"/>
                    <a:lumOff val="35000"/>
                  </a:schemeClr>
                </a:solidFill>
                <a:latin typeface="+mj-ea"/>
                <a:ea typeface="+mj-ea"/>
                <a:sym typeface="Arial" panose="020B0604020202090204" pitchFamily="34" charset="0"/>
              </a:rPr>
              <a:t>, a pre-trained model with denoising objectives and is widely used for abstractive summarization.</a:t>
            </a:r>
            <a:endParaRPr lang="en-US" altLang="zh-CN"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Bef>
                <a:spcPts val="600"/>
              </a:spcBef>
              <a:spcAft>
                <a:spcPts val="0"/>
              </a:spcAft>
              <a:buClr>
                <a:schemeClr val="tx1">
                  <a:lumMod val="65000"/>
                  <a:lumOff val="35000"/>
                </a:schemeClr>
              </a:buClr>
              <a:buFont typeface="Arial" panose="020B0604020202090204" pitchFamily="34" charset="0"/>
              <a:buChar char="•"/>
              <a:tabLst>
                <a:tab pos="1609725" algn="l"/>
                <a:tab pos="1609725" algn="l"/>
              </a:tabLst>
            </a:pPr>
            <a:r>
              <a:rPr lang="en-US" altLang="zh-CN" b="1" spc="0" dirty="0">
                <a:solidFill>
                  <a:schemeClr val="tx1">
                    <a:lumMod val="65000"/>
                    <a:lumOff val="35000"/>
                  </a:schemeClr>
                </a:solidFill>
                <a:latin typeface="+mj-ea"/>
                <a:ea typeface="+mj-ea"/>
                <a:sym typeface="Arial" panose="020B0604020202090204" pitchFamily="34" charset="0"/>
              </a:rPr>
              <a:t>PEGASUS</a:t>
            </a:r>
            <a:r>
              <a:rPr lang="en-US" altLang="zh-CN" spc="0" dirty="0">
                <a:solidFill>
                  <a:schemeClr val="tx1">
                    <a:lumMod val="65000"/>
                    <a:lumOff val="35000"/>
                  </a:schemeClr>
                </a:solidFill>
                <a:latin typeface="+mj-ea"/>
                <a:ea typeface="+mj-ea"/>
                <a:sym typeface="Arial" panose="020B0604020202090204" pitchFamily="34" charset="0"/>
              </a:rPr>
              <a:t>, another widely used pre-trained model with gap sentence generation and masked language modeling pre-training objectives. </a:t>
            </a:r>
            <a:endParaRPr lang="en-US" altLang="zh-CN"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Bef>
                <a:spcPts val="600"/>
              </a:spcBef>
              <a:spcAft>
                <a:spcPts val="0"/>
              </a:spcAft>
              <a:buClr>
                <a:schemeClr val="tx1">
                  <a:lumMod val="65000"/>
                  <a:lumOff val="35000"/>
                </a:schemeClr>
              </a:buClr>
              <a:buFont typeface="Arial" panose="020B0604020202090204" pitchFamily="34" charset="0"/>
              <a:buChar char="•"/>
              <a:tabLst>
                <a:tab pos="1609725" algn="l"/>
                <a:tab pos="1609725" algn="l"/>
                <a:tab pos="1609725" algn="l"/>
              </a:tabLst>
            </a:pPr>
            <a:r>
              <a:rPr lang="en-US" altLang="zh-CN" b="1" spc="0" dirty="0">
                <a:solidFill>
                  <a:schemeClr val="tx1">
                    <a:lumMod val="65000"/>
                    <a:lumOff val="35000"/>
                  </a:schemeClr>
                </a:solidFill>
                <a:latin typeface="+mj-ea"/>
                <a:ea typeface="+mj-ea"/>
                <a:sym typeface="Arial" panose="020B0604020202090204" pitchFamily="34" charset="0"/>
              </a:rPr>
              <a:t>GSum</a:t>
            </a:r>
            <a:r>
              <a:rPr lang="en-US" altLang="zh-CN" spc="0" dirty="0">
                <a:solidFill>
                  <a:schemeClr val="tx1">
                    <a:lumMod val="65000"/>
                    <a:lumOff val="35000"/>
                  </a:schemeClr>
                </a:solidFill>
                <a:latin typeface="+mj-ea"/>
                <a:ea typeface="+mj-ea"/>
                <a:sym typeface="Arial" panose="020B0604020202090204" pitchFamily="34" charset="0"/>
              </a:rPr>
              <a:t>, an abstractive summarization model guided by extraction results with an identical double-encoder architecture as ours.</a:t>
            </a:r>
            <a:endParaRPr lang="en-US" altLang="zh-CN"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Bef>
                <a:spcPts val="600"/>
              </a:spcBef>
              <a:spcAft>
                <a:spcPts val="0"/>
              </a:spcAft>
              <a:buClr>
                <a:schemeClr val="tx1">
                  <a:lumMod val="65000"/>
                  <a:lumOff val="35000"/>
                </a:schemeClr>
              </a:buClr>
              <a:buFont typeface="Arial" panose="020B0604020202090204" pitchFamily="34" charset="0"/>
              <a:buChar char="•"/>
              <a:tabLst>
                <a:tab pos="1609725" algn="l"/>
                <a:tab pos="1609725" algn="l"/>
                <a:tab pos="1609725" algn="l"/>
              </a:tabLst>
            </a:pPr>
            <a:r>
              <a:rPr lang="en-US" altLang="zh-CN" b="1" spc="0" dirty="0">
                <a:solidFill>
                  <a:schemeClr val="tx1">
                    <a:lumMod val="65000"/>
                    <a:lumOff val="35000"/>
                  </a:schemeClr>
                </a:solidFill>
                <a:latin typeface="+mj-ea"/>
                <a:ea typeface="+mj-ea"/>
                <a:sym typeface="Arial" panose="020B0604020202090204" pitchFamily="34" charset="0"/>
              </a:rPr>
              <a:t>GOLD</a:t>
            </a:r>
            <a:r>
              <a:rPr lang="en-US" altLang="zh-CN" spc="0" dirty="0">
                <a:solidFill>
                  <a:schemeClr val="tx1">
                    <a:lumMod val="65000"/>
                    <a:lumOff val="35000"/>
                  </a:schemeClr>
                </a:solidFill>
                <a:latin typeface="+mj-ea"/>
                <a:ea typeface="+mj-ea"/>
                <a:sym typeface="Arial" panose="020B0604020202090204" pitchFamily="34" charset="0"/>
              </a:rPr>
              <a:t>, an off</a:t>
            </a:r>
            <a:r>
              <a:rPr lang="en-US" altLang="zh-CN" spc="0" dirty="0">
                <a:solidFill>
                  <a:schemeClr val="tx1">
                    <a:lumMod val="65000"/>
                    <a:lumOff val="35000"/>
                  </a:schemeClr>
                </a:solidFill>
                <a:latin typeface="+mj-ea"/>
                <a:ea typeface="+mj-ea"/>
                <a:sym typeface="Arial" panose="020B0604020202090204" pitchFamily="34" charset="0"/>
              </a:rPr>
              <a:t>-policy reinforcement learning method using the reference summary as a demonstrator.</a:t>
            </a:r>
            <a:endParaRPr lang="en-US" altLang="zh-CN"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Bef>
                <a:spcPts val="600"/>
              </a:spcBef>
              <a:spcAft>
                <a:spcPts val="0"/>
              </a:spcAft>
              <a:buClr>
                <a:schemeClr val="tx1">
                  <a:lumMod val="65000"/>
                  <a:lumOff val="35000"/>
                </a:schemeClr>
              </a:buClr>
              <a:buFont typeface="Arial" panose="020B0604020202090204" pitchFamily="34" charset="0"/>
              <a:buChar char="•"/>
              <a:tabLst>
                <a:tab pos="1609725" algn="l"/>
                <a:tab pos="1609725" algn="l"/>
                <a:tab pos="1609725" algn="l"/>
              </a:tabLst>
            </a:pPr>
            <a:r>
              <a:rPr lang="en-US" altLang="zh-CN" b="1" spc="0" dirty="0">
                <a:solidFill>
                  <a:schemeClr val="tx1">
                    <a:lumMod val="65000"/>
                    <a:lumOff val="35000"/>
                  </a:schemeClr>
                </a:solidFill>
                <a:latin typeface="+mj-ea"/>
                <a:ea typeface="+mj-ea"/>
                <a:sym typeface="Arial" panose="020B0604020202090204" pitchFamily="34" charset="0"/>
              </a:rPr>
              <a:t>SeqCo</a:t>
            </a:r>
            <a:r>
              <a:rPr lang="en-US" altLang="zh-CN" spc="0" dirty="0">
                <a:solidFill>
                  <a:schemeClr val="tx1">
                    <a:lumMod val="65000"/>
                    <a:lumOff val="35000"/>
                  </a:schemeClr>
                </a:solidFill>
                <a:latin typeface="+mj-ea"/>
                <a:ea typeface="+mj-ea"/>
                <a:sym typeface="Arial" panose="020B0604020202090204" pitchFamily="34" charset="0"/>
              </a:rPr>
              <a:t>, a contrastive learning method that enforces the semantic similarity between reference and candidate.</a:t>
            </a:r>
            <a:endParaRPr lang="en-US" altLang="zh-CN"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Bef>
                <a:spcPts val="600"/>
              </a:spcBef>
              <a:spcAft>
                <a:spcPts val="0"/>
              </a:spcAft>
              <a:buClr>
                <a:schemeClr val="tx1">
                  <a:lumMod val="65000"/>
                  <a:lumOff val="35000"/>
                </a:schemeClr>
              </a:buClr>
              <a:buFont typeface="Arial" panose="020B0604020202090204" pitchFamily="34" charset="0"/>
              <a:buChar char="•"/>
              <a:tabLst>
                <a:tab pos="1609725" algn="l"/>
                <a:tab pos="1609725" algn="l"/>
                <a:tab pos="1609725" algn="l"/>
              </a:tabLst>
            </a:pPr>
            <a:r>
              <a:rPr lang="en-US" altLang="zh-CN" b="1" spc="0" dirty="0">
                <a:solidFill>
                  <a:schemeClr val="tx1">
                    <a:lumMod val="65000"/>
                    <a:lumOff val="35000"/>
                  </a:schemeClr>
                </a:solidFill>
                <a:latin typeface="+mj-ea"/>
                <a:ea typeface="+mj-ea"/>
                <a:sym typeface="Arial" panose="020B0604020202090204" pitchFamily="34" charset="0"/>
              </a:rPr>
              <a:t>BRIO</a:t>
            </a:r>
            <a:r>
              <a:rPr lang="en-US" altLang="zh-CN" spc="0" dirty="0">
                <a:solidFill>
                  <a:schemeClr val="tx1">
                    <a:lumMod val="65000"/>
                    <a:lumOff val="35000"/>
                  </a:schemeClr>
                </a:solidFill>
                <a:latin typeface="+mj-ea"/>
                <a:ea typeface="+mj-ea"/>
                <a:sym typeface="Arial" panose="020B0604020202090204" pitchFamily="34" charset="0"/>
              </a:rPr>
              <a:t>, a contrastive learning method that assigns probability mass to candidate summaries according to their quality. </a:t>
            </a:r>
            <a:endParaRPr lang="en-US" altLang="zh-CN"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Bef>
                <a:spcPts val="600"/>
              </a:spcBef>
              <a:spcAft>
                <a:spcPts val="0"/>
              </a:spcAft>
              <a:buClr>
                <a:schemeClr val="tx1">
                  <a:lumMod val="65000"/>
                  <a:lumOff val="35000"/>
                </a:schemeClr>
              </a:buClr>
              <a:buFont typeface="Arial" panose="020B0604020202090204" pitchFamily="34" charset="0"/>
              <a:buChar char="•"/>
              <a:tabLst>
                <a:tab pos="1609725" algn="l"/>
                <a:tab pos="1609725" algn="l"/>
                <a:tab pos="1609725" algn="l"/>
              </a:tabLst>
            </a:pPr>
            <a:r>
              <a:rPr lang="en-US" altLang="zh-CN" b="1" spc="0" dirty="0">
                <a:solidFill>
                  <a:schemeClr val="tx1">
                    <a:lumMod val="65000"/>
                    <a:lumOff val="35000"/>
                  </a:schemeClr>
                </a:solidFill>
                <a:latin typeface="+mj-ea"/>
                <a:ea typeface="+mj-ea"/>
                <a:sym typeface="Arial" panose="020B0604020202090204" pitchFamily="34" charset="0"/>
              </a:rPr>
              <a:t>SimMCS</a:t>
            </a:r>
            <a:r>
              <a:rPr lang="en-US" altLang="zh-CN" spc="0" dirty="0">
                <a:solidFill>
                  <a:schemeClr val="tx1">
                    <a:lumMod val="65000"/>
                    <a:lumOff val="35000"/>
                  </a:schemeClr>
                </a:solidFill>
                <a:latin typeface="+mj-ea"/>
                <a:ea typeface="+mj-ea"/>
                <a:sym typeface="Arial" panose="020B0604020202090204" pitchFamily="34" charset="0"/>
              </a:rPr>
              <a:t>, a multi-level contrastive learning method improved from BRIO and achieved state-of-the-art on both CNN/DM and XSum.</a:t>
            </a:r>
            <a:endParaRPr lang="en-US" altLang="zh-CN"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Bef>
                <a:spcPts val="600"/>
              </a:spcBef>
              <a:spcAft>
                <a:spcPts val="0"/>
              </a:spcAft>
              <a:buClr>
                <a:schemeClr val="tx1">
                  <a:lumMod val="65000"/>
                  <a:lumOff val="35000"/>
                </a:schemeClr>
              </a:buClr>
              <a:buFont typeface="Arial" panose="020B0604020202090204" pitchFamily="34" charset="0"/>
              <a:buChar char="•"/>
              <a:tabLst>
                <a:tab pos="1609725" algn="l"/>
                <a:tab pos="1609725" algn="l"/>
                <a:tab pos="1609725" algn="l"/>
              </a:tabLst>
            </a:pPr>
            <a:r>
              <a:rPr lang="en-US" altLang="zh-CN" b="1" spc="0" dirty="0">
                <a:solidFill>
                  <a:schemeClr val="tx1">
                    <a:lumMod val="65000"/>
                    <a:lumOff val="35000"/>
                  </a:schemeClr>
                </a:solidFill>
                <a:latin typeface="+mj-ea"/>
                <a:ea typeface="+mj-ea"/>
                <a:sym typeface="Arial" panose="020B0604020202090204" pitchFamily="34" charset="0"/>
              </a:rPr>
              <a:t>SLiC</a:t>
            </a:r>
            <a:r>
              <a:rPr lang="en-US" altLang="zh-CN" spc="0" dirty="0">
                <a:solidFill>
                  <a:schemeClr val="tx1">
                    <a:lumMod val="65000"/>
                    <a:lumOff val="35000"/>
                  </a:schemeClr>
                </a:solidFill>
                <a:latin typeface="+mj-ea"/>
                <a:ea typeface="+mj-ea"/>
                <a:sym typeface="Arial" panose="020B0604020202090204" pitchFamily="34" charset="0"/>
              </a:rPr>
              <a:t>, is a calibrating method that aligns the like_x0002_lihood of model-generated sequences with the reference in the </a:t>
            </a:r>
            <a:r>
              <a:rPr lang="zh-CN" altLang="en-US" spc="0" dirty="0">
                <a:solidFill>
                  <a:schemeClr val="tx1">
                    <a:lumMod val="65000"/>
                    <a:lumOff val="35000"/>
                  </a:schemeClr>
                </a:solidFill>
                <a:latin typeface="+mj-ea"/>
                <a:ea typeface="+mj-ea"/>
                <a:sym typeface="Arial" panose="020B0604020202090204" pitchFamily="34" charset="0"/>
              </a:rPr>
              <a:t>model’s latent space.</a:t>
            </a:r>
            <a:endParaRPr lang="zh-CN" altLang="en-US" spc="0" dirty="0">
              <a:solidFill>
                <a:schemeClr val="tx1">
                  <a:lumMod val="65000"/>
                  <a:lumOff val="35000"/>
                </a:schemeClr>
              </a:solidFill>
              <a:latin typeface="+mj-ea"/>
              <a:ea typeface="+mj-ea"/>
              <a:sym typeface="Arial" panose="020B0604020202090204" pitchFamily="34" charset="0"/>
            </a:endParaRPr>
          </a:p>
        </p:txBody>
      </p:sp>
    </p:spTree>
  </p:cSld>
  <p:clrMapOvr>
    <a:masterClrMapping/>
  </p:clrMapOvr>
  <mc:AlternateContent xmlns:mc="http://schemas.openxmlformats.org/markup-compatibility/2006">
    <mc:Choice xmlns:p14="http://schemas.microsoft.com/office/powerpoint/2010/main" Requires="p14">
      <p:transition p14:dur="0" advClick="0"/>
    </mc:Choice>
    <mc:Fallback>
      <p:transition advClick="0"/>
    </mc:Fallback>
  </mc:AlternateContent>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矩形 30"/>
          <p:cNvSpPr/>
          <p:nvPr/>
        </p:nvSpPr>
        <p:spPr>
          <a:xfrm>
            <a:off x="307340" y="197485"/>
            <a:ext cx="325755" cy="298450"/>
          </a:xfrm>
          <a:prstGeom prst="rect">
            <a:avLst/>
          </a:prstGeom>
          <a:noFill/>
          <a:ln w="47625">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矩形 31"/>
          <p:cNvSpPr/>
          <p:nvPr/>
        </p:nvSpPr>
        <p:spPr>
          <a:xfrm>
            <a:off x="458470" y="358140"/>
            <a:ext cx="291465" cy="241300"/>
          </a:xfrm>
          <a:prstGeom prst="rect">
            <a:avLst/>
          </a:prstGeom>
          <a:noFill/>
          <a:ln w="31750">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62"/>
          <p:cNvSpPr/>
          <p:nvPr/>
        </p:nvSpPr>
        <p:spPr>
          <a:xfrm>
            <a:off x="11994002" y="442316"/>
            <a:ext cx="198000" cy="669046"/>
          </a:xfrm>
          <a:prstGeom prst="rect">
            <a:avLst/>
          </a:prstGeom>
          <a:solidFill>
            <a:srgbClr val="8B0012"/>
          </a:solidFill>
          <a:ln>
            <a:noFill/>
          </a:ln>
        </p:spPr>
        <p:style>
          <a:lnRef idx="2">
            <a:schemeClr val="accent1">
              <a:shade val="50000"/>
            </a:schemeClr>
          </a:lnRef>
          <a:fillRef idx="1">
            <a:schemeClr val="accent1"/>
          </a:fillRef>
          <a:effectRef idx="0">
            <a:schemeClr val="accent1"/>
          </a:effectRef>
          <a:fontRef idx="minor">
            <a:schemeClr val="lt1"/>
          </a:fontRef>
        </p:style>
        <p:txBody>
          <a:bodyPr lIns="91278" tIns="45638" rIns="91278" bIns="45638" rtlCol="0" anchor="ctr"/>
          <a:lstStyle/>
          <a:p>
            <a:pPr algn="ctr" defTabSz="911860"/>
            <a:endParaRPr lang="zh-CN" altLang="en-US" sz="2305" dirty="0">
              <a:solidFill>
                <a:srgbClr val="4E639C"/>
              </a:solidFill>
              <a:ea typeface="微软雅黑" panose="020B0503020204020204" charset="-122"/>
            </a:endParaRPr>
          </a:p>
        </p:txBody>
      </p:sp>
      <p:sp>
        <p:nvSpPr>
          <p:cNvPr id="142" name="object 6"/>
          <p:cNvSpPr txBox="1">
            <a:spLocks noGrp="1"/>
          </p:cNvSpPr>
          <p:nvPr>
            <p:ph type="title" idx="4294967295"/>
          </p:nvPr>
        </p:nvSpPr>
        <p:spPr>
          <a:xfrm>
            <a:off x="882522" y="477667"/>
            <a:ext cx="10776078" cy="443230"/>
          </a:xfrm>
          <a:prstGeom prst="rect">
            <a:avLst/>
          </a:prstGeom>
        </p:spPr>
        <p:txBody>
          <a:bodyPr vert="horz" wrap="square" lIns="0" tIns="12700" rIns="0" bIns="0" rtlCol="0">
            <a:spAutoFit/>
          </a:bodyPr>
          <a:lstStyle/>
          <a:p>
            <a:pPr fontAlgn="auto">
              <a:lnSpc>
                <a:spcPct val="100000"/>
              </a:lnSpc>
            </a:pPr>
            <a:r>
              <a:rPr lang="en-US" altLang="zh-CN" sz="2800" b="1" dirty="0">
                <a:solidFill>
                  <a:schemeClr val="tx1">
                    <a:lumMod val="65000"/>
                    <a:lumOff val="35000"/>
                  </a:schemeClr>
                </a:solidFill>
                <a:latin typeface="+mj-ea"/>
              </a:rPr>
              <a:t>Metrics</a:t>
            </a:r>
            <a:endParaRPr lang="en-US" altLang="zh-CN" sz="2800" b="1" dirty="0">
              <a:solidFill>
                <a:schemeClr val="tx1">
                  <a:lumMod val="65000"/>
                  <a:lumOff val="35000"/>
                </a:schemeClr>
              </a:solidFill>
              <a:latin typeface="+mj-ea"/>
            </a:endParaRPr>
          </a:p>
        </p:txBody>
      </p:sp>
      <p:pic>
        <p:nvPicPr>
          <p:cNvPr id="8" name="图片 7"/>
          <p:cNvPicPr>
            <a:picLocks noChangeAspect="1"/>
          </p:cNvPicPr>
          <p:nvPr/>
        </p:nvPicPr>
        <p:blipFill>
          <a:blip r:embed="rId1"/>
          <a:stretch>
            <a:fillRect/>
          </a:stretch>
        </p:blipFill>
        <p:spPr>
          <a:xfrm>
            <a:off x="9755632" y="365125"/>
            <a:ext cx="2021840" cy="574386"/>
          </a:xfrm>
          <a:prstGeom prst="rect">
            <a:avLst/>
          </a:prstGeom>
        </p:spPr>
      </p:pic>
      <mc:AlternateContent xmlns:mc="http://schemas.openxmlformats.org/markup-compatibility/2006">
        <mc:Choice xmlns:a14="http://schemas.microsoft.com/office/drawing/2010/main" Requires="a14">
          <p:sp>
            <p:nvSpPr>
              <p:cNvPr id="3" name="内容占位符 1"/>
              <p:cNvSpPr txBox="1"/>
              <p:nvPr>
                <p:custDataLst>
                  <p:tags r:id="rId2"/>
                </p:custDataLst>
              </p:nvPr>
            </p:nvSpPr>
            <p:spPr>
              <a:xfrm>
                <a:off x="435610" y="1111250"/>
                <a:ext cx="11222990" cy="5513705"/>
              </a:xfrm>
              <a:prstGeom prst="rect">
                <a:avLst/>
              </a:prstGeom>
            </p:spPr>
            <p:txBody>
              <a:bodyPr wrap="square">
                <a:normAutofit/>
              </a:bodyPr>
              <a:lstStyle>
                <a:lvl1pPr marL="2286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1pPr>
                <a:lvl2pPr marL="685800" indent="-228600" algn="l" defTabSz="914400" rtl="0" eaLnBrk="1" fontAlgn="auto" latinLnBrk="0" hangingPunct="1">
                  <a:lnSpc>
                    <a:spcPct val="130000"/>
                  </a:lnSpc>
                  <a:spcBef>
                    <a:spcPts val="0"/>
                  </a:spcBef>
                  <a:spcAft>
                    <a:spcPts val="1000"/>
                  </a:spcAft>
                  <a:buFont typeface="Arial" panose="020B0604020202090204" pitchFamily="34" charset="0"/>
                  <a:buChar char="•"/>
                  <a:tabLst>
                    <a:tab pos="1609725" algn="l"/>
                  </a:tabLst>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2pPr>
                <a:lvl3pPr marL="11430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3pPr>
                <a:lvl4pPr marL="16002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4pPr>
                <a:lvl5pPr marL="20574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42900" lvl="1" indent="-342900"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 pos="1609725" algn="l"/>
                  </a:tabLst>
                </a:pPr>
                <a:r>
                  <a:rPr lang="en-US" altLang="zh-CN" b="1" spc="0" dirty="0">
                    <a:solidFill>
                      <a:schemeClr val="tx1">
                        <a:lumMod val="65000"/>
                        <a:lumOff val="35000"/>
                      </a:schemeClr>
                    </a:solidFill>
                    <a:latin typeface="+mj-ea"/>
                    <a:ea typeface="+mj-ea"/>
                    <a:sym typeface="Arial" panose="020B0604020202090204" pitchFamily="34" charset="0"/>
                  </a:rPr>
                  <a:t>ROUGE: </a:t>
                </a:r>
                <a:r>
                  <a:rPr lang="en-US" altLang="zh-CN" spc="0" dirty="0">
                    <a:solidFill>
                      <a:schemeClr val="tx1">
                        <a:lumMod val="65000"/>
                        <a:lumOff val="35000"/>
                      </a:schemeClr>
                    </a:solidFill>
                    <a:latin typeface="+mj-ea"/>
                    <a:ea typeface="+mj-ea"/>
                    <a:sym typeface="Arial" panose="020B0604020202090204" pitchFamily="34" charset="0"/>
                  </a:rPr>
                  <a:t>The F1 scores of ROUGE-1, ROUGE-2 and ROUGE-L, which measure the lexical overlap of model-generated and reference summaries.</a:t>
                </a:r>
                <a:endParaRPr lang="en-US" altLang="zh-CN"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 pos="1609725" algn="l"/>
                  </a:tabLst>
                </a:pPr>
                <a:r>
                  <a:rPr lang="en-US" b="1" spc="0" dirty="0">
                    <a:solidFill>
                      <a:schemeClr val="tx1">
                        <a:lumMod val="65000"/>
                        <a:lumOff val="35000"/>
                      </a:schemeClr>
                    </a:solidFill>
                    <a:latin typeface="+mj-ea"/>
                    <a:ea typeface="+mj-ea"/>
                    <a:sym typeface="Arial" panose="020B0604020202090204" pitchFamily="34" charset="0"/>
                  </a:rPr>
                  <a:t>N</a:t>
                </a:r>
                <a:r>
                  <a:rPr b="1" spc="0" dirty="0">
                    <a:solidFill>
                      <a:schemeClr val="tx1">
                        <a:lumMod val="65000"/>
                        <a:lumOff val="35000"/>
                      </a:schemeClr>
                    </a:solidFill>
                    <a:latin typeface="+mj-ea"/>
                    <a:ea typeface="+mj-ea"/>
                    <a:sym typeface="Arial" panose="020B0604020202090204" pitchFamily="34" charset="0"/>
                  </a:rPr>
                  <a:t>ormalized Levenshtein</a:t>
                </a:r>
                <a:r>
                  <a:rPr lang="en-US" b="1" spc="0" dirty="0">
                    <a:solidFill>
                      <a:schemeClr val="tx1">
                        <a:lumMod val="65000"/>
                        <a:lumOff val="35000"/>
                      </a:schemeClr>
                    </a:solidFill>
                    <a:latin typeface="+mj-ea"/>
                    <a:ea typeface="+mj-ea"/>
                    <a:sym typeface="Arial" panose="020B0604020202090204" pitchFamily="34" charset="0"/>
                  </a:rPr>
                  <a:t> D</a:t>
                </a:r>
                <a:r>
                  <a:rPr b="1" spc="0" dirty="0">
                    <a:solidFill>
                      <a:schemeClr val="tx1">
                        <a:lumMod val="65000"/>
                        <a:lumOff val="35000"/>
                      </a:schemeClr>
                    </a:solidFill>
                    <a:latin typeface="+mj-ea"/>
                    <a:ea typeface="+mj-ea"/>
                    <a:sym typeface="Arial" panose="020B0604020202090204" pitchFamily="34" charset="0"/>
                  </a:rPr>
                  <a:t>istance</a:t>
                </a:r>
                <a:r>
                  <a:rPr lang="en-US" b="1" spc="0" dirty="0">
                    <a:solidFill>
                      <a:schemeClr val="tx1">
                        <a:lumMod val="65000"/>
                        <a:lumOff val="35000"/>
                      </a:schemeClr>
                    </a:solidFill>
                    <a:latin typeface="+mj-ea"/>
                    <a:ea typeface="+mj-ea"/>
                    <a:sym typeface="Arial" panose="020B0604020202090204" pitchFamily="34" charset="0"/>
                  </a:rPr>
                  <a:t>: </a:t>
                </a:r>
                <a:r>
                  <a:rPr lang="en-US" altLang="zh-CN" spc="0" dirty="0">
                    <a:solidFill>
                      <a:schemeClr val="tx1">
                        <a:lumMod val="65000"/>
                        <a:lumOff val="35000"/>
                      </a:schemeClr>
                    </a:solidFill>
                    <a:latin typeface="+mj-ea"/>
                    <a:ea typeface="+mj-ea"/>
                    <a:sym typeface="Arial" panose="020B0604020202090204" pitchFamily="34" charset="0"/>
                  </a:rPr>
                  <a:t>Assesses how the revision improves candidate summaries quality.</a:t>
                </a:r>
                <a:endParaRPr lang="en-US" altLang="zh-CN" spc="0" dirty="0">
                  <a:solidFill>
                    <a:schemeClr val="tx1">
                      <a:lumMod val="65000"/>
                      <a:lumOff val="35000"/>
                    </a:schemeClr>
                  </a:solidFill>
                  <a:latin typeface="+mj-ea"/>
                  <a:ea typeface="+mj-ea"/>
                  <a:sym typeface="Arial" panose="020B0604020202090204" pitchFamily="34" charset="0"/>
                </a:endParaRPr>
              </a:p>
              <a:p>
                <a:pPr marL="342265" lvl="1" indent="0" defTabSz="914400">
                  <a:lnSpc>
                    <a:spcPct val="150000"/>
                  </a:lnSpc>
                  <a:spcBef>
                    <a:spcPts val="1200"/>
                  </a:spcBef>
                  <a:spcAft>
                    <a:spcPts val="0"/>
                  </a:spcAft>
                  <a:buClr>
                    <a:schemeClr val="tx1">
                      <a:lumMod val="65000"/>
                      <a:lumOff val="35000"/>
                    </a:schemeClr>
                  </a:buClr>
                  <a:buNone/>
                  <a:tabLst>
                    <a:tab pos="1609725" algn="l"/>
                    <a:tab pos="1609725" algn="l"/>
                  </a:tabLst>
                </a:pPr>
                <a:endPar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endParaRPr>
              </a:p>
              <a:p>
                <a:pPr marL="342265" lvl="1" indent="0" defTabSz="914400">
                  <a:lnSpc>
                    <a:spcPct val="150000"/>
                  </a:lnSpc>
                  <a:spcBef>
                    <a:spcPts val="1200"/>
                  </a:spcBef>
                  <a:spcAft>
                    <a:spcPts val="0"/>
                  </a:spcAft>
                  <a:buClr>
                    <a:schemeClr val="tx1">
                      <a:lumMod val="65000"/>
                      <a:lumOff val="35000"/>
                    </a:schemeClr>
                  </a:buClr>
                  <a:buNone/>
                  <a:tabLst>
                    <a:tab pos="1609725" algn="l"/>
                    <a:tab pos="1609725" algn="l"/>
                  </a:tabLst>
                </a:pPr>
                <a:endPar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endParaRPr>
              </a:p>
              <a:p>
                <a:pPr marL="342265" lvl="1" indent="0" defTabSz="914400">
                  <a:lnSpc>
                    <a:spcPct val="150000"/>
                  </a:lnSpc>
                  <a:spcBef>
                    <a:spcPts val="1200"/>
                  </a:spcBef>
                  <a:spcAft>
                    <a:spcPts val="0"/>
                  </a:spcAft>
                  <a:buClr>
                    <a:schemeClr val="tx1">
                      <a:lumMod val="65000"/>
                      <a:lumOff val="35000"/>
                    </a:schemeClr>
                  </a:buClr>
                  <a:buNone/>
                  <a:tabLst>
                    <a:tab pos="1609725" algn="l"/>
                    <a:tab pos="1609725" algn="l"/>
                  </a:tabLst>
                </a:pPr>
                <a14:m>
                  <m:oMath xmlns:m="http://schemas.openxmlformats.org/officeDocument/2006/math">
                    <m: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𝐷𝑖𝑠𝑡𝑎𝑛𝑐𝑒</m:t>
                    </m:r>
                    <m: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r>
                      <a:rPr lang="en-US" altLang="zh-CN"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oMath>
                </a14:m>
                <a:r>
                  <a:rPr lang="en-US" altLang="zh-CN" spc="0" dirty="0">
                    <a:solidFill>
                      <a:schemeClr val="tx1">
                        <a:lumMod val="65000"/>
                        <a:lumOff val="35000"/>
                      </a:schemeClr>
                    </a:solidFill>
                    <a:latin typeface="+mj-ea"/>
                    <a:ea typeface="+mj-ea"/>
                    <a:sym typeface="Arial" panose="020B0604020202090204" pitchFamily="34" charset="0"/>
                  </a:rPr>
                  <a:t>,</a:t>
                </a:r>
                <a:r>
                  <a:rPr lang="en-US" altLang="zh-CN" spc="0" dirty="0">
                    <a:solidFill>
                      <a:schemeClr val="tx1">
                        <a:lumMod val="65000"/>
                        <a:lumOff val="35000"/>
                      </a:schemeClr>
                    </a:solidFill>
                    <a:latin typeface="+mj-ea"/>
                    <a:ea typeface="+mj-ea"/>
                    <a:sym typeface="Arial" panose="020B0604020202090204" pitchFamily="34" charset="0"/>
                  </a:rPr>
                  <a:t> Levenshtein distance.</a:t>
                </a:r>
                <a:endParaRPr lang="en-US" altLang="zh-CN" spc="0" dirty="0">
                  <a:solidFill>
                    <a:schemeClr val="tx1">
                      <a:lumMod val="65000"/>
                      <a:lumOff val="35000"/>
                    </a:schemeClr>
                  </a:solidFill>
                  <a:latin typeface="+mj-ea"/>
                  <a:ea typeface="+mj-ea"/>
                  <a:sym typeface="Arial" panose="020B0604020202090204" pitchFamily="34" charset="0"/>
                </a:endParaRPr>
              </a:p>
              <a:p>
                <a:pPr marL="342265" lvl="1" indent="0" defTabSz="914400">
                  <a:lnSpc>
                    <a:spcPct val="150000"/>
                  </a:lnSpc>
                  <a:spcBef>
                    <a:spcPts val="1200"/>
                  </a:spcBef>
                  <a:spcAft>
                    <a:spcPts val="0"/>
                  </a:spcAft>
                  <a:buClr>
                    <a:schemeClr val="tx1">
                      <a:lumMod val="65000"/>
                      <a:lumOff val="35000"/>
                    </a:schemeClr>
                  </a:buClr>
                  <a:buNone/>
                  <a:tabLst>
                    <a:tab pos="1609725" algn="l"/>
                    <a:tab pos="1609725" algn="l"/>
                  </a:tabLst>
                </a:pPr>
                <a:r>
                  <a:rPr lang="en-US" altLang="zh-CN" spc="0" dirty="0">
                    <a:solidFill>
                      <a:schemeClr val="tx1">
                        <a:lumMod val="65000"/>
                        <a:lumOff val="35000"/>
                      </a:schemeClr>
                    </a:solidFill>
                    <a:latin typeface="+mj-ea"/>
                    <a:ea typeface="+mj-ea"/>
                    <a:sym typeface="Arial" panose="020B0604020202090204" pitchFamily="34" charset="0"/>
                  </a:rPr>
                  <a:t>|</a:t>
                </a:r>
                <a:r>
                  <a:rPr lang="en-US" altLang="zh-CN" spc="0" dirty="0">
                    <a:solidFill>
                      <a:schemeClr val="tx1">
                        <a:lumMod val="65000"/>
                        <a:lumOff val="35000"/>
                      </a:schemeClr>
                    </a:solidFill>
                    <a:latin typeface="Apple SD Gothic Neo Light" panose="02000300000000000000" charset="-122"/>
                    <a:ea typeface="Apple SD Gothic Neo Light" panose="02000300000000000000" charset="-122"/>
                    <a:sym typeface="Arial" panose="020B0604020202090204" pitchFamily="34" charset="0"/>
                  </a:rPr>
                  <a:t>•</a:t>
                </a:r>
                <a:r>
                  <a:rPr lang="en-US" altLang="zh-CN" spc="0" dirty="0">
                    <a:solidFill>
                      <a:schemeClr val="tx1">
                        <a:lumMod val="65000"/>
                        <a:lumOff val="35000"/>
                      </a:schemeClr>
                    </a:solidFill>
                    <a:latin typeface="+mj-ea"/>
                    <a:ea typeface="+mj-ea"/>
                    <a:sym typeface="Arial" panose="020B0604020202090204" pitchFamily="34" charset="0"/>
                  </a:rPr>
                  <a:t>|, the number of tokens in a string.</a:t>
                </a:r>
                <a:endParaRPr lang="en-US" altLang="zh-CN" spc="0" dirty="0">
                  <a:solidFill>
                    <a:schemeClr val="tx1">
                      <a:lumMod val="65000"/>
                      <a:lumOff val="35000"/>
                    </a:schemeClr>
                  </a:solidFill>
                  <a:latin typeface="+mj-ea"/>
                  <a:ea typeface="+mj-ea"/>
                  <a:sym typeface="Arial" panose="020B0604020202090204" pitchFamily="34" charset="0"/>
                </a:endParaRPr>
              </a:p>
              <a:p>
                <a:pPr marL="342265" lvl="0" indent="-342265"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Lst>
                </a:pPr>
                <a:r>
                  <a:rPr lang="en-US" altLang="zh-CN" b="1" spc="0" dirty="0">
                    <a:solidFill>
                      <a:schemeClr val="tx1">
                        <a:lumMod val="65000"/>
                        <a:lumOff val="35000"/>
                      </a:schemeClr>
                    </a:solidFill>
                    <a:latin typeface="+mj-ea"/>
                    <a:ea typeface="+mj-ea"/>
                    <a:sym typeface="Arial" panose="020B0604020202090204" pitchFamily="34" charset="0"/>
                  </a:rPr>
                  <a:t>BERTScore / BARTScore: </a:t>
                </a:r>
                <a:r>
                  <a:rPr lang="en-US" altLang="zh-CN" spc="0" dirty="0">
                    <a:solidFill>
                      <a:schemeClr val="tx1">
                        <a:lumMod val="65000"/>
                        <a:lumOff val="35000"/>
                      </a:schemeClr>
                    </a:solidFill>
                    <a:latin typeface="+mj-ea"/>
                    <a:ea typeface="+mj-ea"/>
                    <a:sym typeface="Arial" panose="020B0604020202090204" pitchFamily="34" charset="0"/>
                  </a:rPr>
                  <a:t>Adopt the pre-trained language model BERT / BART to measure the semantics similarity between the candidate and reference </a:t>
                </a:r>
                <a:r>
                  <a:rPr lang="en-US" altLang="zh-CN" spc="0" dirty="0">
                    <a:solidFill>
                      <a:schemeClr val="tx1">
                        <a:lumMod val="65000"/>
                        <a:lumOff val="35000"/>
                      </a:schemeClr>
                    </a:solidFill>
                    <a:latin typeface="+mj-ea"/>
                    <a:ea typeface="+mj-ea"/>
                    <a:sym typeface="Arial" panose="020B0604020202090204" pitchFamily="34" charset="0"/>
                  </a:rPr>
                  <a:t>summaries.</a:t>
                </a:r>
                <a:endParaRPr lang="en-US" altLang="zh-CN" spc="0" dirty="0">
                  <a:solidFill>
                    <a:schemeClr val="tx1">
                      <a:lumMod val="65000"/>
                      <a:lumOff val="35000"/>
                    </a:schemeClr>
                  </a:solidFill>
                  <a:latin typeface="+mj-ea"/>
                  <a:ea typeface="+mj-ea"/>
                  <a:sym typeface="Arial" panose="020B0604020202090204" pitchFamily="34" charset="0"/>
                </a:endParaRPr>
              </a:p>
            </p:txBody>
          </p:sp>
        </mc:Choice>
        <mc:Fallback>
          <p:sp>
            <p:nvSpPr>
              <p:cNvPr id="3" name="内容占位符 1"/>
              <p:cNvSpPr txBox="1">
                <a:spLocks noRot="1" noChangeAspect="1" noMove="1" noResize="1" noEditPoints="1" noAdjustHandles="1" noChangeArrowheads="1" noChangeShapeType="1" noTextEdit="1"/>
              </p:cNvSpPr>
              <p:nvPr>
                <p:custDataLst>
                  <p:tags r:id="rId3"/>
                </p:custDataLst>
              </p:nvPr>
            </p:nvSpPr>
            <p:spPr>
              <a:xfrm>
                <a:off x="435610" y="1111250"/>
                <a:ext cx="11222990" cy="5513705"/>
              </a:xfrm>
              <a:prstGeom prst="rect">
                <a:avLst/>
              </a:prstGeom>
              <a:blipFill rotWithShape="1">
                <a:blip r:embed="rId4"/>
                <a:stretch>
                  <a:fillRect/>
                </a:stretch>
              </a:blipFill>
            </p:spPr>
            <p:txBody>
              <a:bodyPr/>
              <a:lstStyle/>
              <a:p>
                <a:r>
                  <a:rPr lang="zh-CN" altLang="en-US">
                    <a:noFill/>
                  </a:rPr>
                  <a:t> </a:t>
                </a:r>
              </a:p>
            </p:txBody>
          </p:sp>
        </mc:Fallback>
      </mc:AlternateContent>
      <p:pic>
        <p:nvPicPr>
          <p:cNvPr id="2" name="图片 1" descr="截屏2024-04-07 22.42.48"/>
          <p:cNvPicPr>
            <a:picLocks noChangeAspect="1"/>
          </p:cNvPicPr>
          <p:nvPr/>
        </p:nvPicPr>
        <p:blipFill>
          <a:blip r:embed="rId5"/>
          <a:stretch>
            <a:fillRect/>
          </a:stretch>
        </p:blipFill>
        <p:spPr>
          <a:xfrm>
            <a:off x="4035425" y="2827020"/>
            <a:ext cx="4017645" cy="82804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0" advClick="0"/>
    </mc:Choice>
    <mc:Fallback>
      <p:transition advClick="0"/>
    </mc:Fallback>
  </mc:AlternateContent>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矩形 30"/>
          <p:cNvSpPr/>
          <p:nvPr/>
        </p:nvSpPr>
        <p:spPr>
          <a:xfrm>
            <a:off x="307340" y="197485"/>
            <a:ext cx="325755" cy="298450"/>
          </a:xfrm>
          <a:prstGeom prst="rect">
            <a:avLst/>
          </a:prstGeom>
          <a:noFill/>
          <a:ln w="47625">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矩形 31"/>
          <p:cNvSpPr/>
          <p:nvPr/>
        </p:nvSpPr>
        <p:spPr>
          <a:xfrm>
            <a:off x="458470" y="358140"/>
            <a:ext cx="291465" cy="241300"/>
          </a:xfrm>
          <a:prstGeom prst="rect">
            <a:avLst/>
          </a:prstGeom>
          <a:noFill/>
          <a:ln w="31750">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62"/>
          <p:cNvSpPr/>
          <p:nvPr/>
        </p:nvSpPr>
        <p:spPr>
          <a:xfrm>
            <a:off x="11994002" y="442316"/>
            <a:ext cx="198000" cy="669046"/>
          </a:xfrm>
          <a:prstGeom prst="rect">
            <a:avLst/>
          </a:prstGeom>
          <a:solidFill>
            <a:srgbClr val="8B0012"/>
          </a:solidFill>
          <a:ln>
            <a:noFill/>
          </a:ln>
        </p:spPr>
        <p:style>
          <a:lnRef idx="2">
            <a:schemeClr val="accent1">
              <a:shade val="50000"/>
            </a:schemeClr>
          </a:lnRef>
          <a:fillRef idx="1">
            <a:schemeClr val="accent1"/>
          </a:fillRef>
          <a:effectRef idx="0">
            <a:schemeClr val="accent1"/>
          </a:effectRef>
          <a:fontRef idx="minor">
            <a:schemeClr val="lt1"/>
          </a:fontRef>
        </p:style>
        <p:txBody>
          <a:bodyPr lIns="91278" tIns="45638" rIns="91278" bIns="45638" rtlCol="0" anchor="ctr"/>
          <a:lstStyle/>
          <a:p>
            <a:pPr algn="ctr" defTabSz="911860"/>
            <a:endParaRPr lang="zh-CN" altLang="en-US" sz="2305" dirty="0">
              <a:solidFill>
                <a:srgbClr val="4E639C"/>
              </a:solidFill>
              <a:ea typeface="微软雅黑" panose="020B0503020204020204" charset="-122"/>
            </a:endParaRPr>
          </a:p>
        </p:txBody>
      </p:sp>
      <p:sp>
        <p:nvSpPr>
          <p:cNvPr id="142" name="object 6"/>
          <p:cNvSpPr txBox="1">
            <a:spLocks noGrp="1"/>
          </p:cNvSpPr>
          <p:nvPr>
            <p:ph type="title" idx="4294967295"/>
          </p:nvPr>
        </p:nvSpPr>
        <p:spPr>
          <a:xfrm>
            <a:off x="882522" y="477667"/>
            <a:ext cx="10776078" cy="443230"/>
          </a:xfrm>
          <a:prstGeom prst="rect">
            <a:avLst/>
          </a:prstGeom>
        </p:spPr>
        <p:txBody>
          <a:bodyPr vert="horz" wrap="square" lIns="0" tIns="12700" rIns="0" bIns="0" rtlCol="0">
            <a:spAutoFit/>
          </a:bodyPr>
          <a:lstStyle/>
          <a:p>
            <a:pPr fontAlgn="auto">
              <a:lnSpc>
                <a:spcPct val="100000"/>
              </a:lnSpc>
            </a:pPr>
            <a:r>
              <a:rPr lang="en-US" altLang="zh-CN" sz="2800" b="1" dirty="0">
                <a:solidFill>
                  <a:schemeClr val="tx1">
                    <a:lumMod val="65000"/>
                    <a:lumOff val="35000"/>
                  </a:schemeClr>
                </a:solidFill>
                <a:latin typeface="+mj-ea"/>
              </a:rPr>
              <a:t>Main Results</a:t>
            </a:r>
            <a:endParaRPr lang="en-US" altLang="zh-CN" sz="2800" b="1" dirty="0">
              <a:solidFill>
                <a:schemeClr val="tx1">
                  <a:lumMod val="65000"/>
                  <a:lumOff val="35000"/>
                </a:schemeClr>
              </a:solidFill>
              <a:latin typeface="+mj-ea"/>
            </a:endParaRPr>
          </a:p>
        </p:txBody>
      </p:sp>
      <p:pic>
        <p:nvPicPr>
          <p:cNvPr id="8" name="图片 7"/>
          <p:cNvPicPr>
            <a:picLocks noChangeAspect="1"/>
          </p:cNvPicPr>
          <p:nvPr/>
        </p:nvPicPr>
        <p:blipFill>
          <a:blip r:embed="rId1"/>
          <a:stretch>
            <a:fillRect/>
          </a:stretch>
        </p:blipFill>
        <p:spPr>
          <a:xfrm>
            <a:off x="9755632" y="365125"/>
            <a:ext cx="2021840" cy="574386"/>
          </a:xfrm>
          <a:prstGeom prst="rect">
            <a:avLst/>
          </a:prstGeom>
        </p:spPr>
      </p:pic>
      <p:sp>
        <p:nvSpPr>
          <p:cNvPr id="4" name="内容占位符 1"/>
          <p:cNvSpPr txBox="1"/>
          <p:nvPr>
            <p:custDataLst>
              <p:tags r:id="rId2"/>
            </p:custDataLst>
          </p:nvPr>
        </p:nvSpPr>
        <p:spPr>
          <a:xfrm>
            <a:off x="6096000" y="939800"/>
            <a:ext cx="5562600" cy="5753735"/>
          </a:xfrm>
          <a:prstGeom prst="rect">
            <a:avLst/>
          </a:prstGeom>
        </p:spPr>
        <p:txBody>
          <a:bodyPr wrap="square" anchor="ctr" anchorCtr="0">
            <a:noAutofit/>
          </a:bodyPr>
          <a:lstStyle>
            <a:lvl1pPr marL="2286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1pPr>
            <a:lvl2pPr marL="685800" indent="-228600" algn="l" defTabSz="914400" rtl="0" eaLnBrk="1" fontAlgn="auto" latinLnBrk="0" hangingPunct="1">
              <a:lnSpc>
                <a:spcPct val="130000"/>
              </a:lnSpc>
              <a:spcBef>
                <a:spcPts val="0"/>
              </a:spcBef>
              <a:spcAft>
                <a:spcPts val="1000"/>
              </a:spcAft>
              <a:buFont typeface="Arial" panose="020B0604020202090204" pitchFamily="34" charset="0"/>
              <a:buChar char="•"/>
              <a:tabLst>
                <a:tab pos="1609725" algn="l"/>
              </a:tabLst>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2pPr>
            <a:lvl3pPr marL="11430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3pPr>
            <a:lvl4pPr marL="16002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4pPr>
            <a:lvl5pPr marL="20574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42265" lvl="1" indent="0" defTabSz="914400">
              <a:lnSpc>
                <a:spcPct val="150000"/>
              </a:lnSpc>
              <a:spcBef>
                <a:spcPts val="2400"/>
              </a:spcBef>
              <a:spcAft>
                <a:spcPts val="0"/>
              </a:spcAft>
              <a:buClr>
                <a:schemeClr val="tx1">
                  <a:lumMod val="65000"/>
                  <a:lumOff val="35000"/>
                </a:schemeClr>
              </a:buClr>
              <a:buFont typeface="Arial" panose="020B0604020202090204" pitchFamily="34" charset="0"/>
              <a:buNone/>
              <a:tabLst>
                <a:tab pos="1609725" algn="l"/>
                <a:tab pos="1609725" algn="l"/>
                <a:tab pos="1609725" algn="l"/>
              </a:tabLst>
            </a:pPr>
            <a:r>
              <a:rPr lang="en-US" spc="0" dirty="0">
                <a:solidFill>
                  <a:schemeClr val="tx1">
                    <a:lumMod val="65000"/>
                    <a:lumOff val="35000"/>
                  </a:schemeClr>
                </a:solidFill>
                <a:latin typeface="+mj-ea"/>
                <a:ea typeface="+mj-ea"/>
                <a:sym typeface="Arial" panose="020B0604020202090204" pitchFamily="34" charset="0"/>
              </a:rPr>
              <a:t>IARSum achieves the overall best performance on both datasets, </a:t>
            </a:r>
            <a:r>
              <a:rPr lang="en-US" spc="0" dirty="0">
                <a:solidFill>
                  <a:schemeClr val="tx1">
                    <a:lumMod val="65000"/>
                    <a:lumOff val="35000"/>
                  </a:schemeClr>
                </a:solidFill>
                <a:latin typeface="+mj-ea"/>
                <a:ea typeface="+mj-ea"/>
                <a:sym typeface="Arial" panose="020B0604020202090204" pitchFamily="34" charset="0"/>
              </a:rPr>
              <a:t>specifically:</a:t>
            </a:r>
            <a:endParaRPr lang="en-US"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Bef>
                <a:spcPts val="2400"/>
              </a:spcBef>
              <a:spcAft>
                <a:spcPts val="0"/>
              </a:spcAft>
              <a:buClr>
                <a:schemeClr val="tx1">
                  <a:lumMod val="65000"/>
                  <a:lumOff val="35000"/>
                </a:schemeClr>
              </a:buClr>
              <a:buFont typeface="+mj-lt"/>
              <a:buAutoNum type="arabicPeriod"/>
              <a:tabLst>
                <a:tab pos="1609725" algn="l"/>
                <a:tab pos="1609725" algn="l"/>
                <a:tab pos="1609725" algn="l"/>
              </a:tabLst>
            </a:pPr>
            <a:r>
              <a:rPr lang="en-US" spc="0" dirty="0">
                <a:solidFill>
                  <a:schemeClr val="tx1">
                    <a:lumMod val="65000"/>
                    <a:lumOff val="35000"/>
                  </a:schemeClr>
                </a:solidFill>
                <a:latin typeface="+mj-ea"/>
                <a:ea typeface="+mj-ea"/>
                <a:sym typeface="Arial" panose="020B0604020202090204" pitchFamily="34" charset="0"/>
              </a:rPr>
              <a:t>It outperforms the similarly structured </a:t>
            </a:r>
            <a:r>
              <a:rPr lang="en-US" spc="0" dirty="0">
                <a:solidFill>
                  <a:schemeClr val="tx1">
                    <a:lumMod val="65000"/>
                    <a:lumOff val="35000"/>
                  </a:schemeClr>
                </a:solidFill>
                <a:latin typeface="+mj-ea"/>
                <a:ea typeface="+mj-ea"/>
                <a:sym typeface="Arial" panose="020B0604020202090204" pitchFamily="34" charset="0"/>
              </a:rPr>
              <a:t>GSum.</a:t>
            </a:r>
            <a:endParaRPr lang="en-US"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Bef>
                <a:spcPts val="2400"/>
              </a:spcBef>
              <a:spcAft>
                <a:spcPts val="0"/>
              </a:spcAft>
              <a:buClr>
                <a:schemeClr val="tx1">
                  <a:lumMod val="65000"/>
                  <a:lumOff val="35000"/>
                </a:schemeClr>
              </a:buClr>
              <a:buFont typeface="+mj-lt"/>
              <a:buAutoNum type="arabicPeriod"/>
              <a:tabLst>
                <a:tab pos="1609725" algn="l"/>
                <a:tab pos="1609725" algn="l"/>
                <a:tab pos="1609725" algn="l"/>
              </a:tabLst>
            </a:pPr>
            <a:r>
              <a:rPr lang="en-US" spc="0" dirty="0">
                <a:solidFill>
                  <a:schemeClr val="tx1">
                    <a:lumMod val="65000"/>
                    <a:lumOff val="35000"/>
                  </a:schemeClr>
                </a:solidFill>
                <a:latin typeface="+mj-ea"/>
                <a:ea typeface="+mj-ea"/>
                <a:sym typeface="Arial" panose="020B0604020202090204" pitchFamily="34" charset="0"/>
              </a:rPr>
              <a:t>It </a:t>
            </a:r>
            <a:r>
              <a:rPr lang="en-US" spc="0" dirty="0">
                <a:solidFill>
                  <a:schemeClr val="tx1">
                    <a:lumMod val="65000"/>
                    <a:lumOff val="35000"/>
                  </a:schemeClr>
                </a:solidFill>
                <a:latin typeface="+mj-ea"/>
                <a:ea typeface="+mj-ea"/>
                <a:sym typeface="Arial" panose="020B0604020202090204" pitchFamily="34" charset="0"/>
              </a:rPr>
              <a:t>outperforms the summarizers learned with a sequence-level </a:t>
            </a:r>
            <a:r>
              <a:rPr lang="en-US" spc="0" dirty="0">
                <a:solidFill>
                  <a:schemeClr val="tx1">
                    <a:lumMod val="65000"/>
                    <a:lumOff val="35000"/>
                  </a:schemeClr>
                </a:solidFill>
                <a:latin typeface="+mj-ea"/>
                <a:ea typeface="+mj-ea"/>
                <a:sym typeface="Arial" panose="020B0604020202090204" pitchFamily="34" charset="0"/>
              </a:rPr>
              <a:t>objective.</a:t>
            </a:r>
            <a:endParaRPr lang="en-US"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Bef>
                <a:spcPts val="2400"/>
              </a:spcBef>
              <a:spcAft>
                <a:spcPts val="0"/>
              </a:spcAft>
              <a:buClr>
                <a:schemeClr val="tx1">
                  <a:lumMod val="65000"/>
                  <a:lumOff val="35000"/>
                </a:schemeClr>
              </a:buClr>
              <a:buFont typeface="+mj-lt"/>
              <a:buAutoNum type="arabicPeriod"/>
              <a:tabLst>
                <a:tab pos="1609725" algn="l"/>
                <a:tab pos="1609725" algn="l"/>
                <a:tab pos="1609725" algn="l"/>
              </a:tabLst>
            </a:pPr>
            <a:r>
              <a:rPr lang="en-US" spc="0" dirty="0">
                <a:solidFill>
                  <a:schemeClr val="tx1">
                    <a:lumMod val="65000"/>
                    <a:lumOff val="35000"/>
                  </a:schemeClr>
                </a:solidFill>
                <a:latin typeface="+mj-ea"/>
                <a:ea typeface="+mj-ea"/>
                <a:sym typeface="Arial" panose="020B0604020202090204" pitchFamily="34" charset="0"/>
              </a:rPr>
              <a:t>IARSum is less sensitive to the abstractiveness of dataset</a:t>
            </a:r>
            <a:r>
              <a:rPr lang="en-US" spc="0" dirty="0">
                <a:solidFill>
                  <a:schemeClr val="tx1">
                    <a:lumMod val="65000"/>
                    <a:lumOff val="35000"/>
                  </a:schemeClr>
                </a:solidFill>
                <a:latin typeface="+mj-ea"/>
                <a:ea typeface="+mj-ea"/>
                <a:sym typeface="Arial" panose="020B0604020202090204" pitchFamily="34" charset="0"/>
              </a:rPr>
              <a:t>s.</a:t>
            </a:r>
            <a:endParaRPr lang="en-US" spc="0" dirty="0">
              <a:solidFill>
                <a:schemeClr val="tx1">
                  <a:lumMod val="65000"/>
                  <a:lumOff val="35000"/>
                </a:schemeClr>
              </a:solidFill>
              <a:latin typeface="+mj-ea"/>
              <a:ea typeface="+mj-ea"/>
              <a:sym typeface="Arial" panose="020B0604020202090204" pitchFamily="34" charset="0"/>
            </a:endParaRPr>
          </a:p>
        </p:txBody>
      </p:sp>
      <p:pic>
        <p:nvPicPr>
          <p:cNvPr id="2" name="图片 1" descr="截屏2024-04-07 22.45.27"/>
          <p:cNvPicPr>
            <a:picLocks noChangeAspect="1"/>
          </p:cNvPicPr>
          <p:nvPr/>
        </p:nvPicPr>
        <p:blipFill>
          <a:blip r:embed="rId3"/>
          <a:stretch>
            <a:fillRect/>
          </a:stretch>
        </p:blipFill>
        <p:spPr>
          <a:xfrm>
            <a:off x="882650" y="920750"/>
            <a:ext cx="4813300" cy="575310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0" advClick="0"/>
    </mc:Choice>
    <mc:Fallback>
      <p:transition advClick="0"/>
    </mc:Fallback>
  </mc:AlternateContent>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矩形 30"/>
          <p:cNvSpPr/>
          <p:nvPr/>
        </p:nvSpPr>
        <p:spPr>
          <a:xfrm>
            <a:off x="307340" y="197485"/>
            <a:ext cx="325755" cy="298450"/>
          </a:xfrm>
          <a:prstGeom prst="rect">
            <a:avLst/>
          </a:prstGeom>
          <a:noFill/>
          <a:ln w="47625">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矩形 31"/>
          <p:cNvSpPr/>
          <p:nvPr/>
        </p:nvSpPr>
        <p:spPr>
          <a:xfrm>
            <a:off x="458470" y="358140"/>
            <a:ext cx="291465" cy="241300"/>
          </a:xfrm>
          <a:prstGeom prst="rect">
            <a:avLst/>
          </a:prstGeom>
          <a:noFill/>
          <a:ln w="31750">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62"/>
          <p:cNvSpPr/>
          <p:nvPr/>
        </p:nvSpPr>
        <p:spPr>
          <a:xfrm>
            <a:off x="11994002" y="442316"/>
            <a:ext cx="198000" cy="669046"/>
          </a:xfrm>
          <a:prstGeom prst="rect">
            <a:avLst/>
          </a:prstGeom>
          <a:solidFill>
            <a:srgbClr val="8B0012"/>
          </a:solidFill>
          <a:ln>
            <a:noFill/>
          </a:ln>
        </p:spPr>
        <p:style>
          <a:lnRef idx="2">
            <a:schemeClr val="accent1">
              <a:shade val="50000"/>
            </a:schemeClr>
          </a:lnRef>
          <a:fillRef idx="1">
            <a:schemeClr val="accent1"/>
          </a:fillRef>
          <a:effectRef idx="0">
            <a:schemeClr val="accent1"/>
          </a:effectRef>
          <a:fontRef idx="minor">
            <a:schemeClr val="lt1"/>
          </a:fontRef>
        </p:style>
        <p:txBody>
          <a:bodyPr lIns="91278" tIns="45638" rIns="91278" bIns="45638" rtlCol="0" anchor="ctr"/>
          <a:lstStyle/>
          <a:p>
            <a:pPr algn="ctr" defTabSz="911860"/>
            <a:endParaRPr lang="zh-CN" altLang="en-US" sz="2305" dirty="0">
              <a:solidFill>
                <a:srgbClr val="4E639C"/>
              </a:solidFill>
              <a:ea typeface="微软雅黑" panose="020B0503020204020204" charset="-122"/>
            </a:endParaRPr>
          </a:p>
        </p:txBody>
      </p:sp>
      <p:sp>
        <p:nvSpPr>
          <p:cNvPr id="142" name="object 6"/>
          <p:cNvSpPr txBox="1">
            <a:spLocks noGrp="1"/>
          </p:cNvSpPr>
          <p:nvPr>
            <p:ph type="title" idx="4294967295"/>
          </p:nvPr>
        </p:nvSpPr>
        <p:spPr>
          <a:xfrm>
            <a:off x="882522" y="477667"/>
            <a:ext cx="10776078" cy="443230"/>
          </a:xfrm>
          <a:prstGeom prst="rect">
            <a:avLst/>
          </a:prstGeom>
        </p:spPr>
        <p:txBody>
          <a:bodyPr vert="horz" wrap="square" lIns="0" tIns="12700" rIns="0" bIns="0" rtlCol="0">
            <a:spAutoFit/>
          </a:bodyPr>
          <a:lstStyle/>
          <a:p>
            <a:pPr fontAlgn="auto">
              <a:lnSpc>
                <a:spcPct val="100000"/>
              </a:lnSpc>
            </a:pPr>
            <a:r>
              <a:rPr lang="en-US" altLang="zh-CN" sz="2800" b="1" dirty="0">
                <a:solidFill>
                  <a:schemeClr val="tx1">
                    <a:lumMod val="65000"/>
                    <a:lumOff val="35000"/>
                  </a:schemeClr>
                </a:solidFill>
                <a:latin typeface="+mj-ea"/>
              </a:rPr>
              <a:t>Case </a:t>
            </a:r>
            <a:r>
              <a:rPr lang="en-US" altLang="zh-CN" sz="2800" b="1" dirty="0">
                <a:solidFill>
                  <a:schemeClr val="tx1">
                    <a:lumMod val="65000"/>
                    <a:lumOff val="35000"/>
                  </a:schemeClr>
                </a:solidFill>
                <a:latin typeface="+mj-ea"/>
              </a:rPr>
              <a:t>Study</a:t>
            </a:r>
            <a:endParaRPr lang="en-US" altLang="zh-CN" sz="2800" b="1" dirty="0">
              <a:solidFill>
                <a:schemeClr val="tx1">
                  <a:lumMod val="65000"/>
                  <a:lumOff val="35000"/>
                </a:schemeClr>
              </a:solidFill>
              <a:latin typeface="+mj-ea"/>
            </a:endParaRPr>
          </a:p>
        </p:txBody>
      </p:sp>
      <p:pic>
        <p:nvPicPr>
          <p:cNvPr id="8" name="图片 7"/>
          <p:cNvPicPr>
            <a:picLocks noChangeAspect="1"/>
          </p:cNvPicPr>
          <p:nvPr/>
        </p:nvPicPr>
        <p:blipFill>
          <a:blip r:embed="rId1"/>
          <a:stretch>
            <a:fillRect/>
          </a:stretch>
        </p:blipFill>
        <p:spPr>
          <a:xfrm>
            <a:off x="9755632" y="365125"/>
            <a:ext cx="2021840" cy="574386"/>
          </a:xfrm>
          <a:prstGeom prst="rect">
            <a:avLst/>
          </a:prstGeom>
        </p:spPr>
      </p:pic>
      <p:sp>
        <p:nvSpPr>
          <p:cNvPr id="2" name="内容占位符 1"/>
          <p:cNvSpPr txBox="1"/>
          <p:nvPr>
            <p:custDataLst>
              <p:tags r:id="rId2"/>
            </p:custDataLst>
          </p:nvPr>
        </p:nvSpPr>
        <p:spPr>
          <a:xfrm>
            <a:off x="554355" y="3886200"/>
            <a:ext cx="11222990" cy="2317750"/>
          </a:xfrm>
          <a:prstGeom prst="rect">
            <a:avLst/>
          </a:prstGeom>
        </p:spPr>
        <p:txBody>
          <a:bodyPr wrap="square">
            <a:normAutofit lnSpcReduction="10000"/>
          </a:bodyPr>
          <a:lstStyle>
            <a:lvl1pPr marL="2286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1pPr>
            <a:lvl2pPr marL="685800" indent="-228600" algn="l" defTabSz="914400" rtl="0" eaLnBrk="1" fontAlgn="auto" latinLnBrk="0" hangingPunct="1">
              <a:lnSpc>
                <a:spcPct val="130000"/>
              </a:lnSpc>
              <a:spcBef>
                <a:spcPts val="0"/>
              </a:spcBef>
              <a:spcAft>
                <a:spcPts val="1000"/>
              </a:spcAft>
              <a:buFont typeface="Arial" panose="020B0604020202090204" pitchFamily="34" charset="0"/>
              <a:buChar char="•"/>
              <a:tabLst>
                <a:tab pos="1609725" algn="l"/>
              </a:tabLst>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2pPr>
            <a:lvl3pPr marL="11430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3pPr>
            <a:lvl4pPr marL="16002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4pPr>
            <a:lvl5pPr marL="20574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42900" lvl="1" indent="-342900" defTabSz="914400">
              <a:lnSpc>
                <a:spcPct val="150000"/>
              </a:lnSpc>
              <a:spcBef>
                <a:spcPts val="1200"/>
              </a:spcBef>
              <a:spcAft>
                <a:spcPts val="0"/>
              </a:spcAft>
              <a:buClr>
                <a:schemeClr val="tx1">
                  <a:lumMod val="65000"/>
                  <a:lumOff val="35000"/>
                </a:schemeClr>
              </a:buClr>
              <a:buFont typeface="Arial" panose="020B0604020202090204" pitchFamily="34" charset="0"/>
              <a:buChar char="•"/>
              <a:tabLst>
                <a:tab pos="1609725" algn="l"/>
                <a:tab pos="1609725" algn="l"/>
              </a:tabLst>
            </a:pPr>
            <a:r>
              <a:rPr lang="en-US" sz="1800" b="1" spc="0" dirty="0">
                <a:solidFill>
                  <a:schemeClr val="tx1">
                    <a:lumMod val="65000"/>
                    <a:lumOff val="35000"/>
                  </a:schemeClr>
                </a:solidFill>
                <a:latin typeface="+mj-ea"/>
                <a:ea typeface="+mj-ea"/>
                <a:sym typeface="Arial" panose="020B0604020202090204" pitchFamily="34" charset="0"/>
              </a:rPr>
              <a:t>Advantages</a:t>
            </a:r>
            <a:endParaRPr lang="en-US" sz="1800" spc="0" dirty="0">
              <a:solidFill>
                <a:schemeClr val="tx1">
                  <a:lumMod val="65000"/>
                  <a:lumOff val="35000"/>
                </a:schemeClr>
              </a:solidFill>
              <a:latin typeface="+mj-ea"/>
              <a:ea typeface="+mj-ea"/>
              <a:sym typeface="Arial" panose="020B0604020202090204" pitchFamily="34" charset="0"/>
            </a:endParaRPr>
          </a:p>
          <a:p>
            <a:pPr marL="342265" lvl="1" indent="0" defTabSz="914400">
              <a:lnSpc>
                <a:spcPct val="150000"/>
              </a:lnSpc>
              <a:spcBef>
                <a:spcPts val="1200"/>
              </a:spcBef>
              <a:spcAft>
                <a:spcPts val="0"/>
              </a:spcAft>
              <a:buClr>
                <a:schemeClr val="tx1">
                  <a:lumMod val="65000"/>
                  <a:lumOff val="35000"/>
                </a:schemeClr>
              </a:buClr>
              <a:buFont typeface="Arial" panose="020B0604020202090204" pitchFamily="34" charset="0"/>
              <a:buNone/>
              <a:tabLst>
                <a:tab pos="1609725" algn="l"/>
                <a:tab pos="1609725" algn="l"/>
              </a:tabLst>
            </a:pPr>
            <a:r>
              <a:rPr lang="en-US" spc="0" dirty="0">
                <a:solidFill>
                  <a:schemeClr val="tx1">
                    <a:lumMod val="65000"/>
                    <a:lumOff val="35000"/>
                  </a:schemeClr>
                </a:solidFill>
                <a:latin typeface="+mj-ea"/>
                <a:ea typeface="+mj-ea"/>
                <a:sym typeface="Arial" panose="020B0604020202090204" pitchFamily="34" charset="0"/>
              </a:rPr>
              <a:t>The IARSum model tends to generate novel words that were originally not in a candidate by rewriting.</a:t>
            </a:r>
            <a:endParaRPr lang="en-US"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Lst>
            </a:pPr>
            <a:r>
              <a:rPr lang="en-US" sz="1800" b="1" spc="0" dirty="0">
                <a:solidFill>
                  <a:schemeClr val="tx1">
                    <a:lumMod val="65000"/>
                    <a:lumOff val="35000"/>
                  </a:schemeClr>
                </a:solidFill>
                <a:latin typeface="+mj-ea"/>
                <a:ea typeface="+mj-ea"/>
                <a:sym typeface="Arial" panose="020B0604020202090204" pitchFamily="34" charset="0"/>
              </a:rPr>
              <a:t>D</a:t>
            </a:r>
            <a:r>
              <a:rPr lang="en-US" sz="1800" b="1" spc="0" dirty="0">
                <a:solidFill>
                  <a:schemeClr val="tx1">
                    <a:lumMod val="65000"/>
                    <a:lumOff val="35000"/>
                  </a:schemeClr>
                </a:solidFill>
                <a:latin typeface="+mj-ea"/>
                <a:ea typeface="+mj-ea"/>
                <a:sym typeface="Arial" panose="020B0604020202090204" pitchFamily="34" charset="0"/>
              </a:rPr>
              <a:t>isadvantages</a:t>
            </a:r>
            <a:endParaRPr lang="en-US" sz="1800" spc="0" dirty="0">
              <a:solidFill>
                <a:schemeClr val="tx1">
                  <a:lumMod val="65000"/>
                  <a:lumOff val="35000"/>
                </a:schemeClr>
              </a:solidFill>
              <a:latin typeface="+mj-ea"/>
              <a:ea typeface="+mj-ea"/>
              <a:sym typeface="Arial" panose="020B0604020202090204" pitchFamily="34" charset="0"/>
            </a:endParaRPr>
          </a:p>
          <a:p>
            <a:pPr marL="342265" lvl="1" indent="0" defTabSz="914400">
              <a:lnSpc>
                <a:spcPct val="150000"/>
              </a:lnSpc>
              <a:spcBef>
                <a:spcPts val="1200"/>
              </a:spcBef>
              <a:spcAft>
                <a:spcPts val="0"/>
              </a:spcAft>
              <a:buClr>
                <a:schemeClr val="tx1">
                  <a:lumMod val="65000"/>
                  <a:lumOff val="35000"/>
                </a:schemeClr>
              </a:buClr>
              <a:buFont typeface="Arial" panose="020B0604020202090204" pitchFamily="34" charset="0"/>
              <a:buNone/>
              <a:tabLst>
                <a:tab pos="1609725" algn="l"/>
                <a:tab pos="1609725" algn="l"/>
              </a:tabLst>
            </a:pPr>
            <a:r>
              <a:rPr spc="0" dirty="0">
                <a:solidFill>
                  <a:schemeClr val="tx1">
                    <a:lumMod val="65000"/>
                    <a:lumOff val="35000"/>
                  </a:schemeClr>
                </a:solidFill>
                <a:latin typeface="+mj-ea"/>
                <a:ea typeface="+mj-ea"/>
                <a:sym typeface="Arial" panose="020B0604020202090204" pitchFamily="34" charset="0"/>
              </a:rPr>
              <a:t>Some newly generated content is not faithful to the reference, even if it is factual.</a:t>
            </a:r>
            <a:endParaRPr spc="0" dirty="0">
              <a:solidFill>
                <a:schemeClr val="tx1">
                  <a:lumMod val="65000"/>
                  <a:lumOff val="35000"/>
                </a:schemeClr>
              </a:solidFill>
              <a:latin typeface="+mj-ea"/>
              <a:ea typeface="+mj-ea"/>
              <a:sym typeface="Arial" panose="020B0604020202090204" pitchFamily="34" charset="0"/>
            </a:endParaRPr>
          </a:p>
        </p:txBody>
      </p:sp>
      <p:pic>
        <p:nvPicPr>
          <p:cNvPr id="5" name="图片 4" descr="截屏2024-04-07 23.11.52"/>
          <p:cNvPicPr>
            <a:picLocks noChangeAspect="1"/>
          </p:cNvPicPr>
          <p:nvPr/>
        </p:nvPicPr>
        <p:blipFill>
          <a:blip r:embed="rId3"/>
          <a:stretch>
            <a:fillRect/>
          </a:stretch>
        </p:blipFill>
        <p:spPr>
          <a:xfrm>
            <a:off x="1266825" y="1110615"/>
            <a:ext cx="9798050" cy="2775585"/>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0" advClick="0"/>
    </mc:Choice>
    <mc:Fallback>
      <p:transition advClick="0"/>
    </mc:Fallback>
  </mc:AlternateContent>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内容占位符 1"/>
          <p:cNvSpPr txBox="1"/>
          <p:nvPr>
            <p:custDataLst>
              <p:tags r:id="rId1"/>
            </p:custDataLst>
          </p:nvPr>
        </p:nvSpPr>
        <p:spPr>
          <a:xfrm>
            <a:off x="554355" y="4248150"/>
            <a:ext cx="11222990" cy="2317750"/>
          </a:xfrm>
          <a:prstGeom prst="rect">
            <a:avLst/>
          </a:prstGeom>
        </p:spPr>
        <p:txBody>
          <a:bodyPr wrap="square">
            <a:normAutofit/>
          </a:bodyPr>
          <a:lstStyle>
            <a:lvl1pPr marL="2286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1pPr>
            <a:lvl2pPr marL="685800" indent="-228600" algn="l" defTabSz="914400" rtl="0" eaLnBrk="1" fontAlgn="auto" latinLnBrk="0" hangingPunct="1">
              <a:lnSpc>
                <a:spcPct val="130000"/>
              </a:lnSpc>
              <a:spcBef>
                <a:spcPts val="0"/>
              </a:spcBef>
              <a:spcAft>
                <a:spcPts val="1000"/>
              </a:spcAft>
              <a:buFont typeface="Arial" panose="020B0604020202090204" pitchFamily="34" charset="0"/>
              <a:buChar char="•"/>
              <a:tabLst>
                <a:tab pos="1609725" algn="l"/>
              </a:tabLst>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2pPr>
            <a:lvl3pPr marL="11430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3pPr>
            <a:lvl4pPr marL="16002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4pPr>
            <a:lvl5pPr marL="20574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42900" lvl="1" indent="-342900" defTabSz="914400">
              <a:lnSpc>
                <a:spcPct val="150000"/>
              </a:lnSpc>
              <a:spcAft>
                <a:spcPts val="0"/>
              </a:spcAft>
              <a:buClr>
                <a:schemeClr val="tx1">
                  <a:lumMod val="65000"/>
                  <a:lumOff val="35000"/>
                </a:schemeClr>
              </a:buClr>
              <a:buFont typeface="Arial" panose="020B0604020202090204" pitchFamily="34" charset="0"/>
              <a:buChar char="•"/>
              <a:tabLst>
                <a:tab pos="1609725" algn="l"/>
                <a:tab pos="1609725" algn="l"/>
              </a:tabLst>
            </a:pPr>
            <a:endParaRPr lang="en-US" b="1"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Aft>
                <a:spcPts val="0"/>
              </a:spcAft>
              <a:buClr>
                <a:schemeClr val="tx1">
                  <a:lumMod val="65000"/>
                  <a:lumOff val="35000"/>
                </a:schemeClr>
              </a:buClr>
              <a:buFont typeface="Arial" panose="020B0604020202090204" pitchFamily="34" charset="0"/>
              <a:buChar char="•"/>
              <a:tabLst>
                <a:tab pos="1609725" algn="l"/>
                <a:tab pos="1609725" algn="l"/>
              </a:tabLst>
            </a:pPr>
            <a:r>
              <a:rPr lang="en-US" b="1" spc="0" dirty="0">
                <a:solidFill>
                  <a:schemeClr val="tx1">
                    <a:lumMod val="65000"/>
                    <a:lumOff val="35000"/>
                  </a:schemeClr>
                </a:solidFill>
                <a:latin typeface="+mj-ea"/>
                <a:ea typeface="+mj-ea"/>
                <a:sym typeface="Arial" panose="020B0604020202090204" pitchFamily="34" charset="0"/>
              </a:rPr>
              <a:t>Conclusion 1: </a:t>
            </a:r>
            <a:r>
              <a:rPr lang="en-US" spc="0" dirty="0">
                <a:solidFill>
                  <a:schemeClr val="tx1">
                    <a:lumMod val="65000"/>
                    <a:lumOff val="35000"/>
                  </a:schemeClr>
                </a:solidFill>
                <a:latin typeface="+mj-ea"/>
                <a:ea typeface="+mj-ea"/>
                <a:sym typeface="Arial" panose="020B0604020202090204" pitchFamily="34" charset="0"/>
              </a:rPr>
              <a:t> The effectiveness of our proposed revision mechanism is proved by comparing the IARSum (with </a:t>
            </a:r>
            <a:r>
              <a:rPr lang="en-US" spc="0" dirty="0">
                <a:solidFill>
                  <a:schemeClr val="tx1">
                    <a:lumMod val="65000"/>
                    <a:lumOff val="35000"/>
                  </a:schemeClr>
                </a:solidFill>
                <a:latin typeface="+mj-ea"/>
                <a:ea typeface="+mj-ea"/>
                <a:sym typeface="Arial" panose="020B0604020202090204" pitchFamily="34" charset="0"/>
              </a:rPr>
              <a:t>revisions</a:t>
            </a:r>
            <a:r>
              <a:rPr lang="en-US" spc="0" dirty="0">
                <a:solidFill>
                  <a:schemeClr val="tx1">
                    <a:lumMod val="65000"/>
                    <a:lumOff val="35000"/>
                  </a:schemeClr>
                </a:solidFill>
                <a:latin typeface="+mj-ea"/>
                <a:ea typeface="+mj-ea"/>
                <a:sym typeface="Arial" panose="020B0604020202090204" pitchFamily="34" charset="0"/>
              </a:rPr>
              <a:t> more than once) with the vanilla BART.   </a:t>
            </a:r>
            <a:endParaRPr spc="0" dirty="0">
              <a:solidFill>
                <a:schemeClr val="tx1">
                  <a:lumMod val="65000"/>
                  <a:lumOff val="35000"/>
                </a:schemeClr>
              </a:solidFill>
              <a:latin typeface="+mj-ea"/>
              <a:ea typeface="+mj-ea"/>
              <a:sym typeface="Arial" panose="020B0604020202090204" pitchFamily="34" charset="0"/>
            </a:endParaRPr>
          </a:p>
          <a:p>
            <a:pPr marL="0" lvl="1" indent="-342900"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Lst>
            </a:pPr>
            <a:r>
              <a:rPr lang="en-US" b="1" spc="0" dirty="0">
                <a:solidFill>
                  <a:schemeClr val="tx1">
                    <a:lumMod val="65000"/>
                    <a:lumOff val="35000"/>
                  </a:schemeClr>
                </a:solidFill>
                <a:latin typeface="+mj-ea"/>
                <a:ea typeface="+mj-ea"/>
                <a:sym typeface="Arial" panose="020B0604020202090204" pitchFamily="34" charset="0"/>
              </a:rPr>
              <a:t>Conclusion 2: </a:t>
            </a:r>
            <a:r>
              <a:rPr lang="en-US" spc="0" dirty="0">
                <a:solidFill>
                  <a:schemeClr val="tx1">
                    <a:lumMod val="65000"/>
                    <a:lumOff val="35000"/>
                  </a:schemeClr>
                </a:solidFill>
                <a:latin typeface="+mj-ea"/>
                <a:ea typeface="+mj-ea"/>
                <a:sym typeface="Arial" panose="020B0604020202090204" pitchFamily="34" charset="0"/>
              </a:rPr>
              <a:t>The mini-risk training strategy is necessary to ensure effective iterative revisions.</a:t>
            </a:r>
            <a:endParaRPr lang="en-US" spc="0" dirty="0">
              <a:solidFill>
                <a:schemeClr val="tx1">
                  <a:lumMod val="65000"/>
                  <a:lumOff val="35000"/>
                </a:schemeClr>
              </a:solidFill>
              <a:latin typeface="+mj-ea"/>
              <a:ea typeface="+mj-ea"/>
              <a:sym typeface="Arial" panose="020B0604020202090204" pitchFamily="34" charset="0"/>
            </a:endParaRPr>
          </a:p>
        </p:txBody>
      </p:sp>
      <p:sp>
        <p:nvSpPr>
          <p:cNvPr id="61" name="矩形 30"/>
          <p:cNvSpPr/>
          <p:nvPr/>
        </p:nvSpPr>
        <p:spPr>
          <a:xfrm>
            <a:off x="307340" y="197485"/>
            <a:ext cx="325755" cy="298450"/>
          </a:xfrm>
          <a:prstGeom prst="rect">
            <a:avLst/>
          </a:prstGeom>
          <a:noFill/>
          <a:ln w="47625">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矩形 31"/>
          <p:cNvSpPr/>
          <p:nvPr/>
        </p:nvSpPr>
        <p:spPr>
          <a:xfrm>
            <a:off x="458470" y="358140"/>
            <a:ext cx="291465" cy="241300"/>
          </a:xfrm>
          <a:prstGeom prst="rect">
            <a:avLst/>
          </a:prstGeom>
          <a:noFill/>
          <a:ln w="31750">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62"/>
          <p:cNvSpPr/>
          <p:nvPr/>
        </p:nvSpPr>
        <p:spPr>
          <a:xfrm>
            <a:off x="11994002" y="442316"/>
            <a:ext cx="198000" cy="669046"/>
          </a:xfrm>
          <a:prstGeom prst="rect">
            <a:avLst/>
          </a:prstGeom>
          <a:solidFill>
            <a:srgbClr val="8B0012"/>
          </a:solidFill>
          <a:ln>
            <a:noFill/>
          </a:ln>
        </p:spPr>
        <p:style>
          <a:lnRef idx="2">
            <a:schemeClr val="accent1">
              <a:shade val="50000"/>
            </a:schemeClr>
          </a:lnRef>
          <a:fillRef idx="1">
            <a:schemeClr val="accent1"/>
          </a:fillRef>
          <a:effectRef idx="0">
            <a:schemeClr val="accent1"/>
          </a:effectRef>
          <a:fontRef idx="minor">
            <a:schemeClr val="lt1"/>
          </a:fontRef>
        </p:style>
        <p:txBody>
          <a:bodyPr lIns="91278" tIns="45638" rIns="91278" bIns="45638" rtlCol="0" anchor="ctr"/>
          <a:lstStyle/>
          <a:p>
            <a:pPr algn="ctr" defTabSz="911860"/>
            <a:endParaRPr lang="zh-CN" altLang="en-US" sz="2305" dirty="0">
              <a:solidFill>
                <a:srgbClr val="4E639C"/>
              </a:solidFill>
              <a:ea typeface="微软雅黑" panose="020B0503020204020204" charset="-122"/>
            </a:endParaRPr>
          </a:p>
        </p:txBody>
      </p:sp>
      <p:sp>
        <p:nvSpPr>
          <p:cNvPr id="142" name="object 6"/>
          <p:cNvSpPr txBox="1">
            <a:spLocks noGrp="1"/>
          </p:cNvSpPr>
          <p:nvPr>
            <p:ph type="title" idx="4294967295"/>
          </p:nvPr>
        </p:nvSpPr>
        <p:spPr>
          <a:xfrm>
            <a:off x="882522" y="477667"/>
            <a:ext cx="10776078" cy="443230"/>
          </a:xfrm>
          <a:prstGeom prst="rect">
            <a:avLst/>
          </a:prstGeom>
        </p:spPr>
        <p:txBody>
          <a:bodyPr vert="horz" wrap="square" lIns="0" tIns="12700" rIns="0" bIns="0" rtlCol="0">
            <a:spAutoFit/>
          </a:bodyPr>
          <a:lstStyle/>
          <a:p>
            <a:pPr fontAlgn="auto">
              <a:lnSpc>
                <a:spcPct val="100000"/>
              </a:lnSpc>
            </a:pPr>
            <a:r>
              <a:rPr lang="en-US" altLang="zh-CN" sz="2800" b="1" dirty="0">
                <a:solidFill>
                  <a:schemeClr val="tx1">
                    <a:lumMod val="65000"/>
                    <a:lumOff val="35000"/>
                  </a:schemeClr>
                </a:solidFill>
                <a:latin typeface="+mj-ea"/>
              </a:rPr>
              <a:t>Ablation Study</a:t>
            </a:r>
            <a:endParaRPr lang="en-US" altLang="zh-CN" sz="2800" b="1" dirty="0">
              <a:solidFill>
                <a:schemeClr val="tx1">
                  <a:lumMod val="65000"/>
                  <a:lumOff val="35000"/>
                </a:schemeClr>
              </a:solidFill>
              <a:latin typeface="+mj-ea"/>
            </a:endParaRPr>
          </a:p>
        </p:txBody>
      </p:sp>
      <p:pic>
        <p:nvPicPr>
          <p:cNvPr id="8" name="图片 7"/>
          <p:cNvPicPr>
            <a:picLocks noChangeAspect="1"/>
          </p:cNvPicPr>
          <p:nvPr/>
        </p:nvPicPr>
        <p:blipFill>
          <a:blip r:embed="rId2"/>
          <a:stretch>
            <a:fillRect/>
          </a:stretch>
        </p:blipFill>
        <p:spPr>
          <a:xfrm>
            <a:off x="9755632" y="365125"/>
            <a:ext cx="2021840" cy="574386"/>
          </a:xfrm>
          <a:prstGeom prst="rect">
            <a:avLst/>
          </a:prstGeom>
        </p:spPr>
      </p:pic>
      <p:pic>
        <p:nvPicPr>
          <p:cNvPr id="2" name="图片 1" descr="截屏2024-04-07 23.01.32"/>
          <p:cNvPicPr>
            <a:picLocks noChangeAspect="1"/>
          </p:cNvPicPr>
          <p:nvPr/>
        </p:nvPicPr>
        <p:blipFill>
          <a:blip r:embed="rId3"/>
          <a:stretch>
            <a:fillRect/>
          </a:stretch>
        </p:blipFill>
        <p:spPr>
          <a:xfrm>
            <a:off x="3562985" y="920750"/>
            <a:ext cx="5003800" cy="3327400"/>
          </a:xfrm>
          <a:prstGeom prst="rect">
            <a:avLst/>
          </a:prstGeom>
        </p:spPr>
      </p:pic>
    </p:spTree>
  </p:cSld>
  <p:clrMapOvr>
    <a:masterClrMapping/>
  </p:clrMapOvr>
  <mc:AlternateContent xmlns:mc="http://schemas.openxmlformats.org/markup-compatibility/2006">
    <mc:Choice xmlns:p14="http://schemas.microsoft.com/office/powerpoint/2010/main" Requires="p14">
      <p:transition p14:dur="0" advClick="0"/>
    </mc:Choice>
    <mc:Fallback>
      <p:transition advClick="0"/>
    </mc:Fallback>
  </mc:AlternateContent>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 name="图片 20"/>
          <p:cNvPicPr>
            <a:picLocks noChangeAspect="1"/>
          </p:cNvPicPr>
          <p:nvPr/>
        </p:nvPicPr>
        <p:blipFill>
          <a:blip r:embed="rId1">
            <a:extLst>
              <a:ext uri="{28A0092B-C50C-407E-A947-70E740481C1C}">
                <a14:useLocalDpi xmlns:a14="http://schemas.microsoft.com/office/drawing/2010/main" val="0"/>
              </a:ext>
            </a:extLst>
          </a:blip>
          <a:srcRect/>
          <a:stretch>
            <a:fillRect/>
          </a:stretch>
        </p:blipFill>
        <p:spPr>
          <a:xfrm>
            <a:off x="-2" y="-20230"/>
            <a:ext cx="4572002" cy="6902535"/>
          </a:xfrm>
          <a:prstGeom prst="rect">
            <a:avLst/>
          </a:prstGeom>
        </p:spPr>
      </p:pic>
      <p:pic>
        <p:nvPicPr>
          <p:cNvPr id="27" name="图片 26"/>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a:xfrm>
            <a:off x="-2" y="-22267"/>
            <a:ext cx="4572002" cy="6902535"/>
          </a:xfrm>
          <a:prstGeom prst="rect">
            <a:avLst/>
          </a:prstGeom>
          <a:noFill/>
        </p:spPr>
      </p:pic>
      <p:sp>
        <p:nvSpPr>
          <p:cNvPr id="6" name="TextBox 5"/>
          <p:cNvSpPr txBox="1"/>
          <p:nvPr/>
        </p:nvSpPr>
        <p:spPr>
          <a:xfrm>
            <a:off x="106680" y="3114040"/>
            <a:ext cx="3973195" cy="829945"/>
          </a:xfrm>
          <a:prstGeom prst="rect">
            <a:avLst/>
          </a:prstGeom>
          <a:noFill/>
        </p:spPr>
        <p:txBody>
          <a:bodyPr wrap="square" rtlCol="0">
            <a:spAutoFit/>
          </a:bodyPr>
          <a:lstStyle/>
          <a:p>
            <a:pPr algn="ctr"/>
            <a:r>
              <a:rPr lang="en-US" altLang="zh-CN" sz="4800" b="1" dirty="0">
                <a:solidFill>
                  <a:schemeClr val="bg1"/>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Times New Roman" panose="02020503050405090304" pitchFamily="18" charset="0"/>
              </a:rPr>
              <a:t>CONTENTS</a:t>
            </a:r>
            <a:endParaRPr lang="en-US" altLang="zh-CN" sz="4800" b="1" dirty="0">
              <a:solidFill>
                <a:schemeClr val="bg1"/>
              </a:solidFill>
              <a:effectLst>
                <a:outerShdw blurRad="50800" dist="38100" dir="5400000" algn="t" rotWithShape="0">
                  <a:prstClr val="black">
                    <a:alpha val="40000"/>
                  </a:prstClr>
                </a:outerShdw>
              </a:effectLst>
              <a:latin typeface="微软雅黑" panose="020B0503020204020204" charset="-122"/>
              <a:ea typeface="微软雅黑" panose="020B0503020204020204" charset="-122"/>
              <a:cs typeface="Times New Roman" panose="02020503050405090304" pitchFamily="18" charset="0"/>
            </a:endParaRPr>
          </a:p>
        </p:txBody>
      </p:sp>
      <p:grpSp>
        <p:nvGrpSpPr>
          <p:cNvPr id="34" name="爱设计-25"/>
          <p:cNvGrpSpPr/>
          <p:nvPr/>
        </p:nvGrpSpPr>
        <p:grpSpPr>
          <a:xfrm>
            <a:off x="11001378" y="141676"/>
            <a:ext cx="1072333" cy="611767"/>
            <a:chOff x="12889" y="4747753"/>
            <a:chExt cx="1672209" cy="953997"/>
          </a:xfrm>
          <a:gradFill flip="none" rotWithShape="1">
            <a:gsLst>
              <a:gs pos="35000">
                <a:srgbClr val="D20000">
                  <a:alpha val="0"/>
                </a:srgbClr>
              </a:gs>
              <a:gs pos="100000">
                <a:srgbClr val="C00000"/>
              </a:gs>
            </a:gsLst>
            <a:lin ang="18900000" scaled="1"/>
            <a:tileRect/>
          </a:gradFill>
        </p:grpSpPr>
        <p:grpSp>
          <p:nvGrpSpPr>
            <p:cNvPr id="35" name="组合 34"/>
            <p:cNvGrpSpPr/>
            <p:nvPr/>
          </p:nvGrpSpPr>
          <p:grpSpPr>
            <a:xfrm rot="10800000">
              <a:off x="12889" y="5262695"/>
              <a:ext cx="1672209" cy="439055"/>
              <a:chOff x="7748915" y="1578029"/>
              <a:chExt cx="1672209" cy="439055"/>
            </a:xfrm>
            <a:grpFill/>
          </p:grpSpPr>
          <p:sp>
            <p:nvSpPr>
              <p:cNvPr id="67" name="爱设计-25-1"/>
              <p:cNvSpPr txBox="1"/>
              <p:nvPr/>
            </p:nvSpPr>
            <p:spPr>
              <a:xfrm>
                <a:off x="7748915"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68" name="爱设计-25-2"/>
              <p:cNvSpPr txBox="1"/>
              <p:nvPr/>
            </p:nvSpPr>
            <p:spPr>
              <a:xfrm>
                <a:off x="7924937"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69" name="爱设计-25-3"/>
              <p:cNvSpPr txBox="1"/>
              <p:nvPr/>
            </p:nvSpPr>
            <p:spPr>
              <a:xfrm>
                <a:off x="8100959"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70" name="爱设计-25-4"/>
              <p:cNvSpPr txBox="1"/>
              <p:nvPr/>
            </p:nvSpPr>
            <p:spPr>
              <a:xfrm>
                <a:off x="8276981"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71" name="爱设计-25-5"/>
              <p:cNvSpPr txBox="1"/>
              <p:nvPr/>
            </p:nvSpPr>
            <p:spPr>
              <a:xfrm>
                <a:off x="8453003"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72" name="爱设计-25-6"/>
              <p:cNvSpPr txBox="1"/>
              <p:nvPr/>
            </p:nvSpPr>
            <p:spPr>
              <a:xfrm>
                <a:off x="8629025"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73" name="爱设计-25-7"/>
              <p:cNvSpPr txBox="1"/>
              <p:nvPr/>
            </p:nvSpPr>
            <p:spPr>
              <a:xfrm>
                <a:off x="8805047"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74" name="爱设计-25-8"/>
              <p:cNvSpPr txBox="1"/>
              <p:nvPr/>
            </p:nvSpPr>
            <p:spPr>
              <a:xfrm>
                <a:off x="8981069"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75" name="爱设计-25-9"/>
              <p:cNvSpPr txBox="1"/>
              <p:nvPr/>
            </p:nvSpPr>
            <p:spPr>
              <a:xfrm>
                <a:off x="9157091"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76" name="爱设计-25-10"/>
              <p:cNvSpPr txBox="1"/>
              <p:nvPr/>
            </p:nvSpPr>
            <p:spPr>
              <a:xfrm>
                <a:off x="9333113"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77" name="爱设计-25-11"/>
              <p:cNvSpPr txBox="1"/>
              <p:nvPr/>
            </p:nvSpPr>
            <p:spPr>
              <a:xfrm>
                <a:off x="7748915"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78" name="爱设计-25-12"/>
              <p:cNvSpPr txBox="1"/>
              <p:nvPr/>
            </p:nvSpPr>
            <p:spPr>
              <a:xfrm>
                <a:off x="7924937"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79" name="爱设计-25-13"/>
              <p:cNvSpPr txBox="1"/>
              <p:nvPr/>
            </p:nvSpPr>
            <p:spPr>
              <a:xfrm>
                <a:off x="8100959"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80" name="爱设计-25-14"/>
              <p:cNvSpPr txBox="1"/>
              <p:nvPr/>
            </p:nvSpPr>
            <p:spPr>
              <a:xfrm>
                <a:off x="8276981"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81" name="爱设计-25-15"/>
              <p:cNvSpPr txBox="1"/>
              <p:nvPr/>
            </p:nvSpPr>
            <p:spPr>
              <a:xfrm>
                <a:off x="8453003"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82" name="爱设计-25-16"/>
              <p:cNvSpPr txBox="1"/>
              <p:nvPr/>
            </p:nvSpPr>
            <p:spPr>
              <a:xfrm>
                <a:off x="8629025"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83" name="爱设计-25-17"/>
              <p:cNvSpPr txBox="1"/>
              <p:nvPr/>
            </p:nvSpPr>
            <p:spPr>
              <a:xfrm>
                <a:off x="8805047"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84" name="爱设计-25-18"/>
              <p:cNvSpPr txBox="1"/>
              <p:nvPr/>
            </p:nvSpPr>
            <p:spPr>
              <a:xfrm>
                <a:off x="8981069"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85" name="爱设计-25-19"/>
              <p:cNvSpPr txBox="1"/>
              <p:nvPr/>
            </p:nvSpPr>
            <p:spPr>
              <a:xfrm>
                <a:off x="9157091"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86" name="爱设计-25-20"/>
              <p:cNvSpPr txBox="1"/>
              <p:nvPr/>
            </p:nvSpPr>
            <p:spPr>
              <a:xfrm>
                <a:off x="9333113"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87" name="爱设计-25-21"/>
              <p:cNvSpPr txBox="1"/>
              <p:nvPr/>
            </p:nvSpPr>
            <p:spPr>
              <a:xfrm>
                <a:off x="7748915"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88" name="爱设计-25-22"/>
              <p:cNvSpPr txBox="1"/>
              <p:nvPr/>
            </p:nvSpPr>
            <p:spPr>
              <a:xfrm>
                <a:off x="7924937"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89" name="爱设计-25-23"/>
              <p:cNvSpPr txBox="1"/>
              <p:nvPr/>
            </p:nvSpPr>
            <p:spPr>
              <a:xfrm>
                <a:off x="8100959"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90" name="爱设计-25-24"/>
              <p:cNvSpPr txBox="1"/>
              <p:nvPr/>
            </p:nvSpPr>
            <p:spPr>
              <a:xfrm>
                <a:off x="8276981"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91" name="爱设计-25-25"/>
              <p:cNvSpPr txBox="1"/>
              <p:nvPr/>
            </p:nvSpPr>
            <p:spPr>
              <a:xfrm>
                <a:off x="8453003"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92" name="爱设计-25-26"/>
              <p:cNvSpPr txBox="1"/>
              <p:nvPr/>
            </p:nvSpPr>
            <p:spPr>
              <a:xfrm>
                <a:off x="8629025"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93" name="爱设计-25-27"/>
              <p:cNvSpPr txBox="1"/>
              <p:nvPr/>
            </p:nvSpPr>
            <p:spPr>
              <a:xfrm>
                <a:off x="8805047"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94" name="爱设计-25-28"/>
              <p:cNvSpPr txBox="1"/>
              <p:nvPr/>
            </p:nvSpPr>
            <p:spPr>
              <a:xfrm>
                <a:off x="8981069"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95" name="爱设计-25-29"/>
              <p:cNvSpPr txBox="1"/>
              <p:nvPr/>
            </p:nvSpPr>
            <p:spPr>
              <a:xfrm>
                <a:off x="9157091"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96" name="爱设计-25-30"/>
              <p:cNvSpPr txBox="1"/>
              <p:nvPr/>
            </p:nvSpPr>
            <p:spPr>
              <a:xfrm>
                <a:off x="9333113"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grpSp>
        <p:grpSp>
          <p:nvGrpSpPr>
            <p:cNvPr id="36" name="组合 35"/>
            <p:cNvGrpSpPr/>
            <p:nvPr/>
          </p:nvGrpSpPr>
          <p:grpSpPr>
            <a:xfrm rot="10800000">
              <a:off x="12889" y="4747753"/>
              <a:ext cx="1672209" cy="439055"/>
              <a:chOff x="7748915" y="1578029"/>
              <a:chExt cx="1672209" cy="439055"/>
            </a:xfrm>
            <a:grpFill/>
          </p:grpSpPr>
          <p:sp>
            <p:nvSpPr>
              <p:cNvPr id="37" name="爱设计-25-31"/>
              <p:cNvSpPr txBox="1"/>
              <p:nvPr/>
            </p:nvSpPr>
            <p:spPr>
              <a:xfrm>
                <a:off x="7748915"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38" name="爱设计-25-32"/>
              <p:cNvSpPr txBox="1"/>
              <p:nvPr/>
            </p:nvSpPr>
            <p:spPr>
              <a:xfrm>
                <a:off x="7924937"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39" name="爱设计-25-33"/>
              <p:cNvSpPr txBox="1"/>
              <p:nvPr/>
            </p:nvSpPr>
            <p:spPr>
              <a:xfrm>
                <a:off x="8100959"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40" name="爱设计-25-34"/>
              <p:cNvSpPr txBox="1"/>
              <p:nvPr/>
            </p:nvSpPr>
            <p:spPr>
              <a:xfrm>
                <a:off x="8276981"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41" name="爱设计-25-35"/>
              <p:cNvSpPr txBox="1"/>
              <p:nvPr/>
            </p:nvSpPr>
            <p:spPr>
              <a:xfrm>
                <a:off x="8453003"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42" name="爱设计-25-36"/>
              <p:cNvSpPr txBox="1"/>
              <p:nvPr/>
            </p:nvSpPr>
            <p:spPr>
              <a:xfrm>
                <a:off x="8629025"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43" name="爱设计-25-37"/>
              <p:cNvSpPr txBox="1"/>
              <p:nvPr/>
            </p:nvSpPr>
            <p:spPr>
              <a:xfrm>
                <a:off x="8805047"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44" name="爱设计-25-38"/>
              <p:cNvSpPr txBox="1"/>
              <p:nvPr/>
            </p:nvSpPr>
            <p:spPr>
              <a:xfrm>
                <a:off x="8981069"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45" name="爱设计-25-39"/>
              <p:cNvSpPr txBox="1"/>
              <p:nvPr/>
            </p:nvSpPr>
            <p:spPr>
              <a:xfrm>
                <a:off x="9157091"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46" name="爱设计-25-40"/>
              <p:cNvSpPr txBox="1"/>
              <p:nvPr/>
            </p:nvSpPr>
            <p:spPr>
              <a:xfrm>
                <a:off x="9333113"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47" name="爱设计-25-41"/>
              <p:cNvSpPr txBox="1"/>
              <p:nvPr/>
            </p:nvSpPr>
            <p:spPr>
              <a:xfrm>
                <a:off x="7748915"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48" name="爱设计-25-42"/>
              <p:cNvSpPr txBox="1"/>
              <p:nvPr/>
            </p:nvSpPr>
            <p:spPr>
              <a:xfrm>
                <a:off x="7924937"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49" name="爱设计-25-43"/>
              <p:cNvSpPr txBox="1"/>
              <p:nvPr/>
            </p:nvSpPr>
            <p:spPr>
              <a:xfrm>
                <a:off x="8100959"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50" name="爱设计-25-44"/>
              <p:cNvSpPr txBox="1"/>
              <p:nvPr/>
            </p:nvSpPr>
            <p:spPr>
              <a:xfrm>
                <a:off x="8276981"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51" name="爱设计-25-45"/>
              <p:cNvSpPr txBox="1"/>
              <p:nvPr/>
            </p:nvSpPr>
            <p:spPr>
              <a:xfrm>
                <a:off x="8453003"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52" name="爱设计-25-46"/>
              <p:cNvSpPr txBox="1"/>
              <p:nvPr/>
            </p:nvSpPr>
            <p:spPr>
              <a:xfrm>
                <a:off x="8629025"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53" name="爱设计-25-47"/>
              <p:cNvSpPr txBox="1"/>
              <p:nvPr/>
            </p:nvSpPr>
            <p:spPr>
              <a:xfrm>
                <a:off x="8805047"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54" name="爱设计-25-48"/>
              <p:cNvSpPr txBox="1"/>
              <p:nvPr/>
            </p:nvSpPr>
            <p:spPr>
              <a:xfrm>
                <a:off x="8981069"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55" name="爱设计-25-49"/>
              <p:cNvSpPr txBox="1"/>
              <p:nvPr/>
            </p:nvSpPr>
            <p:spPr>
              <a:xfrm>
                <a:off x="9157091"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56" name="爱设计-25-50"/>
              <p:cNvSpPr txBox="1"/>
              <p:nvPr/>
            </p:nvSpPr>
            <p:spPr>
              <a:xfrm>
                <a:off x="9333113"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57" name="爱设计-25-51"/>
              <p:cNvSpPr txBox="1"/>
              <p:nvPr/>
            </p:nvSpPr>
            <p:spPr>
              <a:xfrm>
                <a:off x="7748915"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58" name="爱设计-25-52"/>
              <p:cNvSpPr txBox="1"/>
              <p:nvPr/>
            </p:nvSpPr>
            <p:spPr>
              <a:xfrm>
                <a:off x="7924937"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59" name="爱设计-25-53"/>
              <p:cNvSpPr txBox="1"/>
              <p:nvPr/>
            </p:nvSpPr>
            <p:spPr>
              <a:xfrm>
                <a:off x="8100959"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60" name="爱设计-25-54"/>
              <p:cNvSpPr txBox="1"/>
              <p:nvPr/>
            </p:nvSpPr>
            <p:spPr>
              <a:xfrm>
                <a:off x="8276981"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61" name="爱设计-25-55"/>
              <p:cNvSpPr txBox="1"/>
              <p:nvPr/>
            </p:nvSpPr>
            <p:spPr>
              <a:xfrm>
                <a:off x="8453003"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62" name="爱设计-25-56"/>
              <p:cNvSpPr txBox="1"/>
              <p:nvPr/>
            </p:nvSpPr>
            <p:spPr>
              <a:xfrm>
                <a:off x="8629025"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63" name="爱设计-25-57"/>
              <p:cNvSpPr txBox="1"/>
              <p:nvPr/>
            </p:nvSpPr>
            <p:spPr>
              <a:xfrm>
                <a:off x="8805047"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64" name="爱设计-25-58"/>
              <p:cNvSpPr txBox="1"/>
              <p:nvPr/>
            </p:nvSpPr>
            <p:spPr>
              <a:xfrm>
                <a:off x="8981069"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65" name="爱设计-25-59"/>
              <p:cNvSpPr txBox="1"/>
              <p:nvPr/>
            </p:nvSpPr>
            <p:spPr>
              <a:xfrm>
                <a:off x="9157091"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66" name="爱设计-25-60"/>
              <p:cNvSpPr txBox="1"/>
              <p:nvPr/>
            </p:nvSpPr>
            <p:spPr>
              <a:xfrm>
                <a:off x="9333113"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grpSp>
      </p:grpSp>
      <p:grpSp>
        <p:nvGrpSpPr>
          <p:cNvPr id="97" name="爱设计-25"/>
          <p:cNvGrpSpPr/>
          <p:nvPr/>
        </p:nvGrpSpPr>
        <p:grpSpPr>
          <a:xfrm flipV="1">
            <a:off x="10998578" y="6109331"/>
            <a:ext cx="1072333" cy="611767"/>
            <a:chOff x="12889" y="4747753"/>
            <a:chExt cx="1672209" cy="953997"/>
          </a:xfrm>
          <a:gradFill flip="none" rotWithShape="1">
            <a:gsLst>
              <a:gs pos="35000">
                <a:srgbClr val="D20000">
                  <a:alpha val="0"/>
                </a:srgbClr>
              </a:gs>
              <a:gs pos="100000">
                <a:srgbClr val="C00000"/>
              </a:gs>
            </a:gsLst>
            <a:lin ang="18900000" scaled="1"/>
            <a:tileRect/>
          </a:gradFill>
        </p:grpSpPr>
        <p:grpSp>
          <p:nvGrpSpPr>
            <p:cNvPr id="98" name="组合 97"/>
            <p:cNvGrpSpPr/>
            <p:nvPr/>
          </p:nvGrpSpPr>
          <p:grpSpPr>
            <a:xfrm rot="10800000">
              <a:off x="12889" y="5262695"/>
              <a:ext cx="1672209" cy="439055"/>
              <a:chOff x="7748915" y="1578029"/>
              <a:chExt cx="1672209" cy="439055"/>
            </a:xfrm>
            <a:grpFill/>
          </p:grpSpPr>
          <p:sp>
            <p:nvSpPr>
              <p:cNvPr id="130" name="爱设计-25-1"/>
              <p:cNvSpPr txBox="1"/>
              <p:nvPr/>
            </p:nvSpPr>
            <p:spPr>
              <a:xfrm>
                <a:off x="7748915"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31" name="爱设计-25-2"/>
              <p:cNvSpPr txBox="1"/>
              <p:nvPr/>
            </p:nvSpPr>
            <p:spPr>
              <a:xfrm>
                <a:off x="7924937"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32" name="爱设计-25-3"/>
              <p:cNvSpPr txBox="1"/>
              <p:nvPr/>
            </p:nvSpPr>
            <p:spPr>
              <a:xfrm>
                <a:off x="8100959"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33" name="爱设计-25-4"/>
              <p:cNvSpPr txBox="1"/>
              <p:nvPr/>
            </p:nvSpPr>
            <p:spPr>
              <a:xfrm>
                <a:off x="8276981"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34" name="爱设计-25-5"/>
              <p:cNvSpPr txBox="1"/>
              <p:nvPr/>
            </p:nvSpPr>
            <p:spPr>
              <a:xfrm>
                <a:off x="8453003"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35" name="爱设计-25-6"/>
              <p:cNvSpPr txBox="1"/>
              <p:nvPr/>
            </p:nvSpPr>
            <p:spPr>
              <a:xfrm>
                <a:off x="8629025"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36" name="爱设计-25-7"/>
              <p:cNvSpPr txBox="1"/>
              <p:nvPr/>
            </p:nvSpPr>
            <p:spPr>
              <a:xfrm>
                <a:off x="8805047"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37" name="爱设计-25-8"/>
              <p:cNvSpPr txBox="1"/>
              <p:nvPr/>
            </p:nvSpPr>
            <p:spPr>
              <a:xfrm>
                <a:off x="8981069"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38" name="爱设计-25-9"/>
              <p:cNvSpPr txBox="1"/>
              <p:nvPr/>
            </p:nvSpPr>
            <p:spPr>
              <a:xfrm>
                <a:off x="9157091"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39" name="爱设计-25-10"/>
              <p:cNvSpPr txBox="1"/>
              <p:nvPr/>
            </p:nvSpPr>
            <p:spPr>
              <a:xfrm>
                <a:off x="9333113"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40" name="爱设计-25-11"/>
              <p:cNvSpPr txBox="1"/>
              <p:nvPr/>
            </p:nvSpPr>
            <p:spPr>
              <a:xfrm>
                <a:off x="7748915"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41" name="爱设计-25-12"/>
              <p:cNvSpPr txBox="1"/>
              <p:nvPr/>
            </p:nvSpPr>
            <p:spPr>
              <a:xfrm>
                <a:off x="7924937"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42" name="爱设计-25-13"/>
              <p:cNvSpPr txBox="1"/>
              <p:nvPr/>
            </p:nvSpPr>
            <p:spPr>
              <a:xfrm>
                <a:off x="8100959"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43" name="爱设计-25-14"/>
              <p:cNvSpPr txBox="1"/>
              <p:nvPr/>
            </p:nvSpPr>
            <p:spPr>
              <a:xfrm>
                <a:off x="8276981"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44" name="爱设计-25-15"/>
              <p:cNvSpPr txBox="1"/>
              <p:nvPr/>
            </p:nvSpPr>
            <p:spPr>
              <a:xfrm>
                <a:off x="8453003"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45" name="爱设计-25-16"/>
              <p:cNvSpPr txBox="1"/>
              <p:nvPr/>
            </p:nvSpPr>
            <p:spPr>
              <a:xfrm>
                <a:off x="8629025"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46" name="爱设计-25-17"/>
              <p:cNvSpPr txBox="1"/>
              <p:nvPr/>
            </p:nvSpPr>
            <p:spPr>
              <a:xfrm>
                <a:off x="8805047"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47" name="爱设计-25-18"/>
              <p:cNvSpPr txBox="1"/>
              <p:nvPr/>
            </p:nvSpPr>
            <p:spPr>
              <a:xfrm>
                <a:off x="8981069"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48" name="爱设计-25-19"/>
              <p:cNvSpPr txBox="1"/>
              <p:nvPr/>
            </p:nvSpPr>
            <p:spPr>
              <a:xfrm>
                <a:off x="9157091"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49" name="爱设计-25-20"/>
              <p:cNvSpPr txBox="1"/>
              <p:nvPr/>
            </p:nvSpPr>
            <p:spPr>
              <a:xfrm>
                <a:off x="9333113"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50" name="爱设计-25-21"/>
              <p:cNvSpPr txBox="1"/>
              <p:nvPr/>
            </p:nvSpPr>
            <p:spPr>
              <a:xfrm>
                <a:off x="7748915"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51" name="爱设计-25-22"/>
              <p:cNvSpPr txBox="1"/>
              <p:nvPr/>
            </p:nvSpPr>
            <p:spPr>
              <a:xfrm>
                <a:off x="7924937"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52" name="爱设计-25-23"/>
              <p:cNvSpPr txBox="1"/>
              <p:nvPr/>
            </p:nvSpPr>
            <p:spPr>
              <a:xfrm>
                <a:off x="8100959"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53" name="爱设计-25-24"/>
              <p:cNvSpPr txBox="1"/>
              <p:nvPr/>
            </p:nvSpPr>
            <p:spPr>
              <a:xfrm>
                <a:off x="8276981"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54" name="爱设计-25-25"/>
              <p:cNvSpPr txBox="1"/>
              <p:nvPr/>
            </p:nvSpPr>
            <p:spPr>
              <a:xfrm>
                <a:off x="8453003"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55" name="爱设计-25-26"/>
              <p:cNvSpPr txBox="1"/>
              <p:nvPr/>
            </p:nvSpPr>
            <p:spPr>
              <a:xfrm>
                <a:off x="8629025"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56" name="爱设计-25-27"/>
              <p:cNvSpPr txBox="1"/>
              <p:nvPr/>
            </p:nvSpPr>
            <p:spPr>
              <a:xfrm>
                <a:off x="8805047"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57" name="爱设计-25-28"/>
              <p:cNvSpPr txBox="1"/>
              <p:nvPr/>
            </p:nvSpPr>
            <p:spPr>
              <a:xfrm>
                <a:off x="8981069"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58" name="爱设计-25-29"/>
              <p:cNvSpPr txBox="1"/>
              <p:nvPr/>
            </p:nvSpPr>
            <p:spPr>
              <a:xfrm>
                <a:off x="9157091"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59" name="爱设计-25-30"/>
              <p:cNvSpPr txBox="1"/>
              <p:nvPr/>
            </p:nvSpPr>
            <p:spPr>
              <a:xfrm>
                <a:off x="9333113"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grpSp>
        <p:grpSp>
          <p:nvGrpSpPr>
            <p:cNvPr id="99" name="组合 98"/>
            <p:cNvGrpSpPr/>
            <p:nvPr/>
          </p:nvGrpSpPr>
          <p:grpSpPr>
            <a:xfrm rot="10800000">
              <a:off x="12889" y="4747753"/>
              <a:ext cx="1672209" cy="439055"/>
              <a:chOff x="7748915" y="1578029"/>
              <a:chExt cx="1672209" cy="439055"/>
            </a:xfrm>
            <a:grpFill/>
          </p:grpSpPr>
          <p:sp>
            <p:nvSpPr>
              <p:cNvPr id="100" name="爱设计-25-31"/>
              <p:cNvSpPr txBox="1"/>
              <p:nvPr/>
            </p:nvSpPr>
            <p:spPr>
              <a:xfrm>
                <a:off x="7748915"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01" name="爱设计-25-32"/>
              <p:cNvSpPr txBox="1"/>
              <p:nvPr/>
            </p:nvSpPr>
            <p:spPr>
              <a:xfrm>
                <a:off x="7924937"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02" name="爱设计-25-33"/>
              <p:cNvSpPr txBox="1"/>
              <p:nvPr/>
            </p:nvSpPr>
            <p:spPr>
              <a:xfrm>
                <a:off x="8100959"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03" name="爱设计-25-34"/>
              <p:cNvSpPr txBox="1"/>
              <p:nvPr/>
            </p:nvSpPr>
            <p:spPr>
              <a:xfrm>
                <a:off x="8276981"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04" name="爱设计-25-35"/>
              <p:cNvSpPr txBox="1"/>
              <p:nvPr/>
            </p:nvSpPr>
            <p:spPr>
              <a:xfrm>
                <a:off x="8453003"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05" name="爱设计-25-36"/>
              <p:cNvSpPr txBox="1"/>
              <p:nvPr/>
            </p:nvSpPr>
            <p:spPr>
              <a:xfrm>
                <a:off x="8629025"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06" name="爱设计-25-37"/>
              <p:cNvSpPr txBox="1"/>
              <p:nvPr/>
            </p:nvSpPr>
            <p:spPr>
              <a:xfrm>
                <a:off x="8805047"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07" name="爱设计-25-38"/>
              <p:cNvSpPr txBox="1"/>
              <p:nvPr/>
            </p:nvSpPr>
            <p:spPr>
              <a:xfrm>
                <a:off x="8981069"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08" name="爱设计-25-39"/>
              <p:cNvSpPr txBox="1"/>
              <p:nvPr/>
            </p:nvSpPr>
            <p:spPr>
              <a:xfrm>
                <a:off x="9157091"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09" name="爱设计-25-40"/>
              <p:cNvSpPr txBox="1"/>
              <p:nvPr/>
            </p:nvSpPr>
            <p:spPr>
              <a:xfrm>
                <a:off x="9333113" y="1578029"/>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10" name="爱设计-25-41"/>
              <p:cNvSpPr txBox="1"/>
              <p:nvPr/>
            </p:nvSpPr>
            <p:spPr>
              <a:xfrm>
                <a:off x="7748915"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11" name="爱设计-25-42"/>
              <p:cNvSpPr txBox="1"/>
              <p:nvPr/>
            </p:nvSpPr>
            <p:spPr>
              <a:xfrm>
                <a:off x="7924937"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12" name="爱设计-25-43"/>
              <p:cNvSpPr txBox="1"/>
              <p:nvPr/>
            </p:nvSpPr>
            <p:spPr>
              <a:xfrm>
                <a:off x="8100959"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13" name="爱设计-25-44"/>
              <p:cNvSpPr txBox="1"/>
              <p:nvPr/>
            </p:nvSpPr>
            <p:spPr>
              <a:xfrm>
                <a:off x="8276981"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14" name="爱设计-25-45"/>
              <p:cNvSpPr txBox="1"/>
              <p:nvPr/>
            </p:nvSpPr>
            <p:spPr>
              <a:xfrm>
                <a:off x="8453003"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15" name="爱设计-25-46"/>
              <p:cNvSpPr txBox="1"/>
              <p:nvPr/>
            </p:nvSpPr>
            <p:spPr>
              <a:xfrm>
                <a:off x="8629025"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16" name="爱设计-25-47"/>
              <p:cNvSpPr txBox="1"/>
              <p:nvPr/>
            </p:nvSpPr>
            <p:spPr>
              <a:xfrm>
                <a:off x="8805047"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17" name="爱设计-25-48"/>
              <p:cNvSpPr txBox="1"/>
              <p:nvPr/>
            </p:nvSpPr>
            <p:spPr>
              <a:xfrm>
                <a:off x="8981069"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18" name="爱设计-25-49"/>
              <p:cNvSpPr txBox="1"/>
              <p:nvPr/>
            </p:nvSpPr>
            <p:spPr>
              <a:xfrm>
                <a:off x="9157091"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19" name="爱设计-25-50"/>
              <p:cNvSpPr txBox="1"/>
              <p:nvPr/>
            </p:nvSpPr>
            <p:spPr>
              <a:xfrm>
                <a:off x="9333113" y="1753651"/>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20" name="爱设计-25-51"/>
              <p:cNvSpPr txBox="1"/>
              <p:nvPr/>
            </p:nvSpPr>
            <p:spPr>
              <a:xfrm>
                <a:off x="7748915"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21" name="爱设计-25-52"/>
              <p:cNvSpPr txBox="1"/>
              <p:nvPr/>
            </p:nvSpPr>
            <p:spPr>
              <a:xfrm>
                <a:off x="7924937"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22" name="爱设计-25-53"/>
              <p:cNvSpPr txBox="1"/>
              <p:nvPr/>
            </p:nvSpPr>
            <p:spPr>
              <a:xfrm>
                <a:off x="8100959"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23" name="爱设计-25-54"/>
              <p:cNvSpPr txBox="1"/>
              <p:nvPr/>
            </p:nvSpPr>
            <p:spPr>
              <a:xfrm>
                <a:off x="8276981"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24" name="爱设计-25-55"/>
              <p:cNvSpPr txBox="1"/>
              <p:nvPr/>
            </p:nvSpPr>
            <p:spPr>
              <a:xfrm>
                <a:off x="8453003"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25" name="爱设计-25-56"/>
              <p:cNvSpPr txBox="1"/>
              <p:nvPr/>
            </p:nvSpPr>
            <p:spPr>
              <a:xfrm>
                <a:off x="8629025"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26" name="爱设计-25-57"/>
              <p:cNvSpPr txBox="1"/>
              <p:nvPr/>
            </p:nvSpPr>
            <p:spPr>
              <a:xfrm>
                <a:off x="8805047"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27" name="爱设计-25-58"/>
              <p:cNvSpPr txBox="1"/>
              <p:nvPr/>
            </p:nvSpPr>
            <p:spPr>
              <a:xfrm>
                <a:off x="8981069"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28" name="爱设计-25-59"/>
              <p:cNvSpPr txBox="1"/>
              <p:nvPr/>
            </p:nvSpPr>
            <p:spPr>
              <a:xfrm>
                <a:off x="9157091"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sp>
            <p:nvSpPr>
              <p:cNvPr id="129" name="爱设计-25-60"/>
              <p:cNvSpPr txBox="1"/>
              <p:nvPr/>
            </p:nvSpPr>
            <p:spPr>
              <a:xfrm>
                <a:off x="9333113" y="1929273"/>
                <a:ext cx="88011" cy="87811"/>
              </a:xfrm>
              <a:custGeom>
                <a:avLst/>
                <a:gdLst/>
                <a:ahLst/>
                <a:cxnLst/>
                <a:rect l="l" t="t" r="r" b="b"/>
                <a:pathLst>
                  <a:path w="88011" h="87811">
                    <a:moveTo>
                      <a:pt x="38005" y="0"/>
                    </a:moveTo>
                    <a:lnTo>
                      <a:pt x="50207" y="0"/>
                    </a:lnTo>
                    <a:lnTo>
                      <a:pt x="50207" y="37805"/>
                    </a:lnTo>
                    <a:lnTo>
                      <a:pt x="88011" y="37805"/>
                    </a:lnTo>
                    <a:lnTo>
                      <a:pt x="88011" y="50006"/>
                    </a:lnTo>
                    <a:lnTo>
                      <a:pt x="50207" y="50006"/>
                    </a:lnTo>
                    <a:lnTo>
                      <a:pt x="50207" y="87811"/>
                    </a:lnTo>
                    <a:lnTo>
                      <a:pt x="38005" y="87811"/>
                    </a:lnTo>
                    <a:lnTo>
                      <a:pt x="38005" y="50006"/>
                    </a:lnTo>
                    <a:lnTo>
                      <a:pt x="0" y="50006"/>
                    </a:lnTo>
                    <a:lnTo>
                      <a:pt x="0" y="37805"/>
                    </a:lnTo>
                    <a:lnTo>
                      <a:pt x="38005" y="37805"/>
                    </a:lnTo>
                    <a:close/>
                  </a:path>
                </a:pathLst>
              </a:custGeom>
              <a:grpFill/>
              <a:ln>
                <a:noFill/>
              </a:ln>
              <a:effectLst/>
            </p:spPr>
            <p:txBody>
              <a:bodyPr rot="0" spcFirstLastPara="0" vertOverflow="overflow" horzOverflow="overflow" vert="horz" wrap="square" lIns="91440" tIns="45720" rIns="91440" bIns="45720" numCol="1" spcCol="0" rtlCol="0" fromWordArt="0" anchor="t" anchorCtr="0" forceAA="0" compatLnSpc="1">
                <a:noAutofit/>
              </a:bodyPr>
              <a:lstStyle/>
              <a:p>
                <a:pPr marL="0" marR="0" lvl="0" indent="0" defTabSz="914400" eaLnBrk="1" fontAlgn="auto" latinLnBrk="0" hangingPunct="1">
                  <a:lnSpc>
                    <a:spcPct val="100000"/>
                  </a:lnSpc>
                  <a:spcBef>
                    <a:spcPts val="0"/>
                  </a:spcBef>
                  <a:spcAft>
                    <a:spcPts val="0"/>
                  </a:spcAft>
                  <a:buClrTx/>
                  <a:buSzTx/>
                  <a:buFontTx/>
                  <a:buNone/>
                  <a:defRPr/>
                </a:pPr>
                <a:endParaRPr kumimoji="0" lang="zh-CN" altLang="en-US" sz="1600" b="0" i="0" u="none" strike="noStrike" kern="0" cap="none" spc="0" normalizeH="0" baseline="0" noProof="0" dirty="0">
                  <a:ln>
                    <a:noFill/>
                  </a:ln>
                  <a:solidFill>
                    <a:srgbClr val="FFFFFF">
                      <a:lumMod val="65000"/>
                    </a:srgbClr>
                  </a:solidFill>
                  <a:effectLst/>
                  <a:uLnTx/>
                  <a:uFillTx/>
                  <a:latin typeface="思源黑体 CN Normal" panose="020B0400000000000000" pitchFamily="34" charset="-122"/>
                  <a:ea typeface="思源黑体 CN Normal" panose="020B0400000000000000" pitchFamily="34" charset="-122"/>
                  <a:sym typeface="思源黑体 CN Normal" panose="020B0400000000000000" pitchFamily="34" charset="-122"/>
                </a:endParaRPr>
              </a:p>
            </p:txBody>
          </p:sp>
        </p:grpSp>
      </p:grpSp>
      <p:grpSp>
        <p:nvGrpSpPr>
          <p:cNvPr id="192" name="组合 191"/>
          <p:cNvGrpSpPr/>
          <p:nvPr/>
        </p:nvGrpSpPr>
        <p:grpSpPr>
          <a:xfrm>
            <a:off x="5981700" y="1283904"/>
            <a:ext cx="4864191" cy="777922"/>
            <a:chOff x="6096000" y="1476705"/>
            <a:chExt cx="4864191" cy="777922"/>
          </a:xfrm>
        </p:grpSpPr>
        <p:sp>
          <p:nvSpPr>
            <p:cNvPr id="180" name="圆角矩形 179"/>
            <p:cNvSpPr/>
            <p:nvPr/>
          </p:nvSpPr>
          <p:spPr>
            <a:xfrm>
              <a:off x="6096000" y="1476705"/>
              <a:ext cx="4517409" cy="777922"/>
            </a:xfrm>
            <a:prstGeom prst="roundRect">
              <a:avLst>
                <a:gd name="adj" fmla="val 50000"/>
              </a:avLst>
            </a:prstGeom>
            <a:gradFill flip="none" rotWithShape="1">
              <a:gsLst>
                <a:gs pos="100000">
                  <a:sysClr val="window" lastClr="FFFFFF"/>
                </a:gs>
                <a:gs pos="0">
                  <a:sysClr val="window" lastClr="FFFFFF"/>
                </a:gs>
              </a:gsLst>
              <a:path path="circle">
                <a:fillToRect r="100000" b="100000"/>
              </a:path>
              <a:tileRect l="-100000" t="-100000"/>
            </a:gradFill>
            <a:ln w="6350" cap="flat" cmpd="sng" algn="ctr">
              <a:noFill/>
              <a:prstDash val="solid"/>
              <a:miter lim="800000"/>
            </a:ln>
            <a:effectLst>
              <a:outerShdw blurRad="254000" dist="254000" dir="5400000" sx="90000" sy="90000" algn="t" rotWithShape="0">
                <a:srgbClr val="00194C">
                  <a:alpha val="1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思源黑体 CN Normal" panose="020B0400000000000000" pitchFamily="34" charset="-122"/>
                <a:ea typeface="思源黑体 CN Normal" panose="020B0400000000000000" pitchFamily="34" charset="-122"/>
                <a:cs typeface="+mn-cs"/>
              </a:endParaRPr>
            </a:p>
          </p:txBody>
        </p:sp>
        <p:sp>
          <p:nvSpPr>
            <p:cNvPr id="181" name="任意多边形 10"/>
            <p:cNvSpPr/>
            <p:nvPr/>
          </p:nvSpPr>
          <p:spPr>
            <a:xfrm>
              <a:off x="6096000" y="1476705"/>
              <a:ext cx="1276857" cy="777922"/>
            </a:xfrm>
            <a:custGeom>
              <a:avLst/>
              <a:gdLst>
                <a:gd name="connsiteX0" fmla="*/ 388961 w 1276857"/>
                <a:gd name="connsiteY0" fmla="*/ 0 h 777922"/>
                <a:gd name="connsiteX1" fmla="*/ 1276857 w 1276857"/>
                <a:gd name="connsiteY1" fmla="*/ 0 h 777922"/>
                <a:gd name="connsiteX2" fmla="*/ 887896 w 1276857"/>
                <a:gd name="connsiteY2" fmla="*/ 388961 h 777922"/>
                <a:gd name="connsiteX3" fmla="*/ 1276857 w 1276857"/>
                <a:gd name="connsiteY3" fmla="*/ 777922 h 777922"/>
                <a:gd name="connsiteX4" fmla="*/ 388961 w 1276857"/>
                <a:gd name="connsiteY4" fmla="*/ 777922 h 777922"/>
                <a:gd name="connsiteX5" fmla="*/ 0 w 1276857"/>
                <a:gd name="connsiteY5" fmla="*/ 388961 h 777922"/>
                <a:gd name="connsiteX6" fmla="*/ 388961 w 1276857"/>
                <a:gd name="connsiteY6" fmla="*/ 0 h 777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6857" h="777922">
                  <a:moveTo>
                    <a:pt x="388961" y="0"/>
                  </a:moveTo>
                  <a:lnTo>
                    <a:pt x="1276857" y="0"/>
                  </a:lnTo>
                  <a:cubicBezTo>
                    <a:pt x="1062040" y="0"/>
                    <a:pt x="887896" y="174144"/>
                    <a:pt x="887896" y="388961"/>
                  </a:cubicBezTo>
                  <a:cubicBezTo>
                    <a:pt x="887896" y="603778"/>
                    <a:pt x="1062040" y="777922"/>
                    <a:pt x="1276857" y="777922"/>
                  </a:cubicBezTo>
                  <a:lnTo>
                    <a:pt x="388961" y="777922"/>
                  </a:lnTo>
                  <a:cubicBezTo>
                    <a:pt x="174144" y="777922"/>
                    <a:pt x="0" y="603778"/>
                    <a:pt x="0" y="388961"/>
                  </a:cubicBezTo>
                  <a:cubicBezTo>
                    <a:pt x="0" y="174144"/>
                    <a:pt x="174144" y="0"/>
                    <a:pt x="388961" y="0"/>
                  </a:cubicBezTo>
                  <a:close/>
                </a:path>
              </a:pathLst>
            </a:custGeom>
            <a:gradFill flip="none" rotWithShape="1">
              <a:gsLst>
                <a:gs pos="51000">
                  <a:srgbClr val="8F0002"/>
                </a:gs>
                <a:gs pos="0">
                  <a:srgbClr val="C00000"/>
                </a:gs>
              </a:gsLst>
              <a:path path="circle">
                <a:fillToRect r="100000" b="100000"/>
              </a:path>
              <a:tileRect l="-100000" t="-100000"/>
            </a:gradFill>
            <a:ln w="6350" cap="flat" cmpd="sng" algn="ctr">
              <a:solidFill>
                <a:srgbClr val="F8B500"/>
              </a:solidFill>
              <a:prstDash val="solid"/>
              <a:miter lim="800000"/>
            </a:ln>
            <a:effectLst/>
          </p:spPr>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思源黑体 CN Normal" panose="020B0400000000000000" pitchFamily="34" charset="-122"/>
                <a:ea typeface="思源黑体 CN Normal" panose="020B0400000000000000" pitchFamily="34" charset="-122"/>
                <a:cs typeface="+mn-cs"/>
              </a:endParaRPr>
            </a:p>
          </p:txBody>
        </p:sp>
        <p:sp>
          <p:nvSpPr>
            <p:cNvPr id="182" name="文本框 181"/>
            <p:cNvSpPr txBox="1"/>
            <p:nvPr/>
          </p:nvSpPr>
          <p:spPr>
            <a:xfrm>
              <a:off x="6334298" y="1650222"/>
              <a:ext cx="545021" cy="430887"/>
            </a:xfrm>
            <a:prstGeom prst="rect">
              <a:avLst/>
            </a:prstGeom>
            <a:noFill/>
          </p:spPr>
          <p:txBody>
            <a:bodyPr wrap="none" lIns="0" tIns="0" rIns="0" bIns="0" rtlCol="0" anchor="t">
              <a:spAutoFit/>
            </a:bodyPr>
            <a:lstStyle/>
            <a:p>
              <a:pPr>
                <a:defRPr/>
              </a:pPr>
              <a:r>
                <a:rPr lang="en-US" altLang="zh-CN" sz="2800" b="1" kern="0" dirty="0">
                  <a:solidFill>
                    <a:prstClr val="white"/>
                  </a:solidFill>
                  <a:latin typeface="+mn-ea"/>
                  <a:sym typeface="思源黑体 CN Normal" panose="020B0400000000000000" pitchFamily="34" charset="-122"/>
                </a:rPr>
                <a:t>01.</a:t>
              </a:r>
              <a:endParaRPr lang="zh-CN" altLang="en-US" sz="2800" b="1" kern="0" dirty="0">
                <a:solidFill>
                  <a:prstClr val="white"/>
                </a:solidFill>
                <a:latin typeface="+mn-ea"/>
                <a:sym typeface="思源黑体 CN Normal" panose="020B0400000000000000" pitchFamily="34" charset="-122"/>
              </a:endParaRPr>
            </a:p>
          </p:txBody>
        </p:sp>
        <p:sp>
          <p:nvSpPr>
            <p:cNvPr id="15" name="文本框 15"/>
            <p:cNvSpPr txBox="1"/>
            <p:nvPr/>
          </p:nvSpPr>
          <p:spPr>
            <a:xfrm>
              <a:off x="7760161" y="1573279"/>
              <a:ext cx="3200030" cy="583565"/>
            </a:xfrm>
            <a:prstGeom prst="rect">
              <a:avLst/>
            </a:prstGeom>
            <a:noFill/>
          </p:spPr>
          <p:txBody>
            <a:bodyPr wrap="square" rtlCol="0">
              <a:spAutoFit/>
            </a:bodyPr>
            <a:lstStyle/>
            <a:p>
              <a:r>
                <a:rPr lang="zh-CN" altLang="en-US" sz="3200" b="1" dirty="0">
                  <a:solidFill>
                    <a:schemeClr val="tx1">
                      <a:lumMod val="65000"/>
                      <a:lumOff val="35000"/>
                    </a:schemeClr>
                  </a:solidFill>
                  <a:latin typeface="微软雅黑" panose="020B0503020204020204" charset="-122"/>
                  <a:ea typeface="微软雅黑" panose="020B0503020204020204" charset="-122"/>
                  <a:sym typeface="Arial" panose="020B0604020202090204" pitchFamily="34" charset="0"/>
                </a:rPr>
                <a:t>Introduction</a:t>
              </a:r>
              <a:endParaRPr lang="zh-CN" altLang="en-US" sz="3200" b="1" dirty="0">
                <a:solidFill>
                  <a:schemeClr val="tx1">
                    <a:lumMod val="65000"/>
                    <a:lumOff val="35000"/>
                  </a:schemeClr>
                </a:solidFill>
                <a:latin typeface="微软雅黑" panose="020B0503020204020204" charset="-122"/>
                <a:ea typeface="微软雅黑" panose="020B0503020204020204" charset="-122"/>
                <a:sym typeface="Arial" panose="020B0604020202090204" pitchFamily="34" charset="0"/>
              </a:endParaRPr>
            </a:p>
          </p:txBody>
        </p:sp>
      </p:grpSp>
      <p:grpSp>
        <p:nvGrpSpPr>
          <p:cNvPr id="193" name="组合 192"/>
          <p:cNvGrpSpPr/>
          <p:nvPr/>
        </p:nvGrpSpPr>
        <p:grpSpPr>
          <a:xfrm>
            <a:off x="5981700" y="2509597"/>
            <a:ext cx="4864191" cy="777922"/>
            <a:chOff x="6096000" y="2561932"/>
            <a:chExt cx="4864191" cy="777922"/>
          </a:xfrm>
        </p:grpSpPr>
        <p:sp>
          <p:nvSpPr>
            <p:cNvPr id="183" name="圆角矩形 182"/>
            <p:cNvSpPr/>
            <p:nvPr/>
          </p:nvSpPr>
          <p:spPr>
            <a:xfrm>
              <a:off x="6096000" y="2561932"/>
              <a:ext cx="4517409" cy="777922"/>
            </a:xfrm>
            <a:prstGeom prst="roundRect">
              <a:avLst>
                <a:gd name="adj" fmla="val 50000"/>
              </a:avLst>
            </a:prstGeom>
            <a:gradFill flip="none" rotWithShape="1">
              <a:gsLst>
                <a:gs pos="100000">
                  <a:sysClr val="window" lastClr="FFFFFF"/>
                </a:gs>
                <a:gs pos="0">
                  <a:sysClr val="window" lastClr="FFFFFF"/>
                </a:gs>
              </a:gsLst>
              <a:path path="circle">
                <a:fillToRect r="100000" b="100000"/>
              </a:path>
              <a:tileRect l="-100000" t="-100000"/>
            </a:gradFill>
            <a:ln w="6350" cap="flat" cmpd="sng" algn="ctr">
              <a:noFill/>
              <a:prstDash val="solid"/>
              <a:miter lim="800000"/>
            </a:ln>
            <a:effectLst>
              <a:outerShdw blurRad="254000" dist="254000" dir="5400000" sx="90000" sy="90000" algn="t" rotWithShape="0">
                <a:srgbClr val="00194C">
                  <a:alpha val="1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思源黑体 CN Normal" panose="020B0400000000000000" pitchFamily="34" charset="-122"/>
                <a:ea typeface="思源黑体 CN Normal" panose="020B0400000000000000" pitchFamily="34" charset="-122"/>
                <a:cs typeface="+mn-cs"/>
              </a:endParaRPr>
            </a:p>
          </p:txBody>
        </p:sp>
        <p:sp>
          <p:nvSpPr>
            <p:cNvPr id="184" name="任意多边形 18"/>
            <p:cNvSpPr/>
            <p:nvPr/>
          </p:nvSpPr>
          <p:spPr>
            <a:xfrm>
              <a:off x="6096000" y="2561932"/>
              <a:ext cx="1276857" cy="777922"/>
            </a:xfrm>
            <a:custGeom>
              <a:avLst/>
              <a:gdLst>
                <a:gd name="connsiteX0" fmla="*/ 388961 w 1276857"/>
                <a:gd name="connsiteY0" fmla="*/ 0 h 777922"/>
                <a:gd name="connsiteX1" fmla="*/ 1276857 w 1276857"/>
                <a:gd name="connsiteY1" fmla="*/ 0 h 777922"/>
                <a:gd name="connsiteX2" fmla="*/ 887896 w 1276857"/>
                <a:gd name="connsiteY2" fmla="*/ 388961 h 777922"/>
                <a:gd name="connsiteX3" fmla="*/ 1276857 w 1276857"/>
                <a:gd name="connsiteY3" fmla="*/ 777922 h 777922"/>
                <a:gd name="connsiteX4" fmla="*/ 388961 w 1276857"/>
                <a:gd name="connsiteY4" fmla="*/ 777922 h 777922"/>
                <a:gd name="connsiteX5" fmla="*/ 0 w 1276857"/>
                <a:gd name="connsiteY5" fmla="*/ 388961 h 777922"/>
                <a:gd name="connsiteX6" fmla="*/ 388961 w 1276857"/>
                <a:gd name="connsiteY6" fmla="*/ 0 h 777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6857" h="777922">
                  <a:moveTo>
                    <a:pt x="388961" y="0"/>
                  </a:moveTo>
                  <a:lnTo>
                    <a:pt x="1276857" y="0"/>
                  </a:lnTo>
                  <a:cubicBezTo>
                    <a:pt x="1062040" y="0"/>
                    <a:pt x="887896" y="174144"/>
                    <a:pt x="887896" y="388961"/>
                  </a:cubicBezTo>
                  <a:cubicBezTo>
                    <a:pt x="887896" y="603778"/>
                    <a:pt x="1062040" y="777922"/>
                    <a:pt x="1276857" y="777922"/>
                  </a:cubicBezTo>
                  <a:lnTo>
                    <a:pt x="388961" y="777922"/>
                  </a:lnTo>
                  <a:cubicBezTo>
                    <a:pt x="174144" y="777922"/>
                    <a:pt x="0" y="603778"/>
                    <a:pt x="0" y="388961"/>
                  </a:cubicBezTo>
                  <a:cubicBezTo>
                    <a:pt x="0" y="174144"/>
                    <a:pt x="174144" y="0"/>
                    <a:pt x="388961" y="0"/>
                  </a:cubicBezTo>
                  <a:close/>
                </a:path>
              </a:pathLst>
            </a:custGeom>
            <a:gradFill flip="none" rotWithShape="1">
              <a:gsLst>
                <a:gs pos="51000">
                  <a:srgbClr val="8F0002"/>
                </a:gs>
                <a:gs pos="0">
                  <a:srgbClr val="C00000"/>
                </a:gs>
              </a:gsLst>
              <a:path path="circle">
                <a:fillToRect r="100000" b="100000"/>
              </a:path>
              <a:tileRect l="-100000" t="-100000"/>
            </a:gradFill>
            <a:ln w="6350" cap="flat" cmpd="sng" algn="ctr">
              <a:solidFill>
                <a:srgbClr val="F8B500"/>
              </a:solidFill>
              <a:prstDash val="solid"/>
              <a:miter lim="800000"/>
            </a:ln>
            <a:effectLst/>
          </p:spPr>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思源黑体 CN Normal" panose="020B0400000000000000" pitchFamily="34" charset="-122"/>
                <a:ea typeface="思源黑体 CN Normal" panose="020B0400000000000000" pitchFamily="34" charset="-122"/>
                <a:cs typeface="+mn-cs"/>
              </a:endParaRPr>
            </a:p>
          </p:txBody>
        </p:sp>
        <p:sp>
          <p:nvSpPr>
            <p:cNvPr id="185" name="文本框 184"/>
            <p:cNvSpPr txBox="1"/>
            <p:nvPr/>
          </p:nvSpPr>
          <p:spPr>
            <a:xfrm>
              <a:off x="6334298" y="2735449"/>
              <a:ext cx="545021" cy="430887"/>
            </a:xfrm>
            <a:prstGeom prst="rect">
              <a:avLst/>
            </a:prstGeom>
            <a:noFill/>
          </p:spPr>
          <p:txBody>
            <a:bodyPr wrap="none" lIns="0" tIns="0" rIns="0" bIns="0" rtlCol="0" anchor="t">
              <a:spAutoFit/>
            </a:bodyPr>
            <a:lstStyle/>
            <a:p>
              <a:pPr>
                <a:defRPr/>
              </a:pPr>
              <a:r>
                <a:rPr lang="en-US" altLang="zh-CN" sz="2800" b="1" kern="0" dirty="0">
                  <a:solidFill>
                    <a:prstClr val="white"/>
                  </a:solidFill>
                  <a:latin typeface="+mn-ea"/>
                  <a:sym typeface="思源黑体 CN Normal" panose="020B0400000000000000" pitchFamily="34" charset="-122"/>
                </a:rPr>
                <a:t>02.</a:t>
              </a:r>
              <a:endParaRPr lang="zh-CN" altLang="en-US" sz="2800" b="1" kern="0" dirty="0">
                <a:solidFill>
                  <a:prstClr val="white"/>
                </a:solidFill>
                <a:latin typeface="+mn-ea"/>
                <a:sym typeface="思源黑体 CN Normal" panose="020B0400000000000000" pitchFamily="34" charset="-122"/>
              </a:endParaRPr>
            </a:p>
          </p:txBody>
        </p:sp>
        <p:sp>
          <p:nvSpPr>
            <p:cNvPr id="16" name="文本框 15"/>
            <p:cNvSpPr txBox="1"/>
            <p:nvPr/>
          </p:nvSpPr>
          <p:spPr>
            <a:xfrm>
              <a:off x="7760161" y="2658506"/>
              <a:ext cx="3200030" cy="583565"/>
            </a:xfrm>
            <a:prstGeom prst="rect">
              <a:avLst/>
            </a:prstGeom>
            <a:noFill/>
          </p:spPr>
          <p:txBody>
            <a:bodyPr wrap="square" rtlCol="0">
              <a:spAutoFit/>
            </a:bodyPr>
            <a:lstStyle/>
            <a:p>
              <a:r>
                <a:rPr lang="zh-CN" altLang="en-US" sz="3200" b="1" dirty="0">
                  <a:solidFill>
                    <a:schemeClr val="tx1">
                      <a:lumMod val="65000"/>
                      <a:lumOff val="35000"/>
                    </a:schemeClr>
                  </a:solidFill>
                  <a:latin typeface="微软雅黑" panose="020B0503020204020204" charset="-122"/>
                  <a:ea typeface="微软雅黑" panose="020B0503020204020204" charset="-122"/>
                  <a:sym typeface="Arial" panose="020B0604020202090204" pitchFamily="34" charset="0"/>
                </a:rPr>
                <a:t>Methodology</a:t>
              </a:r>
              <a:endParaRPr lang="zh-CN" altLang="en-US" sz="3200" b="1" dirty="0">
                <a:solidFill>
                  <a:schemeClr val="tx1">
                    <a:lumMod val="65000"/>
                    <a:lumOff val="35000"/>
                  </a:schemeClr>
                </a:solidFill>
                <a:latin typeface="微软雅黑" panose="020B0503020204020204" charset="-122"/>
                <a:ea typeface="微软雅黑" panose="020B0503020204020204" charset="-122"/>
                <a:sym typeface="Arial" panose="020B0604020202090204" pitchFamily="34" charset="0"/>
              </a:endParaRPr>
            </a:p>
          </p:txBody>
        </p:sp>
      </p:grpSp>
      <p:grpSp>
        <p:nvGrpSpPr>
          <p:cNvPr id="194" name="组合 193"/>
          <p:cNvGrpSpPr/>
          <p:nvPr/>
        </p:nvGrpSpPr>
        <p:grpSpPr>
          <a:xfrm>
            <a:off x="5981700" y="3735290"/>
            <a:ext cx="4864191" cy="777922"/>
            <a:chOff x="6096000" y="3647159"/>
            <a:chExt cx="4864191" cy="777922"/>
          </a:xfrm>
        </p:grpSpPr>
        <p:sp>
          <p:nvSpPr>
            <p:cNvPr id="186" name="圆角矩形 185"/>
            <p:cNvSpPr/>
            <p:nvPr/>
          </p:nvSpPr>
          <p:spPr>
            <a:xfrm>
              <a:off x="6096000" y="3647159"/>
              <a:ext cx="4517409" cy="777922"/>
            </a:xfrm>
            <a:prstGeom prst="roundRect">
              <a:avLst>
                <a:gd name="adj" fmla="val 50000"/>
              </a:avLst>
            </a:prstGeom>
            <a:gradFill flip="none" rotWithShape="1">
              <a:gsLst>
                <a:gs pos="100000">
                  <a:sysClr val="window" lastClr="FFFFFF"/>
                </a:gs>
                <a:gs pos="0">
                  <a:sysClr val="window" lastClr="FFFFFF"/>
                </a:gs>
              </a:gsLst>
              <a:path path="circle">
                <a:fillToRect r="100000" b="100000"/>
              </a:path>
              <a:tileRect l="-100000" t="-100000"/>
            </a:gradFill>
            <a:ln w="6350" cap="flat" cmpd="sng" algn="ctr">
              <a:noFill/>
              <a:prstDash val="solid"/>
              <a:miter lim="800000"/>
            </a:ln>
            <a:effectLst>
              <a:outerShdw blurRad="254000" dist="254000" dir="5400000" sx="90000" sy="90000" algn="t" rotWithShape="0">
                <a:srgbClr val="00194C">
                  <a:alpha val="1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思源黑体 CN Normal" panose="020B0400000000000000" pitchFamily="34" charset="-122"/>
                <a:ea typeface="思源黑体 CN Normal" panose="020B0400000000000000" pitchFamily="34" charset="-122"/>
                <a:cs typeface="+mn-cs"/>
              </a:endParaRPr>
            </a:p>
          </p:txBody>
        </p:sp>
        <p:sp>
          <p:nvSpPr>
            <p:cNvPr id="187" name="任意多边形 25"/>
            <p:cNvSpPr/>
            <p:nvPr/>
          </p:nvSpPr>
          <p:spPr>
            <a:xfrm>
              <a:off x="6096000" y="3647159"/>
              <a:ext cx="1276857" cy="777922"/>
            </a:xfrm>
            <a:custGeom>
              <a:avLst/>
              <a:gdLst>
                <a:gd name="connsiteX0" fmla="*/ 388961 w 1276857"/>
                <a:gd name="connsiteY0" fmla="*/ 0 h 777922"/>
                <a:gd name="connsiteX1" fmla="*/ 1276857 w 1276857"/>
                <a:gd name="connsiteY1" fmla="*/ 0 h 777922"/>
                <a:gd name="connsiteX2" fmla="*/ 887896 w 1276857"/>
                <a:gd name="connsiteY2" fmla="*/ 388961 h 777922"/>
                <a:gd name="connsiteX3" fmla="*/ 1276857 w 1276857"/>
                <a:gd name="connsiteY3" fmla="*/ 777922 h 777922"/>
                <a:gd name="connsiteX4" fmla="*/ 388961 w 1276857"/>
                <a:gd name="connsiteY4" fmla="*/ 777922 h 777922"/>
                <a:gd name="connsiteX5" fmla="*/ 0 w 1276857"/>
                <a:gd name="connsiteY5" fmla="*/ 388961 h 777922"/>
                <a:gd name="connsiteX6" fmla="*/ 388961 w 1276857"/>
                <a:gd name="connsiteY6" fmla="*/ 0 h 777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6857" h="777922">
                  <a:moveTo>
                    <a:pt x="388961" y="0"/>
                  </a:moveTo>
                  <a:lnTo>
                    <a:pt x="1276857" y="0"/>
                  </a:lnTo>
                  <a:cubicBezTo>
                    <a:pt x="1062040" y="0"/>
                    <a:pt x="887896" y="174144"/>
                    <a:pt x="887896" y="388961"/>
                  </a:cubicBezTo>
                  <a:cubicBezTo>
                    <a:pt x="887896" y="603778"/>
                    <a:pt x="1062040" y="777922"/>
                    <a:pt x="1276857" y="777922"/>
                  </a:cubicBezTo>
                  <a:lnTo>
                    <a:pt x="388961" y="777922"/>
                  </a:lnTo>
                  <a:cubicBezTo>
                    <a:pt x="174144" y="777922"/>
                    <a:pt x="0" y="603778"/>
                    <a:pt x="0" y="388961"/>
                  </a:cubicBezTo>
                  <a:cubicBezTo>
                    <a:pt x="0" y="174144"/>
                    <a:pt x="174144" y="0"/>
                    <a:pt x="388961" y="0"/>
                  </a:cubicBezTo>
                  <a:close/>
                </a:path>
              </a:pathLst>
            </a:custGeom>
            <a:gradFill flip="none" rotWithShape="1">
              <a:gsLst>
                <a:gs pos="51000">
                  <a:srgbClr val="8F0002"/>
                </a:gs>
                <a:gs pos="0">
                  <a:srgbClr val="C00000"/>
                </a:gs>
              </a:gsLst>
              <a:path path="circle">
                <a:fillToRect r="100000" b="100000"/>
              </a:path>
              <a:tileRect l="-100000" t="-100000"/>
            </a:gradFill>
            <a:ln w="6350" cap="flat" cmpd="sng" algn="ctr">
              <a:solidFill>
                <a:srgbClr val="F8B500"/>
              </a:solidFill>
              <a:prstDash val="solid"/>
              <a:miter lim="800000"/>
            </a:ln>
            <a:effectLst/>
          </p:spPr>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思源黑体 CN Normal" panose="020B0400000000000000" pitchFamily="34" charset="-122"/>
                <a:ea typeface="思源黑体 CN Normal" panose="020B0400000000000000" pitchFamily="34" charset="-122"/>
                <a:cs typeface="+mn-cs"/>
              </a:endParaRPr>
            </a:p>
          </p:txBody>
        </p:sp>
        <p:sp>
          <p:nvSpPr>
            <p:cNvPr id="188" name="文本框 187"/>
            <p:cNvSpPr txBox="1"/>
            <p:nvPr/>
          </p:nvSpPr>
          <p:spPr>
            <a:xfrm>
              <a:off x="6334298" y="3820676"/>
              <a:ext cx="545021" cy="430887"/>
            </a:xfrm>
            <a:prstGeom prst="rect">
              <a:avLst/>
            </a:prstGeom>
            <a:noFill/>
          </p:spPr>
          <p:txBody>
            <a:bodyPr wrap="none" lIns="0" tIns="0" rIns="0" bIns="0" rtlCol="0" anchor="t">
              <a:spAutoFit/>
            </a:bodyPr>
            <a:lstStyle/>
            <a:p>
              <a:pPr>
                <a:defRPr/>
              </a:pPr>
              <a:r>
                <a:rPr lang="en-US" altLang="zh-CN" sz="2800" b="1" kern="0" dirty="0">
                  <a:solidFill>
                    <a:prstClr val="white"/>
                  </a:solidFill>
                  <a:latin typeface="+mn-ea"/>
                  <a:sym typeface="思源黑体 CN Normal" panose="020B0400000000000000" pitchFamily="34" charset="-122"/>
                </a:rPr>
                <a:t>03.</a:t>
              </a:r>
              <a:endParaRPr lang="zh-CN" altLang="en-US" sz="2800" b="1" kern="0" dirty="0">
                <a:solidFill>
                  <a:prstClr val="white"/>
                </a:solidFill>
                <a:latin typeface="+mn-ea"/>
                <a:sym typeface="思源黑体 CN Normal" panose="020B0400000000000000" pitchFamily="34" charset="-122"/>
              </a:endParaRPr>
            </a:p>
          </p:txBody>
        </p:sp>
        <p:sp>
          <p:nvSpPr>
            <p:cNvPr id="17" name="文本框 15"/>
            <p:cNvSpPr txBox="1"/>
            <p:nvPr/>
          </p:nvSpPr>
          <p:spPr>
            <a:xfrm>
              <a:off x="7760161" y="3743733"/>
              <a:ext cx="3200030" cy="583565"/>
            </a:xfrm>
            <a:prstGeom prst="rect">
              <a:avLst/>
            </a:prstGeom>
            <a:noFill/>
          </p:spPr>
          <p:txBody>
            <a:bodyPr wrap="square" rtlCol="0">
              <a:spAutoFit/>
            </a:bodyPr>
            <a:lstStyle/>
            <a:p>
              <a:r>
                <a:rPr lang="zh-CN" altLang="en-US" sz="3200" b="1" dirty="0">
                  <a:solidFill>
                    <a:schemeClr val="tx1">
                      <a:lumMod val="65000"/>
                      <a:lumOff val="35000"/>
                    </a:schemeClr>
                  </a:solidFill>
                  <a:latin typeface="微软雅黑" panose="020B0503020204020204" charset="-122"/>
                  <a:ea typeface="微软雅黑" panose="020B0503020204020204" charset="-122"/>
                  <a:sym typeface="Arial" panose="020B0604020202090204" pitchFamily="34" charset="0"/>
                </a:rPr>
                <a:t>Experiments</a:t>
              </a:r>
              <a:endParaRPr lang="zh-CN" altLang="en-US" sz="3200" b="1" dirty="0">
                <a:solidFill>
                  <a:schemeClr val="tx1">
                    <a:lumMod val="65000"/>
                    <a:lumOff val="35000"/>
                  </a:schemeClr>
                </a:solidFill>
                <a:latin typeface="微软雅黑" panose="020B0503020204020204" charset="-122"/>
                <a:ea typeface="微软雅黑" panose="020B0503020204020204" charset="-122"/>
                <a:sym typeface="Arial" panose="020B0604020202090204" pitchFamily="34" charset="0"/>
              </a:endParaRPr>
            </a:p>
          </p:txBody>
        </p:sp>
      </p:grpSp>
      <p:grpSp>
        <p:nvGrpSpPr>
          <p:cNvPr id="195" name="组合 194"/>
          <p:cNvGrpSpPr/>
          <p:nvPr/>
        </p:nvGrpSpPr>
        <p:grpSpPr>
          <a:xfrm>
            <a:off x="5981700" y="4960984"/>
            <a:ext cx="4864191" cy="777922"/>
            <a:chOff x="6096000" y="4732385"/>
            <a:chExt cx="4864191" cy="777922"/>
          </a:xfrm>
        </p:grpSpPr>
        <p:sp>
          <p:nvSpPr>
            <p:cNvPr id="189" name="圆角矩形 188"/>
            <p:cNvSpPr/>
            <p:nvPr/>
          </p:nvSpPr>
          <p:spPr>
            <a:xfrm>
              <a:off x="6096000" y="4732385"/>
              <a:ext cx="4517409" cy="777922"/>
            </a:xfrm>
            <a:prstGeom prst="roundRect">
              <a:avLst>
                <a:gd name="adj" fmla="val 50000"/>
              </a:avLst>
            </a:prstGeom>
            <a:gradFill flip="none" rotWithShape="1">
              <a:gsLst>
                <a:gs pos="100000">
                  <a:sysClr val="window" lastClr="FFFFFF"/>
                </a:gs>
                <a:gs pos="0">
                  <a:sysClr val="window" lastClr="FFFFFF"/>
                </a:gs>
              </a:gsLst>
              <a:path path="circle">
                <a:fillToRect r="100000" b="100000"/>
              </a:path>
              <a:tileRect l="-100000" t="-100000"/>
            </a:gradFill>
            <a:ln w="6350" cap="flat" cmpd="sng" algn="ctr">
              <a:noFill/>
              <a:prstDash val="solid"/>
              <a:miter lim="800000"/>
            </a:ln>
            <a:effectLst>
              <a:outerShdw blurRad="254000" dist="254000" dir="5400000" sx="90000" sy="90000" algn="t" rotWithShape="0">
                <a:srgbClr val="00194C">
                  <a:alpha val="15000"/>
                </a:srgbClr>
              </a:outerShdw>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思源黑体 CN Normal" panose="020B0400000000000000" pitchFamily="34" charset="-122"/>
                <a:ea typeface="思源黑体 CN Normal" panose="020B0400000000000000" pitchFamily="34" charset="-122"/>
                <a:cs typeface="+mn-cs"/>
              </a:endParaRPr>
            </a:p>
          </p:txBody>
        </p:sp>
        <p:sp>
          <p:nvSpPr>
            <p:cNvPr id="190" name="任意多边形 37"/>
            <p:cNvSpPr/>
            <p:nvPr/>
          </p:nvSpPr>
          <p:spPr>
            <a:xfrm>
              <a:off x="6096000" y="4732385"/>
              <a:ext cx="1276857" cy="777922"/>
            </a:xfrm>
            <a:custGeom>
              <a:avLst/>
              <a:gdLst>
                <a:gd name="connsiteX0" fmla="*/ 388961 w 1276857"/>
                <a:gd name="connsiteY0" fmla="*/ 0 h 777922"/>
                <a:gd name="connsiteX1" fmla="*/ 1276857 w 1276857"/>
                <a:gd name="connsiteY1" fmla="*/ 0 h 777922"/>
                <a:gd name="connsiteX2" fmla="*/ 887896 w 1276857"/>
                <a:gd name="connsiteY2" fmla="*/ 388961 h 777922"/>
                <a:gd name="connsiteX3" fmla="*/ 1276857 w 1276857"/>
                <a:gd name="connsiteY3" fmla="*/ 777922 h 777922"/>
                <a:gd name="connsiteX4" fmla="*/ 388961 w 1276857"/>
                <a:gd name="connsiteY4" fmla="*/ 777922 h 777922"/>
                <a:gd name="connsiteX5" fmla="*/ 0 w 1276857"/>
                <a:gd name="connsiteY5" fmla="*/ 388961 h 777922"/>
                <a:gd name="connsiteX6" fmla="*/ 388961 w 1276857"/>
                <a:gd name="connsiteY6" fmla="*/ 0 h 7779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276857" h="777922">
                  <a:moveTo>
                    <a:pt x="388961" y="0"/>
                  </a:moveTo>
                  <a:lnTo>
                    <a:pt x="1276857" y="0"/>
                  </a:lnTo>
                  <a:cubicBezTo>
                    <a:pt x="1062040" y="0"/>
                    <a:pt x="887896" y="174144"/>
                    <a:pt x="887896" y="388961"/>
                  </a:cubicBezTo>
                  <a:cubicBezTo>
                    <a:pt x="887896" y="603778"/>
                    <a:pt x="1062040" y="777922"/>
                    <a:pt x="1276857" y="777922"/>
                  </a:cubicBezTo>
                  <a:lnTo>
                    <a:pt x="388961" y="777922"/>
                  </a:lnTo>
                  <a:cubicBezTo>
                    <a:pt x="174144" y="777922"/>
                    <a:pt x="0" y="603778"/>
                    <a:pt x="0" y="388961"/>
                  </a:cubicBezTo>
                  <a:cubicBezTo>
                    <a:pt x="0" y="174144"/>
                    <a:pt x="174144" y="0"/>
                    <a:pt x="388961" y="0"/>
                  </a:cubicBezTo>
                  <a:close/>
                </a:path>
              </a:pathLst>
            </a:custGeom>
            <a:gradFill flip="none" rotWithShape="1">
              <a:gsLst>
                <a:gs pos="51000">
                  <a:srgbClr val="8F0002"/>
                </a:gs>
                <a:gs pos="0">
                  <a:srgbClr val="C00000"/>
                </a:gs>
              </a:gsLst>
              <a:path path="circle">
                <a:fillToRect r="100000" b="100000"/>
              </a:path>
              <a:tileRect l="-100000" t="-100000"/>
            </a:gradFill>
            <a:ln w="6350" cap="flat" cmpd="sng" algn="ctr">
              <a:solidFill>
                <a:srgbClr val="F8B500"/>
              </a:solidFill>
              <a:prstDash val="solid"/>
              <a:miter lim="800000"/>
            </a:ln>
            <a:effectLst/>
          </p:spPr>
          <p:txBody>
            <a:bodyPr wrap="square" rtlCol="0" anchor="ctr">
              <a:noAutofit/>
            </a:bodyPr>
            <a:lstStyle/>
            <a:p>
              <a:pPr marL="0" marR="0" lvl="0" indent="0" algn="ctr" defTabSz="914400" eaLnBrk="1" fontAlgn="auto" latinLnBrk="0" hangingPunct="1">
                <a:lnSpc>
                  <a:spcPct val="100000"/>
                </a:lnSpc>
                <a:spcBef>
                  <a:spcPts val="0"/>
                </a:spcBef>
                <a:spcAft>
                  <a:spcPts val="0"/>
                </a:spcAft>
                <a:buClrTx/>
                <a:buSzTx/>
                <a:buFontTx/>
                <a:buNone/>
                <a:defRPr/>
              </a:pPr>
              <a:endParaRPr kumimoji="0" lang="zh-CN" altLang="en-US" sz="1800" b="0" i="0" u="none" strike="noStrike" kern="0" cap="none" spc="0" normalizeH="0" baseline="0" noProof="0">
                <a:ln>
                  <a:noFill/>
                </a:ln>
                <a:solidFill>
                  <a:prstClr val="white"/>
                </a:solidFill>
                <a:effectLst/>
                <a:uLnTx/>
                <a:uFillTx/>
                <a:latin typeface="思源黑体 CN Normal" panose="020B0400000000000000" pitchFamily="34" charset="-122"/>
                <a:ea typeface="思源黑体 CN Normal" panose="020B0400000000000000" pitchFamily="34" charset="-122"/>
                <a:cs typeface="+mn-cs"/>
              </a:endParaRPr>
            </a:p>
          </p:txBody>
        </p:sp>
        <p:sp>
          <p:nvSpPr>
            <p:cNvPr id="191" name="文本框 190"/>
            <p:cNvSpPr txBox="1"/>
            <p:nvPr/>
          </p:nvSpPr>
          <p:spPr>
            <a:xfrm>
              <a:off x="6334298" y="4905902"/>
              <a:ext cx="557845" cy="430887"/>
            </a:xfrm>
            <a:prstGeom prst="rect">
              <a:avLst/>
            </a:prstGeom>
            <a:noFill/>
          </p:spPr>
          <p:txBody>
            <a:bodyPr wrap="none" lIns="0" tIns="0" rIns="0" bIns="0" rtlCol="0" anchor="t">
              <a:spAutoFit/>
            </a:bodyPr>
            <a:lstStyle/>
            <a:p>
              <a:pPr>
                <a:defRPr/>
              </a:pPr>
              <a:r>
                <a:rPr lang="en-US" altLang="zh-CN" sz="2800" b="1" kern="0" dirty="0">
                  <a:solidFill>
                    <a:prstClr val="white"/>
                  </a:solidFill>
                  <a:latin typeface="+mn-ea"/>
                  <a:sym typeface="思源黑体 CN Normal" panose="020B0400000000000000" pitchFamily="34" charset="-122"/>
                </a:rPr>
                <a:t>04.</a:t>
              </a:r>
              <a:endParaRPr lang="zh-CN" altLang="en-US" sz="2800" b="1" kern="0" dirty="0">
                <a:solidFill>
                  <a:prstClr val="white"/>
                </a:solidFill>
                <a:latin typeface="+mn-ea"/>
                <a:sym typeface="思源黑体 CN Normal" panose="020B0400000000000000" pitchFamily="34" charset="-122"/>
              </a:endParaRPr>
            </a:p>
          </p:txBody>
        </p:sp>
        <p:sp>
          <p:nvSpPr>
            <p:cNvPr id="18" name="文本框 15"/>
            <p:cNvSpPr txBox="1"/>
            <p:nvPr/>
          </p:nvSpPr>
          <p:spPr>
            <a:xfrm>
              <a:off x="7760161" y="4828959"/>
              <a:ext cx="3200030" cy="583565"/>
            </a:xfrm>
            <a:prstGeom prst="rect">
              <a:avLst/>
            </a:prstGeom>
            <a:noFill/>
          </p:spPr>
          <p:txBody>
            <a:bodyPr wrap="square" rtlCol="0">
              <a:spAutoFit/>
            </a:bodyPr>
            <a:lstStyle/>
            <a:p>
              <a:pPr algn="l"/>
              <a:r>
                <a:rPr lang="zh-CN" altLang="en-US" sz="3200" b="1" dirty="0">
                  <a:solidFill>
                    <a:schemeClr val="tx1">
                      <a:lumMod val="65000"/>
                      <a:lumOff val="35000"/>
                    </a:schemeClr>
                  </a:solidFill>
                  <a:latin typeface="微软雅黑" panose="020B0503020204020204" charset="-122"/>
                  <a:ea typeface="微软雅黑" panose="020B0503020204020204" charset="-122"/>
                  <a:sym typeface="Arial" panose="020B0604020202090204" pitchFamily="34" charset="0"/>
                </a:rPr>
                <a:t>Conclusion</a:t>
              </a:r>
              <a:endParaRPr lang="zh-CN" altLang="en-US" sz="3200" b="1" dirty="0">
                <a:solidFill>
                  <a:schemeClr val="tx1">
                    <a:lumMod val="65000"/>
                    <a:lumOff val="35000"/>
                  </a:schemeClr>
                </a:solidFill>
                <a:latin typeface="微软雅黑" panose="020B0503020204020204" charset="-122"/>
                <a:ea typeface="微软雅黑" panose="020B0503020204020204" charset="-122"/>
                <a:sym typeface="Arial" panose="020B0604020202090204" pitchFamily="34" charset="0"/>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矩形 30"/>
          <p:cNvSpPr/>
          <p:nvPr/>
        </p:nvSpPr>
        <p:spPr>
          <a:xfrm>
            <a:off x="307340" y="197485"/>
            <a:ext cx="325755" cy="298450"/>
          </a:xfrm>
          <a:prstGeom prst="rect">
            <a:avLst/>
          </a:prstGeom>
          <a:noFill/>
          <a:ln w="47625">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矩形 31"/>
          <p:cNvSpPr/>
          <p:nvPr/>
        </p:nvSpPr>
        <p:spPr>
          <a:xfrm>
            <a:off x="458470" y="358140"/>
            <a:ext cx="291465" cy="241300"/>
          </a:xfrm>
          <a:prstGeom prst="rect">
            <a:avLst/>
          </a:prstGeom>
          <a:noFill/>
          <a:ln w="31750">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62"/>
          <p:cNvSpPr/>
          <p:nvPr/>
        </p:nvSpPr>
        <p:spPr>
          <a:xfrm>
            <a:off x="11994002" y="442316"/>
            <a:ext cx="198000" cy="669046"/>
          </a:xfrm>
          <a:prstGeom prst="rect">
            <a:avLst/>
          </a:prstGeom>
          <a:solidFill>
            <a:srgbClr val="8B0012"/>
          </a:solidFill>
          <a:ln>
            <a:noFill/>
          </a:ln>
        </p:spPr>
        <p:style>
          <a:lnRef idx="2">
            <a:schemeClr val="accent1">
              <a:shade val="50000"/>
            </a:schemeClr>
          </a:lnRef>
          <a:fillRef idx="1">
            <a:schemeClr val="accent1"/>
          </a:fillRef>
          <a:effectRef idx="0">
            <a:schemeClr val="accent1"/>
          </a:effectRef>
          <a:fontRef idx="minor">
            <a:schemeClr val="lt1"/>
          </a:fontRef>
        </p:style>
        <p:txBody>
          <a:bodyPr lIns="91278" tIns="45638" rIns="91278" bIns="45638" rtlCol="0" anchor="ctr"/>
          <a:lstStyle/>
          <a:p>
            <a:pPr algn="ctr" defTabSz="911860"/>
            <a:endParaRPr lang="zh-CN" altLang="en-US" sz="2305" dirty="0">
              <a:solidFill>
                <a:srgbClr val="4E639C"/>
              </a:solidFill>
              <a:ea typeface="微软雅黑" panose="020B0503020204020204" charset="-122"/>
            </a:endParaRPr>
          </a:p>
        </p:txBody>
      </p:sp>
      <p:sp>
        <p:nvSpPr>
          <p:cNvPr id="142" name="object 6"/>
          <p:cNvSpPr txBox="1">
            <a:spLocks noGrp="1"/>
          </p:cNvSpPr>
          <p:nvPr>
            <p:ph type="title" idx="4294967295"/>
          </p:nvPr>
        </p:nvSpPr>
        <p:spPr>
          <a:xfrm>
            <a:off x="882522" y="477667"/>
            <a:ext cx="10776078" cy="443230"/>
          </a:xfrm>
          <a:prstGeom prst="rect">
            <a:avLst/>
          </a:prstGeom>
        </p:spPr>
        <p:txBody>
          <a:bodyPr vert="horz" wrap="square" lIns="0" tIns="12700" rIns="0" bIns="0" rtlCol="0">
            <a:spAutoFit/>
          </a:bodyPr>
          <a:lstStyle/>
          <a:p>
            <a:pPr fontAlgn="auto">
              <a:lnSpc>
                <a:spcPct val="100000"/>
              </a:lnSpc>
            </a:pPr>
            <a:r>
              <a:rPr lang="en-US" altLang="zh-CN" sz="2800" b="1" dirty="0">
                <a:solidFill>
                  <a:schemeClr val="tx1">
                    <a:lumMod val="65000"/>
                    <a:lumOff val="35000"/>
                  </a:schemeClr>
                </a:solidFill>
                <a:latin typeface="+mj-ea"/>
              </a:rPr>
              <a:t>More </a:t>
            </a:r>
            <a:r>
              <a:rPr lang="en-US" altLang="zh-CN" sz="2800" b="1" dirty="0">
                <a:solidFill>
                  <a:schemeClr val="tx1">
                    <a:lumMod val="65000"/>
                    <a:lumOff val="35000"/>
                  </a:schemeClr>
                </a:solidFill>
                <a:latin typeface="+mj-ea"/>
              </a:rPr>
              <a:t>Analyses</a:t>
            </a:r>
            <a:endParaRPr lang="en-US" altLang="zh-CN" sz="2800" b="1" dirty="0">
              <a:solidFill>
                <a:schemeClr val="tx1">
                  <a:lumMod val="65000"/>
                  <a:lumOff val="35000"/>
                </a:schemeClr>
              </a:solidFill>
              <a:latin typeface="+mj-ea"/>
            </a:endParaRPr>
          </a:p>
        </p:txBody>
      </p:sp>
      <p:pic>
        <p:nvPicPr>
          <p:cNvPr id="8" name="图片 7"/>
          <p:cNvPicPr>
            <a:picLocks noChangeAspect="1"/>
          </p:cNvPicPr>
          <p:nvPr/>
        </p:nvPicPr>
        <p:blipFill>
          <a:blip r:embed="rId1"/>
          <a:stretch>
            <a:fillRect/>
          </a:stretch>
        </p:blipFill>
        <p:spPr>
          <a:xfrm>
            <a:off x="9755632" y="365125"/>
            <a:ext cx="2021840" cy="574386"/>
          </a:xfrm>
          <a:prstGeom prst="rect">
            <a:avLst/>
          </a:prstGeom>
        </p:spPr>
      </p:pic>
      <p:sp>
        <p:nvSpPr>
          <p:cNvPr id="4" name="内容占位符 1"/>
          <p:cNvSpPr txBox="1"/>
          <p:nvPr>
            <p:custDataLst>
              <p:tags r:id="rId2"/>
            </p:custDataLst>
          </p:nvPr>
        </p:nvSpPr>
        <p:spPr>
          <a:xfrm>
            <a:off x="6063615" y="1111250"/>
            <a:ext cx="5594985" cy="2317115"/>
          </a:xfrm>
          <a:prstGeom prst="rect">
            <a:avLst/>
          </a:prstGeom>
        </p:spPr>
        <p:txBody>
          <a:bodyPr wrap="square">
            <a:normAutofit/>
          </a:bodyPr>
          <a:lstStyle>
            <a:lvl1pPr marL="2286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1pPr>
            <a:lvl2pPr marL="685800" indent="-228600" algn="l" defTabSz="914400" rtl="0" eaLnBrk="1" fontAlgn="auto" latinLnBrk="0" hangingPunct="1">
              <a:lnSpc>
                <a:spcPct val="130000"/>
              </a:lnSpc>
              <a:spcBef>
                <a:spcPts val="0"/>
              </a:spcBef>
              <a:spcAft>
                <a:spcPts val="1000"/>
              </a:spcAft>
              <a:buFont typeface="Arial" panose="020B0604020202090204" pitchFamily="34" charset="0"/>
              <a:buChar char="•"/>
              <a:tabLst>
                <a:tab pos="1609725" algn="l"/>
              </a:tabLst>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2pPr>
            <a:lvl3pPr marL="11430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3pPr>
            <a:lvl4pPr marL="16002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4pPr>
            <a:lvl5pPr marL="20574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42900" lvl="1" indent="-342900"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 pos="1609725" algn="l"/>
              </a:tabLst>
            </a:pPr>
            <a:r>
              <a:rPr lang="en-US" altLang="zh-CN" sz="1800" b="1" spc="0" dirty="0">
                <a:solidFill>
                  <a:schemeClr val="tx1">
                    <a:lumMod val="65000"/>
                    <a:lumOff val="35000"/>
                  </a:schemeClr>
                </a:solidFill>
                <a:latin typeface="+mj-ea"/>
                <a:ea typeface="+mj-ea"/>
                <a:sym typeface="Arial" panose="020B0604020202090204" pitchFamily="34" charset="0"/>
              </a:rPr>
              <a:t>Few-shot </a:t>
            </a:r>
            <a:r>
              <a:rPr lang="en-US" altLang="zh-CN" sz="1800" b="1" spc="0" dirty="0">
                <a:solidFill>
                  <a:schemeClr val="tx1">
                    <a:lumMod val="65000"/>
                    <a:lumOff val="35000"/>
                  </a:schemeClr>
                </a:solidFill>
                <a:latin typeface="+mj-ea"/>
                <a:ea typeface="+mj-ea"/>
                <a:sym typeface="Arial" panose="020B0604020202090204" pitchFamily="34" charset="0"/>
              </a:rPr>
              <a:t>Performance</a:t>
            </a:r>
            <a:endParaRPr lang="en-US" altLang="zh-CN" sz="1800" b="1" spc="0" dirty="0">
              <a:solidFill>
                <a:schemeClr val="tx1">
                  <a:lumMod val="65000"/>
                  <a:lumOff val="35000"/>
                </a:schemeClr>
              </a:solidFill>
              <a:latin typeface="+mj-ea"/>
              <a:ea typeface="+mj-ea"/>
              <a:sym typeface="Arial" panose="020B0604020202090204" pitchFamily="34" charset="0"/>
            </a:endParaRPr>
          </a:p>
          <a:p>
            <a:pPr marL="342265" lvl="1" indent="0" defTabSz="914400">
              <a:lnSpc>
                <a:spcPct val="150000"/>
              </a:lnSpc>
              <a:spcBef>
                <a:spcPts val="1200"/>
              </a:spcBef>
              <a:spcAft>
                <a:spcPts val="0"/>
              </a:spcAft>
              <a:buClr>
                <a:schemeClr val="tx1">
                  <a:lumMod val="65000"/>
                  <a:lumOff val="35000"/>
                </a:schemeClr>
              </a:buClr>
              <a:buFont typeface="Arial" panose="020B0604020202090204" pitchFamily="34" charset="0"/>
              <a:buNone/>
              <a:tabLst>
                <a:tab pos="1609725" algn="l"/>
                <a:tab pos="1609725" algn="l"/>
                <a:tab pos="1609725" algn="l"/>
              </a:tabLst>
            </a:pPr>
            <a:r>
              <a:rPr lang="en-US" altLang="zh-CN" spc="0" dirty="0">
                <a:solidFill>
                  <a:schemeClr val="tx1">
                    <a:lumMod val="65000"/>
                    <a:lumOff val="35000"/>
                  </a:schemeClr>
                </a:solidFill>
                <a:latin typeface="+mj-ea"/>
                <a:ea typeface="+mj-ea"/>
                <a:sym typeface="Arial" panose="020B0604020202090204" pitchFamily="34" charset="0"/>
              </a:rPr>
              <a:t>IARSum performs better than BART and BRIO in few-shot settings because it focuses on the depth of revising iteration rather than the beam width of sampling candidate summaries.</a:t>
            </a:r>
            <a:endParaRPr lang="en-US" altLang="zh-CN" spc="0" dirty="0">
              <a:solidFill>
                <a:schemeClr val="tx1">
                  <a:lumMod val="65000"/>
                  <a:lumOff val="35000"/>
                </a:schemeClr>
              </a:solidFill>
              <a:latin typeface="+mj-ea"/>
              <a:ea typeface="+mj-ea"/>
              <a:sym typeface="Arial" panose="020B0604020202090204" pitchFamily="34" charset="0"/>
            </a:endParaRPr>
          </a:p>
        </p:txBody>
      </p:sp>
      <p:pic>
        <p:nvPicPr>
          <p:cNvPr id="6" name="图片 5" descr="截屏2024-04-07 23.03.26"/>
          <p:cNvPicPr>
            <a:picLocks noChangeAspect="1"/>
          </p:cNvPicPr>
          <p:nvPr/>
        </p:nvPicPr>
        <p:blipFill>
          <a:blip r:embed="rId3"/>
          <a:stretch>
            <a:fillRect/>
          </a:stretch>
        </p:blipFill>
        <p:spPr>
          <a:xfrm>
            <a:off x="749935" y="1111250"/>
            <a:ext cx="5181600" cy="5575300"/>
          </a:xfrm>
          <a:prstGeom prst="rect">
            <a:avLst/>
          </a:prstGeom>
        </p:spPr>
      </p:pic>
      <p:sp>
        <p:nvSpPr>
          <p:cNvPr id="7" name="内容占位符 1"/>
          <p:cNvSpPr txBox="1"/>
          <p:nvPr>
            <p:custDataLst>
              <p:tags r:id="rId4"/>
            </p:custDataLst>
          </p:nvPr>
        </p:nvSpPr>
        <p:spPr>
          <a:xfrm>
            <a:off x="6063615" y="3838575"/>
            <a:ext cx="5594985" cy="2317115"/>
          </a:xfrm>
          <a:prstGeom prst="rect">
            <a:avLst/>
          </a:prstGeom>
        </p:spPr>
        <p:txBody>
          <a:bodyPr wrap="square">
            <a:normAutofit/>
          </a:bodyPr>
          <a:lstStyle>
            <a:lvl1pPr marL="2286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1pPr>
            <a:lvl2pPr marL="685800" indent="-228600" algn="l" defTabSz="914400" rtl="0" eaLnBrk="1" fontAlgn="auto" latinLnBrk="0" hangingPunct="1">
              <a:lnSpc>
                <a:spcPct val="130000"/>
              </a:lnSpc>
              <a:spcBef>
                <a:spcPts val="0"/>
              </a:spcBef>
              <a:spcAft>
                <a:spcPts val="1000"/>
              </a:spcAft>
              <a:buFont typeface="Arial" panose="020B0604020202090204" pitchFamily="34" charset="0"/>
              <a:buChar char="•"/>
              <a:tabLst>
                <a:tab pos="1609725" algn="l"/>
              </a:tabLst>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2pPr>
            <a:lvl3pPr marL="11430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3pPr>
            <a:lvl4pPr marL="16002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4pPr>
            <a:lvl5pPr marL="20574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42900" lvl="1" indent="-342900"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 pos="1609725" algn="l"/>
              </a:tabLst>
            </a:pPr>
            <a:r>
              <a:rPr sz="1800" b="1" spc="0" dirty="0">
                <a:solidFill>
                  <a:schemeClr val="tx1">
                    <a:lumMod val="65000"/>
                    <a:lumOff val="35000"/>
                  </a:schemeClr>
                </a:solidFill>
                <a:latin typeface="+mj-ea"/>
                <a:ea typeface="+mj-ea"/>
                <a:sym typeface="Arial" panose="020B0604020202090204" pitchFamily="34" charset="0"/>
              </a:rPr>
              <a:t>Beam Width</a:t>
            </a:r>
            <a:endParaRPr sz="1800" b="1" spc="0" dirty="0">
              <a:solidFill>
                <a:schemeClr val="tx1">
                  <a:lumMod val="65000"/>
                  <a:lumOff val="35000"/>
                </a:schemeClr>
              </a:solidFill>
              <a:latin typeface="+mj-ea"/>
              <a:ea typeface="+mj-ea"/>
              <a:sym typeface="Arial" panose="020B0604020202090204" pitchFamily="34" charset="0"/>
            </a:endParaRPr>
          </a:p>
          <a:p>
            <a:pPr marL="342265" lvl="1" indent="0" defTabSz="914400">
              <a:lnSpc>
                <a:spcPct val="150000"/>
              </a:lnSpc>
              <a:spcBef>
                <a:spcPts val="1200"/>
              </a:spcBef>
              <a:spcAft>
                <a:spcPts val="0"/>
              </a:spcAft>
              <a:buClr>
                <a:schemeClr val="tx1">
                  <a:lumMod val="65000"/>
                  <a:lumOff val="35000"/>
                </a:schemeClr>
              </a:buClr>
              <a:buFont typeface="Arial" panose="020B0604020202090204" pitchFamily="34" charset="0"/>
              <a:buNone/>
              <a:tabLst>
                <a:tab pos="1609725" algn="l"/>
                <a:tab pos="1609725" algn="l"/>
                <a:tab pos="1609725" algn="l"/>
              </a:tabLst>
            </a:pPr>
            <a:r>
              <a:rPr lang="en-US" altLang="zh-CN" spc="0" dirty="0">
                <a:solidFill>
                  <a:schemeClr val="tx1">
                    <a:lumMod val="65000"/>
                    <a:lumOff val="35000"/>
                  </a:schemeClr>
                </a:solidFill>
                <a:latin typeface="+mj-ea"/>
                <a:ea typeface="+mj-ea"/>
                <a:sym typeface="Arial" panose="020B0604020202090204" pitchFamily="34" charset="0"/>
              </a:rPr>
              <a:t>The beam width of 8 is enough, and a larger beam width conversely damages the revision efficacy.</a:t>
            </a:r>
            <a:endParaRPr lang="en-US" altLang="zh-CN" spc="0" dirty="0">
              <a:solidFill>
                <a:schemeClr val="tx1">
                  <a:lumMod val="65000"/>
                  <a:lumOff val="35000"/>
                </a:schemeClr>
              </a:solidFill>
              <a:latin typeface="+mj-ea"/>
              <a:ea typeface="+mj-ea"/>
              <a:sym typeface="Arial" panose="020B0604020202090204" pitchFamily="34" charset="0"/>
            </a:endParaRPr>
          </a:p>
          <a:p>
            <a:pPr marL="342265" lvl="1" indent="0" defTabSz="914400">
              <a:lnSpc>
                <a:spcPct val="150000"/>
              </a:lnSpc>
              <a:spcBef>
                <a:spcPts val="1200"/>
              </a:spcBef>
              <a:spcAft>
                <a:spcPts val="0"/>
              </a:spcAft>
              <a:buClr>
                <a:schemeClr val="tx1">
                  <a:lumMod val="65000"/>
                  <a:lumOff val="35000"/>
                </a:schemeClr>
              </a:buClr>
              <a:buNone/>
              <a:tabLst>
                <a:tab pos="1609725" algn="l"/>
                <a:tab pos="1609725" algn="l"/>
              </a:tabLst>
            </a:pPr>
            <a:endParaRPr lang="en-US" altLang="zh-CN" spc="0" dirty="0">
              <a:solidFill>
                <a:schemeClr val="tx1">
                  <a:lumMod val="65000"/>
                  <a:lumOff val="35000"/>
                </a:schemeClr>
              </a:solidFill>
              <a:latin typeface="+mj-ea"/>
              <a:ea typeface="+mj-ea"/>
              <a:sym typeface="Arial" panose="020B0604020202090204" pitchFamily="34" charset="0"/>
            </a:endParaRPr>
          </a:p>
        </p:txBody>
      </p:sp>
    </p:spTree>
  </p:cSld>
  <p:clrMapOvr>
    <a:masterClrMapping/>
  </p:clrMapOvr>
  <mc:AlternateContent xmlns:mc="http://schemas.openxmlformats.org/markup-compatibility/2006">
    <mc:Choice xmlns:p14="http://schemas.microsoft.com/office/powerpoint/2010/main" Requires="p14">
      <p:transition p14:dur="0" advClick="0"/>
    </mc:Choice>
    <mc:Fallback>
      <p:transition advClick="0"/>
    </mc:Fallback>
  </mc:AlternateContent>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文本占位符 12"/>
          <p:cNvSpPr>
            <a:spLocks noGrp="1"/>
          </p:cNvSpPr>
          <p:nvPr>
            <p:ph type="body" sz="quarter" idx="10"/>
          </p:nvPr>
        </p:nvSpPr>
        <p:spPr/>
        <p:txBody>
          <a:bodyPr/>
          <a:lstStyle/>
          <a:p>
            <a:r>
              <a:rPr lang="en-US" altLang="zh-CN" dirty="0">
                <a:sym typeface="Arial" panose="020B0604020202090204" pitchFamily="34" charset="0"/>
              </a:rPr>
              <a:t>04</a:t>
            </a:r>
            <a:endParaRPr lang="zh-CN" altLang="en-US" dirty="0">
              <a:sym typeface="Arial" panose="020B0604020202090204" pitchFamily="34" charset="0"/>
            </a:endParaRPr>
          </a:p>
        </p:txBody>
      </p:sp>
      <p:sp>
        <p:nvSpPr>
          <p:cNvPr id="19" name="文本占位符 18"/>
          <p:cNvSpPr>
            <a:spLocks noGrp="1"/>
          </p:cNvSpPr>
          <p:nvPr>
            <p:ph type="body" sz="quarter" idx="11"/>
          </p:nvPr>
        </p:nvSpPr>
        <p:spPr>
          <a:xfrm>
            <a:off x="2049780" y="3485515"/>
            <a:ext cx="8091805" cy="887730"/>
          </a:xfrm>
        </p:spPr>
        <p:txBody>
          <a:bodyPr anchor="ctr" anchorCtr="0"/>
          <a:lstStyle/>
          <a:p>
            <a:pPr algn="ctr">
              <a:lnSpc>
                <a:spcPct val="80000"/>
              </a:lnSpc>
            </a:pPr>
            <a:r>
              <a:rPr spc="250">
                <a:solidFill>
                  <a:schemeClr val="bg1"/>
                </a:solidFill>
                <a:latin typeface="Arial" panose="020B0604020202090204" pitchFamily="34" charset="0"/>
                <a:cs typeface="+mj-cs"/>
                <a:sym typeface="Arial" panose="020B0604020202090204" pitchFamily="34" charset="0"/>
              </a:rPr>
              <a:t>Conclusion</a:t>
            </a:r>
            <a:endParaRPr spc="250">
              <a:solidFill>
                <a:schemeClr val="bg1"/>
              </a:solidFill>
              <a:latin typeface="Arial" panose="020B0604020202090204" pitchFamily="34" charset="0"/>
              <a:cs typeface="+mj-cs"/>
              <a:sym typeface="Arial" panose="020B0604020202090204" pitchFamily="34" charset="0"/>
            </a:endParaRPr>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矩形 30"/>
          <p:cNvSpPr/>
          <p:nvPr/>
        </p:nvSpPr>
        <p:spPr>
          <a:xfrm>
            <a:off x="307340" y="197485"/>
            <a:ext cx="325755" cy="298450"/>
          </a:xfrm>
          <a:prstGeom prst="rect">
            <a:avLst/>
          </a:prstGeom>
          <a:noFill/>
          <a:ln w="47625">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矩形 31"/>
          <p:cNvSpPr/>
          <p:nvPr/>
        </p:nvSpPr>
        <p:spPr>
          <a:xfrm>
            <a:off x="458470" y="358140"/>
            <a:ext cx="291465" cy="241300"/>
          </a:xfrm>
          <a:prstGeom prst="rect">
            <a:avLst/>
          </a:prstGeom>
          <a:noFill/>
          <a:ln w="31750">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62"/>
          <p:cNvSpPr/>
          <p:nvPr/>
        </p:nvSpPr>
        <p:spPr>
          <a:xfrm>
            <a:off x="11994002" y="442316"/>
            <a:ext cx="198000" cy="669046"/>
          </a:xfrm>
          <a:prstGeom prst="rect">
            <a:avLst/>
          </a:prstGeom>
          <a:solidFill>
            <a:srgbClr val="8B0012"/>
          </a:solidFill>
          <a:ln>
            <a:noFill/>
          </a:ln>
        </p:spPr>
        <p:style>
          <a:lnRef idx="2">
            <a:schemeClr val="accent1">
              <a:shade val="50000"/>
            </a:schemeClr>
          </a:lnRef>
          <a:fillRef idx="1">
            <a:schemeClr val="accent1"/>
          </a:fillRef>
          <a:effectRef idx="0">
            <a:schemeClr val="accent1"/>
          </a:effectRef>
          <a:fontRef idx="minor">
            <a:schemeClr val="lt1"/>
          </a:fontRef>
        </p:style>
        <p:txBody>
          <a:bodyPr lIns="91278" tIns="45638" rIns="91278" bIns="45638" rtlCol="0" anchor="ctr"/>
          <a:lstStyle/>
          <a:p>
            <a:pPr algn="ctr" defTabSz="911860"/>
            <a:endParaRPr lang="zh-CN" altLang="en-US" sz="2305" dirty="0">
              <a:solidFill>
                <a:srgbClr val="4E639C"/>
              </a:solidFill>
              <a:ea typeface="微软雅黑" panose="020B0503020204020204" charset="-122"/>
            </a:endParaRPr>
          </a:p>
        </p:txBody>
      </p:sp>
      <p:sp>
        <p:nvSpPr>
          <p:cNvPr id="142" name="object 6"/>
          <p:cNvSpPr txBox="1">
            <a:spLocks noGrp="1"/>
          </p:cNvSpPr>
          <p:nvPr>
            <p:ph type="title" idx="4294967295"/>
          </p:nvPr>
        </p:nvSpPr>
        <p:spPr>
          <a:xfrm>
            <a:off x="882522" y="477667"/>
            <a:ext cx="10776078" cy="443230"/>
          </a:xfrm>
          <a:prstGeom prst="rect">
            <a:avLst/>
          </a:prstGeom>
        </p:spPr>
        <p:txBody>
          <a:bodyPr vert="horz" wrap="square" lIns="0" tIns="12700" rIns="0" bIns="0" rtlCol="0">
            <a:spAutoFit/>
          </a:bodyPr>
          <a:lstStyle/>
          <a:p>
            <a:pPr fontAlgn="auto">
              <a:lnSpc>
                <a:spcPct val="100000"/>
              </a:lnSpc>
            </a:pPr>
            <a:r>
              <a:rPr lang="en-US" altLang="zh-CN" sz="2800" b="1" dirty="0">
                <a:solidFill>
                  <a:schemeClr val="tx1">
                    <a:lumMod val="65000"/>
                    <a:lumOff val="35000"/>
                  </a:schemeClr>
                </a:solidFill>
                <a:latin typeface="+mj-ea"/>
              </a:rPr>
              <a:t>Conclusion</a:t>
            </a:r>
            <a:endParaRPr lang="en-US" altLang="zh-CN" sz="2800" b="1" dirty="0">
              <a:solidFill>
                <a:schemeClr val="tx1">
                  <a:lumMod val="65000"/>
                  <a:lumOff val="35000"/>
                </a:schemeClr>
              </a:solidFill>
              <a:latin typeface="+mj-ea"/>
            </a:endParaRPr>
          </a:p>
        </p:txBody>
      </p:sp>
      <p:pic>
        <p:nvPicPr>
          <p:cNvPr id="8" name="图片 7"/>
          <p:cNvPicPr>
            <a:picLocks noChangeAspect="1"/>
          </p:cNvPicPr>
          <p:nvPr/>
        </p:nvPicPr>
        <p:blipFill>
          <a:blip r:embed="rId1"/>
          <a:stretch>
            <a:fillRect/>
          </a:stretch>
        </p:blipFill>
        <p:spPr>
          <a:xfrm>
            <a:off x="9755632" y="365125"/>
            <a:ext cx="2021840" cy="574386"/>
          </a:xfrm>
          <a:prstGeom prst="rect">
            <a:avLst/>
          </a:prstGeom>
        </p:spPr>
      </p:pic>
      <p:sp>
        <p:nvSpPr>
          <p:cNvPr id="3" name="内容占位符 1"/>
          <p:cNvSpPr txBox="1"/>
          <p:nvPr>
            <p:custDataLst>
              <p:tags r:id="rId2"/>
            </p:custDataLst>
          </p:nvPr>
        </p:nvSpPr>
        <p:spPr>
          <a:xfrm>
            <a:off x="435610" y="1111274"/>
            <a:ext cx="11222990" cy="4993777"/>
          </a:xfrm>
          <a:prstGeom prst="rect">
            <a:avLst/>
          </a:prstGeom>
        </p:spPr>
        <p:txBody>
          <a:bodyPr wrap="square">
            <a:normAutofit/>
          </a:bodyPr>
          <a:lstStyle>
            <a:lvl1pPr marL="2286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1pPr>
            <a:lvl2pPr marL="685800" indent="-228600" algn="l" defTabSz="914400" rtl="0" eaLnBrk="1" fontAlgn="auto" latinLnBrk="0" hangingPunct="1">
              <a:lnSpc>
                <a:spcPct val="130000"/>
              </a:lnSpc>
              <a:spcBef>
                <a:spcPts val="0"/>
              </a:spcBef>
              <a:spcAft>
                <a:spcPts val="1000"/>
              </a:spcAft>
              <a:buFont typeface="Arial" panose="020B0604020202090204" pitchFamily="34" charset="0"/>
              <a:buChar char="•"/>
              <a:tabLst>
                <a:tab pos="1609725" algn="l"/>
              </a:tabLst>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2pPr>
            <a:lvl3pPr marL="11430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3pPr>
            <a:lvl4pPr marL="16002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4pPr>
            <a:lvl5pPr marL="20574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42900" lvl="1" indent="-342900" defTabSz="914400">
              <a:lnSpc>
                <a:spcPct val="150000"/>
              </a:lnSpc>
              <a:spcAft>
                <a:spcPts val="0"/>
              </a:spcAft>
              <a:buClr>
                <a:schemeClr val="tx1">
                  <a:lumMod val="65000"/>
                  <a:lumOff val="35000"/>
                </a:schemeClr>
              </a:buClr>
              <a:buFont typeface="Arial" panose="020B0604020202090204" pitchFamily="34" charset="0"/>
              <a:buChar char="•"/>
              <a:tabLst>
                <a:tab pos="1609725" algn="l"/>
                <a:tab pos="1609725" algn="l"/>
              </a:tabLst>
            </a:pPr>
            <a:endParaRPr lang="en-US" altLang="zh-CN" sz="2000"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Aft>
                <a:spcPts val="0"/>
              </a:spcAft>
              <a:buClr>
                <a:schemeClr val="tx1">
                  <a:lumMod val="65000"/>
                  <a:lumOff val="35000"/>
                </a:schemeClr>
              </a:buClr>
              <a:buFont typeface="Arial" panose="020B0604020202090204" pitchFamily="34" charset="0"/>
              <a:buChar char="•"/>
              <a:tabLst>
                <a:tab pos="1609725" algn="l"/>
                <a:tab pos="1609725" algn="l"/>
              </a:tabLst>
            </a:pPr>
            <a:r>
              <a:rPr lang="en-US" spc="0" dirty="0">
                <a:solidFill>
                  <a:schemeClr val="tx1">
                    <a:lumMod val="65000"/>
                    <a:lumOff val="35000"/>
                  </a:schemeClr>
                </a:solidFill>
                <a:latin typeface="+mj-ea"/>
                <a:ea typeface="+mj-ea"/>
                <a:sym typeface="Arial" panose="020B0604020202090204" pitchFamily="34" charset="0"/>
              </a:rPr>
              <a:t>W</a:t>
            </a:r>
            <a:r>
              <a:rPr spc="0" dirty="0">
                <a:solidFill>
                  <a:schemeClr val="tx1">
                    <a:lumMod val="65000"/>
                    <a:lumOff val="35000"/>
                  </a:schemeClr>
                </a:solidFill>
                <a:latin typeface="+mj-ea"/>
                <a:ea typeface="+mj-ea"/>
                <a:sym typeface="Arial" panose="020B0604020202090204" pitchFamily="34" charset="0"/>
              </a:rPr>
              <a:t>e propose a novel summarization paradigm,</a:t>
            </a:r>
            <a:r>
              <a:rPr lang="en-US" spc="0" dirty="0">
                <a:solidFill>
                  <a:schemeClr val="tx1">
                    <a:lumMod val="65000"/>
                    <a:lumOff val="35000"/>
                  </a:schemeClr>
                </a:solidFill>
                <a:latin typeface="+mj-ea"/>
                <a:ea typeface="+mj-ea"/>
                <a:sym typeface="Arial" panose="020B0604020202090204" pitchFamily="34" charset="0"/>
              </a:rPr>
              <a:t> </a:t>
            </a:r>
            <a:r>
              <a:rPr spc="0" dirty="0">
                <a:solidFill>
                  <a:schemeClr val="tx1">
                    <a:lumMod val="65000"/>
                    <a:lumOff val="35000"/>
                  </a:schemeClr>
                </a:solidFill>
                <a:latin typeface="+mj-ea"/>
                <a:ea typeface="+mj-ea"/>
                <a:sym typeface="Arial" panose="020B0604020202090204" pitchFamily="34" charset="0"/>
              </a:rPr>
              <a:t>IARSum, to alleviate the exposure bias that</a:t>
            </a:r>
            <a:r>
              <a:rPr lang="en-US" spc="0" dirty="0">
                <a:solidFill>
                  <a:schemeClr val="tx1">
                    <a:lumMod val="65000"/>
                    <a:lumOff val="35000"/>
                  </a:schemeClr>
                </a:solidFill>
                <a:latin typeface="+mj-ea"/>
                <a:ea typeface="+mj-ea"/>
                <a:sym typeface="Arial" panose="020B0604020202090204" pitchFamily="34" charset="0"/>
              </a:rPr>
              <a:t> traditional</a:t>
            </a:r>
            <a:r>
              <a:rPr spc="0" dirty="0">
                <a:solidFill>
                  <a:schemeClr val="tx1">
                    <a:lumMod val="65000"/>
                    <a:lumOff val="35000"/>
                  </a:schemeClr>
                </a:solidFill>
                <a:latin typeface="+mj-ea"/>
                <a:ea typeface="+mj-ea"/>
                <a:sym typeface="Arial" panose="020B0604020202090204" pitchFamily="34" charset="0"/>
              </a:rPr>
              <a:t> abstractive summarization models suffer from.</a:t>
            </a:r>
            <a:endParaRPr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Aft>
                <a:spcPts val="0"/>
              </a:spcAft>
              <a:buClr>
                <a:schemeClr val="tx1">
                  <a:lumMod val="65000"/>
                  <a:lumOff val="35000"/>
                </a:schemeClr>
              </a:buClr>
              <a:buFont typeface="Arial" panose="020B0604020202090204" pitchFamily="34" charset="0"/>
              <a:buChar char="•"/>
              <a:tabLst>
                <a:tab pos="1609725" algn="l"/>
                <a:tab pos="1609725" algn="l"/>
              </a:tabLst>
            </a:pPr>
            <a:endParaRPr lang="en-US"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Lst>
            </a:pPr>
            <a:r>
              <a:rPr spc="0" dirty="0">
                <a:solidFill>
                  <a:schemeClr val="tx1">
                    <a:lumMod val="65000"/>
                    <a:lumOff val="35000"/>
                  </a:schemeClr>
                </a:solidFill>
                <a:latin typeface="+mj-ea"/>
                <a:ea typeface="+mj-ea"/>
                <a:sym typeface="Arial" panose="020B0604020202090204" pitchFamily="34" charset="0"/>
              </a:rPr>
              <a:t>Extensive comparative experiments, ablation study, and case studies reveal the effectiveness and superiorities of our method.</a:t>
            </a:r>
            <a:endParaRPr lang="zh-CN" altLang="en-US"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Aft>
                <a:spcPts val="0"/>
              </a:spcAft>
              <a:buClr>
                <a:schemeClr val="tx1">
                  <a:lumMod val="65000"/>
                  <a:lumOff val="35000"/>
                </a:schemeClr>
              </a:buClr>
              <a:buFont typeface="Arial" panose="020B0604020202090204" pitchFamily="34" charset="0"/>
              <a:buChar char="•"/>
              <a:tabLst>
                <a:tab pos="1609725" algn="l"/>
                <a:tab pos="1609725" algn="l"/>
              </a:tabLst>
            </a:pPr>
            <a:endParaRPr lang="en-US"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Lst>
            </a:pPr>
            <a:r>
              <a:rPr lang="en-US" spc="0" dirty="0">
                <a:solidFill>
                  <a:schemeClr val="tx1">
                    <a:lumMod val="65000"/>
                    <a:lumOff val="35000"/>
                  </a:schemeClr>
                </a:solidFill>
                <a:latin typeface="+mj-ea"/>
                <a:ea typeface="+mj-ea"/>
                <a:sym typeface="Arial" panose="020B0604020202090204" pitchFamily="34" charset="0"/>
              </a:rPr>
              <a:t>In the future, we will</a:t>
            </a:r>
            <a:r>
              <a:rPr spc="0" dirty="0">
                <a:solidFill>
                  <a:schemeClr val="tx1">
                    <a:lumMod val="65000"/>
                    <a:lumOff val="35000"/>
                  </a:schemeClr>
                </a:solidFill>
                <a:latin typeface="+mj-ea"/>
                <a:ea typeface="+mj-ea"/>
                <a:sym typeface="Arial" panose="020B0604020202090204" pitchFamily="34" charset="0"/>
              </a:rPr>
              <a:t> </a:t>
            </a:r>
            <a:r>
              <a:rPr lang="en-US" spc="0" dirty="0">
                <a:solidFill>
                  <a:schemeClr val="tx1">
                    <a:lumMod val="65000"/>
                    <a:lumOff val="35000"/>
                  </a:schemeClr>
                </a:solidFill>
                <a:latin typeface="+mj-ea"/>
                <a:ea typeface="+mj-ea"/>
                <a:sym typeface="Arial" panose="020B0604020202090204" pitchFamily="34" charset="0"/>
              </a:rPr>
              <a:t>explore the </a:t>
            </a:r>
            <a:r>
              <a:rPr lang="en-US" spc="0" dirty="0">
                <a:solidFill>
                  <a:schemeClr val="tx1">
                    <a:lumMod val="65000"/>
                    <a:lumOff val="35000"/>
                  </a:schemeClr>
                </a:solidFill>
                <a:latin typeface="+mj-ea"/>
                <a:ea typeface="+mj-ea"/>
                <a:sym typeface="Arial" panose="020B0604020202090204" pitchFamily="34" charset="0"/>
              </a:rPr>
              <a:t>further potentials of IARSum model in faithfulness and factuality aspects</a:t>
            </a:r>
            <a:r>
              <a:rPr spc="0" dirty="0">
                <a:solidFill>
                  <a:schemeClr val="tx1">
                    <a:lumMod val="65000"/>
                    <a:lumOff val="35000"/>
                  </a:schemeClr>
                </a:solidFill>
                <a:latin typeface="+mj-ea"/>
                <a:ea typeface="+mj-ea"/>
                <a:sym typeface="Arial" panose="020B0604020202090204" pitchFamily="34" charset="0"/>
              </a:rPr>
              <a:t>.</a:t>
            </a:r>
            <a:endParaRPr spc="0" dirty="0">
              <a:solidFill>
                <a:schemeClr val="tx1">
                  <a:lumMod val="65000"/>
                  <a:lumOff val="35000"/>
                </a:schemeClr>
              </a:solidFill>
              <a:latin typeface="+mj-ea"/>
              <a:ea typeface="+mj-ea"/>
              <a:sym typeface="Arial" panose="020B0604020202090204" pitchFamily="34" charset="0"/>
            </a:endParaRPr>
          </a:p>
        </p:txBody>
      </p:sp>
    </p:spTree>
  </p:cSld>
  <p:clrMapOvr>
    <a:masterClrMapping/>
  </p:clrMapOvr>
  <mc:AlternateContent xmlns:mc="http://schemas.openxmlformats.org/markup-compatibility/2006">
    <mc:Choice xmlns:p14="http://schemas.microsoft.com/office/powerpoint/2010/main" Requires="p14">
      <p:transition p14:dur="0" advClick="0"/>
    </mc:Choice>
    <mc:Fallback>
      <p:transition advClick="0"/>
    </mc:Fallback>
  </mc:AlternateContent>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图片 8"/>
          <p:cNvPicPr>
            <a:picLocks noChangeAspect="1"/>
          </p:cNvPicPr>
          <p:nvPr/>
        </p:nvPicPr>
        <p:blipFill>
          <a:blip r:embed="rId1"/>
          <a:stretch>
            <a:fillRect/>
          </a:stretch>
        </p:blipFill>
        <p:spPr>
          <a:xfrm>
            <a:off x="0" y="0"/>
            <a:ext cx="12192000" cy="3357217"/>
          </a:xfrm>
          <a:prstGeom prst="rect">
            <a:avLst/>
          </a:prstGeom>
        </p:spPr>
      </p:pic>
      <p:sp>
        <p:nvSpPr>
          <p:cNvPr id="10" name="矩形 9"/>
          <p:cNvSpPr/>
          <p:nvPr/>
        </p:nvSpPr>
        <p:spPr>
          <a:xfrm>
            <a:off x="0" y="-3991"/>
            <a:ext cx="12192000" cy="3361208"/>
          </a:xfrm>
          <a:prstGeom prst="rect">
            <a:avLst/>
          </a:prstGeom>
          <a:solidFill>
            <a:srgbClr val="9A0001">
              <a:alpha val="23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rial" panose="020B0604020202090204" pitchFamily="34" charset="0"/>
              <a:ea typeface="微软雅黑" panose="020B0503020204020204" charset="-122"/>
              <a:cs typeface="+mn-ea"/>
              <a:sym typeface="Arial" panose="020B0604020202090204" pitchFamily="34" charset="0"/>
            </a:endParaRPr>
          </a:p>
        </p:txBody>
      </p:sp>
      <p:grpSp>
        <p:nvGrpSpPr>
          <p:cNvPr id="48" name="组合 47"/>
          <p:cNvGrpSpPr/>
          <p:nvPr/>
        </p:nvGrpSpPr>
        <p:grpSpPr>
          <a:xfrm>
            <a:off x="539327" y="329882"/>
            <a:ext cx="1512002" cy="444892"/>
            <a:chOff x="9556201" y="498129"/>
            <a:chExt cx="1993881" cy="586680"/>
          </a:xfrm>
        </p:grpSpPr>
        <p:grpSp>
          <p:nvGrpSpPr>
            <p:cNvPr id="49" name="组合 48"/>
            <p:cNvGrpSpPr/>
            <p:nvPr userDrawn="1"/>
          </p:nvGrpSpPr>
          <p:grpSpPr>
            <a:xfrm>
              <a:off x="10239376" y="968937"/>
              <a:ext cx="1307697" cy="96254"/>
              <a:chOff x="4616246" y="3878362"/>
              <a:chExt cx="5571416" cy="410087"/>
            </a:xfrm>
            <a:solidFill>
              <a:schemeClr val="tx1">
                <a:alpha val="80000"/>
              </a:schemeClr>
            </a:solidFill>
          </p:grpSpPr>
          <p:sp>
            <p:nvSpPr>
              <p:cNvPr id="92" name="Freeform 17"/>
              <p:cNvSpPr>
                <a:spLocks noEditPoints="1"/>
              </p:cNvSpPr>
              <p:nvPr/>
            </p:nvSpPr>
            <p:spPr bwMode="auto">
              <a:xfrm>
                <a:off x="8617798" y="3887973"/>
                <a:ext cx="362030" cy="387660"/>
              </a:xfrm>
              <a:custGeom>
                <a:avLst/>
                <a:gdLst>
                  <a:gd name="T0" fmla="*/ 34 w 127"/>
                  <a:gd name="T1" fmla="*/ 71 h 136"/>
                  <a:gd name="T2" fmla="*/ 34 w 127"/>
                  <a:gd name="T3" fmla="*/ 81 h 136"/>
                  <a:gd name="T4" fmla="*/ 34 w 127"/>
                  <a:gd name="T5" fmla="*/ 114 h 136"/>
                  <a:gd name="T6" fmla="*/ 35 w 127"/>
                  <a:gd name="T7" fmla="*/ 122 h 136"/>
                  <a:gd name="T8" fmla="*/ 40 w 127"/>
                  <a:gd name="T9" fmla="*/ 127 h 136"/>
                  <a:gd name="T10" fmla="*/ 49 w 127"/>
                  <a:gd name="T11" fmla="*/ 128 h 136"/>
                  <a:gd name="T12" fmla="*/ 49 w 127"/>
                  <a:gd name="T13" fmla="*/ 135 h 136"/>
                  <a:gd name="T14" fmla="*/ 1 w 127"/>
                  <a:gd name="T15" fmla="*/ 135 h 136"/>
                  <a:gd name="T16" fmla="*/ 0 w 127"/>
                  <a:gd name="T17" fmla="*/ 132 h 136"/>
                  <a:gd name="T18" fmla="*/ 0 w 127"/>
                  <a:gd name="T19" fmla="*/ 128 h 136"/>
                  <a:gd name="T20" fmla="*/ 9 w 127"/>
                  <a:gd name="T21" fmla="*/ 127 h 136"/>
                  <a:gd name="T22" fmla="*/ 16 w 127"/>
                  <a:gd name="T23" fmla="*/ 120 h 136"/>
                  <a:gd name="T24" fmla="*/ 17 w 127"/>
                  <a:gd name="T25" fmla="*/ 111 h 136"/>
                  <a:gd name="T26" fmla="*/ 17 w 127"/>
                  <a:gd name="T27" fmla="*/ 22 h 136"/>
                  <a:gd name="T28" fmla="*/ 16 w 127"/>
                  <a:gd name="T29" fmla="*/ 15 h 136"/>
                  <a:gd name="T30" fmla="*/ 9 w 127"/>
                  <a:gd name="T31" fmla="*/ 9 h 136"/>
                  <a:gd name="T32" fmla="*/ 0 w 127"/>
                  <a:gd name="T33" fmla="*/ 8 h 136"/>
                  <a:gd name="T34" fmla="*/ 0 w 127"/>
                  <a:gd name="T35" fmla="*/ 1 h 136"/>
                  <a:gd name="T36" fmla="*/ 4 w 127"/>
                  <a:gd name="T37" fmla="*/ 0 h 136"/>
                  <a:gd name="T38" fmla="*/ 71 w 127"/>
                  <a:gd name="T39" fmla="*/ 0 h 136"/>
                  <a:gd name="T40" fmla="*/ 94 w 127"/>
                  <a:gd name="T41" fmla="*/ 4 h 136"/>
                  <a:gd name="T42" fmla="*/ 116 w 127"/>
                  <a:gd name="T43" fmla="*/ 32 h 136"/>
                  <a:gd name="T44" fmla="*/ 97 w 127"/>
                  <a:gd name="T45" fmla="*/ 66 h 136"/>
                  <a:gd name="T46" fmla="*/ 80 w 127"/>
                  <a:gd name="T47" fmla="*/ 70 h 136"/>
                  <a:gd name="T48" fmla="*/ 71 w 127"/>
                  <a:gd name="T49" fmla="*/ 71 h 136"/>
                  <a:gd name="T50" fmla="*/ 73 w 127"/>
                  <a:gd name="T51" fmla="*/ 75 h 136"/>
                  <a:gd name="T52" fmla="*/ 104 w 127"/>
                  <a:gd name="T53" fmla="*/ 114 h 136"/>
                  <a:gd name="T54" fmla="*/ 105 w 127"/>
                  <a:gd name="T55" fmla="*/ 116 h 136"/>
                  <a:gd name="T56" fmla="*/ 127 w 127"/>
                  <a:gd name="T57" fmla="*/ 128 h 136"/>
                  <a:gd name="T58" fmla="*/ 127 w 127"/>
                  <a:gd name="T59" fmla="*/ 135 h 136"/>
                  <a:gd name="T60" fmla="*/ 116 w 127"/>
                  <a:gd name="T61" fmla="*/ 135 h 136"/>
                  <a:gd name="T62" fmla="*/ 102 w 127"/>
                  <a:gd name="T63" fmla="*/ 136 h 136"/>
                  <a:gd name="T64" fmla="*/ 96 w 127"/>
                  <a:gd name="T65" fmla="*/ 132 h 136"/>
                  <a:gd name="T66" fmla="*/ 59 w 127"/>
                  <a:gd name="T67" fmla="*/ 82 h 136"/>
                  <a:gd name="T68" fmla="*/ 52 w 127"/>
                  <a:gd name="T69" fmla="*/ 73 h 136"/>
                  <a:gd name="T70" fmla="*/ 49 w 127"/>
                  <a:gd name="T71" fmla="*/ 71 h 136"/>
                  <a:gd name="T72" fmla="*/ 34 w 127"/>
                  <a:gd name="T73" fmla="*/ 71 h 136"/>
                  <a:gd name="T74" fmla="*/ 34 w 127"/>
                  <a:gd name="T75" fmla="*/ 61 h 136"/>
                  <a:gd name="T76" fmla="*/ 36 w 127"/>
                  <a:gd name="T77" fmla="*/ 62 h 136"/>
                  <a:gd name="T78" fmla="*/ 66 w 127"/>
                  <a:gd name="T79" fmla="*/ 62 h 136"/>
                  <a:gd name="T80" fmla="*/ 82 w 127"/>
                  <a:gd name="T81" fmla="*/ 59 h 136"/>
                  <a:gd name="T82" fmla="*/ 96 w 127"/>
                  <a:gd name="T83" fmla="*/ 44 h 136"/>
                  <a:gd name="T84" fmla="*/ 96 w 127"/>
                  <a:gd name="T85" fmla="*/ 29 h 136"/>
                  <a:gd name="T86" fmla="*/ 81 w 127"/>
                  <a:gd name="T87" fmla="*/ 12 h 136"/>
                  <a:gd name="T88" fmla="*/ 70 w 127"/>
                  <a:gd name="T89" fmla="*/ 11 h 136"/>
                  <a:gd name="T90" fmla="*/ 37 w 127"/>
                  <a:gd name="T91" fmla="*/ 11 h 136"/>
                  <a:gd name="T92" fmla="*/ 34 w 127"/>
                  <a:gd name="T93" fmla="*/ 11 h 136"/>
                  <a:gd name="T94" fmla="*/ 34 w 127"/>
                  <a:gd name="T95" fmla="*/ 61 h 1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Lst>
                <a:rect l="0" t="0" r="r" b="b"/>
                <a:pathLst>
                  <a:path w="127" h="136">
                    <a:moveTo>
                      <a:pt x="34" y="71"/>
                    </a:moveTo>
                    <a:cubicBezTo>
                      <a:pt x="34" y="75"/>
                      <a:pt x="34" y="78"/>
                      <a:pt x="34" y="81"/>
                    </a:cubicBezTo>
                    <a:cubicBezTo>
                      <a:pt x="34" y="92"/>
                      <a:pt x="34" y="103"/>
                      <a:pt x="34" y="114"/>
                    </a:cubicBezTo>
                    <a:cubicBezTo>
                      <a:pt x="34" y="117"/>
                      <a:pt x="34" y="119"/>
                      <a:pt x="35" y="122"/>
                    </a:cubicBezTo>
                    <a:cubicBezTo>
                      <a:pt x="35" y="125"/>
                      <a:pt x="37" y="127"/>
                      <a:pt x="40" y="127"/>
                    </a:cubicBezTo>
                    <a:cubicBezTo>
                      <a:pt x="43" y="127"/>
                      <a:pt x="46" y="128"/>
                      <a:pt x="49" y="128"/>
                    </a:cubicBezTo>
                    <a:cubicBezTo>
                      <a:pt x="49" y="130"/>
                      <a:pt x="49" y="133"/>
                      <a:pt x="49" y="135"/>
                    </a:cubicBezTo>
                    <a:cubicBezTo>
                      <a:pt x="33" y="135"/>
                      <a:pt x="17" y="135"/>
                      <a:pt x="1" y="135"/>
                    </a:cubicBezTo>
                    <a:cubicBezTo>
                      <a:pt x="0" y="134"/>
                      <a:pt x="0" y="133"/>
                      <a:pt x="0" y="132"/>
                    </a:cubicBezTo>
                    <a:cubicBezTo>
                      <a:pt x="0" y="131"/>
                      <a:pt x="0" y="130"/>
                      <a:pt x="0" y="128"/>
                    </a:cubicBezTo>
                    <a:cubicBezTo>
                      <a:pt x="3" y="128"/>
                      <a:pt x="6" y="128"/>
                      <a:pt x="9" y="127"/>
                    </a:cubicBezTo>
                    <a:cubicBezTo>
                      <a:pt x="14" y="126"/>
                      <a:pt x="15" y="125"/>
                      <a:pt x="16" y="120"/>
                    </a:cubicBezTo>
                    <a:cubicBezTo>
                      <a:pt x="16" y="117"/>
                      <a:pt x="17" y="114"/>
                      <a:pt x="17" y="111"/>
                    </a:cubicBezTo>
                    <a:cubicBezTo>
                      <a:pt x="17" y="81"/>
                      <a:pt x="17" y="52"/>
                      <a:pt x="17" y="22"/>
                    </a:cubicBezTo>
                    <a:cubicBezTo>
                      <a:pt x="17" y="20"/>
                      <a:pt x="16" y="17"/>
                      <a:pt x="16" y="15"/>
                    </a:cubicBezTo>
                    <a:cubicBezTo>
                      <a:pt x="15" y="11"/>
                      <a:pt x="13" y="9"/>
                      <a:pt x="9" y="9"/>
                    </a:cubicBezTo>
                    <a:cubicBezTo>
                      <a:pt x="6" y="8"/>
                      <a:pt x="3" y="8"/>
                      <a:pt x="0" y="8"/>
                    </a:cubicBezTo>
                    <a:cubicBezTo>
                      <a:pt x="0" y="5"/>
                      <a:pt x="0" y="3"/>
                      <a:pt x="0" y="1"/>
                    </a:cubicBezTo>
                    <a:cubicBezTo>
                      <a:pt x="2" y="1"/>
                      <a:pt x="3" y="0"/>
                      <a:pt x="4" y="0"/>
                    </a:cubicBezTo>
                    <a:cubicBezTo>
                      <a:pt x="26" y="0"/>
                      <a:pt x="49" y="0"/>
                      <a:pt x="71" y="0"/>
                    </a:cubicBezTo>
                    <a:cubicBezTo>
                      <a:pt x="79" y="0"/>
                      <a:pt x="86" y="1"/>
                      <a:pt x="94" y="4"/>
                    </a:cubicBezTo>
                    <a:cubicBezTo>
                      <a:pt x="108" y="9"/>
                      <a:pt x="115" y="18"/>
                      <a:pt x="116" y="32"/>
                    </a:cubicBezTo>
                    <a:cubicBezTo>
                      <a:pt x="117" y="48"/>
                      <a:pt x="110" y="60"/>
                      <a:pt x="97" y="66"/>
                    </a:cubicBezTo>
                    <a:cubicBezTo>
                      <a:pt x="91" y="68"/>
                      <a:pt x="86" y="70"/>
                      <a:pt x="80" y="70"/>
                    </a:cubicBezTo>
                    <a:cubicBezTo>
                      <a:pt x="77" y="70"/>
                      <a:pt x="74" y="71"/>
                      <a:pt x="71" y="71"/>
                    </a:cubicBezTo>
                    <a:cubicBezTo>
                      <a:pt x="72" y="73"/>
                      <a:pt x="73" y="74"/>
                      <a:pt x="73" y="75"/>
                    </a:cubicBezTo>
                    <a:cubicBezTo>
                      <a:pt x="84" y="88"/>
                      <a:pt x="94" y="101"/>
                      <a:pt x="104" y="114"/>
                    </a:cubicBezTo>
                    <a:cubicBezTo>
                      <a:pt x="105" y="115"/>
                      <a:pt x="105" y="115"/>
                      <a:pt x="105" y="116"/>
                    </a:cubicBezTo>
                    <a:cubicBezTo>
                      <a:pt x="111" y="122"/>
                      <a:pt x="117" y="128"/>
                      <a:pt x="127" y="128"/>
                    </a:cubicBezTo>
                    <a:cubicBezTo>
                      <a:pt x="127" y="130"/>
                      <a:pt x="127" y="133"/>
                      <a:pt x="127" y="135"/>
                    </a:cubicBezTo>
                    <a:cubicBezTo>
                      <a:pt x="124" y="135"/>
                      <a:pt x="120" y="135"/>
                      <a:pt x="116" y="135"/>
                    </a:cubicBezTo>
                    <a:cubicBezTo>
                      <a:pt x="111" y="135"/>
                      <a:pt x="107" y="135"/>
                      <a:pt x="102" y="136"/>
                    </a:cubicBezTo>
                    <a:cubicBezTo>
                      <a:pt x="99" y="136"/>
                      <a:pt x="97" y="134"/>
                      <a:pt x="96" y="132"/>
                    </a:cubicBezTo>
                    <a:cubicBezTo>
                      <a:pt x="83" y="115"/>
                      <a:pt x="71" y="99"/>
                      <a:pt x="59" y="82"/>
                    </a:cubicBezTo>
                    <a:cubicBezTo>
                      <a:pt x="57" y="79"/>
                      <a:pt x="54" y="76"/>
                      <a:pt x="52" y="73"/>
                    </a:cubicBezTo>
                    <a:cubicBezTo>
                      <a:pt x="51" y="72"/>
                      <a:pt x="50" y="71"/>
                      <a:pt x="49" y="71"/>
                    </a:cubicBezTo>
                    <a:cubicBezTo>
                      <a:pt x="44" y="71"/>
                      <a:pt x="39" y="71"/>
                      <a:pt x="34" y="71"/>
                    </a:cubicBezTo>
                    <a:close/>
                    <a:moveTo>
                      <a:pt x="34" y="61"/>
                    </a:moveTo>
                    <a:cubicBezTo>
                      <a:pt x="35" y="62"/>
                      <a:pt x="36" y="62"/>
                      <a:pt x="36" y="62"/>
                    </a:cubicBezTo>
                    <a:cubicBezTo>
                      <a:pt x="46" y="62"/>
                      <a:pt x="56" y="62"/>
                      <a:pt x="66" y="62"/>
                    </a:cubicBezTo>
                    <a:cubicBezTo>
                      <a:pt x="72" y="61"/>
                      <a:pt x="77" y="60"/>
                      <a:pt x="82" y="59"/>
                    </a:cubicBezTo>
                    <a:cubicBezTo>
                      <a:pt x="90" y="56"/>
                      <a:pt x="94" y="51"/>
                      <a:pt x="96" y="44"/>
                    </a:cubicBezTo>
                    <a:cubicBezTo>
                      <a:pt x="96" y="39"/>
                      <a:pt x="97" y="34"/>
                      <a:pt x="96" y="29"/>
                    </a:cubicBezTo>
                    <a:cubicBezTo>
                      <a:pt x="95" y="20"/>
                      <a:pt x="90" y="15"/>
                      <a:pt x="81" y="12"/>
                    </a:cubicBezTo>
                    <a:cubicBezTo>
                      <a:pt x="77" y="11"/>
                      <a:pt x="74" y="11"/>
                      <a:pt x="70" y="11"/>
                    </a:cubicBezTo>
                    <a:cubicBezTo>
                      <a:pt x="59" y="10"/>
                      <a:pt x="48" y="11"/>
                      <a:pt x="37" y="11"/>
                    </a:cubicBezTo>
                    <a:cubicBezTo>
                      <a:pt x="36" y="11"/>
                      <a:pt x="35" y="11"/>
                      <a:pt x="34" y="11"/>
                    </a:cubicBezTo>
                    <a:cubicBezTo>
                      <a:pt x="34" y="28"/>
                      <a:pt x="34" y="44"/>
                      <a:pt x="34" y="6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93" name="Freeform 18"/>
              <p:cNvSpPr/>
              <p:nvPr/>
            </p:nvSpPr>
            <p:spPr bwMode="auto">
              <a:xfrm>
                <a:off x="5333898" y="3887973"/>
                <a:ext cx="362030" cy="384457"/>
              </a:xfrm>
              <a:custGeom>
                <a:avLst/>
                <a:gdLst>
                  <a:gd name="T0" fmla="*/ 50 w 127"/>
                  <a:gd name="T1" fmla="*/ 70 h 135"/>
                  <a:gd name="T2" fmla="*/ 34 w 127"/>
                  <a:gd name="T3" fmla="*/ 87 h 135"/>
                  <a:gd name="T4" fmla="*/ 33 w 127"/>
                  <a:gd name="T5" fmla="*/ 90 h 135"/>
                  <a:gd name="T6" fmla="*/ 33 w 127"/>
                  <a:gd name="T7" fmla="*/ 116 h 135"/>
                  <a:gd name="T8" fmla="*/ 34 w 127"/>
                  <a:gd name="T9" fmla="*/ 120 h 135"/>
                  <a:gd name="T10" fmla="*/ 41 w 127"/>
                  <a:gd name="T11" fmla="*/ 127 h 135"/>
                  <a:gd name="T12" fmla="*/ 49 w 127"/>
                  <a:gd name="T13" fmla="*/ 128 h 135"/>
                  <a:gd name="T14" fmla="*/ 49 w 127"/>
                  <a:gd name="T15" fmla="*/ 135 h 135"/>
                  <a:gd name="T16" fmla="*/ 0 w 127"/>
                  <a:gd name="T17" fmla="*/ 135 h 135"/>
                  <a:gd name="T18" fmla="*/ 0 w 127"/>
                  <a:gd name="T19" fmla="*/ 128 h 135"/>
                  <a:gd name="T20" fmla="*/ 7 w 127"/>
                  <a:gd name="T21" fmla="*/ 128 h 135"/>
                  <a:gd name="T22" fmla="*/ 16 w 127"/>
                  <a:gd name="T23" fmla="*/ 118 h 135"/>
                  <a:gd name="T24" fmla="*/ 16 w 127"/>
                  <a:gd name="T25" fmla="*/ 111 h 135"/>
                  <a:gd name="T26" fmla="*/ 16 w 127"/>
                  <a:gd name="T27" fmla="*/ 24 h 135"/>
                  <a:gd name="T28" fmla="*/ 16 w 127"/>
                  <a:gd name="T29" fmla="*/ 16 h 135"/>
                  <a:gd name="T30" fmla="*/ 8 w 127"/>
                  <a:gd name="T31" fmla="*/ 9 h 135"/>
                  <a:gd name="T32" fmla="*/ 0 w 127"/>
                  <a:gd name="T33" fmla="*/ 8 h 135"/>
                  <a:gd name="T34" fmla="*/ 0 w 127"/>
                  <a:gd name="T35" fmla="*/ 1 h 135"/>
                  <a:gd name="T36" fmla="*/ 49 w 127"/>
                  <a:gd name="T37" fmla="*/ 1 h 135"/>
                  <a:gd name="T38" fmla="*/ 50 w 127"/>
                  <a:gd name="T39" fmla="*/ 8 h 135"/>
                  <a:gd name="T40" fmla="*/ 41 w 127"/>
                  <a:gd name="T41" fmla="*/ 9 h 135"/>
                  <a:gd name="T42" fmla="*/ 34 w 127"/>
                  <a:gd name="T43" fmla="*/ 16 h 135"/>
                  <a:gd name="T44" fmla="*/ 33 w 127"/>
                  <a:gd name="T45" fmla="*/ 23 h 135"/>
                  <a:gd name="T46" fmla="*/ 33 w 127"/>
                  <a:gd name="T47" fmla="*/ 70 h 135"/>
                  <a:gd name="T48" fmla="*/ 33 w 127"/>
                  <a:gd name="T49" fmla="*/ 73 h 135"/>
                  <a:gd name="T50" fmla="*/ 36 w 127"/>
                  <a:gd name="T51" fmla="*/ 71 h 135"/>
                  <a:gd name="T52" fmla="*/ 83 w 127"/>
                  <a:gd name="T53" fmla="*/ 19 h 135"/>
                  <a:gd name="T54" fmla="*/ 86 w 127"/>
                  <a:gd name="T55" fmla="*/ 14 h 135"/>
                  <a:gd name="T56" fmla="*/ 84 w 127"/>
                  <a:gd name="T57" fmla="*/ 9 h 135"/>
                  <a:gd name="T58" fmla="*/ 76 w 127"/>
                  <a:gd name="T59" fmla="*/ 8 h 135"/>
                  <a:gd name="T60" fmla="*/ 76 w 127"/>
                  <a:gd name="T61" fmla="*/ 1 h 135"/>
                  <a:gd name="T62" fmla="*/ 122 w 127"/>
                  <a:gd name="T63" fmla="*/ 1 h 135"/>
                  <a:gd name="T64" fmla="*/ 122 w 127"/>
                  <a:gd name="T65" fmla="*/ 8 h 135"/>
                  <a:gd name="T66" fmla="*/ 118 w 127"/>
                  <a:gd name="T67" fmla="*/ 8 h 135"/>
                  <a:gd name="T68" fmla="*/ 99 w 127"/>
                  <a:gd name="T69" fmla="*/ 18 h 135"/>
                  <a:gd name="T70" fmla="*/ 77 w 127"/>
                  <a:gd name="T71" fmla="*/ 41 h 135"/>
                  <a:gd name="T72" fmla="*/ 62 w 127"/>
                  <a:gd name="T73" fmla="*/ 57 h 135"/>
                  <a:gd name="T74" fmla="*/ 64 w 127"/>
                  <a:gd name="T75" fmla="*/ 61 h 135"/>
                  <a:gd name="T76" fmla="*/ 102 w 127"/>
                  <a:gd name="T77" fmla="*/ 113 h 135"/>
                  <a:gd name="T78" fmla="*/ 108 w 127"/>
                  <a:gd name="T79" fmla="*/ 120 h 135"/>
                  <a:gd name="T80" fmla="*/ 123 w 127"/>
                  <a:gd name="T81" fmla="*/ 127 h 135"/>
                  <a:gd name="T82" fmla="*/ 127 w 127"/>
                  <a:gd name="T83" fmla="*/ 128 h 135"/>
                  <a:gd name="T84" fmla="*/ 127 w 127"/>
                  <a:gd name="T85" fmla="*/ 135 h 135"/>
                  <a:gd name="T86" fmla="*/ 73 w 127"/>
                  <a:gd name="T87" fmla="*/ 135 h 135"/>
                  <a:gd name="T88" fmla="*/ 73 w 127"/>
                  <a:gd name="T89" fmla="*/ 128 h 135"/>
                  <a:gd name="T90" fmla="*/ 80 w 127"/>
                  <a:gd name="T91" fmla="*/ 127 h 135"/>
                  <a:gd name="T92" fmla="*/ 84 w 127"/>
                  <a:gd name="T93" fmla="*/ 120 h 135"/>
                  <a:gd name="T94" fmla="*/ 82 w 127"/>
                  <a:gd name="T95" fmla="*/ 115 h 135"/>
                  <a:gd name="T96" fmla="*/ 51 w 127"/>
                  <a:gd name="T97" fmla="*/ 72 h 135"/>
                  <a:gd name="T98" fmla="*/ 50 w 127"/>
                  <a:gd name="T99" fmla="*/ 70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Lst>
                <a:rect l="0" t="0" r="r" b="b"/>
                <a:pathLst>
                  <a:path w="127" h="135">
                    <a:moveTo>
                      <a:pt x="50" y="70"/>
                    </a:moveTo>
                    <a:cubicBezTo>
                      <a:pt x="44" y="76"/>
                      <a:pt x="39" y="81"/>
                      <a:pt x="34" y="87"/>
                    </a:cubicBezTo>
                    <a:cubicBezTo>
                      <a:pt x="33" y="88"/>
                      <a:pt x="33" y="89"/>
                      <a:pt x="33" y="90"/>
                    </a:cubicBezTo>
                    <a:cubicBezTo>
                      <a:pt x="33" y="99"/>
                      <a:pt x="33" y="107"/>
                      <a:pt x="33" y="116"/>
                    </a:cubicBezTo>
                    <a:cubicBezTo>
                      <a:pt x="33" y="117"/>
                      <a:pt x="33" y="118"/>
                      <a:pt x="34" y="120"/>
                    </a:cubicBezTo>
                    <a:cubicBezTo>
                      <a:pt x="35" y="125"/>
                      <a:pt x="36" y="126"/>
                      <a:pt x="41" y="127"/>
                    </a:cubicBezTo>
                    <a:cubicBezTo>
                      <a:pt x="44" y="127"/>
                      <a:pt x="46" y="128"/>
                      <a:pt x="49" y="128"/>
                    </a:cubicBezTo>
                    <a:cubicBezTo>
                      <a:pt x="49" y="130"/>
                      <a:pt x="49" y="133"/>
                      <a:pt x="49" y="135"/>
                    </a:cubicBezTo>
                    <a:cubicBezTo>
                      <a:pt x="33" y="135"/>
                      <a:pt x="17" y="135"/>
                      <a:pt x="0" y="135"/>
                    </a:cubicBezTo>
                    <a:cubicBezTo>
                      <a:pt x="0" y="133"/>
                      <a:pt x="0" y="131"/>
                      <a:pt x="0" y="128"/>
                    </a:cubicBezTo>
                    <a:cubicBezTo>
                      <a:pt x="2" y="128"/>
                      <a:pt x="5" y="128"/>
                      <a:pt x="7" y="128"/>
                    </a:cubicBezTo>
                    <a:cubicBezTo>
                      <a:pt x="14" y="127"/>
                      <a:pt x="16" y="125"/>
                      <a:pt x="16" y="118"/>
                    </a:cubicBezTo>
                    <a:cubicBezTo>
                      <a:pt x="16" y="115"/>
                      <a:pt x="16" y="113"/>
                      <a:pt x="16" y="111"/>
                    </a:cubicBezTo>
                    <a:cubicBezTo>
                      <a:pt x="16" y="82"/>
                      <a:pt x="16" y="53"/>
                      <a:pt x="16" y="24"/>
                    </a:cubicBezTo>
                    <a:cubicBezTo>
                      <a:pt x="16" y="21"/>
                      <a:pt x="16" y="18"/>
                      <a:pt x="16" y="16"/>
                    </a:cubicBezTo>
                    <a:cubicBezTo>
                      <a:pt x="15" y="11"/>
                      <a:pt x="13" y="9"/>
                      <a:pt x="8" y="9"/>
                    </a:cubicBezTo>
                    <a:cubicBezTo>
                      <a:pt x="5" y="8"/>
                      <a:pt x="3" y="8"/>
                      <a:pt x="0" y="8"/>
                    </a:cubicBezTo>
                    <a:cubicBezTo>
                      <a:pt x="0" y="5"/>
                      <a:pt x="0" y="3"/>
                      <a:pt x="0" y="1"/>
                    </a:cubicBezTo>
                    <a:cubicBezTo>
                      <a:pt x="4" y="0"/>
                      <a:pt x="40" y="0"/>
                      <a:pt x="49" y="1"/>
                    </a:cubicBezTo>
                    <a:cubicBezTo>
                      <a:pt x="49" y="3"/>
                      <a:pt x="50" y="5"/>
                      <a:pt x="50" y="8"/>
                    </a:cubicBezTo>
                    <a:cubicBezTo>
                      <a:pt x="47" y="8"/>
                      <a:pt x="44" y="8"/>
                      <a:pt x="41" y="9"/>
                    </a:cubicBezTo>
                    <a:cubicBezTo>
                      <a:pt x="37" y="9"/>
                      <a:pt x="34" y="11"/>
                      <a:pt x="34" y="16"/>
                    </a:cubicBezTo>
                    <a:cubicBezTo>
                      <a:pt x="33" y="18"/>
                      <a:pt x="33" y="20"/>
                      <a:pt x="33" y="23"/>
                    </a:cubicBezTo>
                    <a:cubicBezTo>
                      <a:pt x="33" y="39"/>
                      <a:pt x="33" y="54"/>
                      <a:pt x="33" y="70"/>
                    </a:cubicBezTo>
                    <a:cubicBezTo>
                      <a:pt x="33" y="71"/>
                      <a:pt x="33" y="72"/>
                      <a:pt x="33" y="73"/>
                    </a:cubicBezTo>
                    <a:cubicBezTo>
                      <a:pt x="35" y="72"/>
                      <a:pt x="36" y="72"/>
                      <a:pt x="36" y="71"/>
                    </a:cubicBezTo>
                    <a:cubicBezTo>
                      <a:pt x="52" y="54"/>
                      <a:pt x="67" y="37"/>
                      <a:pt x="83" y="19"/>
                    </a:cubicBezTo>
                    <a:cubicBezTo>
                      <a:pt x="84" y="18"/>
                      <a:pt x="85" y="16"/>
                      <a:pt x="86" y="14"/>
                    </a:cubicBezTo>
                    <a:cubicBezTo>
                      <a:pt x="88" y="12"/>
                      <a:pt x="87" y="10"/>
                      <a:pt x="84" y="9"/>
                    </a:cubicBezTo>
                    <a:cubicBezTo>
                      <a:pt x="81" y="8"/>
                      <a:pt x="79" y="8"/>
                      <a:pt x="76" y="8"/>
                    </a:cubicBezTo>
                    <a:cubicBezTo>
                      <a:pt x="76" y="5"/>
                      <a:pt x="76" y="3"/>
                      <a:pt x="76" y="1"/>
                    </a:cubicBezTo>
                    <a:cubicBezTo>
                      <a:pt x="79" y="0"/>
                      <a:pt x="114" y="0"/>
                      <a:pt x="122" y="1"/>
                    </a:cubicBezTo>
                    <a:cubicBezTo>
                      <a:pt x="122" y="3"/>
                      <a:pt x="122" y="5"/>
                      <a:pt x="122" y="8"/>
                    </a:cubicBezTo>
                    <a:cubicBezTo>
                      <a:pt x="121" y="8"/>
                      <a:pt x="120" y="8"/>
                      <a:pt x="118" y="8"/>
                    </a:cubicBezTo>
                    <a:cubicBezTo>
                      <a:pt x="111" y="9"/>
                      <a:pt x="104" y="12"/>
                      <a:pt x="99" y="18"/>
                    </a:cubicBezTo>
                    <a:cubicBezTo>
                      <a:pt x="92" y="25"/>
                      <a:pt x="85" y="33"/>
                      <a:pt x="77" y="41"/>
                    </a:cubicBezTo>
                    <a:cubicBezTo>
                      <a:pt x="72" y="46"/>
                      <a:pt x="67" y="52"/>
                      <a:pt x="62" y="57"/>
                    </a:cubicBezTo>
                    <a:cubicBezTo>
                      <a:pt x="63" y="58"/>
                      <a:pt x="64" y="59"/>
                      <a:pt x="64" y="61"/>
                    </a:cubicBezTo>
                    <a:cubicBezTo>
                      <a:pt x="77" y="78"/>
                      <a:pt x="90" y="95"/>
                      <a:pt x="102" y="113"/>
                    </a:cubicBezTo>
                    <a:cubicBezTo>
                      <a:pt x="104" y="115"/>
                      <a:pt x="106" y="118"/>
                      <a:pt x="108" y="120"/>
                    </a:cubicBezTo>
                    <a:cubicBezTo>
                      <a:pt x="112" y="124"/>
                      <a:pt x="117" y="127"/>
                      <a:pt x="123" y="127"/>
                    </a:cubicBezTo>
                    <a:cubicBezTo>
                      <a:pt x="124" y="128"/>
                      <a:pt x="125" y="128"/>
                      <a:pt x="127" y="128"/>
                    </a:cubicBezTo>
                    <a:cubicBezTo>
                      <a:pt x="127" y="130"/>
                      <a:pt x="127" y="133"/>
                      <a:pt x="127" y="135"/>
                    </a:cubicBezTo>
                    <a:cubicBezTo>
                      <a:pt x="109" y="135"/>
                      <a:pt x="91" y="135"/>
                      <a:pt x="73" y="135"/>
                    </a:cubicBezTo>
                    <a:cubicBezTo>
                      <a:pt x="73" y="133"/>
                      <a:pt x="73" y="131"/>
                      <a:pt x="73" y="128"/>
                    </a:cubicBezTo>
                    <a:cubicBezTo>
                      <a:pt x="75" y="128"/>
                      <a:pt x="78" y="128"/>
                      <a:pt x="80" y="127"/>
                    </a:cubicBezTo>
                    <a:cubicBezTo>
                      <a:pt x="85" y="127"/>
                      <a:pt x="86" y="125"/>
                      <a:pt x="84" y="120"/>
                    </a:cubicBezTo>
                    <a:cubicBezTo>
                      <a:pt x="84" y="118"/>
                      <a:pt x="83" y="117"/>
                      <a:pt x="82" y="115"/>
                    </a:cubicBezTo>
                    <a:cubicBezTo>
                      <a:pt x="72" y="101"/>
                      <a:pt x="61" y="86"/>
                      <a:pt x="51" y="72"/>
                    </a:cubicBezTo>
                    <a:cubicBezTo>
                      <a:pt x="51" y="71"/>
                      <a:pt x="50" y="71"/>
                      <a:pt x="50" y="7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94" name="Freeform 19"/>
              <p:cNvSpPr/>
              <p:nvPr/>
            </p:nvSpPr>
            <p:spPr bwMode="auto">
              <a:xfrm>
                <a:off x="7278607" y="3887973"/>
                <a:ext cx="358826" cy="384457"/>
              </a:xfrm>
              <a:custGeom>
                <a:avLst/>
                <a:gdLst>
                  <a:gd name="T0" fmla="*/ 28 w 126"/>
                  <a:gd name="T1" fmla="*/ 16 h 135"/>
                  <a:gd name="T2" fmla="*/ 28 w 126"/>
                  <a:gd name="T3" fmla="*/ 20 h 135"/>
                  <a:gd name="T4" fmla="*/ 28 w 126"/>
                  <a:gd name="T5" fmla="*/ 109 h 135"/>
                  <a:gd name="T6" fmla="*/ 28 w 126"/>
                  <a:gd name="T7" fmla="*/ 119 h 135"/>
                  <a:gd name="T8" fmla="*/ 37 w 126"/>
                  <a:gd name="T9" fmla="*/ 127 h 135"/>
                  <a:gd name="T10" fmla="*/ 44 w 126"/>
                  <a:gd name="T11" fmla="*/ 128 h 135"/>
                  <a:gd name="T12" fmla="*/ 44 w 126"/>
                  <a:gd name="T13" fmla="*/ 135 h 135"/>
                  <a:gd name="T14" fmla="*/ 0 w 126"/>
                  <a:gd name="T15" fmla="*/ 135 h 135"/>
                  <a:gd name="T16" fmla="*/ 0 w 126"/>
                  <a:gd name="T17" fmla="*/ 128 h 135"/>
                  <a:gd name="T18" fmla="*/ 8 w 126"/>
                  <a:gd name="T19" fmla="*/ 127 h 135"/>
                  <a:gd name="T20" fmla="*/ 16 w 126"/>
                  <a:gd name="T21" fmla="*/ 120 h 135"/>
                  <a:gd name="T22" fmla="*/ 16 w 126"/>
                  <a:gd name="T23" fmla="*/ 113 h 135"/>
                  <a:gd name="T24" fmla="*/ 16 w 126"/>
                  <a:gd name="T25" fmla="*/ 19 h 135"/>
                  <a:gd name="T26" fmla="*/ 16 w 126"/>
                  <a:gd name="T27" fmla="*/ 15 h 135"/>
                  <a:gd name="T28" fmla="*/ 9 w 126"/>
                  <a:gd name="T29" fmla="*/ 9 h 135"/>
                  <a:gd name="T30" fmla="*/ 5 w 126"/>
                  <a:gd name="T31" fmla="*/ 8 h 135"/>
                  <a:gd name="T32" fmla="*/ 1 w 126"/>
                  <a:gd name="T33" fmla="*/ 8 h 135"/>
                  <a:gd name="T34" fmla="*/ 1 w 126"/>
                  <a:gd name="T35" fmla="*/ 1 h 135"/>
                  <a:gd name="T36" fmla="*/ 40 w 126"/>
                  <a:gd name="T37" fmla="*/ 1 h 135"/>
                  <a:gd name="T38" fmla="*/ 98 w 126"/>
                  <a:gd name="T39" fmla="*/ 100 h 135"/>
                  <a:gd name="T40" fmla="*/ 99 w 126"/>
                  <a:gd name="T41" fmla="*/ 100 h 135"/>
                  <a:gd name="T42" fmla="*/ 99 w 126"/>
                  <a:gd name="T43" fmla="*/ 96 h 135"/>
                  <a:gd name="T44" fmla="*/ 99 w 126"/>
                  <a:gd name="T45" fmla="*/ 24 h 135"/>
                  <a:gd name="T46" fmla="*/ 98 w 126"/>
                  <a:gd name="T47" fmla="*/ 16 h 135"/>
                  <a:gd name="T48" fmla="*/ 90 w 126"/>
                  <a:gd name="T49" fmla="*/ 9 h 135"/>
                  <a:gd name="T50" fmla="*/ 83 w 126"/>
                  <a:gd name="T51" fmla="*/ 8 h 135"/>
                  <a:gd name="T52" fmla="*/ 83 w 126"/>
                  <a:gd name="T53" fmla="*/ 1 h 135"/>
                  <a:gd name="T54" fmla="*/ 126 w 126"/>
                  <a:gd name="T55" fmla="*/ 1 h 135"/>
                  <a:gd name="T56" fmla="*/ 126 w 126"/>
                  <a:gd name="T57" fmla="*/ 8 h 135"/>
                  <a:gd name="T58" fmla="*/ 119 w 126"/>
                  <a:gd name="T59" fmla="*/ 9 h 135"/>
                  <a:gd name="T60" fmla="*/ 111 w 126"/>
                  <a:gd name="T61" fmla="*/ 16 h 135"/>
                  <a:gd name="T62" fmla="*/ 110 w 126"/>
                  <a:gd name="T63" fmla="*/ 27 h 135"/>
                  <a:gd name="T64" fmla="*/ 110 w 126"/>
                  <a:gd name="T65" fmla="*/ 129 h 135"/>
                  <a:gd name="T66" fmla="*/ 110 w 126"/>
                  <a:gd name="T67" fmla="*/ 135 h 135"/>
                  <a:gd name="T68" fmla="*/ 99 w 126"/>
                  <a:gd name="T69" fmla="*/ 135 h 135"/>
                  <a:gd name="T70" fmla="*/ 29 w 126"/>
                  <a:gd name="T71" fmla="*/ 15 h 135"/>
                  <a:gd name="T72" fmla="*/ 28 w 126"/>
                  <a:gd name="T73" fmla="*/ 16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126" h="135">
                    <a:moveTo>
                      <a:pt x="28" y="16"/>
                    </a:moveTo>
                    <a:cubicBezTo>
                      <a:pt x="28" y="17"/>
                      <a:pt x="28" y="19"/>
                      <a:pt x="28" y="20"/>
                    </a:cubicBezTo>
                    <a:cubicBezTo>
                      <a:pt x="28" y="50"/>
                      <a:pt x="28" y="79"/>
                      <a:pt x="28" y="109"/>
                    </a:cubicBezTo>
                    <a:cubicBezTo>
                      <a:pt x="28" y="112"/>
                      <a:pt x="28" y="115"/>
                      <a:pt x="28" y="119"/>
                    </a:cubicBezTo>
                    <a:cubicBezTo>
                      <a:pt x="29" y="124"/>
                      <a:pt x="31" y="126"/>
                      <a:pt x="37" y="127"/>
                    </a:cubicBezTo>
                    <a:cubicBezTo>
                      <a:pt x="39" y="127"/>
                      <a:pt x="41" y="128"/>
                      <a:pt x="44" y="128"/>
                    </a:cubicBezTo>
                    <a:cubicBezTo>
                      <a:pt x="44" y="130"/>
                      <a:pt x="44" y="133"/>
                      <a:pt x="44" y="135"/>
                    </a:cubicBezTo>
                    <a:cubicBezTo>
                      <a:pt x="29" y="135"/>
                      <a:pt x="15" y="135"/>
                      <a:pt x="0" y="135"/>
                    </a:cubicBezTo>
                    <a:cubicBezTo>
                      <a:pt x="0" y="133"/>
                      <a:pt x="0" y="131"/>
                      <a:pt x="0" y="128"/>
                    </a:cubicBezTo>
                    <a:cubicBezTo>
                      <a:pt x="3" y="128"/>
                      <a:pt x="5" y="127"/>
                      <a:pt x="8" y="127"/>
                    </a:cubicBezTo>
                    <a:cubicBezTo>
                      <a:pt x="12" y="127"/>
                      <a:pt x="15" y="124"/>
                      <a:pt x="16" y="120"/>
                    </a:cubicBezTo>
                    <a:cubicBezTo>
                      <a:pt x="16" y="118"/>
                      <a:pt x="16" y="115"/>
                      <a:pt x="16" y="113"/>
                    </a:cubicBezTo>
                    <a:cubicBezTo>
                      <a:pt x="16" y="82"/>
                      <a:pt x="16" y="50"/>
                      <a:pt x="16" y="19"/>
                    </a:cubicBezTo>
                    <a:cubicBezTo>
                      <a:pt x="16" y="18"/>
                      <a:pt x="16" y="17"/>
                      <a:pt x="16" y="15"/>
                    </a:cubicBezTo>
                    <a:cubicBezTo>
                      <a:pt x="16" y="11"/>
                      <a:pt x="14" y="9"/>
                      <a:pt x="9" y="9"/>
                    </a:cubicBezTo>
                    <a:cubicBezTo>
                      <a:pt x="8" y="8"/>
                      <a:pt x="7" y="8"/>
                      <a:pt x="5" y="8"/>
                    </a:cubicBezTo>
                    <a:cubicBezTo>
                      <a:pt x="4" y="8"/>
                      <a:pt x="2" y="8"/>
                      <a:pt x="1" y="8"/>
                    </a:cubicBezTo>
                    <a:cubicBezTo>
                      <a:pt x="1" y="5"/>
                      <a:pt x="1" y="3"/>
                      <a:pt x="1" y="1"/>
                    </a:cubicBezTo>
                    <a:cubicBezTo>
                      <a:pt x="14" y="1"/>
                      <a:pt x="27" y="1"/>
                      <a:pt x="40" y="1"/>
                    </a:cubicBezTo>
                    <a:cubicBezTo>
                      <a:pt x="59" y="34"/>
                      <a:pt x="79" y="67"/>
                      <a:pt x="98" y="100"/>
                    </a:cubicBezTo>
                    <a:cubicBezTo>
                      <a:pt x="98" y="100"/>
                      <a:pt x="99" y="100"/>
                      <a:pt x="99" y="100"/>
                    </a:cubicBezTo>
                    <a:cubicBezTo>
                      <a:pt x="99" y="99"/>
                      <a:pt x="99" y="97"/>
                      <a:pt x="99" y="96"/>
                    </a:cubicBezTo>
                    <a:cubicBezTo>
                      <a:pt x="99" y="72"/>
                      <a:pt x="99" y="48"/>
                      <a:pt x="99" y="24"/>
                    </a:cubicBezTo>
                    <a:cubicBezTo>
                      <a:pt x="99" y="21"/>
                      <a:pt x="99" y="19"/>
                      <a:pt x="98" y="16"/>
                    </a:cubicBezTo>
                    <a:cubicBezTo>
                      <a:pt x="97" y="12"/>
                      <a:pt x="94" y="9"/>
                      <a:pt x="90" y="9"/>
                    </a:cubicBezTo>
                    <a:cubicBezTo>
                      <a:pt x="88" y="8"/>
                      <a:pt x="86" y="8"/>
                      <a:pt x="83" y="8"/>
                    </a:cubicBezTo>
                    <a:cubicBezTo>
                      <a:pt x="83" y="5"/>
                      <a:pt x="83" y="3"/>
                      <a:pt x="83" y="1"/>
                    </a:cubicBezTo>
                    <a:cubicBezTo>
                      <a:pt x="87" y="0"/>
                      <a:pt x="115" y="0"/>
                      <a:pt x="126" y="1"/>
                    </a:cubicBezTo>
                    <a:cubicBezTo>
                      <a:pt x="126" y="3"/>
                      <a:pt x="126" y="5"/>
                      <a:pt x="126" y="8"/>
                    </a:cubicBezTo>
                    <a:cubicBezTo>
                      <a:pt x="124" y="8"/>
                      <a:pt x="122" y="8"/>
                      <a:pt x="119" y="9"/>
                    </a:cubicBezTo>
                    <a:cubicBezTo>
                      <a:pt x="115" y="9"/>
                      <a:pt x="112" y="12"/>
                      <a:pt x="111" y="16"/>
                    </a:cubicBezTo>
                    <a:cubicBezTo>
                      <a:pt x="111" y="20"/>
                      <a:pt x="110" y="23"/>
                      <a:pt x="110" y="27"/>
                    </a:cubicBezTo>
                    <a:cubicBezTo>
                      <a:pt x="110" y="61"/>
                      <a:pt x="110" y="95"/>
                      <a:pt x="110" y="129"/>
                    </a:cubicBezTo>
                    <a:cubicBezTo>
                      <a:pt x="110" y="131"/>
                      <a:pt x="110" y="133"/>
                      <a:pt x="110" y="135"/>
                    </a:cubicBezTo>
                    <a:cubicBezTo>
                      <a:pt x="106" y="135"/>
                      <a:pt x="103" y="135"/>
                      <a:pt x="99" y="135"/>
                    </a:cubicBezTo>
                    <a:cubicBezTo>
                      <a:pt x="76" y="95"/>
                      <a:pt x="52" y="55"/>
                      <a:pt x="29" y="15"/>
                    </a:cubicBezTo>
                    <a:cubicBezTo>
                      <a:pt x="28" y="15"/>
                      <a:pt x="28" y="15"/>
                      <a:pt x="28" y="1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95" name="Freeform 20"/>
              <p:cNvSpPr/>
              <p:nvPr/>
            </p:nvSpPr>
            <p:spPr bwMode="auto">
              <a:xfrm>
                <a:off x="8233341" y="3887973"/>
                <a:ext cx="352419" cy="384457"/>
              </a:xfrm>
              <a:custGeom>
                <a:avLst/>
                <a:gdLst>
                  <a:gd name="T0" fmla="*/ 0 w 124"/>
                  <a:gd name="T1" fmla="*/ 8 h 135"/>
                  <a:gd name="T2" fmla="*/ 0 w 124"/>
                  <a:gd name="T3" fmla="*/ 1 h 135"/>
                  <a:gd name="T4" fmla="*/ 105 w 124"/>
                  <a:gd name="T5" fmla="*/ 1 h 135"/>
                  <a:gd name="T6" fmla="*/ 117 w 124"/>
                  <a:gd name="T7" fmla="*/ 35 h 135"/>
                  <a:gd name="T8" fmla="*/ 110 w 124"/>
                  <a:gd name="T9" fmla="*/ 39 h 135"/>
                  <a:gd name="T10" fmla="*/ 107 w 124"/>
                  <a:gd name="T11" fmla="*/ 33 h 135"/>
                  <a:gd name="T12" fmla="*/ 78 w 124"/>
                  <a:gd name="T13" fmla="*/ 11 h 135"/>
                  <a:gd name="T14" fmla="*/ 34 w 124"/>
                  <a:gd name="T15" fmla="*/ 11 h 135"/>
                  <a:gd name="T16" fmla="*/ 34 w 124"/>
                  <a:gd name="T17" fmla="*/ 61 h 135"/>
                  <a:gd name="T18" fmla="*/ 55 w 124"/>
                  <a:gd name="T19" fmla="*/ 60 h 135"/>
                  <a:gd name="T20" fmla="*/ 69 w 124"/>
                  <a:gd name="T21" fmla="*/ 45 h 135"/>
                  <a:gd name="T22" fmla="*/ 70 w 124"/>
                  <a:gd name="T23" fmla="*/ 36 h 135"/>
                  <a:gd name="T24" fmla="*/ 78 w 124"/>
                  <a:gd name="T25" fmla="*/ 36 h 135"/>
                  <a:gd name="T26" fmla="*/ 78 w 124"/>
                  <a:gd name="T27" fmla="*/ 95 h 135"/>
                  <a:gd name="T28" fmla="*/ 74 w 124"/>
                  <a:gd name="T29" fmla="*/ 95 h 135"/>
                  <a:gd name="T30" fmla="*/ 70 w 124"/>
                  <a:gd name="T31" fmla="*/ 95 h 135"/>
                  <a:gd name="T32" fmla="*/ 70 w 124"/>
                  <a:gd name="T33" fmla="*/ 88 h 135"/>
                  <a:gd name="T34" fmla="*/ 68 w 124"/>
                  <a:gd name="T35" fmla="*/ 81 h 135"/>
                  <a:gd name="T36" fmla="*/ 58 w 124"/>
                  <a:gd name="T37" fmla="*/ 71 h 135"/>
                  <a:gd name="T38" fmla="*/ 34 w 124"/>
                  <a:gd name="T39" fmla="*/ 70 h 135"/>
                  <a:gd name="T40" fmla="*/ 33 w 124"/>
                  <a:gd name="T41" fmla="*/ 74 h 135"/>
                  <a:gd name="T42" fmla="*/ 33 w 124"/>
                  <a:gd name="T43" fmla="*/ 115 h 135"/>
                  <a:gd name="T44" fmla="*/ 43 w 124"/>
                  <a:gd name="T45" fmla="*/ 125 h 135"/>
                  <a:gd name="T46" fmla="*/ 69 w 124"/>
                  <a:gd name="T47" fmla="*/ 125 h 135"/>
                  <a:gd name="T48" fmla="*/ 112 w 124"/>
                  <a:gd name="T49" fmla="*/ 97 h 135"/>
                  <a:gd name="T50" fmla="*/ 115 w 124"/>
                  <a:gd name="T51" fmla="*/ 90 h 135"/>
                  <a:gd name="T52" fmla="*/ 124 w 124"/>
                  <a:gd name="T53" fmla="*/ 93 h 135"/>
                  <a:gd name="T54" fmla="*/ 109 w 124"/>
                  <a:gd name="T55" fmla="*/ 135 h 135"/>
                  <a:gd name="T56" fmla="*/ 0 w 124"/>
                  <a:gd name="T57" fmla="*/ 135 h 135"/>
                  <a:gd name="T58" fmla="*/ 0 w 124"/>
                  <a:gd name="T59" fmla="*/ 128 h 135"/>
                  <a:gd name="T60" fmla="*/ 8 w 124"/>
                  <a:gd name="T61" fmla="*/ 127 h 135"/>
                  <a:gd name="T62" fmla="*/ 15 w 124"/>
                  <a:gd name="T63" fmla="*/ 120 h 135"/>
                  <a:gd name="T64" fmla="*/ 16 w 124"/>
                  <a:gd name="T65" fmla="*/ 113 h 135"/>
                  <a:gd name="T66" fmla="*/ 16 w 124"/>
                  <a:gd name="T67" fmla="*/ 21 h 135"/>
                  <a:gd name="T68" fmla="*/ 16 w 124"/>
                  <a:gd name="T69" fmla="*/ 16 h 135"/>
                  <a:gd name="T70" fmla="*/ 8 w 124"/>
                  <a:gd name="T71" fmla="*/ 9 h 135"/>
                  <a:gd name="T72" fmla="*/ 4 w 124"/>
                  <a:gd name="T73" fmla="*/ 8 h 135"/>
                  <a:gd name="T74" fmla="*/ 0 w 124"/>
                  <a:gd name="T75" fmla="*/ 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4" h="135">
                    <a:moveTo>
                      <a:pt x="0" y="8"/>
                    </a:moveTo>
                    <a:cubicBezTo>
                      <a:pt x="0" y="5"/>
                      <a:pt x="0" y="3"/>
                      <a:pt x="0" y="1"/>
                    </a:cubicBezTo>
                    <a:cubicBezTo>
                      <a:pt x="3" y="0"/>
                      <a:pt x="98" y="0"/>
                      <a:pt x="105" y="1"/>
                    </a:cubicBezTo>
                    <a:cubicBezTo>
                      <a:pt x="109" y="12"/>
                      <a:pt x="113" y="24"/>
                      <a:pt x="117" y="35"/>
                    </a:cubicBezTo>
                    <a:cubicBezTo>
                      <a:pt x="115" y="37"/>
                      <a:pt x="112" y="38"/>
                      <a:pt x="110" y="39"/>
                    </a:cubicBezTo>
                    <a:cubicBezTo>
                      <a:pt x="109" y="36"/>
                      <a:pt x="108" y="35"/>
                      <a:pt x="107" y="33"/>
                    </a:cubicBezTo>
                    <a:cubicBezTo>
                      <a:pt x="101" y="20"/>
                      <a:pt x="92" y="13"/>
                      <a:pt x="78" y="11"/>
                    </a:cubicBezTo>
                    <a:cubicBezTo>
                      <a:pt x="63" y="10"/>
                      <a:pt x="48" y="11"/>
                      <a:pt x="34" y="11"/>
                    </a:cubicBezTo>
                    <a:cubicBezTo>
                      <a:pt x="33" y="15"/>
                      <a:pt x="33" y="55"/>
                      <a:pt x="34" y="61"/>
                    </a:cubicBezTo>
                    <a:cubicBezTo>
                      <a:pt x="41" y="61"/>
                      <a:pt x="48" y="61"/>
                      <a:pt x="55" y="60"/>
                    </a:cubicBezTo>
                    <a:cubicBezTo>
                      <a:pt x="64" y="59"/>
                      <a:pt x="68" y="54"/>
                      <a:pt x="69" y="45"/>
                    </a:cubicBezTo>
                    <a:cubicBezTo>
                      <a:pt x="70" y="42"/>
                      <a:pt x="70" y="39"/>
                      <a:pt x="70" y="36"/>
                    </a:cubicBezTo>
                    <a:cubicBezTo>
                      <a:pt x="73" y="36"/>
                      <a:pt x="75" y="36"/>
                      <a:pt x="78" y="36"/>
                    </a:cubicBezTo>
                    <a:cubicBezTo>
                      <a:pt x="78" y="56"/>
                      <a:pt x="78" y="75"/>
                      <a:pt x="78" y="95"/>
                    </a:cubicBezTo>
                    <a:cubicBezTo>
                      <a:pt x="77" y="95"/>
                      <a:pt x="76" y="95"/>
                      <a:pt x="74" y="95"/>
                    </a:cubicBezTo>
                    <a:cubicBezTo>
                      <a:pt x="73" y="95"/>
                      <a:pt x="72" y="95"/>
                      <a:pt x="70" y="95"/>
                    </a:cubicBezTo>
                    <a:cubicBezTo>
                      <a:pt x="70" y="93"/>
                      <a:pt x="70" y="90"/>
                      <a:pt x="70" y="88"/>
                    </a:cubicBezTo>
                    <a:cubicBezTo>
                      <a:pt x="69" y="86"/>
                      <a:pt x="69" y="83"/>
                      <a:pt x="68" y="81"/>
                    </a:cubicBezTo>
                    <a:cubicBezTo>
                      <a:pt x="67" y="75"/>
                      <a:pt x="64" y="72"/>
                      <a:pt x="58" y="71"/>
                    </a:cubicBezTo>
                    <a:cubicBezTo>
                      <a:pt x="50" y="69"/>
                      <a:pt x="42" y="70"/>
                      <a:pt x="34" y="70"/>
                    </a:cubicBezTo>
                    <a:cubicBezTo>
                      <a:pt x="33" y="72"/>
                      <a:pt x="33" y="73"/>
                      <a:pt x="33" y="74"/>
                    </a:cubicBezTo>
                    <a:cubicBezTo>
                      <a:pt x="33" y="88"/>
                      <a:pt x="33" y="102"/>
                      <a:pt x="33" y="115"/>
                    </a:cubicBezTo>
                    <a:cubicBezTo>
                      <a:pt x="33" y="124"/>
                      <a:pt x="34" y="125"/>
                      <a:pt x="43" y="125"/>
                    </a:cubicBezTo>
                    <a:cubicBezTo>
                      <a:pt x="52" y="125"/>
                      <a:pt x="60" y="125"/>
                      <a:pt x="69" y="125"/>
                    </a:cubicBezTo>
                    <a:cubicBezTo>
                      <a:pt x="89" y="125"/>
                      <a:pt x="104" y="115"/>
                      <a:pt x="112" y="97"/>
                    </a:cubicBezTo>
                    <a:cubicBezTo>
                      <a:pt x="113" y="95"/>
                      <a:pt x="114" y="93"/>
                      <a:pt x="115" y="90"/>
                    </a:cubicBezTo>
                    <a:cubicBezTo>
                      <a:pt x="118" y="91"/>
                      <a:pt x="121" y="92"/>
                      <a:pt x="124" y="93"/>
                    </a:cubicBezTo>
                    <a:cubicBezTo>
                      <a:pt x="119" y="108"/>
                      <a:pt x="114" y="121"/>
                      <a:pt x="109" y="135"/>
                    </a:cubicBezTo>
                    <a:cubicBezTo>
                      <a:pt x="73" y="135"/>
                      <a:pt x="37" y="135"/>
                      <a:pt x="0" y="135"/>
                    </a:cubicBezTo>
                    <a:cubicBezTo>
                      <a:pt x="0" y="133"/>
                      <a:pt x="0" y="131"/>
                      <a:pt x="0" y="128"/>
                    </a:cubicBezTo>
                    <a:cubicBezTo>
                      <a:pt x="3" y="128"/>
                      <a:pt x="6" y="128"/>
                      <a:pt x="8" y="127"/>
                    </a:cubicBezTo>
                    <a:cubicBezTo>
                      <a:pt x="13" y="126"/>
                      <a:pt x="15" y="125"/>
                      <a:pt x="15" y="120"/>
                    </a:cubicBezTo>
                    <a:cubicBezTo>
                      <a:pt x="16" y="118"/>
                      <a:pt x="16" y="115"/>
                      <a:pt x="16" y="113"/>
                    </a:cubicBezTo>
                    <a:cubicBezTo>
                      <a:pt x="16" y="82"/>
                      <a:pt x="16" y="52"/>
                      <a:pt x="16" y="21"/>
                    </a:cubicBezTo>
                    <a:cubicBezTo>
                      <a:pt x="16" y="20"/>
                      <a:pt x="16" y="18"/>
                      <a:pt x="16" y="16"/>
                    </a:cubicBezTo>
                    <a:cubicBezTo>
                      <a:pt x="15" y="11"/>
                      <a:pt x="13" y="9"/>
                      <a:pt x="8" y="9"/>
                    </a:cubicBezTo>
                    <a:cubicBezTo>
                      <a:pt x="7" y="9"/>
                      <a:pt x="6" y="8"/>
                      <a:pt x="4" y="8"/>
                    </a:cubicBezTo>
                    <a:cubicBezTo>
                      <a:pt x="3" y="8"/>
                      <a:pt x="2" y="8"/>
                      <a:pt x="0" y="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96" name="Freeform 21"/>
              <p:cNvSpPr/>
              <p:nvPr/>
            </p:nvSpPr>
            <p:spPr bwMode="auto">
              <a:xfrm>
                <a:off x="4949441" y="3891177"/>
                <a:ext cx="352419" cy="381253"/>
              </a:xfrm>
              <a:custGeom>
                <a:avLst/>
                <a:gdLst>
                  <a:gd name="T0" fmla="*/ 33 w 123"/>
                  <a:gd name="T1" fmla="*/ 60 h 134"/>
                  <a:gd name="T2" fmla="*/ 55 w 123"/>
                  <a:gd name="T3" fmla="*/ 59 h 134"/>
                  <a:gd name="T4" fmla="*/ 68 w 123"/>
                  <a:gd name="T5" fmla="*/ 45 h 134"/>
                  <a:gd name="T6" fmla="*/ 70 w 123"/>
                  <a:gd name="T7" fmla="*/ 35 h 134"/>
                  <a:gd name="T8" fmla="*/ 77 w 123"/>
                  <a:gd name="T9" fmla="*/ 35 h 134"/>
                  <a:gd name="T10" fmla="*/ 77 w 123"/>
                  <a:gd name="T11" fmla="*/ 94 h 134"/>
                  <a:gd name="T12" fmla="*/ 75 w 123"/>
                  <a:gd name="T13" fmla="*/ 94 h 134"/>
                  <a:gd name="T14" fmla="*/ 70 w 123"/>
                  <a:gd name="T15" fmla="*/ 94 h 134"/>
                  <a:gd name="T16" fmla="*/ 69 w 123"/>
                  <a:gd name="T17" fmla="*/ 83 h 134"/>
                  <a:gd name="T18" fmla="*/ 54 w 123"/>
                  <a:gd name="T19" fmla="*/ 69 h 134"/>
                  <a:gd name="T20" fmla="*/ 33 w 123"/>
                  <a:gd name="T21" fmla="*/ 69 h 134"/>
                  <a:gd name="T22" fmla="*/ 33 w 123"/>
                  <a:gd name="T23" fmla="*/ 73 h 134"/>
                  <a:gd name="T24" fmla="*/ 33 w 123"/>
                  <a:gd name="T25" fmla="*/ 114 h 134"/>
                  <a:gd name="T26" fmla="*/ 43 w 123"/>
                  <a:gd name="T27" fmla="*/ 124 h 134"/>
                  <a:gd name="T28" fmla="*/ 68 w 123"/>
                  <a:gd name="T29" fmla="*/ 124 h 134"/>
                  <a:gd name="T30" fmla="*/ 112 w 123"/>
                  <a:gd name="T31" fmla="*/ 96 h 134"/>
                  <a:gd name="T32" fmla="*/ 115 w 123"/>
                  <a:gd name="T33" fmla="*/ 90 h 134"/>
                  <a:gd name="T34" fmla="*/ 115 w 123"/>
                  <a:gd name="T35" fmla="*/ 90 h 134"/>
                  <a:gd name="T36" fmla="*/ 123 w 123"/>
                  <a:gd name="T37" fmla="*/ 92 h 134"/>
                  <a:gd name="T38" fmla="*/ 109 w 123"/>
                  <a:gd name="T39" fmla="*/ 134 h 134"/>
                  <a:gd name="T40" fmla="*/ 0 w 123"/>
                  <a:gd name="T41" fmla="*/ 134 h 134"/>
                  <a:gd name="T42" fmla="*/ 0 w 123"/>
                  <a:gd name="T43" fmla="*/ 127 h 134"/>
                  <a:gd name="T44" fmla="*/ 8 w 123"/>
                  <a:gd name="T45" fmla="*/ 126 h 134"/>
                  <a:gd name="T46" fmla="*/ 15 w 123"/>
                  <a:gd name="T47" fmla="*/ 120 h 134"/>
                  <a:gd name="T48" fmla="*/ 16 w 123"/>
                  <a:gd name="T49" fmla="*/ 113 h 134"/>
                  <a:gd name="T50" fmla="*/ 16 w 123"/>
                  <a:gd name="T51" fmla="*/ 20 h 134"/>
                  <a:gd name="T52" fmla="*/ 5 w 123"/>
                  <a:gd name="T53" fmla="*/ 7 h 134"/>
                  <a:gd name="T54" fmla="*/ 0 w 123"/>
                  <a:gd name="T55" fmla="*/ 7 h 134"/>
                  <a:gd name="T56" fmla="*/ 0 w 123"/>
                  <a:gd name="T57" fmla="*/ 0 h 134"/>
                  <a:gd name="T58" fmla="*/ 105 w 123"/>
                  <a:gd name="T59" fmla="*/ 0 h 134"/>
                  <a:gd name="T60" fmla="*/ 117 w 123"/>
                  <a:gd name="T61" fmla="*/ 35 h 134"/>
                  <a:gd name="T62" fmla="*/ 109 w 123"/>
                  <a:gd name="T63" fmla="*/ 38 h 134"/>
                  <a:gd name="T64" fmla="*/ 107 w 123"/>
                  <a:gd name="T65" fmla="*/ 34 h 134"/>
                  <a:gd name="T66" fmla="*/ 105 w 123"/>
                  <a:gd name="T67" fmla="*/ 29 h 134"/>
                  <a:gd name="T68" fmla="*/ 78 w 123"/>
                  <a:gd name="T69" fmla="*/ 11 h 134"/>
                  <a:gd name="T70" fmla="*/ 42 w 123"/>
                  <a:gd name="T71" fmla="*/ 10 h 134"/>
                  <a:gd name="T72" fmla="*/ 33 w 123"/>
                  <a:gd name="T73" fmla="*/ 10 h 134"/>
                  <a:gd name="T74" fmla="*/ 33 w 123"/>
                  <a:gd name="T75" fmla="*/ 60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3" h="134">
                    <a:moveTo>
                      <a:pt x="33" y="60"/>
                    </a:moveTo>
                    <a:cubicBezTo>
                      <a:pt x="41" y="60"/>
                      <a:pt x="48" y="61"/>
                      <a:pt x="55" y="59"/>
                    </a:cubicBezTo>
                    <a:cubicBezTo>
                      <a:pt x="63" y="57"/>
                      <a:pt x="67" y="53"/>
                      <a:pt x="68" y="45"/>
                    </a:cubicBezTo>
                    <a:cubicBezTo>
                      <a:pt x="69" y="42"/>
                      <a:pt x="69" y="39"/>
                      <a:pt x="70" y="35"/>
                    </a:cubicBezTo>
                    <a:cubicBezTo>
                      <a:pt x="72" y="35"/>
                      <a:pt x="75" y="35"/>
                      <a:pt x="77" y="35"/>
                    </a:cubicBezTo>
                    <a:cubicBezTo>
                      <a:pt x="77" y="55"/>
                      <a:pt x="77" y="74"/>
                      <a:pt x="77" y="94"/>
                    </a:cubicBezTo>
                    <a:cubicBezTo>
                      <a:pt x="76" y="94"/>
                      <a:pt x="75" y="94"/>
                      <a:pt x="75" y="94"/>
                    </a:cubicBezTo>
                    <a:cubicBezTo>
                      <a:pt x="73" y="94"/>
                      <a:pt x="71" y="94"/>
                      <a:pt x="70" y="94"/>
                    </a:cubicBezTo>
                    <a:cubicBezTo>
                      <a:pt x="69" y="90"/>
                      <a:pt x="69" y="86"/>
                      <a:pt x="69" y="83"/>
                    </a:cubicBezTo>
                    <a:cubicBezTo>
                      <a:pt x="67" y="74"/>
                      <a:pt x="63" y="70"/>
                      <a:pt x="54" y="69"/>
                    </a:cubicBezTo>
                    <a:cubicBezTo>
                      <a:pt x="47" y="69"/>
                      <a:pt x="40" y="69"/>
                      <a:pt x="33" y="69"/>
                    </a:cubicBezTo>
                    <a:cubicBezTo>
                      <a:pt x="33" y="71"/>
                      <a:pt x="33" y="72"/>
                      <a:pt x="33" y="73"/>
                    </a:cubicBezTo>
                    <a:cubicBezTo>
                      <a:pt x="33" y="87"/>
                      <a:pt x="33" y="101"/>
                      <a:pt x="33" y="114"/>
                    </a:cubicBezTo>
                    <a:cubicBezTo>
                      <a:pt x="33" y="123"/>
                      <a:pt x="34" y="124"/>
                      <a:pt x="43" y="124"/>
                    </a:cubicBezTo>
                    <a:cubicBezTo>
                      <a:pt x="51" y="124"/>
                      <a:pt x="60" y="124"/>
                      <a:pt x="68" y="124"/>
                    </a:cubicBezTo>
                    <a:cubicBezTo>
                      <a:pt x="89" y="124"/>
                      <a:pt x="103" y="114"/>
                      <a:pt x="112" y="96"/>
                    </a:cubicBezTo>
                    <a:cubicBezTo>
                      <a:pt x="113" y="94"/>
                      <a:pt x="114" y="92"/>
                      <a:pt x="115" y="90"/>
                    </a:cubicBezTo>
                    <a:cubicBezTo>
                      <a:pt x="115" y="90"/>
                      <a:pt x="115" y="90"/>
                      <a:pt x="115" y="90"/>
                    </a:cubicBezTo>
                    <a:cubicBezTo>
                      <a:pt x="118" y="90"/>
                      <a:pt x="120" y="91"/>
                      <a:pt x="123" y="92"/>
                    </a:cubicBezTo>
                    <a:cubicBezTo>
                      <a:pt x="118" y="107"/>
                      <a:pt x="113" y="120"/>
                      <a:pt x="109" y="134"/>
                    </a:cubicBezTo>
                    <a:cubicBezTo>
                      <a:pt x="72" y="134"/>
                      <a:pt x="36" y="134"/>
                      <a:pt x="0" y="134"/>
                    </a:cubicBezTo>
                    <a:cubicBezTo>
                      <a:pt x="0" y="132"/>
                      <a:pt x="0" y="130"/>
                      <a:pt x="0" y="127"/>
                    </a:cubicBezTo>
                    <a:cubicBezTo>
                      <a:pt x="2" y="127"/>
                      <a:pt x="5" y="126"/>
                      <a:pt x="8" y="126"/>
                    </a:cubicBezTo>
                    <a:cubicBezTo>
                      <a:pt x="12" y="126"/>
                      <a:pt x="14" y="124"/>
                      <a:pt x="15" y="120"/>
                    </a:cubicBezTo>
                    <a:cubicBezTo>
                      <a:pt x="15" y="118"/>
                      <a:pt x="16" y="115"/>
                      <a:pt x="16" y="113"/>
                    </a:cubicBezTo>
                    <a:cubicBezTo>
                      <a:pt x="16" y="82"/>
                      <a:pt x="16" y="51"/>
                      <a:pt x="16" y="20"/>
                    </a:cubicBezTo>
                    <a:cubicBezTo>
                      <a:pt x="16" y="10"/>
                      <a:pt x="14" y="8"/>
                      <a:pt x="5" y="7"/>
                    </a:cubicBezTo>
                    <a:cubicBezTo>
                      <a:pt x="3" y="7"/>
                      <a:pt x="1" y="7"/>
                      <a:pt x="0" y="7"/>
                    </a:cubicBezTo>
                    <a:cubicBezTo>
                      <a:pt x="0" y="4"/>
                      <a:pt x="0" y="2"/>
                      <a:pt x="0" y="0"/>
                    </a:cubicBezTo>
                    <a:cubicBezTo>
                      <a:pt x="34" y="0"/>
                      <a:pt x="69" y="0"/>
                      <a:pt x="105" y="0"/>
                    </a:cubicBezTo>
                    <a:cubicBezTo>
                      <a:pt x="109" y="11"/>
                      <a:pt x="112" y="22"/>
                      <a:pt x="117" y="35"/>
                    </a:cubicBezTo>
                    <a:cubicBezTo>
                      <a:pt x="114" y="36"/>
                      <a:pt x="112" y="37"/>
                      <a:pt x="109" y="38"/>
                    </a:cubicBezTo>
                    <a:cubicBezTo>
                      <a:pt x="108" y="36"/>
                      <a:pt x="108" y="35"/>
                      <a:pt x="107" y="34"/>
                    </a:cubicBezTo>
                    <a:cubicBezTo>
                      <a:pt x="107" y="32"/>
                      <a:pt x="106" y="31"/>
                      <a:pt x="105" y="29"/>
                    </a:cubicBezTo>
                    <a:cubicBezTo>
                      <a:pt x="100" y="18"/>
                      <a:pt x="90" y="11"/>
                      <a:pt x="78" y="11"/>
                    </a:cubicBezTo>
                    <a:cubicBezTo>
                      <a:pt x="66" y="10"/>
                      <a:pt x="54" y="10"/>
                      <a:pt x="42" y="10"/>
                    </a:cubicBezTo>
                    <a:cubicBezTo>
                      <a:pt x="39" y="10"/>
                      <a:pt x="36" y="10"/>
                      <a:pt x="33" y="10"/>
                    </a:cubicBezTo>
                    <a:cubicBezTo>
                      <a:pt x="33" y="26"/>
                      <a:pt x="33" y="43"/>
                      <a:pt x="33" y="6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97" name="Freeform 22"/>
              <p:cNvSpPr/>
              <p:nvPr/>
            </p:nvSpPr>
            <p:spPr bwMode="auto">
              <a:xfrm>
                <a:off x="5897767" y="3891177"/>
                <a:ext cx="358826" cy="381253"/>
              </a:xfrm>
              <a:custGeom>
                <a:avLst/>
                <a:gdLst>
                  <a:gd name="T0" fmla="*/ 43 w 126"/>
                  <a:gd name="T1" fmla="*/ 134 h 134"/>
                  <a:gd name="T2" fmla="*/ 0 w 126"/>
                  <a:gd name="T3" fmla="*/ 134 h 134"/>
                  <a:gd name="T4" fmla="*/ 0 w 126"/>
                  <a:gd name="T5" fmla="*/ 127 h 134"/>
                  <a:gd name="T6" fmla="*/ 7 w 126"/>
                  <a:gd name="T7" fmla="*/ 126 h 134"/>
                  <a:gd name="T8" fmla="*/ 16 w 126"/>
                  <a:gd name="T9" fmla="*/ 118 h 134"/>
                  <a:gd name="T10" fmla="*/ 16 w 126"/>
                  <a:gd name="T11" fmla="*/ 110 h 134"/>
                  <a:gd name="T12" fmla="*/ 16 w 126"/>
                  <a:gd name="T13" fmla="*/ 18 h 134"/>
                  <a:gd name="T14" fmla="*/ 5 w 126"/>
                  <a:gd name="T15" fmla="*/ 7 h 134"/>
                  <a:gd name="T16" fmla="*/ 0 w 126"/>
                  <a:gd name="T17" fmla="*/ 7 h 134"/>
                  <a:gd name="T18" fmla="*/ 0 w 126"/>
                  <a:gd name="T19" fmla="*/ 0 h 134"/>
                  <a:gd name="T20" fmla="*/ 40 w 126"/>
                  <a:gd name="T21" fmla="*/ 0 h 134"/>
                  <a:gd name="T22" fmla="*/ 98 w 126"/>
                  <a:gd name="T23" fmla="*/ 100 h 134"/>
                  <a:gd name="T24" fmla="*/ 99 w 126"/>
                  <a:gd name="T25" fmla="*/ 96 h 134"/>
                  <a:gd name="T26" fmla="*/ 99 w 126"/>
                  <a:gd name="T27" fmla="*/ 24 h 134"/>
                  <a:gd name="T28" fmla="*/ 98 w 126"/>
                  <a:gd name="T29" fmla="*/ 17 h 134"/>
                  <a:gd name="T30" fmla="*/ 89 w 126"/>
                  <a:gd name="T31" fmla="*/ 7 h 134"/>
                  <a:gd name="T32" fmla="*/ 83 w 126"/>
                  <a:gd name="T33" fmla="*/ 7 h 134"/>
                  <a:gd name="T34" fmla="*/ 83 w 126"/>
                  <a:gd name="T35" fmla="*/ 4 h 134"/>
                  <a:gd name="T36" fmla="*/ 83 w 126"/>
                  <a:gd name="T37" fmla="*/ 0 h 134"/>
                  <a:gd name="T38" fmla="*/ 125 w 126"/>
                  <a:gd name="T39" fmla="*/ 0 h 134"/>
                  <a:gd name="T40" fmla="*/ 126 w 126"/>
                  <a:gd name="T41" fmla="*/ 3 h 134"/>
                  <a:gd name="T42" fmla="*/ 126 w 126"/>
                  <a:gd name="T43" fmla="*/ 7 h 134"/>
                  <a:gd name="T44" fmla="*/ 120 w 126"/>
                  <a:gd name="T45" fmla="*/ 7 h 134"/>
                  <a:gd name="T46" fmla="*/ 110 w 126"/>
                  <a:gd name="T47" fmla="*/ 16 h 134"/>
                  <a:gd name="T48" fmla="*/ 110 w 126"/>
                  <a:gd name="T49" fmla="*/ 26 h 134"/>
                  <a:gd name="T50" fmla="*/ 110 w 126"/>
                  <a:gd name="T51" fmla="*/ 128 h 134"/>
                  <a:gd name="T52" fmla="*/ 110 w 126"/>
                  <a:gd name="T53" fmla="*/ 134 h 134"/>
                  <a:gd name="T54" fmla="*/ 98 w 126"/>
                  <a:gd name="T55" fmla="*/ 134 h 134"/>
                  <a:gd name="T56" fmla="*/ 28 w 126"/>
                  <a:gd name="T57" fmla="*/ 14 h 134"/>
                  <a:gd name="T58" fmla="*/ 28 w 126"/>
                  <a:gd name="T59" fmla="*/ 14 h 134"/>
                  <a:gd name="T60" fmla="*/ 27 w 126"/>
                  <a:gd name="T61" fmla="*/ 17 h 134"/>
                  <a:gd name="T62" fmla="*/ 27 w 126"/>
                  <a:gd name="T63" fmla="*/ 110 h 134"/>
                  <a:gd name="T64" fmla="*/ 28 w 126"/>
                  <a:gd name="T65" fmla="*/ 118 h 134"/>
                  <a:gd name="T66" fmla="*/ 36 w 126"/>
                  <a:gd name="T67" fmla="*/ 126 h 134"/>
                  <a:gd name="T68" fmla="*/ 43 w 126"/>
                  <a:gd name="T69" fmla="*/ 127 h 134"/>
                  <a:gd name="T70" fmla="*/ 43 w 126"/>
                  <a:gd name="T7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26" h="134">
                    <a:moveTo>
                      <a:pt x="43" y="134"/>
                    </a:moveTo>
                    <a:cubicBezTo>
                      <a:pt x="29" y="134"/>
                      <a:pt x="14" y="134"/>
                      <a:pt x="0" y="134"/>
                    </a:cubicBezTo>
                    <a:cubicBezTo>
                      <a:pt x="0" y="132"/>
                      <a:pt x="0" y="130"/>
                      <a:pt x="0" y="127"/>
                    </a:cubicBezTo>
                    <a:cubicBezTo>
                      <a:pt x="2" y="127"/>
                      <a:pt x="5" y="127"/>
                      <a:pt x="7" y="126"/>
                    </a:cubicBezTo>
                    <a:cubicBezTo>
                      <a:pt x="13" y="125"/>
                      <a:pt x="15" y="123"/>
                      <a:pt x="16" y="118"/>
                    </a:cubicBezTo>
                    <a:cubicBezTo>
                      <a:pt x="16" y="115"/>
                      <a:pt x="16" y="113"/>
                      <a:pt x="16" y="110"/>
                    </a:cubicBezTo>
                    <a:cubicBezTo>
                      <a:pt x="16" y="80"/>
                      <a:pt x="16" y="49"/>
                      <a:pt x="16" y="18"/>
                    </a:cubicBezTo>
                    <a:cubicBezTo>
                      <a:pt x="16" y="9"/>
                      <a:pt x="14" y="8"/>
                      <a:pt x="5" y="7"/>
                    </a:cubicBezTo>
                    <a:cubicBezTo>
                      <a:pt x="4" y="7"/>
                      <a:pt x="2" y="7"/>
                      <a:pt x="0" y="7"/>
                    </a:cubicBezTo>
                    <a:cubicBezTo>
                      <a:pt x="0" y="4"/>
                      <a:pt x="0" y="2"/>
                      <a:pt x="0" y="0"/>
                    </a:cubicBezTo>
                    <a:cubicBezTo>
                      <a:pt x="13" y="0"/>
                      <a:pt x="26" y="0"/>
                      <a:pt x="40" y="0"/>
                    </a:cubicBezTo>
                    <a:cubicBezTo>
                      <a:pt x="59" y="33"/>
                      <a:pt x="78" y="66"/>
                      <a:pt x="98" y="100"/>
                    </a:cubicBezTo>
                    <a:cubicBezTo>
                      <a:pt x="98" y="98"/>
                      <a:pt x="99" y="97"/>
                      <a:pt x="99" y="96"/>
                    </a:cubicBezTo>
                    <a:cubicBezTo>
                      <a:pt x="99" y="72"/>
                      <a:pt x="99" y="48"/>
                      <a:pt x="99" y="24"/>
                    </a:cubicBezTo>
                    <a:cubicBezTo>
                      <a:pt x="99" y="22"/>
                      <a:pt x="99" y="19"/>
                      <a:pt x="98" y="17"/>
                    </a:cubicBezTo>
                    <a:cubicBezTo>
                      <a:pt x="97" y="11"/>
                      <a:pt x="95" y="8"/>
                      <a:pt x="89" y="7"/>
                    </a:cubicBezTo>
                    <a:cubicBezTo>
                      <a:pt x="87" y="7"/>
                      <a:pt x="85" y="7"/>
                      <a:pt x="83" y="7"/>
                    </a:cubicBezTo>
                    <a:cubicBezTo>
                      <a:pt x="83" y="6"/>
                      <a:pt x="83" y="5"/>
                      <a:pt x="83" y="4"/>
                    </a:cubicBezTo>
                    <a:cubicBezTo>
                      <a:pt x="83" y="2"/>
                      <a:pt x="83" y="1"/>
                      <a:pt x="83" y="0"/>
                    </a:cubicBezTo>
                    <a:cubicBezTo>
                      <a:pt x="97" y="0"/>
                      <a:pt x="111" y="0"/>
                      <a:pt x="125" y="0"/>
                    </a:cubicBezTo>
                    <a:cubicBezTo>
                      <a:pt x="125" y="1"/>
                      <a:pt x="126" y="2"/>
                      <a:pt x="126" y="3"/>
                    </a:cubicBezTo>
                    <a:cubicBezTo>
                      <a:pt x="126" y="4"/>
                      <a:pt x="126" y="5"/>
                      <a:pt x="126" y="7"/>
                    </a:cubicBezTo>
                    <a:cubicBezTo>
                      <a:pt x="124" y="7"/>
                      <a:pt x="122" y="7"/>
                      <a:pt x="120" y="7"/>
                    </a:cubicBezTo>
                    <a:cubicBezTo>
                      <a:pt x="114" y="8"/>
                      <a:pt x="111" y="11"/>
                      <a:pt x="110" y="16"/>
                    </a:cubicBezTo>
                    <a:cubicBezTo>
                      <a:pt x="110" y="20"/>
                      <a:pt x="110" y="23"/>
                      <a:pt x="110" y="26"/>
                    </a:cubicBezTo>
                    <a:cubicBezTo>
                      <a:pt x="110" y="60"/>
                      <a:pt x="110" y="94"/>
                      <a:pt x="110" y="128"/>
                    </a:cubicBezTo>
                    <a:cubicBezTo>
                      <a:pt x="110" y="130"/>
                      <a:pt x="110" y="132"/>
                      <a:pt x="110" y="134"/>
                    </a:cubicBezTo>
                    <a:cubicBezTo>
                      <a:pt x="106" y="134"/>
                      <a:pt x="102" y="134"/>
                      <a:pt x="98" y="134"/>
                    </a:cubicBezTo>
                    <a:cubicBezTo>
                      <a:pt x="75" y="94"/>
                      <a:pt x="52" y="54"/>
                      <a:pt x="28" y="14"/>
                    </a:cubicBezTo>
                    <a:cubicBezTo>
                      <a:pt x="28" y="14"/>
                      <a:pt x="28" y="14"/>
                      <a:pt x="28" y="14"/>
                    </a:cubicBezTo>
                    <a:cubicBezTo>
                      <a:pt x="27" y="15"/>
                      <a:pt x="27" y="16"/>
                      <a:pt x="27" y="17"/>
                    </a:cubicBezTo>
                    <a:cubicBezTo>
                      <a:pt x="27" y="48"/>
                      <a:pt x="27" y="79"/>
                      <a:pt x="27" y="110"/>
                    </a:cubicBezTo>
                    <a:cubicBezTo>
                      <a:pt x="27" y="113"/>
                      <a:pt x="27" y="116"/>
                      <a:pt x="28" y="118"/>
                    </a:cubicBezTo>
                    <a:cubicBezTo>
                      <a:pt x="29" y="123"/>
                      <a:pt x="31" y="125"/>
                      <a:pt x="36" y="126"/>
                    </a:cubicBezTo>
                    <a:cubicBezTo>
                      <a:pt x="38" y="126"/>
                      <a:pt x="41" y="127"/>
                      <a:pt x="43" y="127"/>
                    </a:cubicBezTo>
                    <a:cubicBezTo>
                      <a:pt x="43" y="129"/>
                      <a:pt x="43" y="132"/>
                      <a:pt x="43"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98" name="Freeform 23"/>
              <p:cNvSpPr/>
              <p:nvPr/>
            </p:nvSpPr>
            <p:spPr bwMode="auto">
              <a:xfrm>
                <a:off x="6285428" y="3878362"/>
                <a:ext cx="397272" cy="410087"/>
              </a:xfrm>
              <a:custGeom>
                <a:avLst/>
                <a:gdLst>
                  <a:gd name="T0" fmla="*/ 87 w 139"/>
                  <a:gd name="T1" fmla="*/ 79 h 144"/>
                  <a:gd name="T2" fmla="*/ 87 w 139"/>
                  <a:gd name="T3" fmla="*/ 71 h 144"/>
                  <a:gd name="T4" fmla="*/ 139 w 139"/>
                  <a:gd name="T5" fmla="*/ 71 h 144"/>
                  <a:gd name="T6" fmla="*/ 139 w 139"/>
                  <a:gd name="T7" fmla="*/ 79 h 144"/>
                  <a:gd name="T8" fmla="*/ 133 w 139"/>
                  <a:gd name="T9" fmla="*/ 79 h 144"/>
                  <a:gd name="T10" fmla="*/ 124 w 139"/>
                  <a:gd name="T11" fmla="*/ 88 h 144"/>
                  <a:gd name="T12" fmla="*/ 124 w 139"/>
                  <a:gd name="T13" fmla="*/ 95 h 144"/>
                  <a:gd name="T14" fmla="*/ 124 w 139"/>
                  <a:gd name="T15" fmla="*/ 134 h 144"/>
                  <a:gd name="T16" fmla="*/ 124 w 139"/>
                  <a:gd name="T17" fmla="*/ 139 h 144"/>
                  <a:gd name="T18" fmla="*/ 115 w 139"/>
                  <a:gd name="T19" fmla="*/ 139 h 144"/>
                  <a:gd name="T20" fmla="*/ 110 w 139"/>
                  <a:gd name="T21" fmla="*/ 128 h 144"/>
                  <a:gd name="T22" fmla="*/ 105 w 139"/>
                  <a:gd name="T23" fmla="*/ 131 h 144"/>
                  <a:gd name="T24" fmla="*/ 56 w 139"/>
                  <a:gd name="T25" fmla="*/ 141 h 144"/>
                  <a:gd name="T26" fmla="*/ 10 w 139"/>
                  <a:gd name="T27" fmla="*/ 103 h 144"/>
                  <a:gd name="T28" fmla="*/ 15 w 139"/>
                  <a:gd name="T29" fmla="*/ 33 h 144"/>
                  <a:gd name="T30" fmla="*/ 56 w 139"/>
                  <a:gd name="T31" fmla="*/ 3 h 144"/>
                  <a:gd name="T32" fmla="*/ 99 w 139"/>
                  <a:gd name="T33" fmla="*/ 11 h 144"/>
                  <a:gd name="T34" fmla="*/ 102 w 139"/>
                  <a:gd name="T35" fmla="*/ 13 h 144"/>
                  <a:gd name="T36" fmla="*/ 105 w 139"/>
                  <a:gd name="T37" fmla="*/ 5 h 144"/>
                  <a:gd name="T38" fmla="*/ 112 w 139"/>
                  <a:gd name="T39" fmla="*/ 5 h 144"/>
                  <a:gd name="T40" fmla="*/ 122 w 139"/>
                  <a:gd name="T41" fmla="*/ 46 h 144"/>
                  <a:gd name="T42" fmla="*/ 114 w 139"/>
                  <a:gd name="T43" fmla="*/ 49 h 144"/>
                  <a:gd name="T44" fmla="*/ 112 w 139"/>
                  <a:gd name="T45" fmla="*/ 44 h 144"/>
                  <a:gd name="T46" fmla="*/ 100 w 139"/>
                  <a:gd name="T47" fmla="*/ 25 h 144"/>
                  <a:gd name="T48" fmla="*/ 42 w 139"/>
                  <a:gd name="T49" fmla="*/ 23 h 144"/>
                  <a:gd name="T50" fmla="*/ 24 w 139"/>
                  <a:gd name="T51" fmla="*/ 62 h 144"/>
                  <a:gd name="T52" fmla="*/ 34 w 139"/>
                  <a:gd name="T53" fmla="*/ 109 h 144"/>
                  <a:gd name="T54" fmla="*/ 77 w 139"/>
                  <a:gd name="T55" fmla="*/ 131 h 144"/>
                  <a:gd name="T56" fmla="*/ 101 w 139"/>
                  <a:gd name="T57" fmla="*/ 120 h 144"/>
                  <a:gd name="T58" fmla="*/ 106 w 139"/>
                  <a:gd name="T59" fmla="*/ 109 h 144"/>
                  <a:gd name="T60" fmla="*/ 106 w 139"/>
                  <a:gd name="T61" fmla="*/ 90 h 144"/>
                  <a:gd name="T62" fmla="*/ 96 w 139"/>
                  <a:gd name="T63" fmla="*/ 79 h 144"/>
                  <a:gd name="T64" fmla="*/ 87 w 139"/>
                  <a:gd name="T65" fmla="*/ 79 h 14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9" h="144">
                    <a:moveTo>
                      <a:pt x="87" y="79"/>
                    </a:moveTo>
                    <a:cubicBezTo>
                      <a:pt x="87" y="76"/>
                      <a:pt x="87" y="74"/>
                      <a:pt x="87" y="71"/>
                    </a:cubicBezTo>
                    <a:cubicBezTo>
                      <a:pt x="105" y="71"/>
                      <a:pt x="122" y="71"/>
                      <a:pt x="139" y="71"/>
                    </a:cubicBezTo>
                    <a:cubicBezTo>
                      <a:pt x="139" y="74"/>
                      <a:pt x="139" y="76"/>
                      <a:pt x="139" y="79"/>
                    </a:cubicBezTo>
                    <a:cubicBezTo>
                      <a:pt x="137" y="79"/>
                      <a:pt x="135" y="79"/>
                      <a:pt x="133" y="79"/>
                    </a:cubicBezTo>
                    <a:cubicBezTo>
                      <a:pt x="127" y="79"/>
                      <a:pt x="125" y="81"/>
                      <a:pt x="124" y="88"/>
                    </a:cubicBezTo>
                    <a:cubicBezTo>
                      <a:pt x="124" y="90"/>
                      <a:pt x="124" y="93"/>
                      <a:pt x="124" y="95"/>
                    </a:cubicBezTo>
                    <a:cubicBezTo>
                      <a:pt x="124" y="108"/>
                      <a:pt x="124" y="121"/>
                      <a:pt x="124" y="134"/>
                    </a:cubicBezTo>
                    <a:cubicBezTo>
                      <a:pt x="124" y="135"/>
                      <a:pt x="124" y="137"/>
                      <a:pt x="124" y="139"/>
                    </a:cubicBezTo>
                    <a:cubicBezTo>
                      <a:pt x="121" y="139"/>
                      <a:pt x="118" y="139"/>
                      <a:pt x="115" y="139"/>
                    </a:cubicBezTo>
                    <a:cubicBezTo>
                      <a:pt x="113" y="136"/>
                      <a:pt x="112" y="132"/>
                      <a:pt x="110" y="128"/>
                    </a:cubicBezTo>
                    <a:cubicBezTo>
                      <a:pt x="108" y="129"/>
                      <a:pt x="107" y="130"/>
                      <a:pt x="105" y="131"/>
                    </a:cubicBezTo>
                    <a:cubicBezTo>
                      <a:pt x="90" y="140"/>
                      <a:pt x="74" y="144"/>
                      <a:pt x="56" y="141"/>
                    </a:cubicBezTo>
                    <a:cubicBezTo>
                      <a:pt x="34" y="137"/>
                      <a:pt x="18" y="124"/>
                      <a:pt x="10" y="103"/>
                    </a:cubicBezTo>
                    <a:cubicBezTo>
                      <a:pt x="0" y="79"/>
                      <a:pt x="1" y="55"/>
                      <a:pt x="15" y="33"/>
                    </a:cubicBezTo>
                    <a:cubicBezTo>
                      <a:pt x="24" y="17"/>
                      <a:pt x="38" y="6"/>
                      <a:pt x="56" y="3"/>
                    </a:cubicBezTo>
                    <a:cubicBezTo>
                      <a:pt x="71" y="0"/>
                      <a:pt x="86" y="2"/>
                      <a:pt x="99" y="11"/>
                    </a:cubicBezTo>
                    <a:cubicBezTo>
                      <a:pt x="100" y="12"/>
                      <a:pt x="101" y="12"/>
                      <a:pt x="102" y="13"/>
                    </a:cubicBezTo>
                    <a:cubicBezTo>
                      <a:pt x="103" y="10"/>
                      <a:pt x="104" y="7"/>
                      <a:pt x="105" y="5"/>
                    </a:cubicBezTo>
                    <a:cubicBezTo>
                      <a:pt x="107" y="5"/>
                      <a:pt x="109" y="5"/>
                      <a:pt x="112" y="5"/>
                    </a:cubicBezTo>
                    <a:cubicBezTo>
                      <a:pt x="115" y="18"/>
                      <a:pt x="119" y="32"/>
                      <a:pt x="122" y="46"/>
                    </a:cubicBezTo>
                    <a:cubicBezTo>
                      <a:pt x="120" y="47"/>
                      <a:pt x="117" y="48"/>
                      <a:pt x="114" y="49"/>
                    </a:cubicBezTo>
                    <a:cubicBezTo>
                      <a:pt x="114" y="47"/>
                      <a:pt x="113" y="45"/>
                      <a:pt x="112" y="44"/>
                    </a:cubicBezTo>
                    <a:cubicBezTo>
                      <a:pt x="109" y="37"/>
                      <a:pt x="105" y="30"/>
                      <a:pt x="100" y="25"/>
                    </a:cubicBezTo>
                    <a:cubicBezTo>
                      <a:pt x="84" y="8"/>
                      <a:pt x="59" y="7"/>
                      <a:pt x="42" y="23"/>
                    </a:cubicBezTo>
                    <a:cubicBezTo>
                      <a:pt x="31" y="34"/>
                      <a:pt x="25" y="47"/>
                      <a:pt x="24" y="62"/>
                    </a:cubicBezTo>
                    <a:cubicBezTo>
                      <a:pt x="22" y="79"/>
                      <a:pt x="25" y="95"/>
                      <a:pt x="34" y="109"/>
                    </a:cubicBezTo>
                    <a:cubicBezTo>
                      <a:pt x="44" y="125"/>
                      <a:pt x="59" y="132"/>
                      <a:pt x="77" y="131"/>
                    </a:cubicBezTo>
                    <a:cubicBezTo>
                      <a:pt x="86" y="130"/>
                      <a:pt x="94" y="127"/>
                      <a:pt x="101" y="120"/>
                    </a:cubicBezTo>
                    <a:cubicBezTo>
                      <a:pt x="104" y="117"/>
                      <a:pt x="106" y="114"/>
                      <a:pt x="106" y="109"/>
                    </a:cubicBezTo>
                    <a:cubicBezTo>
                      <a:pt x="106" y="103"/>
                      <a:pt x="107" y="96"/>
                      <a:pt x="106" y="90"/>
                    </a:cubicBezTo>
                    <a:cubicBezTo>
                      <a:pt x="106" y="82"/>
                      <a:pt x="104" y="81"/>
                      <a:pt x="96" y="79"/>
                    </a:cubicBezTo>
                    <a:cubicBezTo>
                      <a:pt x="94" y="79"/>
                      <a:pt x="91" y="79"/>
                      <a:pt x="87" y="7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99" name="Freeform 25"/>
              <p:cNvSpPr/>
              <p:nvPr/>
            </p:nvSpPr>
            <p:spPr bwMode="auto">
              <a:xfrm>
                <a:off x="9005458" y="3884769"/>
                <a:ext cx="323584" cy="397272"/>
              </a:xfrm>
              <a:custGeom>
                <a:avLst/>
                <a:gdLst>
                  <a:gd name="T0" fmla="*/ 103 w 113"/>
                  <a:gd name="T1" fmla="*/ 44 h 140"/>
                  <a:gd name="T2" fmla="*/ 95 w 113"/>
                  <a:gd name="T3" fmla="*/ 46 h 140"/>
                  <a:gd name="T4" fmla="*/ 92 w 113"/>
                  <a:gd name="T5" fmla="*/ 41 h 140"/>
                  <a:gd name="T6" fmla="*/ 72 w 113"/>
                  <a:gd name="T7" fmla="*/ 18 h 140"/>
                  <a:gd name="T8" fmla="*/ 38 w 113"/>
                  <a:gd name="T9" fmla="*/ 12 h 140"/>
                  <a:gd name="T10" fmla="*/ 25 w 113"/>
                  <a:gd name="T11" fmla="*/ 19 h 140"/>
                  <a:gd name="T12" fmla="*/ 26 w 113"/>
                  <a:gd name="T13" fmla="*/ 44 h 140"/>
                  <a:gd name="T14" fmla="*/ 42 w 113"/>
                  <a:gd name="T15" fmla="*/ 53 h 140"/>
                  <a:gd name="T16" fmla="*/ 70 w 113"/>
                  <a:gd name="T17" fmla="*/ 62 h 140"/>
                  <a:gd name="T18" fmla="*/ 90 w 113"/>
                  <a:gd name="T19" fmla="*/ 70 h 140"/>
                  <a:gd name="T20" fmla="*/ 97 w 113"/>
                  <a:gd name="T21" fmla="*/ 125 h 140"/>
                  <a:gd name="T22" fmla="*/ 56 w 113"/>
                  <a:gd name="T23" fmla="*/ 140 h 140"/>
                  <a:gd name="T24" fmla="*/ 25 w 113"/>
                  <a:gd name="T25" fmla="*/ 128 h 140"/>
                  <a:gd name="T26" fmla="*/ 21 w 113"/>
                  <a:gd name="T27" fmla="*/ 125 h 140"/>
                  <a:gd name="T28" fmla="*/ 16 w 113"/>
                  <a:gd name="T29" fmla="*/ 137 h 140"/>
                  <a:gd name="T30" fmla="*/ 10 w 113"/>
                  <a:gd name="T31" fmla="*/ 137 h 140"/>
                  <a:gd name="T32" fmla="*/ 1 w 113"/>
                  <a:gd name="T33" fmla="*/ 89 h 140"/>
                  <a:gd name="T34" fmla="*/ 10 w 113"/>
                  <a:gd name="T35" fmla="*/ 87 h 140"/>
                  <a:gd name="T36" fmla="*/ 13 w 113"/>
                  <a:gd name="T37" fmla="*/ 95 h 140"/>
                  <a:gd name="T38" fmla="*/ 36 w 113"/>
                  <a:gd name="T39" fmla="*/ 122 h 140"/>
                  <a:gd name="T40" fmla="*/ 69 w 113"/>
                  <a:gd name="T41" fmla="*/ 128 h 140"/>
                  <a:gd name="T42" fmla="*/ 85 w 113"/>
                  <a:gd name="T43" fmla="*/ 119 h 140"/>
                  <a:gd name="T44" fmla="*/ 81 w 113"/>
                  <a:gd name="T45" fmla="*/ 86 h 140"/>
                  <a:gd name="T46" fmla="*/ 63 w 113"/>
                  <a:gd name="T47" fmla="*/ 79 h 140"/>
                  <a:gd name="T48" fmla="*/ 38 w 113"/>
                  <a:gd name="T49" fmla="*/ 71 h 140"/>
                  <a:gd name="T50" fmla="*/ 19 w 113"/>
                  <a:gd name="T51" fmla="*/ 62 h 140"/>
                  <a:gd name="T52" fmla="*/ 15 w 113"/>
                  <a:gd name="T53" fmla="*/ 13 h 140"/>
                  <a:gd name="T54" fmla="*/ 51 w 113"/>
                  <a:gd name="T55" fmla="*/ 0 h 140"/>
                  <a:gd name="T56" fmla="*/ 81 w 113"/>
                  <a:gd name="T57" fmla="*/ 10 h 140"/>
                  <a:gd name="T58" fmla="*/ 82 w 113"/>
                  <a:gd name="T59" fmla="*/ 11 h 140"/>
                  <a:gd name="T60" fmla="*/ 83 w 113"/>
                  <a:gd name="T61" fmla="*/ 11 h 140"/>
                  <a:gd name="T62" fmla="*/ 87 w 113"/>
                  <a:gd name="T63" fmla="*/ 2 h 140"/>
                  <a:gd name="T64" fmla="*/ 93 w 113"/>
                  <a:gd name="T65" fmla="*/ 2 h 140"/>
                  <a:gd name="T66" fmla="*/ 103 w 113"/>
                  <a:gd name="T67" fmla="*/ 44 h 14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Lst>
                <a:rect l="0" t="0" r="r" b="b"/>
                <a:pathLst>
                  <a:path w="113" h="140">
                    <a:moveTo>
                      <a:pt x="103" y="44"/>
                    </a:moveTo>
                    <a:cubicBezTo>
                      <a:pt x="100" y="45"/>
                      <a:pt x="98" y="45"/>
                      <a:pt x="95" y="46"/>
                    </a:cubicBezTo>
                    <a:cubicBezTo>
                      <a:pt x="94" y="44"/>
                      <a:pt x="93" y="43"/>
                      <a:pt x="92" y="41"/>
                    </a:cubicBezTo>
                    <a:cubicBezTo>
                      <a:pt x="87" y="32"/>
                      <a:pt x="81" y="24"/>
                      <a:pt x="72" y="18"/>
                    </a:cubicBezTo>
                    <a:cubicBezTo>
                      <a:pt x="61" y="11"/>
                      <a:pt x="50" y="9"/>
                      <a:pt x="38" y="12"/>
                    </a:cubicBezTo>
                    <a:cubicBezTo>
                      <a:pt x="33" y="13"/>
                      <a:pt x="28" y="16"/>
                      <a:pt x="25" y="19"/>
                    </a:cubicBezTo>
                    <a:cubicBezTo>
                      <a:pt x="18" y="27"/>
                      <a:pt x="19" y="38"/>
                      <a:pt x="26" y="44"/>
                    </a:cubicBezTo>
                    <a:cubicBezTo>
                      <a:pt x="31" y="49"/>
                      <a:pt x="36" y="51"/>
                      <a:pt x="42" y="53"/>
                    </a:cubicBezTo>
                    <a:cubicBezTo>
                      <a:pt x="51" y="56"/>
                      <a:pt x="61" y="59"/>
                      <a:pt x="70" y="62"/>
                    </a:cubicBezTo>
                    <a:cubicBezTo>
                      <a:pt x="77" y="64"/>
                      <a:pt x="84" y="67"/>
                      <a:pt x="90" y="70"/>
                    </a:cubicBezTo>
                    <a:cubicBezTo>
                      <a:pt x="113" y="83"/>
                      <a:pt x="112" y="111"/>
                      <a:pt x="97" y="125"/>
                    </a:cubicBezTo>
                    <a:cubicBezTo>
                      <a:pt x="85" y="137"/>
                      <a:pt x="71" y="140"/>
                      <a:pt x="56" y="140"/>
                    </a:cubicBezTo>
                    <a:cubicBezTo>
                      <a:pt x="44" y="139"/>
                      <a:pt x="34" y="135"/>
                      <a:pt x="25" y="128"/>
                    </a:cubicBezTo>
                    <a:cubicBezTo>
                      <a:pt x="24" y="127"/>
                      <a:pt x="23" y="126"/>
                      <a:pt x="21" y="125"/>
                    </a:cubicBezTo>
                    <a:cubicBezTo>
                      <a:pt x="19" y="129"/>
                      <a:pt x="18" y="133"/>
                      <a:pt x="16" y="137"/>
                    </a:cubicBezTo>
                    <a:cubicBezTo>
                      <a:pt x="14" y="137"/>
                      <a:pt x="12" y="137"/>
                      <a:pt x="10" y="137"/>
                    </a:cubicBezTo>
                    <a:cubicBezTo>
                      <a:pt x="7" y="121"/>
                      <a:pt x="4" y="105"/>
                      <a:pt x="1" y="89"/>
                    </a:cubicBezTo>
                    <a:cubicBezTo>
                      <a:pt x="4" y="88"/>
                      <a:pt x="7" y="88"/>
                      <a:pt x="10" y="87"/>
                    </a:cubicBezTo>
                    <a:cubicBezTo>
                      <a:pt x="11" y="90"/>
                      <a:pt x="12" y="93"/>
                      <a:pt x="13" y="95"/>
                    </a:cubicBezTo>
                    <a:cubicBezTo>
                      <a:pt x="18" y="106"/>
                      <a:pt x="26" y="116"/>
                      <a:pt x="36" y="122"/>
                    </a:cubicBezTo>
                    <a:cubicBezTo>
                      <a:pt x="46" y="129"/>
                      <a:pt x="57" y="131"/>
                      <a:pt x="69" y="128"/>
                    </a:cubicBezTo>
                    <a:cubicBezTo>
                      <a:pt x="75" y="127"/>
                      <a:pt x="80" y="123"/>
                      <a:pt x="85" y="119"/>
                    </a:cubicBezTo>
                    <a:cubicBezTo>
                      <a:pt x="94" y="110"/>
                      <a:pt x="94" y="93"/>
                      <a:pt x="81" y="86"/>
                    </a:cubicBezTo>
                    <a:cubicBezTo>
                      <a:pt x="75" y="83"/>
                      <a:pt x="69" y="81"/>
                      <a:pt x="63" y="79"/>
                    </a:cubicBezTo>
                    <a:cubicBezTo>
                      <a:pt x="55" y="76"/>
                      <a:pt x="46" y="74"/>
                      <a:pt x="38" y="71"/>
                    </a:cubicBezTo>
                    <a:cubicBezTo>
                      <a:pt x="31" y="69"/>
                      <a:pt x="25" y="66"/>
                      <a:pt x="19" y="62"/>
                    </a:cubicBezTo>
                    <a:cubicBezTo>
                      <a:pt x="1" y="51"/>
                      <a:pt x="0" y="27"/>
                      <a:pt x="15" y="13"/>
                    </a:cubicBezTo>
                    <a:cubicBezTo>
                      <a:pt x="25" y="3"/>
                      <a:pt x="37" y="0"/>
                      <a:pt x="51" y="0"/>
                    </a:cubicBezTo>
                    <a:cubicBezTo>
                      <a:pt x="62" y="0"/>
                      <a:pt x="72" y="3"/>
                      <a:pt x="81" y="10"/>
                    </a:cubicBezTo>
                    <a:cubicBezTo>
                      <a:pt x="81" y="10"/>
                      <a:pt x="81" y="11"/>
                      <a:pt x="82" y="11"/>
                    </a:cubicBezTo>
                    <a:cubicBezTo>
                      <a:pt x="82" y="11"/>
                      <a:pt x="82" y="11"/>
                      <a:pt x="83" y="11"/>
                    </a:cubicBezTo>
                    <a:cubicBezTo>
                      <a:pt x="84" y="8"/>
                      <a:pt x="85" y="5"/>
                      <a:pt x="87" y="2"/>
                    </a:cubicBezTo>
                    <a:cubicBezTo>
                      <a:pt x="89" y="2"/>
                      <a:pt x="91" y="2"/>
                      <a:pt x="93" y="2"/>
                    </a:cubicBezTo>
                    <a:cubicBezTo>
                      <a:pt x="96" y="16"/>
                      <a:pt x="100" y="30"/>
                      <a:pt x="103" y="4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100" name="Freeform 27"/>
              <p:cNvSpPr>
                <a:spLocks noEditPoints="1"/>
              </p:cNvSpPr>
              <p:nvPr/>
            </p:nvSpPr>
            <p:spPr bwMode="auto">
              <a:xfrm>
                <a:off x="4616246" y="3887973"/>
                <a:ext cx="323584" cy="384457"/>
              </a:xfrm>
              <a:custGeom>
                <a:avLst/>
                <a:gdLst>
                  <a:gd name="T0" fmla="*/ 33 w 113"/>
                  <a:gd name="T1" fmla="*/ 78 h 135"/>
                  <a:gd name="T2" fmla="*/ 33 w 113"/>
                  <a:gd name="T3" fmla="*/ 82 h 135"/>
                  <a:gd name="T4" fmla="*/ 33 w 113"/>
                  <a:gd name="T5" fmla="*/ 114 h 135"/>
                  <a:gd name="T6" fmla="*/ 33 w 113"/>
                  <a:gd name="T7" fmla="*/ 118 h 135"/>
                  <a:gd name="T8" fmla="*/ 43 w 113"/>
                  <a:gd name="T9" fmla="*/ 128 h 135"/>
                  <a:gd name="T10" fmla="*/ 49 w 113"/>
                  <a:gd name="T11" fmla="*/ 128 h 135"/>
                  <a:gd name="T12" fmla="*/ 49 w 113"/>
                  <a:gd name="T13" fmla="*/ 135 h 135"/>
                  <a:gd name="T14" fmla="*/ 0 w 113"/>
                  <a:gd name="T15" fmla="*/ 135 h 135"/>
                  <a:gd name="T16" fmla="*/ 0 w 113"/>
                  <a:gd name="T17" fmla="*/ 128 h 135"/>
                  <a:gd name="T18" fmla="*/ 8 w 113"/>
                  <a:gd name="T19" fmla="*/ 127 h 135"/>
                  <a:gd name="T20" fmla="*/ 15 w 113"/>
                  <a:gd name="T21" fmla="*/ 120 h 135"/>
                  <a:gd name="T22" fmla="*/ 15 w 113"/>
                  <a:gd name="T23" fmla="*/ 114 h 135"/>
                  <a:gd name="T24" fmla="*/ 15 w 113"/>
                  <a:gd name="T25" fmla="*/ 21 h 135"/>
                  <a:gd name="T26" fmla="*/ 15 w 113"/>
                  <a:gd name="T27" fmla="*/ 14 h 135"/>
                  <a:gd name="T28" fmla="*/ 9 w 113"/>
                  <a:gd name="T29" fmla="*/ 9 h 135"/>
                  <a:gd name="T30" fmla="*/ 0 w 113"/>
                  <a:gd name="T31" fmla="*/ 8 h 135"/>
                  <a:gd name="T32" fmla="*/ 0 w 113"/>
                  <a:gd name="T33" fmla="*/ 1 h 135"/>
                  <a:gd name="T34" fmla="*/ 4 w 113"/>
                  <a:gd name="T35" fmla="*/ 0 h 135"/>
                  <a:gd name="T36" fmla="*/ 56 w 113"/>
                  <a:gd name="T37" fmla="*/ 0 h 135"/>
                  <a:gd name="T38" fmla="*/ 73 w 113"/>
                  <a:gd name="T39" fmla="*/ 1 h 135"/>
                  <a:gd name="T40" fmla="*/ 106 w 113"/>
                  <a:gd name="T41" fmla="*/ 50 h 135"/>
                  <a:gd name="T42" fmla="*/ 78 w 113"/>
                  <a:gd name="T43" fmla="*/ 76 h 135"/>
                  <a:gd name="T44" fmla="*/ 55 w 113"/>
                  <a:gd name="T45" fmla="*/ 78 h 135"/>
                  <a:gd name="T46" fmla="*/ 33 w 113"/>
                  <a:gd name="T47" fmla="*/ 78 h 135"/>
                  <a:gd name="T48" fmla="*/ 33 w 113"/>
                  <a:gd name="T49" fmla="*/ 68 h 135"/>
                  <a:gd name="T50" fmla="*/ 67 w 113"/>
                  <a:gd name="T51" fmla="*/ 67 h 135"/>
                  <a:gd name="T52" fmla="*/ 85 w 113"/>
                  <a:gd name="T53" fmla="*/ 52 h 135"/>
                  <a:gd name="T54" fmla="*/ 87 w 113"/>
                  <a:gd name="T55" fmla="*/ 29 h 135"/>
                  <a:gd name="T56" fmla="*/ 66 w 113"/>
                  <a:gd name="T57" fmla="*/ 11 h 135"/>
                  <a:gd name="T58" fmla="*/ 34 w 113"/>
                  <a:gd name="T59" fmla="*/ 11 h 135"/>
                  <a:gd name="T60" fmla="*/ 33 w 113"/>
                  <a:gd name="T61" fmla="*/ 11 h 135"/>
                  <a:gd name="T62" fmla="*/ 33 w 113"/>
                  <a:gd name="T63" fmla="*/ 68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113" h="135">
                    <a:moveTo>
                      <a:pt x="33" y="78"/>
                    </a:moveTo>
                    <a:cubicBezTo>
                      <a:pt x="33" y="80"/>
                      <a:pt x="33" y="81"/>
                      <a:pt x="33" y="82"/>
                    </a:cubicBezTo>
                    <a:cubicBezTo>
                      <a:pt x="33" y="93"/>
                      <a:pt x="33" y="103"/>
                      <a:pt x="33" y="114"/>
                    </a:cubicBezTo>
                    <a:cubicBezTo>
                      <a:pt x="33" y="115"/>
                      <a:pt x="33" y="117"/>
                      <a:pt x="33" y="118"/>
                    </a:cubicBezTo>
                    <a:cubicBezTo>
                      <a:pt x="34" y="125"/>
                      <a:pt x="35" y="127"/>
                      <a:pt x="43" y="128"/>
                    </a:cubicBezTo>
                    <a:cubicBezTo>
                      <a:pt x="45" y="128"/>
                      <a:pt x="47" y="128"/>
                      <a:pt x="49" y="128"/>
                    </a:cubicBezTo>
                    <a:cubicBezTo>
                      <a:pt x="49" y="130"/>
                      <a:pt x="49" y="133"/>
                      <a:pt x="49" y="135"/>
                    </a:cubicBezTo>
                    <a:cubicBezTo>
                      <a:pt x="33" y="135"/>
                      <a:pt x="16" y="135"/>
                      <a:pt x="0" y="135"/>
                    </a:cubicBezTo>
                    <a:cubicBezTo>
                      <a:pt x="0" y="133"/>
                      <a:pt x="0" y="131"/>
                      <a:pt x="0" y="128"/>
                    </a:cubicBezTo>
                    <a:cubicBezTo>
                      <a:pt x="2" y="128"/>
                      <a:pt x="5" y="128"/>
                      <a:pt x="8" y="127"/>
                    </a:cubicBezTo>
                    <a:cubicBezTo>
                      <a:pt x="13" y="126"/>
                      <a:pt x="14" y="125"/>
                      <a:pt x="15" y="120"/>
                    </a:cubicBezTo>
                    <a:cubicBezTo>
                      <a:pt x="15" y="118"/>
                      <a:pt x="15" y="116"/>
                      <a:pt x="15" y="114"/>
                    </a:cubicBezTo>
                    <a:cubicBezTo>
                      <a:pt x="16" y="83"/>
                      <a:pt x="16" y="52"/>
                      <a:pt x="15" y="21"/>
                    </a:cubicBezTo>
                    <a:cubicBezTo>
                      <a:pt x="15" y="19"/>
                      <a:pt x="15" y="16"/>
                      <a:pt x="15" y="14"/>
                    </a:cubicBezTo>
                    <a:cubicBezTo>
                      <a:pt x="14" y="11"/>
                      <a:pt x="12" y="9"/>
                      <a:pt x="9" y="9"/>
                    </a:cubicBezTo>
                    <a:cubicBezTo>
                      <a:pt x="6" y="8"/>
                      <a:pt x="3" y="8"/>
                      <a:pt x="0" y="8"/>
                    </a:cubicBezTo>
                    <a:cubicBezTo>
                      <a:pt x="0" y="5"/>
                      <a:pt x="0" y="3"/>
                      <a:pt x="0" y="1"/>
                    </a:cubicBezTo>
                    <a:cubicBezTo>
                      <a:pt x="1" y="0"/>
                      <a:pt x="3" y="0"/>
                      <a:pt x="4" y="0"/>
                    </a:cubicBezTo>
                    <a:cubicBezTo>
                      <a:pt x="21" y="0"/>
                      <a:pt x="39" y="0"/>
                      <a:pt x="56" y="0"/>
                    </a:cubicBezTo>
                    <a:cubicBezTo>
                      <a:pt x="62" y="0"/>
                      <a:pt x="68" y="1"/>
                      <a:pt x="73" y="1"/>
                    </a:cubicBezTo>
                    <a:cubicBezTo>
                      <a:pt x="98" y="4"/>
                      <a:pt x="113" y="26"/>
                      <a:pt x="106" y="50"/>
                    </a:cubicBezTo>
                    <a:cubicBezTo>
                      <a:pt x="102" y="64"/>
                      <a:pt x="93" y="73"/>
                      <a:pt x="78" y="76"/>
                    </a:cubicBezTo>
                    <a:cubicBezTo>
                      <a:pt x="70" y="77"/>
                      <a:pt x="63" y="77"/>
                      <a:pt x="55" y="78"/>
                    </a:cubicBezTo>
                    <a:cubicBezTo>
                      <a:pt x="48" y="78"/>
                      <a:pt x="41" y="78"/>
                      <a:pt x="33" y="78"/>
                    </a:cubicBezTo>
                    <a:close/>
                    <a:moveTo>
                      <a:pt x="33" y="68"/>
                    </a:moveTo>
                    <a:cubicBezTo>
                      <a:pt x="45" y="67"/>
                      <a:pt x="56" y="68"/>
                      <a:pt x="67" y="67"/>
                    </a:cubicBezTo>
                    <a:cubicBezTo>
                      <a:pt x="76" y="66"/>
                      <a:pt x="82" y="60"/>
                      <a:pt x="85" y="52"/>
                    </a:cubicBezTo>
                    <a:cubicBezTo>
                      <a:pt x="89" y="45"/>
                      <a:pt x="89" y="37"/>
                      <a:pt x="87" y="29"/>
                    </a:cubicBezTo>
                    <a:cubicBezTo>
                      <a:pt x="84" y="19"/>
                      <a:pt x="78" y="12"/>
                      <a:pt x="66" y="11"/>
                    </a:cubicBezTo>
                    <a:cubicBezTo>
                      <a:pt x="56" y="11"/>
                      <a:pt x="45" y="11"/>
                      <a:pt x="34" y="11"/>
                    </a:cubicBezTo>
                    <a:cubicBezTo>
                      <a:pt x="34" y="11"/>
                      <a:pt x="34" y="11"/>
                      <a:pt x="33" y="11"/>
                    </a:cubicBezTo>
                    <a:cubicBezTo>
                      <a:pt x="33" y="30"/>
                      <a:pt x="33" y="48"/>
                      <a:pt x="33"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101" name="Freeform 29"/>
              <p:cNvSpPr/>
              <p:nvPr/>
            </p:nvSpPr>
            <p:spPr bwMode="auto">
              <a:xfrm>
                <a:off x="6858909" y="3891177"/>
                <a:ext cx="381253" cy="394068"/>
              </a:xfrm>
              <a:custGeom>
                <a:avLst/>
                <a:gdLst>
                  <a:gd name="T0" fmla="*/ 49 w 133"/>
                  <a:gd name="T1" fmla="*/ 0 h 138"/>
                  <a:gd name="T2" fmla="*/ 49 w 133"/>
                  <a:gd name="T3" fmla="*/ 7 h 138"/>
                  <a:gd name="T4" fmla="*/ 41 w 133"/>
                  <a:gd name="T5" fmla="*/ 8 h 138"/>
                  <a:gd name="T6" fmla="*/ 34 w 133"/>
                  <a:gd name="T7" fmla="*/ 15 h 138"/>
                  <a:gd name="T8" fmla="*/ 33 w 133"/>
                  <a:gd name="T9" fmla="*/ 23 h 138"/>
                  <a:gd name="T10" fmla="*/ 33 w 133"/>
                  <a:gd name="T11" fmla="*/ 83 h 138"/>
                  <a:gd name="T12" fmla="*/ 34 w 133"/>
                  <a:gd name="T13" fmla="*/ 96 h 138"/>
                  <a:gd name="T14" fmla="*/ 60 w 133"/>
                  <a:gd name="T15" fmla="*/ 124 h 138"/>
                  <a:gd name="T16" fmla="*/ 100 w 133"/>
                  <a:gd name="T17" fmla="*/ 110 h 138"/>
                  <a:gd name="T18" fmla="*/ 106 w 133"/>
                  <a:gd name="T19" fmla="*/ 94 h 138"/>
                  <a:gd name="T20" fmla="*/ 107 w 133"/>
                  <a:gd name="T21" fmla="*/ 80 h 138"/>
                  <a:gd name="T22" fmla="*/ 107 w 133"/>
                  <a:gd name="T23" fmla="*/ 24 h 138"/>
                  <a:gd name="T24" fmla="*/ 106 w 133"/>
                  <a:gd name="T25" fmla="*/ 15 h 138"/>
                  <a:gd name="T26" fmla="*/ 97 w 133"/>
                  <a:gd name="T27" fmla="*/ 8 h 138"/>
                  <a:gd name="T28" fmla="*/ 91 w 133"/>
                  <a:gd name="T29" fmla="*/ 7 h 138"/>
                  <a:gd name="T30" fmla="*/ 91 w 133"/>
                  <a:gd name="T31" fmla="*/ 0 h 138"/>
                  <a:gd name="T32" fmla="*/ 133 w 133"/>
                  <a:gd name="T33" fmla="*/ 0 h 138"/>
                  <a:gd name="T34" fmla="*/ 133 w 133"/>
                  <a:gd name="T35" fmla="*/ 7 h 138"/>
                  <a:gd name="T36" fmla="*/ 126 w 133"/>
                  <a:gd name="T37" fmla="*/ 8 h 138"/>
                  <a:gd name="T38" fmla="*/ 118 w 133"/>
                  <a:gd name="T39" fmla="*/ 15 h 138"/>
                  <a:gd name="T40" fmla="*/ 118 w 133"/>
                  <a:gd name="T41" fmla="*/ 25 h 138"/>
                  <a:gd name="T42" fmla="*/ 117 w 133"/>
                  <a:gd name="T43" fmla="*/ 88 h 138"/>
                  <a:gd name="T44" fmla="*/ 114 w 133"/>
                  <a:gd name="T45" fmla="*/ 105 h 138"/>
                  <a:gd name="T46" fmla="*/ 74 w 133"/>
                  <a:gd name="T47" fmla="*/ 136 h 138"/>
                  <a:gd name="T48" fmla="*/ 35 w 133"/>
                  <a:gd name="T49" fmla="*/ 127 h 138"/>
                  <a:gd name="T50" fmla="*/ 17 w 133"/>
                  <a:gd name="T51" fmla="*/ 96 h 138"/>
                  <a:gd name="T52" fmla="*/ 16 w 133"/>
                  <a:gd name="T53" fmla="*/ 83 h 138"/>
                  <a:gd name="T54" fmla="*/ 16 w 133"/>
                  <a:gd name="T55" fmla="*/ 25 h 138"/>
                  <a:gd name="T56" fmla="*/ 16 w 133"/>
                  <a:gd name="T57" fmla="*/ 15 h 138"/>
                  <a:gd name="T58" fmla="*/ 8 w 133"/>
                  <a:gd name="T59" fmla="*/ 8 h 138"/>
                  <a:gd name="T60" fmla="*/ 0 w 133"/>
                  <a:gd name="T61" fmla="*/ 7 h 138"/>
                  <a:gd name="T62" fmla="*/ 0 w 133"/>
                  <a:gd name="T63" fmla="*/ 0 h 138"/>
                  <a:gd name="T64" fmla="*/ 49 w 133"/>
                  <a:gd name="T65" fmla="*/ 0 h 13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Lst>
                <a:rect l="0" t="0" r="r" b="b"/>
                <a:pathLst>
                  <a:path w="133" h="138">
                    <a:moveTo>
                      <a:pt x="49" y="0"/>
                    </a:moveTo>
                    <a:cubicBezTo>
                      <a:pt x="49" y="2"/>
                      <a:pt x="49" y="4"/>
                      <a:pt x="49" y="7"/>
                    </a:cubicBezTo>
                    <a:cubicBezTo>
                      <a:pt x="46" y="7"/>
                      <a:pt x="44" y="7"/>
                      <a:pt x="41" y="8"/>
                    </a:cubicBezTo>
                    <a:cubicBezTo>
                      <a:pt x="36" y="8"/>
                      <a:pt x="34" y="10"/>
                      <a:pt x="34" y="15"/>
                    </a:cubicBezTo>
                    <a:cubicBezTo>
                      <a:pt x="33" y="17"/>
                      <a:pt x="33" y="20"/>
                      <a:pt x="33" y="23"/>
                    </a:cubicBezTo>
                    <a:cubicBezTo>
                      <a:pt x="33" y="43"/>
                      <a:pt x="33" y="63"/>
                      <a:pt x="33" y="83"/>
                    </a:cubicBezTo>
                    <a:cubicBezTo>
                      <a:pt x="33" y="87"/>
                      <a:pt x="33" y="92"/>
                      <a:pt x="34" y="96"/>
                    </a:cubicBezTo>
                    <a:cubicBezTo>
                      <a:pt x="36" y="112"/>
                      <a:pt x="46" y="120"/>
                      <a:pt x="60" y="124"/>
                    </a:cubicBezTo>
                    <a:cubicBezTo>
                      <a:pt x="76" y="128"/>
                      <a:pt x="89" y="123"/>
                      <a:pt x="100" y="110"/>
                    </a:cubicBezTo>
                    <a:cubicBezTo>
                      <a:pt x="104" y="106"/>
                      <a:pt x="105" y="100"/>
                      <a:pt x="106" y="94"/>
                    </a:cubicBezTo>
                    <a:cubicBezTo>
                      <a:pt x="106" y="90"/>
                      <a:pt x="106" y="85"/>
                      <a:pt x="107" y="80"/>
                    </a:cubicBezTo>
                    <a:cubicBezTo>
                      <a:pt x="107" y="62"/>
                      <a:pt x="107" y="43"/>
                      <a:pt x="107" y="24"/>
                    </a:cubicBezTo>
                    <a:cubicBezTo>
                      <a:pt x="107" y="21"/>
                      <a:pt x="106" y="18"/>
                      <a:pt x="106" y="15"/>
                    </a:cubicBezTo>
                    <a:cubicBezTo>
                      <a:pt x="105" y="10"/>
                      <a:pt x="103" y="8"/>
                      <a:pt x="97" y="8"/>
                    </a:cubicBezTo>
                    <a:cubicBezTo>
                      <a:pt x="95" y="7"/>
                      <a:pt x="93" y="7"/>
                      <a:pt x="91" y="7"/>
                    </a:cubicBezTo>
                    <a:cubicBezTo>
                      <a:pt x="91" y="4"/>
                      <a:pt x="91" y="2"/>
                      <a:pt x="91" y="0"/>
                    </a:cubicBezTo>
                    <a:cubicBezTo>
                      <a:pt x="105" y="0"/>
                      <a:pt x="119" y="0"/>
                      <a:pt x="133" y="0"/>
                    </a:cubicBezTo>
                    <a:cubicBezTo>
                      <a:pt x="133" y="2"/>
                      <a:pt x="133" y="4"/>
                      <a:pt x="133" y="7"/>
                    </a:cubicBezTo>
                    <a:cubicBezTo>
                      <a:pt x="131" y="7"/>
                      <a:pt x="128" y="7"/>
                      <a:pt x="126" y="8"/>
                    </a:cubicBezTo>
                    <a:cubicBezTo>
                      <a:pt x="121" y="8"/>
                      <a:pt x="119" y="11"/>
                      <a:pt x="118" y="15"/>
                    </a:cubicBezTo>
                    <a:cubicBezTo>
                      <a:pt x="118" y="18"/>
                      <a:pt x="118" y="22"/>
                      <a:pt x="118" y="25"/>
                    </a:cubicBezTo>
                    <a:cubicBezTo>
                      <a:pt x="117" y="46"/>
                      <a:pt x="118" y="67"/>
                      <a:pt x="117" y="88"/>
                    </a:cubicBezTo>
                    <a:cubicBezTo>
                      <a:pt x="117" y="94"/>
                      <a:pt x="116" y="99"/>
                      <a:pt x="114" y="105"/>
                    </a:cubicBezTo>
                    <a:cubicBezTo>
                      <a:pt x="108" y="124"/>
                      <a:pt x="94" y="134"/>
                      <a:pt x="74" y="136"/>
                    </a:cubicBezTo>
                    <a:cubicBezTo>
                      <a:pt x="60" y="138"/>
                      <a:pt x="47" y="135"/>
                      <a:pt x="35" y="127"/>
                    </a:cubicBezTo>
                    <a:cubicBezTo>
                      <a:pt x="24" y="120"/>
                      <a:pt x="18" y="109"/>
                      <a:pt x="17" y="96"/>
                    </a:cubicBezTo>
                    <a:cubicBezTo>
                      <a:pt x="16" y="92"/>
                      <a:pt x="16" y="87"/>
                      <a:pt x="16" y="83"/>
                    </a:cubicBezTo>
                    <a:cubicBezTo>
                      <a:pt x="16" y="64"/>
                      <a:pt x="16" y="45"/>
                      <a:pt x="16" y="25"/>
                    </a:cubicBezTo>
                    <a:cubicBezTo>
                      <a:pt x="16" y="22"/>
                      <a:pt x="16" y="18"/>
                      <a:pt x="16" y="15"/>
                    </a:cubicBezTo>
                    <a:cubicBezTo>
                      <a:pt x="15" y="10"/>
                      <a:pt x="13" y="8"/>
                      <a:pt x="8" y="8"/>
                    </a:cubicBezTo>
                    <a:cubicBezTo>
                      <a:pt x="5" y="7"/>
                      <a:pt x="3" y="7"/>
                      <a:pt x="0" y="7"/>
                    </a:cubicBezTo>
                    <a:cubicBezTo>
                      <a:pt x="0" y="4"/>
                      <a:pt x="0" y="2"/>
                      <a:pt x="0" y="0"/>
                    </a:cubicBezTo>
                    <a:cubicBezTo>
                      <a:pt x="16" y="0"/>
                      <a:pt x="32" y="0"/>
                      <a:pt x="49"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102" name="Freeform 30"/>
              <p:cNvSpPr/>
              <p:nvPr/>
            </p:nvSpPr>
            <p:spPr bwMode="auto">
              <a:xfrm>
                <a:off x="7832866" y="3891177"/>
                <a:ext cx="378049" cy="390864"/>
              </a:xfrm>
              <a:custGeom>
                <a:avLst/>
                <a:gdLst>
                  <a:gd name="T0" fmla="*/ 73 w 133"/>
                  <a:gd name="T1" fmla="*/ 137 h 137"/>
                  <a:gd name="T2" fmla="*/ 64 w 133"/>
                  <a:gd name="T3" fmla="*/ 137 h 137"/>
                  <a:gd name="T4" fmla="*/ 58 w 133"/>
                  <a:gd name="T5" fmla="*/ 133 h 137"/>
                  <a:gd name="T6" fmla="*/ 39 w 133"/>
                  <a:gd name="T7" fmla="*/ 80 h 137"/>
                  <a:gd name="T8" fmla="*/ 17 w 133"/>
                  <a:gd name="T9" fmla="*/ 23 h 137"/>
                  <a:gd name="T10" fmla="*/ 13 w 133"/>
                  <a:gd name="T11" fmla="*/ 14 h 137"/>
                  <a:gd name="T12" fmla="*/ 4 w 133"/>
                  <a:gd name="T13" fmla="*/ 7 h 137"/>
                  <a:gd name="T14" fmla="*/ 0 w 133"/>
                  <a:gd name="T15" fmla="*/ 7 h 137"/>
                  <a:gd name="T16" fmla="*/ 0 w 133"/>
                  <a:gd name="T17" fmla="*/ 0 h 137"/>
                  <a:gd name="T18" fmla="*/ 47 w 133"/>
                  <a:gd name="T19" fmla="*/ 0 h 137"/>
                  <a:gd name="T20" fmla="*/ 47 w 133"/>
                  <a:gd name="T21" fmla="*/ 7 h 137"/>
                  <a:gd name="T22" fmla="*/ 39 w 133"/>
                  <a:gd name="T23" fmla="*/ 8 h 137"/>
                  <a:gd name="T24" fmla="*/ 34 w 133"/>
                  <a:gd name="T25" fmla="*/ 15 h 137"/>
                  <a:gd name="T26" fmla="*/ 35 w 133"/>
                  <a:gd name="T27" fmla="*/ 20 h 137"/>
                  <a:gd name="T28" fmla="*/ 68 w 133"/>
                  <a:gd name="T29" fmla="*/ 112 h 137"/>
                  <a:gd name="T30" fmla="*/ 70 w 133"/>
                  <a:gd name="T31" fmla="*/ 116 h 137"/>
                  <a:gd name="T32" fmla="*/ 72 w 133"/>
                  <a:gd name="T33" fmla="*/ 113 h 137"/>
                  <a:gd name="T34" fmla="*/ 106 w 133"/>
                  <a:gd name="T35" fmla="*/ 18 h 137"/>
                  <a:gd name="T36" fmla="*/ 106 w 133"/>
                  <a:gd name="T37" fmla="*/ 16 h 137"/>
                  <a:gd name="T38" fmla="*/ 101 w 133"/>
                  <a:gd name="T39" fmla="*/ 7 h 137"/>
                  <a:gd name="T40" fmla="*/ 94 w 133"/>
                  <a:gd name="T41" fmla="*/ 7 h 137"/>
                  <a:gd name="T42" fmla="*/ 94 w 133"/>
                  <a:gd name="T43" fmla="*/ 0 h 137"/>
                  <a:gd name="T44" fmla="*/ 133 w 133"/>
                  <a:gd name="T45" fmla="*/ 0 h 137"/>
                  <a:gd name="T46" fmla="*/ 133 w 133"/>
                  <a:gd name="T47" fmla="*/ 7 h 137"/>
                  <a:gd name="T48" fmla="*/ 130 w 133"/>
                  <a:gd name="T49" fmla="*/ 7 h 137"/>
                  <a:gd name="T50" fmla="*/ 119 w 133"/>
                  <a:gd name="T51" fmla="*/ 16 h 137"/>
                  <a:gd name="T52" fmla="*/ 110 w 133"/>
                  <a:gd name="T53" fmla="*/ 38 h 137"/>
                  <a:gd name="T54" fmla="*/ 74 w 133"/>
                  <a:gd name="T55" fmla="*/ 133 h 137"/>
                  <a:gd name="T56" fmla="*/ 73 w 133"/>
                  <a:gd name="T57" fmla="*/ 137 h 13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Lst>
                <a:rect l="0" t="0" r="r" b="b"/>
                <a:pathLst>
                  <a:path w="133" h="137">
                    <a:moveTo>
                      <a:pt x="73" y="137"/>
                    </a:moveTo>
                    <a:cubicBezTo>
                      <a:pt x="69" y="137"/>
                      <a:pt x="66" y="137"/>
                      <a:pt x="64" y="137"/>
                    </a:cubicBezTo>
                    <a:cubicBezTo>
                      <a:pt x="61" y="137"/>
                      <a:pt x="59" y="136"/>
                      <a:pt x="58" y="133"/>
                    </a:cubicBezTo>
                    <a:cubicBezTo>
                      <a:pt x="52" y="115"/>
                      <a:pt x="45" y="98"/>
                      <a:pt x="39" y="80"/>
                    </a:cubicBezTo>
                    <a:cubicBezTo>
                      <a:pt x="31" y="61"/>
                      <a:pt x="24" y="42"/>
                      <a:pt x="17" y="23"/>
                    </a:cubicBezTo>
                    <a:cubicBezTo>
                      <a:pt x="16" y="20"/>
                      <a:pt x="15" y="17"/>
                      <a:pt x="13" y="14"/>
                    </a:cubicBezTo>
                    <a:cubicBezTo>
                      <a:pt x="11" y="10"/>
                      <a:pt x="8" y="8"/>
                      <a:pt x="4" y="7"/>
                    </a:cubicBezTo>
                    <a:cubicBezTo>
                      <a:pt x="3" y="7"/>
                      <a:pt x="2" y="7"/>
                      <a:pt x="0" y="7"/>
                    </a:cubicBezTo>
                    <a:cubicBezTo>
                      <a:pt x="0" y="4"/>
                      <a:pt x="0" y="2"/>
                      <a:pt x="0" y="0"/>
                    </a:cubicBezTo>
                    <a:cubicBezTo>
                      <a:pt x="16" y="0"/>
                      <a:pt x="31" y="0"/>
                      <a:pt x="47" y="0"/>
                    </a:cubicBezTo>
                    <a:cubicBezTo>
                      <a:pt x="47" y="2"/>
                      <a:pt x="47" y="4"/>
                      <a:pt x="47" y="7"/>
                    </a:cubicBezTo>
                    <a:cubicBezTo>
                      <a:pt x="44" y="7"/>
                      <a:pt x="42" y="7"/>
                      <a:pt x="39" y="8"/>
                    </a:cubicBezTo>
                    <a:cubicBezTo>
                      <a:pt x="34" y="8"/>
                      <a:pt x="33" y="10"/>
                      <a:pt x="34" y="15"/>
                    </a:cubicBezTo>
                    <a:cubicBezTo>
                      <a:pt x="34" y="17"/>
                      <a:pt x="35" y="19"/>
                      <a:pt x="35" y="20"/>
                    </a:cubicBezTo>
                    <a:cubicBezTo>
                      <a:pt x="46" y="51"/>
                      <a:pt x="57" y="81"/>
                      <a:pt x="68" y="112"/>
                    </a:cubicBezTo>
                    <a:cubicBezTo>
                      <a:pt x="69" y="113"/>
                      <a:pt x="69" y="114"/>
                      <a:pt x="70" y="116"/>
                    </a:cubicBezTo>
                    <a:cubicBezTo>
                      <a:pt x="71" y="114"/>
                      <a:pt x="71" y="113"/>
                      <a:pt x="72" y="113"/>
                    </a:cubicBezTo>
                    <a:cubicBezTo>
                      <a:pt x="83" y="81"/>
                      <a:pt x="94" y="50"/>
                      <a:pt x="106" y="18"/>
                    </a:cubicBezTo>
                    <a:cubicBezTo>
                      <a:pt x="106" y="17"/>
                      <a:pt x="106" y="17"/>
                      <a:pt x="106" y="16"/>
                    </a:cubicBezTo>
                    <a:cubicBezTo>
                      <a:pt x="107" y="10"/>
                      <a:pt x="106" y="8"/>
                      <a:pt x="101" y="7"/>
                    </a:cubicBezTo>
                    <a:cubicBezTo>
                      <a:pt x="98" y="7"/>
                      <a:pt x="96" y="7"/>
                      <a:pt x="94" y="7"/>
                    </a:cubicBezTo>
                    <a:cubicBezTo>
                      <a:pt x="94" y="4"/>
                      <a:pt x="94" y="2"/>
                      <a:pt x="94" y="0"/>
                    </a:cubicBezTo>
                    <a:cubicBezTo>
                      <a:pt x="106" y="0"/>
                      <a:pt x="119" y="0"/>
                      <a:pt x="133" y="0"/>
                    </a:cubicBezTo>
                    <a:cubicBezTo>
                      <a:pt x="133" y="2"/>
                      <a:pt x="133" y="4"/>
                      <a:pt x="133" y="7"/>
                    </a:cubicBezTo>
                    <a:cubicBezTo>
                      <a:pt x="132" y="7"/>
                      <a:pt x="131" y="7"/>
                      <a:pt x="130" y="7"/>
                    </a:cubicBezTo>
                    <a:cubicBezTo>
                      <a:pt x="124" y="8"/>
                      <a:pt x="121" y="11"/>
                      <a:pt x="119" y="16"/>
                    </a:cubicBezTo>
                    <a:cubicBezTo>
                      <a:pt x="116" y="24"/>
                      <a:pt x="113" y="31"/>
                      <a:pt x="110" y="38"/>
                    </a:cubicBezTo>
                    <a:cubicBezTo>
                      <a:pt x="98" y="70"/>
                      <a:pt x="86" y="101"/>
                      <a:pt x="74" y="133"/>
                    </a:cubicBezTo>
                    <a:cubicBezTo>
                      <a:pt x="74" y="134"/>
                      <a:pt x="73" y="135"/>
                      <a:pt x="73" y="1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103" name="Freeform 31"/>
              <p:cNvSpPr/>
              <p:nvPr/>
            </p:nvSpPr>
            <p:spPr bwMode="auto">
              <a:xfrm>
                <a:off x="9844855" y="3891177"/>
                <a:ext cx="342807" cy="384457"/>
              </a:xfrm>
              <a:custGeom>
                <a:avLst/>
                <a:gdLst>
                  <a:gd name="T0" fmla="*/ 85 w 120"/>
                  <a:gd name="T1" fmla="*/ 127 h 135"/>
                  <a:gd name="T2" fmla="*/ 85 w 120"/>
                  <a:gd name="T3" fmla="*/ 134 h 135"/>
                  <a:gd name="T4" fmla="*/ 35 w 120"/>
                  <a:gd name="T5" fmla="*/ 134 h 135"/>
                  <a:gd name="T6" fmla="*/ 35 w 120"/>
                  <a:gd name="T7" fmla="*/ 127 h 135"/>
                  <a:gd name="T8" fmla="*/ 44 w 120"/>
                  <a:gd name="T9" fmla="*/ 126 h 135"/>
                  <a:gd name="T10" fmla="*/ 50 w 120"/>
                  <a:gd name="T11" fmla="*/ 120 h 135"/>
                  <a:gd name="T12" fmla="*/ 51 w 120"/>
                  <a:gd name="T13" fmla="*/ 113 h 135"/>
                  <a:gd name="T14" fmla="*/ 51 w 120"/>
                  <a:gd name="T15" fmla="*/ 85 h 135"/>
                  <a:gd name="T16" fmla="*/ 50 w 120"/>
                  <a:gd name="T17" fmla="*/ 79 h 135"/>
                  <a:gd name="T18" fmla="*/ 17 w 120"/>
                  <a:gd name="T19" fmla="*/ 19 h 135"/>
                  <a:gd name="T20" fmla="*/ 15 w 120"/>
                  <a:gd name="T21" fmla="*/ 15 h 135"/>
                  <a:gd name="T22" fmla="*/ 3 w 120"/>
                  <a:gd name="T23" fmla="*/ 7 h 135"/>
                  <a:gd name="T24" fmla="*/ 0 w 120"/>
                  <a:gd name="T25" fmla="*/ 7 h 135"/>
                  <a:gd name="T26" fmla="*/ 0 w 120"/>
                  <a:gd name="T27" fmla="*/ 0 h 135"/>
                  <a:gd name="T28" fmla="*/ 48 w 120"/>
                  <a:gd name="T29" fmla="*/ 0 h 135"/>
                  <a:gd name="T30" fmla="*/ 48 w 120"/>
                  <a:gd name="T31" fmla="*/ 7 h 135"/>
                  <a:gd name="T32" fmla="*/ 40 w 120"/>
                  <a:gd name="T33" fmla="*/ 7 h 135"/>
                  <a:gd name="T34" fmla="*/ 36 w 120"/>
                  <a:gd name="T35" fmla="*/ 14 h 135"/>
                  <a:gd name="T36" fmla="*/ 37 w 120"/>
                  <a:gd name="T37" fmla="*/ 18 h 135"/>
                  <a:gd name="T38" fmla="*/ 61 w 120"/>
                  <a:gd name="T39" fmla="*/ 64 h 135"/>
                  <a:gd name="T40" fmla="*/ 63 w 120"/>
                  <a:gd name="T41" fmla="*/ 68 h 135"/>
                  <a:gd name="T42" fmla="*/ 66 w 120"/>
                  <a:gd name="T43" fmla="*/ 64 h 135"/>
                  <a:gd name="T44" fmla="*/ 91 w 120"/>
                  <a:gd name="T45" fmla="*/ 18 h 135"/>
                  <a:gd name="T46" fmla="*/ 93 w 120"/>
                  <a:gd name="T47" fmla="*/ 12 h 135"/>
                  <a:gd name="T48" fmla="*/ 90 w 120"/>
                  <a:gd name="T49" fmla="*/ 8 h 135"/>
                  <a:gd name="T50" fmla="*/ 81 w 120"/>
                  <a:gd name="T51" fmla="*/ 7 h 135"/>
                  <a:gd name="T52" fmla="*/ 81 w 120"/>
                  <a:gd name="T53" fmla="*/ 0 h 135"/>
                  <a:gd name="T54" fmla="*/ 120 w 120"/>
                  <a:gd name="T55" fmla="*/ 0 h 135"/>
                  <a:gd name="T56" fmla="*/ 120 w 120"/>
                  <a:gd name="T57" fmla="*/ 7 h 135"/>
                  <a:gd name="T58" fmla="*/ 115 w 120"/>
                  <a:gd name="T59" fmla="*/ 8 h 135"/>
                  <a:gd name="T60" fmla="*/ 108 w 120"/>
                  <a:gd name="T61" fmla="*/ 12 h 135"/>
                  <a:gd name="T62" fmla="*/ 103 w 120"/>
                  <a:gd name="T63" fmla="*/ 19 h 135"/>
                  <a:gd name="T64" fmla="*/ 71 w 120"/>
                  <a:gd name="T65" fmla="*/ 75 h 135"/>
                  <a:gd name="T66" fmla="*/ 69 w 120"/>
                  <a:gd name="T67" fmla="*/ 82 h 135"/>
                  <a:gd name="T68" fmla="*/ 69 w 120"/>
                  <a:gd name="T69" fmla="*/ 111 h 135"/>
                  <a:gd name="T70" fmla="*/ 69 w 120"/>
                  <a:gd name="T71" fmla="*/ 118 h 135"/>
                  <a:gd name="T72" fmla="*/ 77 w 120"/>
                  <a:gd name="T73" fmla="*/ 126 h 135"/>
                  <a:gd name="T74" fmla="*/ 85 w 120"/>
                  <a:gd name="T75" fmla="*/ 12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Lst>
                <a:rect l="0" t="0" r="r" b="b"/>
                <a:pathLst>
                  <a:path w="120" h="135">
                    <a:moveTo>
                      <a:pt x="85" y="127"/>
                    </a:moveTo>
                    <a:cubicBezTo>
                      <a:pt x="85" y="130"/>
                      <a:pt x="85" y="132"/>
                      <a:pt x="85" y="134"/>
                    </a:cubicBezTo>
                    <a:cubicBezTo>
                      <a:pt x="81" y="135"/>
                      <a:pt x="44" y="135"/>
                      <a:pt x="35" y="134"/>
                    </a:cubicBezTo>
                    <a:cubicBezTo>
                      <a:pt x="35" y="132"/>
                      <a:pt x="35" y="130"/>
                      <a:pt x="35" y="127"/>
                    </a:cubicBezTo>
                    <a:cubicBezTo>
                      <a:pt x="38" y="127"/>
                      <a:pt x="41" y="126"/>
                      <a:pt x="44" y="126"/>
                    </a:cubicBezTo>
                    <a:cubicBezTo>
                      <a:pt x="48" y="126"/>
                      <a:pt x="50" y="124"/>
                      <a:pt x="50" y="120"/>
                    </a:cubicBezTo>
                    <a:cubicBezTo>
                      <a:pt x="51" y="118"/>
                      <a:pt x="51" y="115"/>
                      <a:pt x="51" y="113"/>
                    </a:cubicBezTo>
                    <a:cubicBezTo>
                      <a:pt x="51" y="104"/>
                      <a:pt x="51" y="95"/>
                      <a:pt x="51" y="85"/>
                    </a:cubicBezTo>
                    <a:cubicBezTo>
                      <a:pt x="51" y="83"/>
                      <a:pt x="51" y="81"/>
                      <a:pt x="50" y="79"/>
                    </a:cubicBezTo>
                    <a:cubicBezTo>
                      <a:pt x="39" y="59"/>
                      <a:pt x="28" y="39"/>
                      <a:pt x="17" y="19"/>
                    </a:cubicBezTo>
                    <a:cubicBezTo>
                      <a:pt x="16" y="17"/>
                      <a:pt x="15" y="16"/>
                      <a:pt x="15" y="15"/>
                    </a:cubicBezTo>
                    <a:cubicBezTo>
                      <a:pt x="12" y="10"/>
                      <a:pt x="9" y="7"/>
                      <a:pt x="3" y="7"/>
                    </a:cubicBezTo>
                    <a:cubicBezTo>
                      <a:pt x="2" y="7"/>
                      <a:pt x="1" y="7"/>
                      <a:pt x="0" y="7"/>
                    </a:cubicBezTo>
                    <a:cubicBezTo>
                      <a:pt x="0" y="4"/>
                      <a:pt x="0" y="2"/>
                      <a:pt x="0" y="0"/>
                    </a:cubicBezTo>
                    <a:cubicBezTo>
                      <a:pt x="16" y="0"/>
                      <a:pt x="31" y="0"/>
                      <a:pt x="48" y="0"/>
                    </a:cubicBezTo>
                    <a:cubicBezTo>
                      <a:pt x="48" y="2"/>
                      <a:pt x="48" y="4"/>
                      <a:pt x="48" y="7"/>
                    </a:cubicBezTo>
                    <a:cubicBezTo>
                      <a:pt x="45" y="7"/>
                      <a:pt x="42" y="7"/>
                      <a:pt x="40" y="7"/>
                    </a:cubicBezTo>
                    <a:cubicBezTo>
                      <a:pt x="35" y="8"/>
                      <a:pt x="34" y="10"/>
                      <a:pt x="36" y="14"/>
                    </a:cubicBezTo>
                    <a:cubicBezTo>
                      <a:pt x="36" y="15"/>
                      <a:pt x="37" y="17"/>
                      <a:pt x="37" y="18"/>
                    </a:cubicBezTo>
                    <a:cubicBezTo>
                      <a:pt x="45" y="33"/>
                      <a:pt x="53" y="49"/>
                      <a:pt x="61" y="64"/>
                    </a:cubicBezTo>
                    <a:cubicBezTo>
                      <a:pt x="61" y="65"/>
                      <a:pt x="62" y="66"/>
                      <a:pt x="63" y="68"/>
                    </a:cubicBezTo>
                    <a:cubicBezTo>
                      <a:pt x="64" y="66"/>
                      <a:pt x="65" y="65"/>
                      <a:pt x="66" y="64"/>
                    </a:cubicBezTo>
                    <a:cubicBezTo>
                      <a:pt x="74" y="49"/>
                      <a:pt x="82" y="34"/>
                      <a:pt x="91" y="18"/>
                    </a:cubicBezTo>
                    <a:cubicBezTo>
                      <a:pt x="92" y="16"/>
                      <a:pt x="93" y="14"/>
                      <a:pt x="93" y="12"/>
                    </a:cubicBezTo>
                    <a:cubicBezTo>
                      <a:pt x="94" y="9"/>
                      <a:pt x="93" y="8"/>
                      <a:pt x="90" y="8"/>
                    </a:cubicBezTo>
                    <a:cubicBezTo>
                      <a:pt x="87" y="7"/>
                      <a:pt x="85" y="7"/>
                      <a:pt x="81" y="7"/>
                    </a:cubicBezTo>
                    <a:cubicBezTo>
                      <a:pt x="81" y="4"/>
                      <a:pt x="81" y="2"/>
                      <a:pt x="81" y="0"/>
                    </a:cubicBezTo>
                    <a:cubicBezTo>
                      <a:pt x="94" y="0"/>
                      <a:pt x="107" y="0"/>
                      <a:pt x="120" y="0"/>
                    </a:cubicBezTo>
                    <a:cubicBezTo>
                      <a:pt x="120" y="2"/>
                      <a:pt x="120" y="4"/>
                      <a:pt x="120" y="7"/>
                    </a:cubicBezTo>
                    <a:cubicBezTo>
                      <a:pt x="119" y="7"/>
                      <a:pt x="117" y="7"/>
                      <a:pt x="115" y="8"/>
                    </a:cubicBezTo>
                    <a:cubicBezTo>
                      <a:pt x="112" y="8"/>
                      <a:pt x="109" y="9"/>
                      <a:pt x="108" y="12"/>
                    </a:cubicBezTo>
                    <a:cubicBezTo>
                      <a:pt x="106" y="14"/>
                      <a:pt x="104" y="17"/>
                      <a:pt x="103" y="19"/>
                    </a:cubicBezTo>
                    <a:cubicBezTo>
                      <a:pt x="92" y="38"/>
                      <a:pt x="81" y="56"/>
                      <a:pt x="71" y="75"/>
                    </a:cubicBezTo>
                    <a:cubicBezTo>
                      <a:pt x="69" y="77"/>
                      <a:pt x="68" y="80"/>
                      <a:pt x="69" y="82"/>
                    </a:cubicBezTo>
                    <a:cubicBezTo>
                      <a:pt x="69" y="92"/>
                      <a:pt x="69" y="102"/>
                      <a:pt x="69" y="111"/>
                    </a:cubicBezTo>
                    <a:cubicBezTo>
                      <a:pt x="69" y="114"/>
                      <a:pt x="69" y="116"/>
                      <a:pt x="69" y="118"/>
                    </a:cubicBezTo>
                    <a:cubicBezTo>
                      <a:pt x="70" y="124"/>
                      <a:pt x="71" y="125"/>
                      <a:pt x="77" y="126"/>
                    </a:cubicBezTo>
                    <a:cubicBezTo>
                      <a:pt x="80" y="126"/>
                      <a:pt x="82" y="127"/>
                      <a:pt x="85" y="1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104" name="Freeform 32"/>
              <p:cNvSpPr/>
              <p:nvPr/>
            </p:nvSpPr>
            <p:spPr bwMode="auto">
              <a:xfrm>
                <a:off x="9514863" y="3878362"/>
                <a:ext cx="329992" cy="394068"/>
              </a:xfrm>
              <a:custGeom>
                <a:avLst/>
                <a:gdLst>
                  <a:gd name="T0" fmla="*/ 108 w 116"/>
                  <a:gd name="T1" fmla="*/ 42 h 139"/>
                  <a:gd name="T2" fmla="*/ 102 w 116"/>
                  <a:gd name="T3" fmla="*/ 29 h 139"/>
                  <a:gd name="T4" fmla="*/ 72 w 116"/>
                  <a:gd name="T5" fmla="*/ 14 h 139"/>
                  <a:gd name="T6" fmla="*/ 67 w 116"/>
                  <a:gd name="T7" fmla="*/ 18 h 139"/>
                  <a:gd name="T8" fmla="*/ 66 w 116"/>
                  <a:gd name="T9" fmla="*/ 24 h 139"/>
                  <a:gd name="T10" fmla="*/ 66 w 116"/>
                  <a:gd name="T11" fmla="*/ 115 h 139"/>
                  <a:gd name="T12" fmla="*/ 67 w 116"/>
                  <a:gd name="T13" fmla="*/ 123 h 139"/>
                  <a:gd name="T14" fmla="*/ 75 w 116"/>
                  <a:gd name="T15" fmla="*/ 131 h 139"/>
                  <a:gd name="T16" fmla="*/ 83 w 116"/>
                  <a:gd name="T17" fmla="*/ 132 h 139"/>
                  <a:gd name="T18" fmla="*/ 83 w 116"/>
                  <a:gd name="T19" fmla="*/ 139 h 139"/>
                  <a:gd name="T20" fmla="*/ 33 w 116"/>
                  <a:gd name="T21" fmla="*/ 139 h 139"/>
                  <a:gd name="T22" fmla="*/ 33 w 116"/>
                  <a:gd name="T23" fmla="*/ 132 h 139"/>
                  <a:gd name="T24" fmla="*/ 41 w 116"/>
                  <a:gd name="T25" fmla="*/ 131 h 139"/>
                  <a:gd name="T26" fmla="*/ 49 w 116"/>
                  <a:gd name="T27" fmla="*/ 123 h 139"/>
                  <a:gd name="T28" fmla="*/ 49 w 116"/>
                  <a:gd name="T29" fmla="*/ 118 h 139"/>
                  <a:gd name="T30" fmla="*/ 49 w 116"/>
                  <a:gd name="T31" fmla="*/ 22 h 139"/>
                  <a:gd name="T32" fmla="*/ 41 w 116"/>
                  <a:gd name="T33" fmla="*/ 14 h 139"/>
                  <a:gd name="T34" fmla="*/ 32 w 116"/>
                  <a:gd name="T35" fmla="*/ 15 h 139"/>
                  <a:gd name="T36" fmla="*/ 18 w 116"/>
                  <a:gd name="T37" fmla="*/ 23 h 139"/>
                  <a:gd name="T38" fmla="*/ 11 w 116"/>
                  <a:gd name="T39" fmla="*/ 36 h 139"/>
                  <a:gd name="T40" fmla="*/ 8 w 116"/>
                  <a:gd name="T41" fmla="*/ 42 h 139"/>
                  <a:gd name="T42" fmla="*/ 0 w 116"/>
                  <a:gd name="T43" fmla="*/ 39 h 139"/>
                  <a:gd name="T44" fmla="*/ 13 w 116"/>
                  <a:gd name="T45" fmla="*/ 0 h 139"/>
                  <a:gd name="T46" fmla="*/ 19 w 116"/>
                  <a:gd name="T47" fmla="*/ 0 h 139"/>
                  <a:gd name="T48" fmla="*/ 21 w 116"/>
                  <a:gd name="T49" fmla="*/ 4 h 139"/>
                  <a:gd name="T50" fmla="*/ 95 w 116"/>
                  <a:gd name="T51" fmla="*/ 4 h 139"/>
                  <a:gd name="T52" fmla="*/ 97 w 116"/>
                  <a:gd name="T53" fmla="*/ 0 h 139"/>
                  <a:gd name="T54" fmla="*/ 103 w 116"/>
                  <a:gd name="T55" fmla="*/ 0 h 139"/>
                  <a:gd name="T56" fmla="*/ 116 w 116"/>
                  <a:gd name="T57" fmla="*/ 39 h 139"/>
                  <a:gd name="T58" fmla="*/ 108 w 116"/>
                  <a:gd name="T59" fmla="*/ 42 h 1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116" h="139">
                    <a:moveTo>
                      <a:pt x="108" y="42"/>
                    </a:moveTo>
                    <a:cubicBezTo>
                      <a:pt x="106" y="37"/>
                      <a:pt x="104" y="33"/>
                      <a:pt x="102" y="29"/>
                    </a:cubicBezTo>
                    <a:cubicBezTo>
                      <a:pt x="96" y="17"/>
                      <a:pt x="85" y="13"/>
                      <a:pt x="72" y="14"/>
                    </a:cubicBezTo>
                    <a:cubicBezTo>
                      <a:pt x="68" y="14"/>
                      <a:pt x="67" y="15"/>
                      <a:pt x="67" y="18"/>
                    </a:cubicBezTo>
                    <a:cubicBezTo>
                      <a:pt x="66" y="20"/>
                      <a:pt x="66" y="22"/>
                      <a:pt x="66" y="24"/>
                    </a:cubicBezTo>
                    <a:cubicBezTo>
                      <a:pt x="66" y="54"/>
                      <a:pt x="66" y="85"/>
                      <a:pt x="66" y="115"/>
                    </a:cubicBezTo>
                    <a:cubicBezTo>
                      <a:pt x="66" y="118"/>
                      <a:pt x="67" y="120"/>
                      <a:pt x="67" y="123"/>
                    </a:cubicBezTo>
                    <a:cubicBezTo>
                      <a:pt x="68" y="128"/>
                      <a:pt x="70" y="130"/>
                      <a:pt x="75" y="131"/>
                    </a:cubicBezTo>
                    <a:cubicBezTo>
                      <a:pt x="78" y="131"/>
                      <a:pt x="80" y="132"/>
                      <a:pt x="83" y="132"/>
                    </a:cubicBezTo>
                    <a:cubicBezTo>
                      <a:pt x="83" y="134"/>
                      <a:pt x="83" y="137"/>
                      <a:pt x="83" y="139"/>
                    </a:cubicBezTo>
                    <a:cubicBezTo>
                      <a:pt x="66" y="139"/>
                      <a:pt x="50" y="139"/>
                      <a:pt x="33" y="139"/>
                    </a:cubicBezTo>
                    <a:cubicBezTo>
                      <a:pt x="33" y="137"/>
                      <a:pt x="33" y="135"/>
                      <a:pt x="33" y="132"/>
                    </a:cubicBezTo>
                    <a:cubicBezTo>
                      <a:pt x="36" y="132"/>
                      <a:pt x="39" y="131"/>
                      <a:pt x="41" y="131"/>
                    </a:cubicBezTo>
                    <a:cubicBezTo>
                      <a:pt x="47" y="130"/>
                      <a:pt x="49" y="128"/>
                      <a:pt x="49" y="123"/>
                    </a:cubicBezTo>
                    <a:cubicBezTo>
                      <a:pt x="49" y="121"/>
                      <a:pt x="49" y="120"/>
                      <a:pt x="49" y="118"/>
                    </a:cubicBezTo>
                    <a:cubicBezTo>
                      <a:pt x="49" y="86"/>
                      <a:pt x="49" y="54"/>
                      <a:pt x="49" y="22"/>
                    </a:cubicBezTo>
                    <a:cubicBezTo>
                      <a:pt x="49" y="14"/>
                      <a:pt x="49" y="13"/>
                      <a:pt x="41" y="14"/>
                    </a:cubicBezTo>
                    <a:cubicBezTo>
                      <a:pt x="38" y="14"/>
                      <a:pt x="35" y="14"/>
                      <a:pt x="32" y="15"/>
                    </a:cubicBezTo>
                    <a:cubicBezTo>
                      <a:pt x="26" y="16"/>
                      <a:pt x="21" y="18"/>
                      <a:pt x="18" y="23"/>
                    </a:cubicBezTo>
                    <a:cubicBezTo>
                      <a:pt x="15" y="27"/>
                      <a:pt x="13" y="32"/>
                      <a:pt x="11" y="36"/>
                    </a:cubicBezTo>
                    <a:cubicBezTo>
                      <a:pt x="10" y="38"/>
                      <a:pt x="9" y="40"/>
                      <a:pt x="8" y="42"/>
                    </a:cubicBezTo>
                    <a:cubicBezTo>
                      <a:pt x="5" y="41"/>
                      <a:pt x="3" y="40"/>
                      <a:pt x="0" y="39"/>
                    </a:cubicBezTo>
                    <a:cubicBezTo>
                      <a:pt x="5" y="26"/>
                      <a:pt x="9" y="13"/>
                      <a:pt x="13" y="0"/>
                    </a:cubicBezTo>
                    <a:cubicBezTo>
                      <a:pt x="15" y="0"/>
                      <a:pt x="17" y="0"/>
                      <a:pt x="19" y="0"/>
                    </a:cubicBezTo>
                    <a:cubicBezTo>
                      <a:pt x="20" y="1"/>
                      <a:pt x="20" y="3"/>
                      <a:pt x="21" y="4"/>
                    </a:cubicBezTo>
                    <a:cubicBezTo>
                      <a:pt x="46" y="4"/>
                      <a:pt x="70" y="4"/>
                      <a:pt x="95" y="4"/>
                    </a:cubicBezTo>
                    <a:cubicBezTo>
                      <a:pt x="95" y="3"/>
                      <a:pt x="96" y="1"/>
                      <a:pt x="97" y="0"/>
                    </a:cubicBezTo>
                    <a:cubicBezTo>
                      <a:pt x="98" y="0"/>
                      <a:pt x="100" y="0"/>
                      <a:pt x="103" y="0"/>
                    </a:cubicBezTo>
                    <a:cubicBezTo>
                      <a:pt x="107" y="13"/>
                      <a:pt x="112" y="26"/>
                      <a:pt x="116" y="39"/>
                    </a:cubicBezTo>
                    <a:cubicBezTo>
                      <a:pt x="113" y="40"/>
                      <a:pt x="111" y="41"/>
                      <a:pt x="108" y="4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105" name="Freeform 33"/>
              <p:cNvSpPr/>
              <p:nvPr/>
            </p:nvSpPr>
            <p:spPr bwMode="auto">
              <a:xfrm>
                <a:off x="5715150" y="3891177"/>
                <a:ext cx="140967" cy="381253"/>
              </a:xfrm>
              <a:custGeom>
                <a:avLst/>
                <a:gdLst>
                  <a:gd name="T0" fmla="*/ 0 w 50"/>
                  <a:gd name="T1" fmla="*/ 134 h 134"/>
                  <a:gd name="T2" fmla="*/ 0 w 50"/>
                  <a:gd name="T3" fmla="*/ 127 h 134"/>
                  <a:gd name="T4" fmla="*/ 9 w 50"/>
                  <a:gd name="T5" fmla="*/ 126 h 134"/>
                  <a:gd name="T6" fmla="*/ 16 w 50"/>
                  <a:gd name="T7" fmla="*/ 119 h 134"/>
                  <a:gd name="T8" fmla="*/ 16 w 50"/>
                  <a:gd name="T9" fmla="*/ 113 h 134"/>
                  <a:gd name="T10" fmla="*/ 16 w 50"/>
                  <a:gd name="T11" fmla="*/ 21 h 134"/>
                  <a:gd name="T12" fmla="*/ 16 w 50"/>
                  <a:gd name="T13" fmla="*/ 13 h 134"/>
                  <a:gd name="T14" fmla="*/ 9 w 50"/>
                  <a:gd name="T15" fmla="*/ 8 h 134"/>
                  <a:gd name="T16" fmla="*/ 1 w 50"/>
                  <a:gd name="T17" fmla="*/ 7 h 134"/>
                  <a:gd name="T18" fmla="*/ 1 w 50"/>
                  <a:gd name="T19" fmla="*/ 0 h 134"/>
                  <a:gd name="T20" fmla="*/ 49 w 50"/>
                  <a:gd name="T21" fmla="*/ 0 h 134"/>
                  <a:gd name="T22" fmla="*/ 49 w 50"/>
                  <a:gd name="T23" fmla="*/ 7 h 134"/>
                  <a:gd name="T24" fmla="*/ 42 w 50"/>
                  <a:gd name="T25" fmla="*/ 8 h 134"/>
                  <a:gd name="T26" fmla="*/ 34 w 50"/>
                  <a:gd name="T27" fmla="*/ 15 h 134"/>
                  <a:gd name="T28" fmla="*/ 33 w 50"/>
                  <a:gd name="T29" fmla="*/ 23 h 134"/>
                  <a:gd name="T30" fmla="*/ 33 w 50"/>
                  <a:gd name="T31" fmla="*/ 113 h 134"/>
                  <a:gd name="T32" fmla="*/ 46 w 50"/>
                  <a:gd name="T33" fmla="*/ 127 h 134"/>
                  <a:gd name="T34" fmla="*/ 49 w 50"/>
                  <a:gd name="T35" fmla="*/ 127 h 134"/>
                  <a:gd name="T36" fmla="*/ 50 w 50"/>
                  <a:gd name="T37" fmla="*/ 131 h 134"/>
                  <a:gd name="T38" fmla="*/ 49 w 50"/>
                  <a:gd name="T39" fmla="*/ 134 h 134"/>
                  <a:gd name="T40" fmla="*/ 0 w 50"/>
                  <a:gd name="T41" fmla="*/ 134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134">
                    <a:moveTo>
                      <a:pt x="0" y="134"/>
                    </a:moveTo>
                    <a:cubicBezTo>
                      <a:pt x="0" y="132"/>
                      <a:pt x="0" y="130"/>
                      <a:pt x="0" y="127"/>
                    </a:cubicBezTo>
                    <a:cubicBezTo>
                      <a:pt x="3" y="127"/>
                      <a:pt x="6" y="127"/>
                      <a:pt x="9" y="126"/>
                    </a:cubicBezTo>
                    <a:cubicBezTo>
                      <a:pt x="13" y="125"/>
                      <a:pt x="15" y="124"/>
                      <a:pt x="16" y="119"/>
                    </a:cubicBezTo>
                    <a:cubicBezTo>
                      <a:pt x="16" y="117"/>
                      <a:pt x="16" y="115"/>
                      <a:pt x="16" y="113"/>
                    </a:cubicBezTo>
                    <a:cubicBezTo>
                      <a:pt x="16" y="82"/>
                      <a:pt x="16" y="52"/>
                      <a:pt x="16" y="21"/>
                    </a:cubicBezTo>
                    <a:cubicBezTo>
                      <a:pt x="16" y="18"/>
                      <a:pt x="16" y="16"/>
                      <a:pt x="16" y="13"/>
                    </a:cubicBezTo>
                    <a:cubicBezTo>
                      <a:pt x="15" y="10"/>
                      <a:pt x="13" y="8"/>
                      <a:pt x="9" y="8"/>
                    </a:cubicBezTo>
                    <a:cubicBezTo>
                      <a:pt x="6" y="7"/>
                      <a:pt x="4" y="7"/>
                      <a:pt x="1" y="7"/>
                    </a:cubicBezTo>
                    <a:cubicBezTo>
                      <a:pt x="1" y="4"/>
                      <a:pt x="1" y="2"/>
                      <a:pt x="1" y="0"/>
                    </a:cubicBezTo>
                    <a:cubicBezTo>
                      <a:pt x="17" y="0"/>
                      <a:pt x="33" y="0"/>
                      <a:pt x="49" y="0"/>
                    </a:cubicBezTo>
                    <a:cubicBezTo>
                      <a:pt x="49" y="2"/>
                      <a:pt x="49" y="4"/>
                      <a:pt x="49" y="7"/>
                    </a:cubicBezTo>
                    <a:cubicBezTo>
                      <a:pt x="47" y="7"/>
                      <a:pt x="44" y="7"/>
                      <a:pt x="42" y="8"/>
                    </a:cubicBezTo>
                    <a:cubicBezTo>
                      <a:pt x="38" y="8"/>
                      <a:pt x="35" y="10"/>
                      <a:pt x="34" y="15"/>
                    </a:cubicBezTo>
                    <a:cubicBezTo>
                      <a:pt x="34" y="17"/>
                      <a:pt x="33" y="20"/>
                      <a:pt x="33" y="23"/>
                    </a:cubicBezTo>
                    <a:cubicBezTo>
                      <a:pt x="33" y="53"/>
                      <a:pt x="33" y="83"/>
                      <a:pt x="33" y="113"/>
                    </a:cubicBezTo>
                    <a:cubicBezTo>
                      <a:pt x="33" y="124"/>
                      <a:pt x="36" y="126"/>
                      <a:pt x="46" y="127"/>
                    </a:cubicBezTo>
                    <a:cubicBezTo>
                      <a:pt x="47" y="127"/>
                      <a:pt x="48" y="127"/>
                      <a:pt x="49" y="127"/>
                    </a:cubicBezTo>
                    <a:cubicBezTo>
                      <a:pt x="49" y="128"/>
                      <a:pt x="50" y="129"/>
                      <a:pt x="50" y="131"/>
                    </a:cubicBezTo>
                    <a:cubicBezTo>
                      <a:pt x="50" y="132"/>
                      <a:pt x="49" y="133"/>
                      <a:pt x="49" y="134"/>
                    </a:cubicBezTo>
                    <a:cubicBezTo>
                      <a:pt x="33" y="134"/>
                      <a:pt x="17" y="134"/>
                      <a:pt x="0" y="13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106" name="Freeform 34"/>
              <p:cNvSpPr/>
              <p:nvPr/>
            </p:nvSpPr>
            <p:spPr bwMode="auto">
              <a:xfrm>
                <a:off x="9354673" y="3891177"/>
                <a:ext cx="137764" cy="384457"/>
              </a:xfrm>
              <a:custGeom>
                <a:avLst/>
                <a:gdLst>
                  <a:gd name="T0" fmla="*/ 0 w 49"/>
                  <a:gd name="T1" fmla="*/ 7 h 135"/>
                  <a:gd name="T2" fmla="*/ 0 w 49"/>
                  <a:gd name="T3" fmla="*/ 0 h 135"/>
                  <a:gd name="T4" fmla="*/ 49 w 49"/>
                  <a:gd name="T5" fmla="*/ 0 h 135"/>
                  <a:gd name="T6" fmla="*/ 49 w 49"/>
                  <a:gd name="T7" fmla="*/ 7 h 135"/>
                  <a:gd name="T8" fmla="*/ 42 w 49"/>
                  <a:gd name="T9" fmla="*/ 8 h 135"/>
                  <a:gd name="T10" fmla="*/ 34 w 49"/>
                  <a:gd name="T11" fmla="*/ 15 h 135"/>
                  <a:gd name="T12" fmla="*/ 33 w 49"/>
                  <a:gd name="T13" fmla="*/ 23 h 135"/>
                  <a:gd name="T14" fmla="*/ 33 w 49"/>
                  <a:gd name="T15" fmla="*/ 113 h 135"/>
                  <a:gd name="T16" fmla="*/ 46 w 49"/>
                  <a:gd name="T17" fmla="*/ 127 h 135"/>
                  <a:gd name="T18" fmla="*/ 49 w 49"/>
                  <a:gd name="T19" fmla="*/ 127 h 135"/>
                  <a:gd name="T20" fmla="*/ 49 w 49"/>
                  <a:gd name="T21" fmla="*/ 134 h 135"/>
                  <a:gd name="T22" fmla="*/ 0 w 49"/>
                  <a:gd name="T23" fmla="*/ 134 h 135"/>
                  <a:gd name="T24" fmla="*/ 0 w 49"/>
                  <a:gd name="T25" fmla="*/ 127 h 135"/>
                  <a:gd name="T26" fmla="*/ 7 w 49"/>
                  <a:gd name="T27" fmla="*/ 126 h 135"/>
                  <a:gd name="T28" fmla="*/ 16 w 49"/>
                  <a:gd name="T29" fmla="*/ 118 h 135"/>
                  <a:gd name="T30" fmla="*/ 16 w 49"/>
                  <a:gd name="T31" fmla="*/ 113 h 135"/>
                  <a:gd name="T32" fmla="*/ 16 w 49"/>
                  <a:gd name="T33" fmla="*/ 20 h 135"/>
                  <a:gd name="T34" fmla="*/ 15 w 49"/>
                  <a:gd name="T35" fmla="*/ 13 h 135"/>
                  <a:gd name="T36" fmla="*/ 9 w 49"/>
                  <a:gd name="T37" fmla="*/ 8 h 135"/>
                  <a:gd name="T38" fmla="*/ 0 w 49"/>
                  <a:gd name="T39" fmla="*/ 7 h 13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49" h="135">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5" y="10"/>
                      <a:pt x="34" y="15"/>
                    </a:cubicBezTo>
                    <a:cubicBezTo>
                      <a:pt x="33" y="18"/>
                      <a:pt x="33" y="20"/>
                      <a:pt x="33" y="23"/>
                    </a:cubicBezTo>
                    <a:cubicBezTo>
                      <a:pt x="33" y="53"/>
                      <a:pt x="33" y="83"/>
                      <a:pt x="33" y="113"/>
                    </a:cubicBezTo>
                    <a:cubicBezTo>
                      <a:pt x="33" y="124"/>
                      <a:pt x="35" y="126"/>
                      <a:pt x="46" y="127"/>
                    </a:cubicBezTo>
                    <a:cubicBezTo>
                      <a:pt x="47" y="127"/>
                      <a:pt x="48" y="127"/>
                      <a:pt x="49" y="127"/>
                    </a:cubicBezTo>
                    <a:cubicBezTo>
                      <a:pt x="49" y="129"/>
                      <a:pt x="49" y="132"/>
                      <a:pt x="49" y="134"/>
                    </a:cubicBezTo>
                    <a:cubicBezTo>
                      <a:pt x="45" y="135"/>
                      <a:pt x="9" y="135"/>
                      <a:pt x="0" y="134"/>
                    </a:cubicBezTo>
                    <a:cubicBezTo>
                      <a:pt x="0" y="132"/>
                      <a:pt x="0" y="130"/>
                      <a:pt x="0" y="127"/>
                    </a:cubicBezTo>
                    <a:cubicBezTo>
                      <a:pt x="3" y="127"/>
                      <a:pt x="5" y="127"/>
                      <a:pt x="7" y="126"/>
                    </a:cubicBezTo>
                    <a:cubicBezTo>
                      <a:pt x="13" y="126"/>
                      <a:pt x="15" y="124"/>
                      <a:pt x="16" y="118"/>
                    </a:cubicBezTo>
                    <a:cubicBezTo>
                      <a:pt x="16" y="117"/>
                      <a:pt x="16" y="115"/>
                      <a:pt x="16" y="113"/>
                    </a:cubicBezTo>
                    <a:cubicBezTo>
                      <a:pt x="16" y="82"/>
                      <a:pt x="16" y="51"/>
                      <a:pt x="16" y="20"/>
                    </a:cubicBezTo>
                    <a:cubicBezTo>
                      <a:pt x="16" y="18"/>
                      <a:pt x="15" y="16"/>
                      <a:pt x="15" y="13"/>
                    </a:cubicBezTo>
                    <a:cubicBezTo>
                      <a:pt x="14" y="10"/>
                      <a:pt x="12" y="8"/>
                      <a:pt x="9" y="8"/>
                    </a:cubicBezTo>
                    <a:cubicBezTo>
                      <a:pt x="6"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107" name="Freeform 35"/>
              <p:cNvSpPr/>
              <p:nvPr/>
            </p:nvSpPr>
            <p:spPr bwMode="auto">
              <a:xfrm>
                <a:off x="7675879" y="3891177"/>
                <a:ext cx="137764" cy="381253"/>
              </a:xfrm>
              <a:custGeom>
                <a:avLst/>
                <a:gdLst>
                  <a:gd name="T0" fmla="*/ 0 w 49"/>
                  <a:gd name="T1" fmla="*/ 7 h 134"/>
                  <a:gd name="T2" fmla="*/ 0 w 49"/>
                  <a:gd name="T3" fmla="*/ 0 h 134"/>
                  <a:gd name="T4" fmla="*/ 49 w 49"/>
                  <a:gd name="T5" fmla="*/ 0 h 134"/>
                  <a:gd name="T6" fmla="*/ 49 w 49"/>
                  <a:gd name="T7" fmla="*/ 7 h 134"/>
                  <a:gd name="T8" fmla="*/ 42 w 49"/>
                  <a:gd name="T9" fmla="*/ 8 h 134"/>
                  <a:gd name="T10" fmla="*/ 34 w 49"/>
                  <a:gd name="T11" fmla="*/ 15 h 134"/>
                  <a:gd name="T12" fmla="*/ 33 w 49"/>
                  <a:gd name="T13" fmla="*/ 23 h 134"/>
                  <a:gd name="T14" fmla="*/ 33 w 49"/>
                  <a:gd name="T15" fmla="*/ 112 h 134"/>
                  <a:gd name="T16" fmla="*/ 34 w 49"/>
                  <a:gd name="T17" fmla="*/ 120 h 134"/>
                  <a:gd name="T18" fmla="*/ 40 w 49"/>
                  <a:gd name="T19" fmla="*/ 126 h 134"/>
                  <a:gd name="T20" fmla="*/ 49 w 49"/>
                  <a:gd name="T21" fmla="*/ 127 h 134"/>
                  <a:gd name="T22" fmla="*/ 49 w 49"/>
                  <a:gd name="T23" fmla="*/ 134 h 134"/>
                  <a:gd name="T24" fmla="*/ 0 w 49"/>
                  <a:gd name="T25" fmla="*/ 134 h 134"/>
                  <a:gd name="T26" fmla="*/ 0 w 49"/>
                  <a:gd name="T27" fmla="*/ 127 h 134"/>
                  <a:gd name="T28" fmla="*/ 8 w 49"/>
                  <a:gd name="T29" fmla="*/ 126 h 134"/>
                  <a:gd name="T30" fmla="*/ 15 w 49"/>
                  <a:gd name="T31" fmla="*/ 119 h 134"/>
                  <a:gd name="T32" fmla="*/ 16 w 49"/>
                  <a:gd name="T33" fmla="*/ 110 h 134"/>
                  <a:gd name="T34" fmla="*/ 16 w 49"/>
                  <a:gd name="T35" fmla="*/ 25 h 134"/>
                  <a:gd name="T36" fmla="*/ 15 w 49"/>
                  <a:gd name="T37" fmla="*/ 15 h 134"/>
                  <a:gd name="T38" fmla="*/ 8 w 49"/>
                  <a:gd name="T39" fmla="*/ 8 h 134"/>
                  <a:gd name="T40" fmla="*/ 0 w 49"/>
                  <a:gd name="T41" fmla="*/ 7 h 13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49" h="134">
                    <a:moveTo>
                      <a:pt x="0" y="7"/>
                    </a:moveTo>
                    <a:cubicBezTo>
                      <a:pt x="0" y="4"/>
                      <a:pt x="0" y="2"/>
                      <a:pt x="0" y="0"/>
                    </a:cubicBezTo>
                    <a:cubicBezTo>
                      <a:pt x="16" y="0"/>
                      <a:pt x="32" y="0"/>
                      <a:pt x="49" y="0"/>
                    </a:cubicBezTo>
                    <a:cubicBezTo>
                      <a:pt x="49" y="2"/>
                      <a:pt x="49" y="4"/>
                      <a:pt x="49" y="7"/>
                    </a:cubicBezTo>
                    <a:cubicBezTo>
                      <a:pt x="46" y="7"/>
                      <a:pt x="44" y="7"/>
                      <a:pt x="42" y="8"/>
                    </a:cubicBezTo>
                    <a:cubicBezTo>
                      <a:pt x="37" y="8"/>
                      <a:pt x="34" y="10"/>
                      <a:pt x="34" y="15"/>
                    </a:cubicBezTo>
                    <a:cubicBezTo>
                      <a:pt x="33" y="18"/>
                      <a:pt x="33" y="21"/>
                      <a:pt x="33" y="23"/>
                    </a:cubicBezTo>
                    <a:cubicBezTo>
                      <a:pt x="33" y="53"/>
                      <a:pt x="33" y="83"/>
                      <a:pt x="33" y="112"/>
                    </a:cubicBezTo>
                    <a:cubicBezTo>
                      <a:pt x="33" y="115"/>
                      <a:pt x="33" y="118"/>
                      <a:pt x="34" y="120"/>
                    </a:cubicBezTo>
                    <a:cubicBezTo>
                      <a:pt x="34" y="124"/>
                      <a:pt x="36" y="126"/>
                      <a:pt x="40" y="126"/>
                    </a:cubicBezTo>
                    <a:cubicBezTo>
                      <a:pt x="43" y="126"/>
                      <a:pt x="45" y="127"/>
                      <a:pt x="49" y="127"/>
                    </a:cubicBezTo>
                    <a:cubicBezTo>
                      <a:pt x="49" y="129"/>
                      <a:pt x="49" y="132"/>
                      <a:pt x="49" y="134"/>
                    </a:cubicBezTo>
                    <a:cubicBezTo>
                      <a:pt x="33" y="134"/>
                      <a:pt x="16" y="134"/>
                      <a:pt x="0" y="134"/>
                    </a:cubicBezTo>
                    <a:cubicBezTo>
                      <a:pt x="0" y="132"/>
                      <a:pt x="0" y="130"/>
                      <a:pt x="0" y="127"/>
                    </a:cubicBezTo>
                    <a:cubicBezTo>
                      <a:pt x="3" y="127"/>
                      <a:pt x="6" y="127"/>
                      <a:pt x="8" y="126"/>
                    </a:cubicBezTo>
                    <a:cubicBezTo>
                      <a:pt x="13" y="125"/>
                      <a:pt x="15" y="123"/>
                      <a:pt x="15" y="119"/>
                    </a:cubicBezTo>
                    <a:cubicBezTo>
                      <a:pt x="16" y="116"/>
                      <a:pt x="16" y="113"/>
                      <a:pt x="16" y="110"/>
                    </a:cubicBezTo>
                    <a:cubicBezTo>
                      <a:pt x="16" y="81"/>
                      <a:pt x="16" y="53"/>
                      <a:pt x="16" y="25"/>
                    </a:cubicBezTo>
                    <a:cubicBezTo>
                      <a:pt x="16" y="21"/>
                      <a:pt x="16" y="18"/>
                      <a:pt x="15" y="15"/>
                    </a:cubicBezTo>
                    <a:cubicBezTo>
                      <a:pt x="15" y="10"/>
                      <a:pt x="13" y="8"/>
                      <a:pt x="8" y="8"/>
                    </a:cubicBezTo>
                    <a:cubicBezTo>
                      <a:pt x="5" y="7"/>
                      <a:pt x="3" y="7"/>
                      <a:pt x="0"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grpSp>
        <p:grpSp>
          <p:nvGrpSpPr>
            <p:cNvPr id="50" name="组合 49"/>
            <p:cNvGrpSpPr/>
            <p:nvPr userDrawn="1"/>
          </p:nvGrpSpPr>
          <p:grpSpPr>
            <a:xfrm>
              <a:off x="10237120" y="539555"/>
              <a:ext cx="1312962" cy="375239"/>
              <a:chOff x="4606634" y="2048989"/>
              <a:chExt cx="5593843" cy="1598699"/>
            </a:xfrm>
            <a:solidFill>
              <a:schemeClr val="accent1">
                <a:alpha val="80000"/>
              </a:schemeClr>
            </a:solidFill>
          </p:grpSpPr>
          <p:sp>
            <p:nvSpPr>
              <p:cNvPr id="75" name="Freeform 9"/>
              <p:cNvSpPr>
                <a:spLocks noEditPoints="1"/>
              </p:cNvSpPr>
              <p:nvPr/>
            </p:nvSpPr>
            <p:spPr bwMode="auto">
              <a:xfrm>
                <a:off x="9274578" y="2071415"/>
                <a:ext cx="925899" cy="1034829"/>
              </a:xfrm>
              <a:custGeom>
                <a:avLst/>
                <a:gdLst>
                  <a:gd name="T0" fmla="*/ 324 w 325"/>
                  <a:gd name="T1" fmla="*/ 106 h 363"/>
                  <a:gd name="T2" fmla="*/ 283 w 325"/>
                  <a:gd name="T3" fmla="*/ 179 h 363"/>
                  <a:gd name="T4" fmla="*/ 247 w 325"/>
                  <a:gd name="T5" fmla="*/ 214 h 363"/>
                  <a:gd name="T6" fmla="*/ 241 w 325"/>
                  <a:gd name="T7" fmla="*/ 228 h 363"/>
                  <a:gd name="T8" fmla="*/ 271 w 325"/>
                  <a:gd name="T9" fmla="*/ 230 h 363"/>
                  <a:gd name="T10" fmla="*/ 282 w 325"/>
                  <a:gd name="T11" fmla="*/ 240 h 363"/>
                  <a:gd name="T12" fmla="*/ 269 w 325"/>
                  <a:gd name="T13" fmla="*/ 277 h 363"/>
                  <a:gd name="T14" fmla="*/ 223 w 325"/>
                  <a:gd name="T15" fmla="*/ 316 h 363"/>
                  <a:gd name="T16" fmla="*/ 176 w 325"/>
                  <a:gd name="T17" fmla="*/ 340 h 363"/>
                  <a:gd name="T18" fmla="*/ 160 w 325"/>
                  <a:gd name="T19" fmla="*/ 339 h 363"/>
                  <a:gd name="T20" fmla="*/ 165 w 325"/>
                  <a:gd name="T21" fmla="*/ 329 h 363"/>
                  <a:gd name="T22" fmla="*/ 195 w 325"/>
                  <a:gd name="T23" fmla="*/ 302 h 363"/>
                  <a:gd name="T24" fmla="*/ 214 w 325"/>
                  <a:gd name="T25" fmla="*/ 282 h 363"/>
                  <a:gd name="T26" fmla="*/ 223 w 325"/>
                  <a:gd name="T27" fmla="*/ 265 h 363"/>
                  <a:gd name="T28" fmla="*/ 220 w 325"/>
                  <a:gd name="T29" fmla="*/ 257 h 363"/>
                  <a:gd name="T30" fmla="*/ 179 w 325"/>
                  <a:gd name="T31" fmla="*/ 289 h 363"/>
                  <a:gd name="T32" fmla="*/ 106 w 325"/>
                  <a:gd name="T33" fmla="*/ 335 h 363"/>
                  <a:gd name="T34" fmla="*/ 20 w 325"/>
                  <a:gd name="T35" fmla="*/ 363 h 363"/>
                  <a:gd name="T36" fmla="*/ 4 w 325"/>
                  <a:gd name="T37" fmla="*/ 360 h 363"/>
                  <a:gd name="T38" fmla="*/ 78 w 325"/>
                  <a:gd name="T39" fmla="*/ 306 h 363"/>
                  <a:gd name="T40" fmla="*/ 102 w 325"/>
                  <a:gd name="T41" fmla="*/ 295 h 363"/>
                  <a:gd name="T42" fmla="*/ 208 w 325"/>
                  <a:gd name="T43" fmla="*/ 238 h 363"/>
                  <a:gd name="T44" fmla="*/ 207 w 325"/>
                  <a:gd name="T45" fmla="*/ 232 h 363"/>
                  <a:gd name="T46" fmla="*/ 171 w 325"/>
                  <a:gd name="T47" fmla="*/ 243 h 363"/>
                  <a:gd name="T48" fmla="*/ 163 w 325"/>
                  <a:gd name="T49" fmla="*/ 239 h 363"/>
                  <a:gd name="T50" fmla="*/ 170 w 325"/>
                  <a:gd name="T51" fmla="*/ 226 h 363"/>
                  <a:gd name="T52" fmla="*/ 154 w 325"/>
                  <a:gd name="T53" fmla="*/ 206 h 363"/>
                  <a:gd name="T54" fmla="*/ 122 w 325"/>
                  <a:gd name="T55" fmla="*/ 224 h 363"/>
                  <a:gd name="T56" fmla="*/ 99 w 325"/>
                  <a:gd name="T57" fmla="*/ 236 h 363"/>
                  <a:gd name="T58" fmla="*/ 100 w 325"/>
                  <a:gd name="T59" fmla="*/ 222 h 363"/>
                  <a:gd name="T60" fmla="*/ 116 w 325"/>
                  <a:gd name="T61" fmla="*/ 204 h 363"/>
                  <a:gd name="T62" fmla="*/ 118 w 325"/>
                  <a:gd name="T63" fmla="*/ 183 h 363"/>
                  <a:gd name="T64" fmla="*/ 116 w 325"/>
                  <a:gd name="T65" fmla="*/ 174 h 363"/>
                  <a:gd name="T66" fmla="*/ 143 w 325"/>
                  <a:gd name="T67" fmla="*/ 167 h 363"/>
                  <a:gd name="T68" fmla="*/ 158 w 325"/>
                  <a:gd name="T69" fmla="*/ 145 h 363"/>
                  <a:gd name="T70" fmla="*/ 147 w 325"/>
                  <a:gd name="T71" fmla="*/ 144 h 363"/>
                  <a:gd name="T72" fmla="*/ 132 w 325"/>
                  <a:gd name="T73" fmla="*/ 141 h 363"/>
                  <a:gd name="T74" fmla="*/ 141 w 325"/>
                  <a:gd name="T75" fmla="*/ 129 h 363"/>
                  <a:gd name="T76" fmla="*/ 140 w 325"/>
                  <a:gd name="T77" fmla="*/ 115 h 363"/>
                  <a:gd name="T78" fmla="*/ 112 w 325"/>
                  <a:gd name="T79" fmla="*/ 96 h 363"/>
                  <a:gd name="T80" fmla="*/ 127 w 325"/>
                  <a:gd name="T81" fmla="*/ 92 h 363"/>
                  <a:gd name="T82" fmla="*/ 167 w 325"/>
                  <a:gd name="T83" fmla="*/ 81 h 363"/>
                  <a:gd name="T84" fmla="*/ 203 w 325"/>
                  <a:gd name="T85" fmla="*/ 36 h 363"/>
                  <a:gd name="T86" fmla="*/ 204 w 325"/>
                  <a:gd name="T87" fmla="*/ 10 h 363"/>
                  <a:gd name="T88" fmla="*/ 216 w 325"/>
                  <a:gd name="T89" fmla="*/ 3 h 363"/>
                  <a:gd name="T90" fmla="*/ 224 w 325"/>
                  <a:gd name="T91" fmla="*/ 56 h 363"/>
                  <a:gd name="T92" fmla="*/ 205 w 325"/>
                  <a:gd name="T93" fmla="*/ 91 h 363"/>
                  <a:gd name="T94" fmla="*/ 208 w 325"/>
                  <a:gd name="T95" fmla="*/ 105 h 363"/>
                  <a:gd name="T96" fmla="*/ 267 w 325"/>
                  <a:gd name="T97" fmla="*/ 87 h 363"/>
                  <a:gd name="T98" fmla="*/ 297 w 325"/>
                  <a:gd name="T99" fmla="*/ 85 h 363"/>
                  <a:gd name="T100" fmla="*/ 309 w 325"/>
                  <a:gd name="T101" fmla="*/ 86 h 363"/>
                  <a:gd name="T102" fmla="*/ 325 w 325"/>
                  <a:gd name="T103" fmla="*/ 104 h 363"/>
                  <a:gd name="T104" fmla="*/ 198 w 325"/>
                  <a:gd name="T105" fmla="*/ 126 h 363"/>
                  <a:gd name="T106" fmla="*/ 164 w 325"/>
                  <a:gd name="T107" fmla="*/ 175 h 363"/>
                  <a:gd name="T108" fmla="*/ 181 w 325"/>
                  <a:gd name="T109" fmla="*/ 191 h 363"/>
                  <a:gd name="T110" fmla="*/ 186 w 325"/>
                  <a:gd name="T111" fmla="*/ 173 h 363"/>
                  <a:gd name="T112" fmla="*/ 199 w 325"/>
                  <a:gd name="T113" fmla="*/ 170 h 363"/>
                  <a:gd name="T114" fmla="*/ 206 w 325"/>
                  <a:gd name="T115" fmla="*/ 204 h 363"/>
                  <a:gd name="T116" fmla="*/ 217 w 325"/>
                  <a:gd name="T117" fmla="*/ 206 h 363"/>
                  <a:gd name="T118" fmla="*/ 229 w 325"/>
                  <a:gd name="T119" fmla="*/ 188 h 363"/>
                  <a:gd name="T120" fmla="*/ 261 w 325"/>
                  <a:gd name="T121" fmla="*/ 141 h 363"/>
                  <a:gd name="T122" fmla="*/ 250 w 325"/>
                  <a:gd name="T123" fmla="*/ 134 h 363"/>
                  <a:gd name="T124" fmla="*/ 206 w 325"/>
                  <a:gd name="T125" fmla="*/ 122 h 3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325" h="363">
                    <a:moveTo>
                      <a:pt x="325" y="104"/>
                    </a:moveTo>
                    <a:cubicBezTo>
                      <a:pt x="325" y="104"/>
                      <a:pt x="324" y="105"/>
                      <a:pt x="324" y="106"/>
                    </a:cubicBezTo>
                    <a:cubicBezTo>
                      <a:pt x="323" y="108"/>
                      <a:pt x="323" y="111"/>
                      <a:pt x="322" y="114"/>
                    </a:cubicBezTo>
                    <a:cubicBezTo>
                      <a:pt x="312" y="138"/>
                      <a:pt x="300" y="160"/>
                      <a:pt x="283" y="179"/>
                    </a:cubicBezTo>
                    <a:cubicBezTo>
                      <a:pt x="275" y="188"/>
                      <a:pt x="267" y="197"/>
                      <a:pt x="259" y="205"/>
                    </a:cubicBezTo>
                    <a:cubicBezTo>
                      <a:pt x="255" y="209"/>
                      <a:pt x="251" y="211"/>
                      <a:pt x="247" y="214"/>
                    </a:cubicBezTo>
                    <a:cubicBezTo>
                      <a:pt x="244" y="217"/>
                      <a:pt x="241" y="219"/>
                      <a:pt x="239" y="223"/>
                    </a:cubicBezTo>
                    <a:cubicBezTo>
                      <a:pt x="237" y="226"/>
                      <a:pt x="238" y="227"/>
                      <a:pt x="241" y="228"/>
                    </a:cubicBezTo>
                    <a:cubicBezTo>
                      <a:pt x="243" y="228"/>
                      <a:pt x="245" y="228"/>
                      <a:pt x="246" y="228"/>
                    </a:cubicBezTo>
                    <a:cubicBezTo>
                      <a:pt x="255" y="229"/>
                      <a:pt x="263" y="230"/>
                      <a:pt x="271" y="230"/>
                    </a:cubicBezTo>
                    <a:cubicBezTo>
                      <a:pt x="272" y="230"/>
                      <a:pt x="274" y="231"/>
                      <a:pt x="275" y="231"/>
                    </a:cubicBezTo>
                    <a:cubicBezTo>
                      <a:pt x="280" y="233"/>
                      <a:pt x="282" y="235"/>
                      <a:pt x="282" y="240"/>
                    </a:cubicBezTo>
                    <a:cubicBezTo>
                      <a:pt x="283" y="247"/>
                      <a:pt x="282" y="253"/>
                      <a:pt x="279" y="259"/>
                    </a:cubicBezTo>
                    <a:cubicBezTo>
                      <a:pt x="277" y="265"/>
                      <a:pt x="273" y="271"/>
                      <a:pt x="269" y="277"/>
                    </a:cubicBezTo>
                    <a:cubicBezTo>
                      <a:pt x="260" y="289"/>
                      <a:pt x="248" y="298"/>
                      <a:pt x="237" y="307"/>
                    </a:cubicBezTo>
                    <a:cubicBezTo>
                      <a:pt x="233" y="311"/>
                      <a:pt x="228" y="314"/>
                      <a:pt x="223" y="316"/>
                    </a:cubicBezTo>
                    <a:cubicBezTo>
                      <a:pt x="213" y="321"/>
                      <a:pt x="203" y="327"/>
                      <a:pt x="193" y="332"/>
                    </a:cubicBezTo>
                    <a:cubicBezTo>
                      <a:pt x="187" y="334"/>
                      <a:pt x="182" y="337"/>
                      <a:pt x="176" y="340"/>
                    </a:cubicBezTo>
                    <a:cubicBezTo>
                      <a:pt x="173" y="341"/>
                      <a:pt x="169" y="341"/>
                      <a:pt x="166" y="342"/>
                    </a:cubicBezTo>
                    <a:cubicBezTo>
                      <a:pt x="164" y="342"/>
                      <a:pt x="161" y="341"/>
                      <a:pt x="160" y="339"/>
                    </a:cubicBezTo>
                    <a:cubicBezTo>
                      <a:pt x="159" y="337"/>
                      <a:pt x="160" y="335"/>
                      <a:pt x="162" y="333"/>
                    </a:cubicBezTo>
                    <a:cubicBezTo>
                      <a:pt x="163" y="332"/>
                      <a:pt x="164" y="330"/>
                      <a:pt x="165" y="329"/>
                    </a:cubicBezTo>
                    <a:cubicBezTo>
                      <a:pt x="173" y="323"/>
                      <a:pt x="181" y="316"/>
                      <a:pt x="189" y="310"/>
                    </a:cubicBezTo>
                    <a:cubicBezTo>
                      <a:pt x="192" y="307"/>
                      <a:pt x="194" y="305"/>
                      <a:pt x="195" y="302"/>
                    </a:cubicBezTo>
                    <a:cubicBezTo>
                      <a:pt x="196" y="300"/>
                      <a:pt x="198" y="297"/>
                      <a:pt x="200" y="295"/>
                    </a:cubicBezTo>
                    <a:cubicBezTo>
                      <a:pt x="205" y="291"/>
                      <a:pt x="210" y="287"/>
                      <a:pt x="214" y="282"/>
                    </a:cubicBezTo>
                    <a:cubicBezTo>
                      <a:pt x="217" y="280"/>
                      <a:pt x="218" y="278"/>
                      <a:pt x="219" y="275"/>
                    </a:cubicBezTo>
                    <a:cubicBezTo>
                      <a:pt x="219" y="271"/>
                      <a:pt x="221" y="268"/>
                      <a:pt x="223" y="265"/>
                    </a:cubicBezTo>
                    <a:cubicBezTo>
                      <a:pt x="225" y="263"/>
                      <a:pt x="227" y="261"/>
                      <a:pt x="229" y="259"/>
                    </a:cubicBezTo>
                    <a:cubicBezTo>
                      <a:pt x="227" y="256"/>
                      <a:pt x="224" y="256"/>
                      <a:pt x="220" y="257"/>
                    </a:cubicBezTo>
                    <a:cubicBezTo>
                      <a:pt x="212" y="260"/>
                      <a:pt x="205" y="264"/>
                      <a:pt x="199" y="270"/>
                    </a:cubicBezTo>
                    <a:cubicBezTo>
                      <a:pt x="192" y="276"/>
                      <a:pt x="186" y="282"/>
                      <a:pt x="179" y="289"/>
                    </a:cubicBezTo>
                    <a:cubicBezTo>
                      <a:pt x="169" y="299"/>
                      <a:pt x="157" y="307"/>
                      <a:pt x="144" y="314"/>
                    </a:cubicBezTo>
                    <a:cubicBezTo>
                      <a:pt x="131" y="320"/>
                      <a:pt x="119" y="328"/>
                      <a:pt x="106" y="335"/>
                    </a:cubicBezTo>
                    <a:cubicBezTo>
                      <a:pt x="89" y="344"/>
                      <a:pt x="72" y="352"/>
                      <a:pt x="53" y="357"/>
                    </a:cubicBezTo>
                    <a:cubicBezTo>
                      <a:pt x="43" y="361"/>
                      <a:pt x="32" y="363"/>
                      <a:pt x="20" y="363"/>
                    </a:cubicBezTo>
                    <a:cubicBezTo>
                      <a:pt x="16" y="362"/>
                      <a:pt x="12" y="361"/>
                      <a:pt x="7" y="361"/>
                    </a:cubicBezTo>
                    <a:cubicBezTo>
                      <a:pt x="6" y="361"/>
                      <a:pt x="5" y="360"/>
                      <a:pt x="4" y="360"/>
                    </a:cubicBezTo>
                    <a:cubicBezTo>
                      <a:pt x="0" y="358"/>
                      <a:pt x="0" y="355"/>
                      <a:pt x="4" y="352"/>
                    </a:cubicBezTo>
                    <a:cubicBezTo>
                      <a:pt x="28" y="337"/>
                      <a:pt x="53" y="321"/>
                      <a:pt x="78" y="306"/>
                    </a:cubicBezTo>
                    <a:cubicBezTo>
                      <a:pt x="84" y="302"/>
                      <a:pt x="91" y="298"/>
                      <a:pt x="98" y="297"/>
                    </a:cubicBezTo>
                    <a:cubicBezTo>
                      <a:pt x="100" y="296"/>
                      <a:pt x="101" y="295"/>
                      <a:pt x="102" y="295"/>
                    </a:cubicBezTo>
                    <a:cubicBezTo>
                      <a:pt x="135" y="275"/>
                      <a:pt x="169" y="257"/>
                      <a:pt x="204" y="241"/>
                    </a:cubicBezTo>
                    <a:cubicBezTo>
                      <a:pt x="205" y="240"/>
                      <a:pt x="207" y="239"/>
                      <a:pt x="208" y="238"/>
                    </a:cubicBezTo>
                    <a:cubicBezTo>
                      <a:pt x="209" y="237"/>
                      <a:pt x="210" y="235"/>
                      <a:pt x="210" y="234"/>
                    </a:cubicBezTo>
                    <a:cubicBezTo>
                      <a:pt x="210" y="233"/>
                      <a:pt x="208" y="232"/>
                      <a:pt x="207" y="232"/>
                    </a:cubicBezTo>
                    <a:cubicBezTo>
                      <a:pt x="201" y="231"/>
                      <a:pt x="196" y="233"/>
                      <a:pt x="190" y="235"/>
                    </a:cubicBezTo>
                    <a:cubicBezTo>
                      <a:pt x="184" y="238"/>
                      <a:pt x="178" y="240"/>
                      <a:pt x="171" y="243"/>
                    </a:cubicBezTo>
                    <a:cubicBezTo>
                      <a:pt x="170" y="243"/>
                      <a:pt x="169" y="244"/>
                      <a:pt x="168" y="244"/>
                    </a:cubicBezTo>
                    <a:cubicBezTo>
                      <a:pt x="164" y="244"/>
                      <a:pt x="163" y="244"/>
                      <a:pt x="163" y="239"/>
                    </a:cubicBezTo>
                    <a:cubicBezTo>
                      <a:pt x="163" y="236"/>
                      <a:pt x="164" y="233"/>
                      <a:pt x="166" y="231"/>
                    </a:cubicBezTo>
                    <a:cubicBezTo>
                      <a:pt x="167" y="229"/>
                      <a:pt x="169" y="228"/>
                      <a:pt x="170" y="226"/>
                    </a:cubicBezTo>
                    <a:cubicBezTo>
                      <a:pt x="172" y="222"/>
                      <a:pt x="172" y="218"/>
                      <a:pt x="168" y="215"/>
                    </a:cubicBezTo>
                    <a:cubicBezTo>
                      <a:pt x="164" y="212"/>
                      <a:pt x="159" y="209"/>
                      <a:pt x="154" y="206"/>
                    </a:cubicBezTo>
                    <a:cubicBezTo>
                      <a:pt x="148" y="203"/>
                      <a:pt x="143" y="205"/>
                      <a:pt x="138" y="210"/>
                    </a:cubicBezTo>
                    <a:cubicBezTo>
                      <a:pt x="133" y="215"/>
                      <a:pt x="128" y="219"/>
                      <a:pt x="122" y="224"/>
                    </a:cubicBezTo>
                    <a:cubicBezTo>
                      <a:pt x="118" y="228"/>
                      <a:pt x="112" y="231"/>
                      <a:pt x="107" y="235"/>
                    </a:cubicBezTo>
                    <a:cubicBezTo>
                      <a:pt x="105" y="236"/>
                      <a:pt x="102" y="238"/>
                      <a:pt x="99" y="236"/>
                    </a:cubicBezTo>
                    <a:cubicBezTo>
                      <a:pt x="97" y="234"/>
                      <a:pt x="97" y="231"/>
                      <a:pt x="98" y="229"/>
                    </a:cubicBezTo>
                    <a:cubicBezTo>
                      <a:pt x="98" y="226"/>
                      <a:pt x="99" y="224"/>
                      <a:pt x="100" y="222"/>
                    </a:cubicBezTo>
                    <a:cubicBezTo>
                      <a:pt x="102" y="219"/>
                      <a:pt x="105" y="217"/>
                      <a:pt x="107" y="214"/>
                    </a:cubicBezTo>
                    <a:cubicBezTo>
                      <a:pt x="110" y="211"/>
                      <a:pt x="113" y="208"/>
                      <a:pt x="116" y="204"/>
                    </a:cubicBezTo>
                    <a:cubicBezTo>
                      <a:pt x="118" y="202"/>
                      <a:pt x="119" y="198"/>
                      <a:pt x="120" y="195"/>
                    </a:cubicBezTo>
                    <a:cubicBezTo>
                      <a:pt x="122" y="191"/>
                      <a:pt x="122" y="187"/>
                      <a:pt x="118" y="183"/>
                    </a:cubicBezTo>
                    <a:cubicBezTo>
                      <a:pt x="116" y="182"/>
                      <a:pt x="115" y="181"/>
                      <a:pt x="115" y="179"/>
                    </a:cubicBezTo>
                    <a:cubicBezTo>
                      <a:pt x="113" y="177"/>
                      <a:pt x="113" y="175"/>
                      <a:pt x="116" y="174"/>
                    </a:cubicBezTo>
                    <a:cubicBezTo>
                      <a:pt x="123" y="173"/>
                      <a:pt x="130" y="171"/>
                      <a:pt x="137" y="170"/>
                    </a:cubicBezTo>
                    <a:cubicBezTo>
                      <a:pt x="140" y="170"/>
                      <a:pt x="141" y="169"/>
                      <a:pt x="143" y="167"/>
                    </a:cubicBezTo>
                    <a:cubicBezTo>
                      <a:pt x="146" y="163"/>
                      <a:pt x="150" y="159"/>
                      <a:pt x="153" y="155"/>
                    </a:cubicBezTo>
                    <a:cubicBezTo>
                      <a:pt x="155" y="152"/>
                      <a:pt x="157" y="149"/>
                      <a:pt x="158" y="145"/>
                    </a:cubicBezTo>
                    <a:cubicBezTo>
                      <a:pt x="159" y="141"/>
                      <a:pt x="157" y="140"/>
                      <a:pt x="154" y="141"/>
                    </a:cubicBezTo>
                    <a:cubicBezTo>
                      <a:pt x="151" y="141"/>
                      <a:pt x="149" y="142"/>
                      <a:pt x="147" y="144"/>
                    </a:cubicBezTo>
                    <a:cubicBezTo>
                      <a:pt x="144" y="146"/>
                      <a:pt x="140" y="146"/>
                      <a:pt x="137" y="145"/>
                    </a:cubicBezTo>
                    <a:cubicBezTo>
                      <a:pt x="134" y="145"/>
                      <a:pt x="133" y="144"/>
                      <a:pt x="132" y="141"/>
                    </a:cubicBezTo>
                    <a:cubicBezTo>
                      <a:pt x="132" y="139"/>
                      <a:pt x="132" y="137"/>
                      <a:pt x="134" y="135"/>
                    </a:cubicBezTo>
                    <a:cubicBezTo>
                      <a:pt x="137" y="133"/>
                      <a:pt x="139" y="131"/>
                      <a:pt x="141" y="129"/>
                    </a:cubicBezTo>
                    <a:cubicBezTo>
                      <a:pt x="143" y="126"/>
                      <a:pt x="144" y="123"/>
                      <a:pt x="144" y="119"/>
                    </a:cubicBezTo>
                    <a:cubicBezTo>
                      <a:pt x="144" y="116"/>
                      <a:pt x="143" y="115"/>
                      <a:pt x="140" y="115"/>
                    </a:cubicBezTo>
                    <a:cubicBezTo>
                      <a:pt x="136" y="115"/>
                      <a:pt x="132" y="115"/>
                      <a:pt x="129" y="114"/>
                    </a:cubicBezTo>
                    <a:cubicBezTo>
                      <a:pt x="119" y="112"/>
                      <a:pt x="114" y="106"/>
                      <a:pt x="112" y="96"/>
                    </a:cubicBezTo>
                    <a:cubicBezTo>
                      <a:pt x="112" y="91"/>
                      <a:pt x="113" y="90"/>
                      <a:pt x="118" y="91"/>
                    </a:cubicBezTo>
                    <a:cubicBezTo>
                      <a:pt x="121" y="91"/>
                      <a:pt x="124" y="91"/>
                      <a:pt x="127" y="92"/>
                    </a:cubicBezTo>
                    <a:cubicBezTo>
                      <a:pt x="137" y="93"/>
                      <a:pt x="146" y="92"/>
                      <a:pt x="155" y="86"/>
                    </a:cubicBezTo>
                    <a:cubicBezTo>
                      <a:pt x="158" y="83"/>
                      <a:pt x="163" y="82"/>
                      <a:pt x="167" y="81"/>
                    </a:cubicBezTo>
                    <a:cubicBezTo>
                      <a:pt x="174" y="79"/>
                      <a:pt x="180" y="76"/>
                      <a:pt x="184" y="70"/>
                    </a:cubicBezTo>
                    <a:cubicBezTo>
                      <a:pt x="193" y="60"/>
                      <a:pt x="200" y="49"/>
                      <a:pt x="203" y="36"/>
                    </a:cubicBezTo>
                    <a:cubicBezTo>
                      <a:pt x="204" y="30"/>
                      <a:pt x="205" y="23"/>
                      <a:pt x="205" y="17"/>
                    </a:cubicBezTo>
                    <a:cubicBezTo>
                      <a:pt x="204" y="15"/>
                      <a:pt x="204" y="13"/>
                      <a:pt x="204" y="10"/>
                    </a:cubicBezTo>
                    <a:cubicBezTo>
                      <a:pt x="204" y="7"/>
                      <a:pt x="204" y="4"/>
                      <a:pt x="207" y="2"/>
                    </a:cubicBezTo>
                    <a:cubicBezTo>
                      <a:pt x="211" y="0"/>
                      <a:pt x="213" y="2"/>
                      <a:pt x="216" y="3"/>
                    </a:cubicBezTo>
                    <a:cubicBezTo>
                      <a:pt x="230" y="11"/>
                      <a:pt x="236" y="28"/>
                      <a:pt x="230" y="43"/>
                    </a:cubicBezTo>
                    <a:cubicBezTo>
                      <a:pt x="229" y="48"/>
                      <a:pt x="226" y="52"/>
                      <a:pt x="224" y="56"/>
                    </a:cubicBezTo>
                    <a:cubicBezTo>
                      <a:pt x="219" y="64"/>
                      <a:pt x="214" y="72"/>
                      <a:pt x="209" y="80"/>
                    </a:cubicBezTo>
                    <a:cubicBezTo>
                      <a:pt x="207" y="83"/>
                      <a:pt x="206" y="87"/>
                      <a:pt x="205" y="91"/>
                    </a:cubicBezTo>
                    <a:cubicBezTo>
                      <a:pt x="204" y="93"/>
                      <a:pt x="203" y="95"/>
                      <a:pt x="203" y="98"/>
                    </a:cubicBezTo>
                    <a:cubicBezTo>
                      <a:pt x="203" y="102"/>
                      <a:pt x="205" y="104"/>
                      <a:pt x="208" y="105"/>
                    </a:cubicBezTo>
                    <a:cubicBezTo>
                      <a:pt x="213" y="106"/>
                      <a:pt x="217" y="105"/>
                      <a:pt x="221" y="104"/>
                    </a:cubicBezTo>
                    <a:cubicBezTo>
                      <a:pt x="236" y="97"/>
                      <a:pt x="251" y="91"/>
                      <a:pt x="267" y="87"/>
                    </a:cubicBezTo>
                    <a:cubicBezTo>
                      <a:pt x="274" y="85"/>
                      <a:pt x="280" y="84"/>
                      <a:pt x="287" y="82"/>
                    </a:cubicBezTo>
                    <a:cubicBezTo>
                      <a:pt x="290" y="82"/>
                      <a:pt x="294" y="82"/>
                      <a:pt x="297" y="85"/>
                    </a:cubicBezTo>
                    <a:cubicBezTo>
                      <a:pt x="299" y="86"/>
                      <a:pt x="301" y="86"/>
                      <a:pt x="304" y="86"/>
                    </a:cubicBezTo>
                    <a:cubicBezTo>
                      <a:pt x="305" y="87"/>
                      <a:pt x="307" y="86"/>
                      <a:pt x="309" y="86"/>
                    </a:cubicBezTo>
                    <a:cubicBezTo>
                      <a:pt x="317" y="86"/>
                      <a:pt x="323" y="89"/>
                      <a:pt x="325" y="97"/>
                    </a:cubicBezTo>
                    <a:cubicBezTo>
                      <a:pt x="325" y="99"/>
                      <a:pt x="325" y="101"/>
                      <a:pt x="325" y="104"/>
                    </a:cubicBezTo>
                    <a:close/>
                    <a:moveTo>
                      <a:pt x="206" y="122"/>
                    </a:moveTo>
                    <a:cubicBezTo>
                      <a:pt x="203" y="122"/>
                      <a:pt x="200" y="123"/>
                      <a:pt x="198" y="126"/>
                    </a:cubicBezTo>
                    <a:cubicBezTo>
                      <a:pt x="189" y="138"/>
                      <a:pt x="179" y="150"/>
                      <a:pt x="169" y="162"/>
                    </a:cubicBezTo>
                    <a:cubicBezTo>
                      <a:pt x="166" y="166"/>
                      <a:pt x="164" y="170"/>
                      <a:pt x="164" y="175"/>
                    </a:cubicBezTo>
                    <a:cubicBezTo>
                      <a:pt x="162" y="184"/>
                      <a:pt x="165" y="188"/>
                      <a:pt x="173" y="193"/>
                    </a:cubicBezTo>
                    <a:cubicBezTo>
                      <a:pt x="176" y="195"/>
                      <a:pt x="179" y="194"/>
                      <a:pt x="181" y="191"/>
                    </a:cubicBezTo>
                    <a:cubicBezTo>
                      <a:pt x="183" y="188"/>
                      <a:pt x="183" y="186"/>
                      <a:pt x="184" y="183"/>
                    </a:cubicBezTo>
                    <a:cubicBezTo>
                      <a:pt x="185" y="180"/>
                      <a:pt x="185" y="176"/>
                      <a:pt x="186" y="173"/>
                    </a:cubicBezTo>
                    <a:cubicBezTo>
                      <a:pt x="187" y="171"/>
                      <a:pt x="188" y="168"/>
                      <a:pt x="190" y="167"/>
                    </a:cubicBezTo>
                    <a:cubicBezTo>
                      <a:pt x="194" y="164"/>
                      <a:pt x="197" y="165"/>
                      <a:pt x="199" y="170"/>
                    </a:cubicBezTo>
                    <a:cubicBezTo>
                      <a:pt x="199" y="171"/>
                      <a:pt x="199" y="171"/>
                      <a:pt x="199" y="172"/>
                    </a:cubicBezTo>
                    <a:cubicBezTo>
                      <a:pt x="202" y="183"/>
                      <a:pt x="205" y="193"/>
                      <a:pt x="206" y="204"/>
                    </a:cubicBezTo>
                    <a:cubicBezTo>
                      <a:pt x="206" y="206"/>
                      <a:pt x="207" y="209"/>
                      <a:pt x="210" y="210"/>
                    </a:cubicBezTo>
                    <a:cubicBezTo>
                      <a:pt x="214" y="210"/>
                      <a:pt x="215" y="208"/>
                      <a:pt x="217" y="206"/>
                    </a:cubicBezTo>
                    <a:cubicBezTo>
                      <a:pt x="217" y="205"/>
                      <a:pt x="217" y="205"/>
                      <a:pt x="218" y="204"/>
                    </a:cubicBezTo>
                    <a:cubicBezTo>
                      <a:pt x="221" y="199"/>
                      <a:pt x="225" y="193"/>
                      <a:pt x="229" y="188"/>
                    </a:cubicBezTo>
                    <a:cubicBezTo>
                      <a:pt x="237" y="177"/>
                      <a:pt x="246" y="167"/>
                      <a:pt x="255" y="157"/>
                    </a:cubicBezTo>
                    <a:cubicBezTo>
                      <a:pt x="259" y="152"/>
                      <a:pt x="261" y="147"/>
                      <a:pt x="261" y="141"/>
                    </a:cubicBezTo>
                    <a:cubicBezTo>
                      <a:pt x="261" y="137"/>
                      <a:pt x="259" y="135"/>
                      <a:pt x="255" y="134"/>
                    </a:cubicBezTo>
                    <a:cubicBezTo>
                      <a:pt x="253" y="134"/>
                      <a:pt x="251" y="134"/>
                      <a:pt x="250" y="134"/>
                    </a:cubicBezTo>
                    <a:cubicBezTo>
                      <a:pt x="240" y="131"/>
                      <a:pt x="231" y="129"/>
                      <a:pt x="221" y="126"/>
                    </a:cubicBezTo>
                    <a:cubicBezTo>
                      <a:pt x="216" y="125"/>
                      <a:pt x="211" y="123"/>
                      <a:pt x="206" y="12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81" name="Freeform 10"/>
              <p:cNvSpPr/>
              <p:nvPr/>
            </p:nvSpPr>
            <p:spPr bwMode="auto">
              <a:xfrm>
                <a:off x="7550931" y="2257236"/>
                <a:ext cx="1089293" cy="1169389"/>
              </a:xfrm>
              <a:custGeom>
                <a:avLst/>
                <a:gdLst>
                  <a:gd name="T0" fmla="*/ 83 w 383"/>
                  <a:gd name="T1" fmla="*/ 410 h 411"/>
                  <a:gd name="T2" fmla="*/ 111 w 383"/>
                  <a:gd name="T3" fmla="*/ 380 h 411"/>
                  <a:gd name="T4" fmla="*/ 136 w 383"/>
                  <a:gd name="T5" fmla="*/ 371 h 411"/>
                  <a:gd name="T6" fmla="*/ 198 w 383"/>
                  <a:gd name="T7" fmla="*/ 294 h 411"/>
                  <a:gd name="T8" fmla="*/ 201 w 383"/>
                  <a:gd name="T9" fmla="*/ 280 h 411"/>
                  <a:gd name="T10" fmla="*/ 197 w 383"/>
                  <a:gd name="T11" fmla="*/ 274 h 411"/>
                  <a:gd name="T12" fmla="*/ 166 w 383"/>
                  <a:gd name="T13" fmla="*/ 283 h 411"/>
                  <a:gd name="T14" fmla="*/ 144 w 383"/>
                  <a:gd name="T15" fmla="*/ 291 h 411"/>
                  <a:gd name="T16" fmla="*/ 123 w 383"/>
                  <a:gd name="T17" fmla="*/ 305 h 411"/>
                  <a:gd name="T18" fmla="*/ 62 w 383"/>
                  <a:gd name="T19" fmla="*/ 344 h 411"/>
                  <a:gd name="T20" fmla="*/ 34 w 383"/>
                  <a:gd name="T21" fmla="*/ 353 h 411"/>
                  <a:gd name="T22" fmla="*/ 9 w 383"/>
                  <a:gd name="T23" fmla="*/ 344 h 411"/>
                  <a:gd name="T24" fmla="*/ 1 w 383"/>
                  <a:gd name="T25" fmla="*/ 322 h 411"/>
                  <a:gd name="T26" fmla="*/ 0 w 383"/>
                  <a:gd name="T27" fmla="*/ 288 h 411"/>
                  <a:gd name="T28" fmla="*/ 1 w 383"/>
                  <a:gd name="T29" fmla="*/ 283 h 411"/>
                  <a:gd name="T30" fmla="*/ 6 w 383"/>
                  <a:gd name="T31" fmla="*/ 282 h 411"/>
                  <a:gd name="T32" fmla="*/ 8 w 383"/>
                  <a:gd name="T33" fmla="*/ 285 h 411"/>
                  <a:gd name="T34" fmla="*/ 10 w 383"/>
                  <a:gd name="T35" fmla="*/ 290 h 411"/>
                  <a:gd name="T36" fmla="*/ 32 w 383"/>
                  <a:gd name="T37" fmla="*/ 298 h 411"/>
                  <a:gd name="T38" fmla="*/ 46 w 383"/>
                  <a:gd name="T39" fmla="*/ 293 h 411"/>
                  <a:gd name="T40" fmla="*/ 53 w 383"/>
                  <a:gd name="T41" fmla="*/ 291 h 411"/>
                  <a:gd name="T42" fmla="*/ 65 w 383"/>
                  <a:gd name="T43" fmla="*/ 288 h 411"/>
                  <a:gd name="T44" fmla="*/ 100 w 383"/>
                  <a:gd name="T45" fmla="*/ 268 h 411"/>
                  <a:gd name="T46" fmla="*/ 156 w 383"/>
                  <a:gd name="T47" fmla="*/ 244 h 411"/>
                  <a:gd name="T48" fmla="*/ 197 w 383"/>
                  <a:gd name="T49" fmla="*/ 229 h 411"/>
                  <a:gd name="T50" fmla="*/ 203 w 383"/>
                  <a:gd name="T51" fmla="*/ 226 h 411"/>
                  <a:gd name="T52" fmla="*/ 219 w 383"/>
                  <a:gd name="T53" fmla="*/ 204 h 411"/>
                  <a:gd name="T54" fmla="*/ 222 w 383"/>
                  <a:gd name="T55" fmla="*/ 124 h 411"/>
                  <a:gd name="T56" fmla="*/ 210 w 383"/>
                  <a:gd name="T57" fmla="*/ 69 h 411"/>
                  <a:gd name="T58" fmla="*/ 197 w 383"/>
                  <a:gd name="T59" fmla="*/ 36 h 411"/>
                  <a:gd name="T60" fmla="*/ 194 w 383"/>
                  <a:gd name="T61" fmla="*/ 10 h 411"/>
                  <a:gd name="T62" fmla="*/ 205 w 383"/>
                  <a:gd name="T63" fmla="*/ 2 h 411"/>
                  <a:gd name="T64" fmla="*/ 230 w 383"/>
                  <a:gd name="T65" fmla="*/ 7 h 411"/>
                  <a:gd name="T66" fmla="*/ 237 w 383"/>
                  <a:gd name="T67" fmla="*/ 10 h 411"/>
                  <a:gd name="T68" fmla="*/ 248 w 383"/>
                  <a:gd name="T69" fmla="*/ 19 h 411"/>
                  <a:gd name="T70" fmla="*/ 265 w 383"/>
                  <a:gd name="T71" fmla="*/ 29 h 411"/>
                  <a:gd name="T72" fmla="*/ 280 w 383"/>
                  <a:gd name="T73" fmla="*/ 49 h 411"/>
                  <a:gd name="T74" fmla="*/ 278 w 383"/>
                  <a:gd name="T75" fmla="*/ 66 h 411"/>
                  <a:gd name="T76" fmla="*/ 273 w 383"/>
                  <a:gd name="T77" fmla="*/ 72 h 411"/>
                  <a:gd name="T78" fmla="*/ 270 w 383"/>
                  <a:gd name="T79" fmla="*/ 77 h 411"/>
                  <a:gd name="T80" fmla="*/ 271 w 383"/>
                  <a:gd name="T81" fmla="*/ 158 h 411"/>
                  <a:gd name="T82" fmla="*/ 273 w 383"/>
                  <a:gd name="T83" fmla="*/ 179 h 411"/>
                  <a:gd name="T84" fmla="*/ 278 w 383"/>
                  <a:gd name="T85" fmla="*/ 182 h 411"/>
                  <a:gd name="T86" fmla="*/ 313 w 383"/>
                  <a:gd name="T87" fmla="*/ 160 h 411"/>
                  <a:gd name="T88" fmla="*/ 325 w 383"/>
                  <a:gd name="T89" fmla="*/ 144 h 411"/>
                  <a:gd name="T90" fmla="*/ 341 w 383"/>
                  <a:gd name="T91" fmla="*/ 128 h 411"/>
                  <a:gd name="T92" fmla="*/ 369 w 383"/>
                  <a:gd name="T93" fmla="*/ 122 h 411"/>
                  <a:gd name="T94" fmla="*/ 380 w 383"/>
                  <a:gd name="T95" fmla="*/ 141 h 411"/>
                  <a:gd name="T96" fmla="*/ 372 w 383"/>
                  <a:gd name="T97" fmla="*/ 154 h 411"/>
                  <a:gd name="T98" fmla="*/ 355 w 383"/>
                  <a:gd name="T99" fmla="*/ 169 h 411"/>
                  <a:gd name="T100" fmla="*/ 314 w 383"/>
                  <a:gd name="T101" fmla="*/ 199 h 411"/>
                  <a:gd name="T102" fmla="*/ 275 w 383"/>
                  <a:gd name="T103" fmla="*/ 229 h 411"/>
                  <a:gd name="T104" fmla="*/ 271 w 383"/>
                  <a:gd name="T105" fmla="*/ 238 h 411"/>
                  <a:gd name="T106" fmla="*/ 254 w 383"/>
                  <a:gd name="T107" fmla="*/ 310 h 411"/>
                  <a:gd name="T108" fmla="*/ 250 w 383"/>
                  <a:gd name="T109" fmla="*/ 320 h 411"/>
                  <a:gd name="T110" fmla="*/ 247 w 383"/>
                  <a:gd name="T111" fmla="*/ 325 h 411"/>
                  <a:gd name="T112" fmla="*/ 173 w 383"/>
                  <a:gd name="T113" fmla="*/ 386 h 411"/>
                  <a:gd name="T114" fmla="*/ 95 w 383"/>
                  <a:gd name="T115" fmla="*/ 410 h 411"/>
                  <a:gd name="T116" fmla="*/ 88 w 383"/>
                  <a:gd name="T117" fmla="*/ 411 h 411"/>
                  <a:gd name="T118" fmla="*/ 83 w 383"/>
                  <a:gd name="T119" fmla="*/ 410 h 4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Lst>
                <a:rect l="0" t="0" r="r" b="b"/>
                <a:pathLst>
                  <a:path w="383" h="411">
                    <a:moveTo>
                      <a:pt x="83" y="410"/>
                    </a:moveTo>
                    <a:cubicBezTo>
                      <a:pt x="89" y="396"/>
                      <a:pt x="96" y="385"/>
                      <a:pt x="111" y="380"/>
                    </a:cubicBezTo>
                    <a:cubicBezTo>
                      <a:pt x="120" y="378"/>
                      <a:pt x="128" y="375"/>
                      <a:pt x="136" y="371"/>
                    </a:cubicBezTo>
                    <a:cubicBezTo>
                      <a:pt x="168" y="355"/>
                      <a:pt x="188" y="328"/>
                      <a:pt x="198" y="294"/>
                    </a:cubicBezTo>
                    <a:cubicBezTo>
                      <a:pt x="199" y="289"/>
                      <a:pt x="200" y="284"/>
                      <a:pt x="201" y="280"/>
                    </a:cubicBezTo>
                    <a:cubicBezTo>
                      <a:pt x="202" y="275"/>
                      <a:pt x="201" y="274"/>
                      <a:pt x="197" y="274"/>
                    </a:cubicBezTo>
                    <a:cubicBezTo>
                      <a:pt x="186" y="275"/>
                      <a:pt x="176" y="278"/>
                      <a:pt x="166" y="283"/>
                    </a:cubicBezTo>
                    <a:cubicBezTo>
                      <a:pt x="159" y="286"/>
                      <a:pt x="152" y="289"/>
                      <a:pt x="144" y="291"/>
                    </a:cubicBezTo>
                    <a:cubicBezTo>
                      <a:pt x="136" y="294"/>
                      <a:pt x="130" y="300"/>
                      <a:pt x="123" y="305"/>
                    </a:cubicBezTo>
                    <a:cubicBezTo>
                      <a:pt x="105" y="321"/>
                      <a:pt x="84" y="334"/>
                      <a:pt x="62" y="344"/>
                    </a:cubicBezTo>
                    <a:cubicBezTo>
                      <a:pt x="53" y="348"/>
                      <a:pt x="43" y="351"/>
                      <a:pt x="34" y="353"/>
                    </a:cubicBezTo>
                    <a:cubicBezTo>
                      <a:pt x="24" y="356"/>
                      <a:pt x="15" y="352"/>
                      <a:pt x="9" y="344"/>
                    </a:cubicBezTo>
                    <a:cubicBezTo>
                      <a:pt x="4" y="338"/>
                      <a:pt x="1" y="330"/>
                      <a:pt x="1" y="322"/>
                    </a:cubicBezTo>
                    <a:cubicBezTo>
                      <a:pt x="1" y="310"/>
                      <a:pt x="0" y="299"/>
                      <a:pt x="0" y="288"/>
                    </a:cubicBezTo>
                    <a:cubicBezTo>
                      <a:pt x="0" y="286"/>
                      <a:pt x="0" y="284"/>
                      <a:pt x="1" y="283"/>
                    </a:cubicBezTo>
                    <a:cubicBezTo>
                      <a:pt x="1" y="280"/>
                      <a:pt x="4" y="279"/>
                      <a:pt x="6" y="282"/>
                    </a:cubicBezTo>
                    <a:cubicBezTo>
                      <a:pt x="7" y="283"/>
                      <a:pt x="7" y="284"/>
                      <a:pt x="8" y="285"/>
                    </a:cubicBezTo>
                    <a:cubicBezTo>
                      <a:pt x="9" y="286"/>
                      <a:pt x="9" y="288"/>
                      <a:pt x="10" y="290"/>
                    </a:cubicBezTo>
                    <a:cubicBezTo>
                      <a:pt x="16" y="297"/>
                      <a:pt x="23" y="301"/>
                      <a:pt x="32" y="298"/>
                    </a:cubicBezTo>
                    <a:cubicBezTo>
                      <a:pt x="37" y="297"/>
                      <a:pt x="41" y="295"/>
                      <a:pt x="46" y="293"/>
                    </a:cubicBezTo>
                    <a:cubicBezTo>
                      <a:pt x="48" y="292"/>
                      <a:pt x="51" y="291"/>
                      <a:pt x="53" y="291"/>
                    </a:cubicBezTo>
                    <a:cubicBezTo>
                      <a:pt x="58" y="292"/>
                      <a:pt x="61" y="290"/>
                      <a:pt x="65" y="288"/>
                    </a:cubicBezTo>
                    <a:cubicBezTo>
                      <a:pt x="77" y="282"/>
                      <a:pt x="89" y="275"/>
                      <a:pt x="100" y="268"/>
                    </a:cubicBezTo>
                    <a:cubicBezTo>
                      <a:pt x="118" y="258"/>
                      <a:pt x="137" y="251"/>
                      <a:pt x="156" y="244"/>
                    </a:cubicBezTo>
                    <a:cubicBezTo>
                      <a:pt x="169" y="239"/>
                      <a:pt x="183" y="234"/>
                      <a:pt x="197" y="229"/>
                    </a:cubicBezTo>
                    <a:cubicBezTo>
                      <a:pt x="199" y="228"/>
                      <a:pt x="201" y="227"/>
                      <a:pt x="203" y="226"/>
                    </a:cubicBezTo>
                    <a:cubicBezTo>
                      <a:pt x="212" y="222"/>
                      <a:pt x="218" y="215"/>
                      <a:pt x="219" y="204"/>
                    </a:cubicBezTo>
                    <a:cubicBezTo>
                      <a:pt x="221" y="178"/>
                      <a:pt x="223" y="151"/>
                      <a:pt x="222" y="124"/>
                    </a:cubicBezTo>
                    <a:cubicBezTo>
                      <a:pt x="221" y="105"/>
                      <a:pt x="218" y="87"/>
                      <a:pt x="210" y="69"/>
                    </a:cubicBezTo>
                    <a:cubicBezTo>
                      <a:pt x="205" y="58"/>
                      <a:pt x="201" y="47"/>
                      <a:pt x="197" y="36"/>
                    </a:cubicBezTo>
                    <a:cubicBezTo>
                      <a:pt x="194" y="28"/>
                      <a:pt x="193" y="19"/>
                      <a:pt x="194" y="10"/>
                    </a:cubicBezTo>
                    <a:cubicBezTo>
                      <a:pt x="194" y="4"/>
                      <a:pt x="199" y="0"/>
                      <a:pt x="205" y="2"/>
                    </a:cubicBezTo>
                    <a:cubicBezTo>
                      <a:pt x="213" y="4"/>
                      <a:pt x="222" y="5"/>
                      <a:pt x="230" y="7"/>
                    </a:cubicBezTo>
                    <a:cubicBezTo>
                      <a:pt x="233" y="7"/>
                      <a:pt x="235" y="9"/>
                      <a:pt x="237" y="10"/>
                    </a:cubicBezTo>
                    <a:cubicBezTo>
                      <a:pt x="241" y="13"/>
                      <a:pt x="244" y="16"/>
                      <a:pt x="248" y="19"/>
                    </a:cubicBezTo>
                    <a:cubicBezTo>
                      <a:pt x="253" y="23"/>
                      <a:pt x="259" y="26"/>
                      <a:pt x="265" y="29"/>
                    </a:cubicBezTo>
                    <a:cubicBezTo>
                      <a:pt x="274" y="33"/>
                      <a:pt x="279" y="40"/>
                      <a:pt x="280" y="49"/>
                    </a:cubicBezTo>
                    <a:cubicBezTo>
                      <a:pt x="280" y="55"/>
                      <a:pt x="280" y="60"/>
                      <a:pt x="278" y="66"/>
                    </a:cubicBezTo>
                    <a:cubicBezTo>
                      <a:pt x="277" y="68"/>
                      <a:pt x="275" y="70"/>
                      <a:pt x="273" y="72"/>
                    </a:cubicBezTo>
                    <a:cubicBezTo>
                      <a:pt x="271" y="74"/>
                      <a:pt x="270" y="75"/>
                      <a:pt x="270" y="77"/>
                    </a:cubicBezTo>
                    <a:cubicBezTo>
                      <a:pt x="271" y="104"/>
                      <a:pt x="271" y="131"/>
                      <a:pt x="271" y="158"/>
                    </a:cubicBezTo>
                    <a:cubicBezTo>
                      <a:pt x="272" y="165"/>
                      <a:pt x="272" y="172"/>
                      <a:pt x="273" y="179"/>
                    </a:cubicBezTo>
                    <a:cubicBezTo>
                      <a:pt x="274" y="183"/>
                      <a:pt x="275" y="184"/>
                      <a:pt x="278" y="182"/>
                    </a:cubicBezTo>
                    <a:cubicBezTo>
                      <a:pt x="291" y="176"/>
                      <a:pt x="303" y="170"/>
                      <a:pt x="313" y="160"/>
                    </a:cubicBezTo>
                    <a:cubicBezTo>
                      <a:pt x="317" y="155"/>
                      <a:pt x="321" y="150"/>
                      <a:pt x="325" y="144"/>
                    </a:cubicBezTo>
                    <a:cubicBezTo>
                      <a:pt x="330" y="138"/>
                      <a:pt x="335" y="132"/>
                      <a:pt x="341" y="128"/>
                    </a:cubicBezTo>
                    <a:cubicBezTo>
                      <a:pt x="350" y="122"/>
                      <a:pt x="359" y="120"/>
                      <a:pt x="369" y="122"/>
                    </a:cubicBezTo>
                    <a:cubicBezTo>
                      <a:pt x="379" y="124"/>
                      <a:pt x="383" y="131"/>
                      <a:pt x="380" y="141"/>
                    </a:cubicBezTo>
                    <a:cubicBezTo>
                      <a:pt x="379" y="146"/>
                      <a:pt x="376" y="151"/>
                      <a:pt x="372" y="154"/>
                    </a:cubicBezTo>
                    <a:cubicBezTo>
                      <a:pt x="367" y="160"/>
                      <a:pt x="361" y="165"/>
                      <a:pt x="355" y="169"/>
                    </a:cubicBezTo>
                    <a:cubicBezTo>
                      <a:pt x="341" y="178"/>
                      <a:pt x="328" y="189"/>
                      <a:pt x="314" y="199"/>
                    </a:cubicBezTo>
                    <a:cubicBezTo>
                      <a:pt x="301" y="209"/>
                      <a:pt x="289" y="219"/>
                      <a:pt x="275" y="229"/>
                    </a:cubicBezTo>
                    <a:cubicBezTo>
                      <a:pt x="272" y="232"/>
                      <a:pt x="271" y="234"/>
                      <a:pt x="271" y="238"/>
                    </a:cubicBezTo>
                    <a:cubicBezTo>
                      <a:pt x="267" y="263"/>
                      <a:pt x="262" y="287"/>
                      <a:pt x="254" y="310"/>
                    </a:cubicBezTo>
                    <a:cubicBezTo>
                      <a:pt x="253" y="314"/>
                      <a:pt x="251" y="317"/>
                      <a:pt x="250" y="320"/>
                    </a:cubicBezTo>
                    <a:cubicBezTo>
                      <a:pt x="249" y="322"/>
                      <a:pt x="249" y="324"/>
                      <a:pt x="247" y="325"/>
                    </a:cubicBezTo>
                    <a:cubicBezTo>
                      <a:pt x="226" y="349"/>
                      <a:pt x="202" y="371"/>
                      <a:pt x="173" y="386"/>
                    </a:cubicBezTo>
                    <a:cubicBezTo>
                      <a:pt x="149" y="400"/>
                      <a:pt x="123" y="408"/>
                      <a:pt x="95" y="410"/>
                    </a:cubicBezTo>
                    <a:cubicBezTo>
                      <a:pt x="93" y="410"/>
                      <a:pt x="90" y="411"/>
                      <a:pt x="88" y="411"/>
                    </a:cubicBezTo>
                    <a:cubicBezTo>
                      <a:pt x="87" y="411"/>
                      <a:pt x="85" y="411"/>
                      <a:pt x="83" y="41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82" name="Freeform 11"/>
              <p:cNvSpPr>
                <a:spLocks noEditPoints="1"/>
              </p:cNvSpPr>
              <p:nvPr/>
            </p:nvSpPr>
            <p:spPr bwMode="auto">
              <a:xfrm>
                <a:off x="4606634" y="2270052"/>
                <a:ext cx="551054" cy="1278318"/>
              </a:xfrm>
              <a:custGeom>
                <a:avLst/>
                <a:gdLst>
                  <a:gd name="T0" fmla="*/ 127 w 193"/>
                  <a:gd name="T1" fmla="*/ 371 h 449"/>
                  <a:gd name="T2" fmla="*/ 63 w 193"/>
                  <a:gd name="T3" fmla="*/ 417 h 449"/>
                  <a:gd name="T4" fmla="*/ 47 w 193"/>
                  <a:gd name="T5" fmla="*/ 433 h 449"/>
                  <a:gd name="T6" fmla="*/ 7 w 193"/>
                  <a:gd name="T7" fmla="*/ 434 h 449"/>
                  <a:gd name="T8" fmla="*/ 1 w 193"/>
                  <a:gd name="T9" fmla="*/ 383 h 449"/>
                  <a:gd name="T10" fmla="*/ 33 w 193"/>
                  <a:gd name="T11" fmla="*/ 331 h 449"/>
                  <a:gd name="T12" fmla="*/ 49 w 193"/>
                  <a:gd name="T13" fmla="*/ 286 h 449"/>
                  <a:gd name="T14" fmla="*/ 50 w 193"/>
                  <a:gd name="T15" fmla="*/ 233 h 449"/>
                  <a:gd name="T16" fmla="*/ 38 w 193"/>
                  <a:gd name="T17" fmla="*/ 207 h 449"/>
                  <a:gd name="T18" fmla="*/ 54 w 193"/>
                  <a:gd name="T19" fmla="*/ 201 h 449"/>
                  <a:gd name="T20" fmla="*/ 75 w 193"/>
                  <a:gd name="T21" fmla="*/ 209 h 449"/>
                  <a:gd name="T22" fmla="*/ 107 w 193"/>
                  <a:gd name="T23" fmla="*/ 223 h 449"/>
                  <a:gd name="T24" fmla="*/ 126 w 193"/>
                  <a:gd name="T25" fmla="*/ 233 h 449"/>
                  <a:gd name="T26" fmla="*/ 133 w 193"/>
                  <a:gd name="T27" fmla="*/ 231 h 449"/>
                  <a:gd name="T28" fmla="*/ 135 w 193"/>
                  <a:gd name="T29" fmla="*/ 200 h 449"/>
                  <a:gd name="T30" fmla="*/ 133 w 193"/>
                  <a:gd name="T31" fmla="*/ 99 h 449"/>
                  <a:gd name="T32" fmla="*/ 105 w 193"/>
                  <a:gd name="T33" fmla="*/ 55 h 449"/>
                  <a:gd name="T34" fmla="*/ 77 w 193"/>
                  <a:gd name="T35" fmla="*/ 9 h 449"/>
                  <a:gd name="T36" fmla="*/ 95 w 193"/>
                  <a:gd name="T37" fmla="*/ 6 h 449"/>
                  <a:gd name="T38" fmla="*/ 165 w 193"/>
                  <a:gd name="T39" fmla="*/ 52 h 449"/>
                  <a:gd name="T40" fmla="*/ 189 w 193"/>
                  <a:gd name="T41" fmla="*/ 83 h 449"/>
                  <a:gd name="T42" fmla="*/ 189 w 193"/>
                  <a:gd name="T43" fmla="*/ 292 h 449"/>
                  <a:gd name="T44" fmla="*/ 165 w 193"/>
                  <a:gd name="T45" fmla="*/ 409 h 449"/>
                  <a:gd name="T46" fmla="*/ 145 w 193"/>
                  <a:gd name="T47" fmla="*/ 428 h 449"/>
                  <a:gd name="T48" fmla="*/ 134 w 193"/>
                  <a:gd name="T49" fmla="*/ 415 h 449"/>
                  <a:gd name="T50" fmla="*/ 131 w 193"/>
                  <a:gd name="T51" fmla="*/ 367 h 449"/>
                  <a:gd name="T52" fmla="*/ 124 w 193"/>
                  <a:gd name="T53" fmla="*/ 264 h 449"/>
                  <a:gd name="T54" fmla="*/ 102 w 193"/>
                  <a:gd name="T55" fmla="*/ 280 h 449"/>
                  <a:gd name="T56" fmla="*/ 81 w 193"/>
                  <a:gd name="T57" fmla="*/ 296 h 449"/>
                  <a:gd name="T58" fmla="*/ 59 w 193"/>
                  <a:gd name="T59" fmla="*/ 331 h 449"/>
                  <a:gd name="T60" fmla="*/ 31 w 193"/>
                  <a:gd name="T61" fmla="*/ 373 h 449"/>
                  <a:gd name="T62" fmla="*/ 46 w 193"/>
                  <a:gd name="T63" fmla="*/ 382 h 449"/>
                  <a:gd name="T64" fmla="*/ 78 w 193"/>
                  <a:gd name="T65" fmla="*/ 363 h 449"/>
                  <a:gd name="T66" fmla="*/ 114 w 193"/>
                  <a:gd name="T67" fmla="*/ 346 h 449"/>
                  <a:gd name="T68" fmla="*/ 133 w 193"/>
                  <a:gd name="T69" fmla="*/ 325 h 449"/>
                  <a:gd name="T70" fmla="*/ 132 w 193"/>
                  <a:gd name="T71" fmla="*/ 255 h 44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Lst>
                <a:rect l="0" t="0" r="r" b="b"/>
                <a:pathLst>
                  <a:path w="193" h="449">
                    <a:moveTo>
                      <a:pt x="131" y="367"/>
                    </a:moveTo>
                    <a:cubicBezTo>
                      <a:pt x="129" y="369"/>
                      <a:pt x="128" y="370"/>
                      <a:pt x="127" y="371"/>
                    </a:cubicBezTo>
                    <a:cubicBezTo>
                      <a:pt x="112" y="385"/>
                      <a:pt x="97" y="397"/>
                      <a:pt x="80" y="408"/>
                    </a:cubicBezTo>
                    <a:cubicBezTo>
                      <a:pt x="74" y="411"/>
                      <a:pt x="69" y="414"/>
                      <a:pt x="63" y="417"/>
                    </a:cubicBezTo>
                    <a:cubicBezTo>
                      <a:pt x="61" y="419"/>
                      <a:pt x="59" y="420"/>
                      <a:pt x="57" y="422"/>
                    </a:cubicBezTo>
                    <a:cubicBezTo>
                      <a:pt x="54" y="426"/>
                      <a:pt x="50" y="430"/>
                      <a:pt x="47" y="433"/>
                    </a:cubicBezTo>
                    <a:cubicBezTo>
                      <a:pt x="44" y="436"/>
                      <a:pt x="41" y="439"/>
                      <a:pt x="38" y="441"/>
                    </a:cubicBezTo>
                    <a:cubicBezTo>
                      <a:pt x="27" y="449"/>
                      <a:pt x="13" y="446"/>
                      <a:pt x="7" y="434"/>
                    </a:cubicBezTo>
                    <a:cubicBezTo>
                      <a:pt x="4" y="428"/>
                      <a:pt x="2" y="421"/>
                      <a:pt x="1" y="415"/>
                    </a:cubicBezTo>
                    <a:cubicBezTo>
                      <a:pt x="0" y="404"/>
                      <a:pt x="0" y="394"/>
                      <a:pt x="1" y="383"/>
                    </a:cubicBezTo>
                    <a:cubicBezTo>
                      <a:pt x="2" y="379"/>
                      <a:pt x="3" y="374"/>
                      <a:pt x="7" y="372"/>
                    </a:cubicBezTo>
                    <a:cubicBezTo>
                      <a:pt x="20" y="361"/>
                      <a:pt x="28" y="346"/>
                      <a:pt x="33" y="331"/>
                    </a:cubicBezTo>
                    <a:cubicBezTo>
                      <a:pt x="36" y="325"/>
                      <a:pt x="37" y="319"/>
                      <a:pt x="39" y="313"/>
                    </a:cubicBezTo>
                    <a:cubicBezTo>
                      <a:pt x="42" y="304"/>
                      <a:pt x="45" y="294"/>
                      <a:pt x="49" y="286"/>
                    </a:cubicBezTo>
                    <a:cubicBezTo>
                      <a:pt x="56" y="272"/>
                      <a:pt x="56" y="258"/>
                      <a:pt x="53" y="244"/>
                    </a:cubicBezTo>
                    <a:cubicBezTo>
                      <a:pt x="52" y="240"/>
                      <a:pt x="51" y="237"/>
                      <a:pt x="50" y="233"/>
                    </a:cubicBezTo>
                    <a:cubicBezTo>
                      <a:pt x="49" y="229"/>
                      <a:pt x="47" y="225"/>
                      <a:pt x="44" y="221"/>
                    </a:cubicBezTo>
                    <a:cubicBezTo>
                      <a:pt x="42" y="217"/>
                      <a:pt x="39" y="212"/>
                      <a:pt x="38" y="207"/>
                    </a:cubicBezTo>
                    <a:cubicBezTo>
                      <a:pt x="36" y="202"/>
                      <a:pt x="38" y="199"/>
                      <a:pt x="44" y="199"/>
                    </a:cubicBezTo>
                    <a:cubicBezTo>
                      <a:pt x="48" y="199"/>
                      <a:pt x="51" y="199"/>
                      <a:pt x="54" y="201"/>
                    </a:cubicBezTo>
                    <a:cubicBezTo>
                      <a:pt x="55" y="202"/>
                      <a:pt x="56" y="203"/>
                      <a:pt x="57" y="203"/>
                    </a:cubicBezTo>
                    <a:cubicBezTo>
                      <a:pt x="62" y="208"/>
                      <a:pt x="68" y="209"/>
                      <a:pt x="75" y="209"/>
                    </a:cubicBezTo>
                    <a:cubicBezTo>
                      <a:pt x="83" y="209"/>
                      <a:pt x="90" y="212"/>
                      <a:pt x="96" y="218"/>
                    </a:cubicBezTo>
                    <a:cubicBezTo>
                      <a:pt x="99" y="221"/>
                      <a:pt x="103" y="223"/>
                      <a:pt x="107" y="223"/>
                    </a:cubicBezTo>
                    <a:cubicBezTo>
                      <a:pt x="110" y="223"/>
                      <a:pt x="112" y="224"/>
                      <a:pt x="115" y="225"/>
                    </a:cubicBezTo>
                    <a:cubicBezTo>
                      <a:pt x="120" y="226"/>
                      <a:pt x="124" y="229"/>
                      <a:pt x="126" y="233"/>
                    </a:cubicBezTo>
                    <a:cubicBezTo>
                      <a:pt x="126" y="234"/>
                      <a:pt x="127" y="235"/>
                      <a:pt x="128" y="236"/>
                    </a:cubicBezTo>
                    <a:cubicBezTo>
                      <a:pt x="131" y="236"/>
                      <a:pt x="132" y="234"/>
                      <a:pt x="133" y="231"/>
                    </a:cubicBezTo>
                    <a:cubicBezTo>
                      <a:pt x="134" y="229"/>
                      <a:pt x="134" y="227"/>
                      <a:pt x="134" y="225"/>
                    </a:cubicBezTo>
                    <a:cubicBezTo>
                      <a:pt x="134" y="217"/>
                      <a:pt x="134" y="208"/>
                      <a:pt x="135" y="200"/>
                    </a:cubicBezTo>
                    <a:cubicBezTo>
                      <a:pt x="137" y="176"/>
                      <a:pt x="139" y="151"/>
                      <a:pt x="137" y="127"/>
                    </a:cubicBezTo>
                    <a:cubicBezTo>
                      <a:pt x="137" y="118"/>
                      <a:pt x="135" y="109"/>
                      <a:pt x="133" y="99"/>
                    </a:cubicBezTo>
                    <a:cubicBezTo>
                      <a:pt x="132" y="90"/>
                      <a:pt x="127" y="81"/>
                      <a:pt x="121" y="74"/>
                    </a:cubicBezTo>
                    <a:cubicBezTo>
                      <a:pt x="116" y="67"/>
                      <a:pt x="111" y="61"/>
                      <a:pt x="105" y="55"/>
                    </a:cubicBezTo>
                    <a:cubicBezTo>
                      <a:pt x="98" y="46"/>
                      <a:pt x="90" y="36"/>
                      <a:pt x="83" y="27"/>
                    </a:cubicBezTo>
                    <a:cubicBezTo>
                      <a:pt x="79" y="22"/>
                      <a:pt x="77" y="15"/>
                      <a:pt x="77" y="9"/>
                    </a:cubicBezTo>
                    <a:cubicBezTo>
                      <a:pt x="77" y="3"/>
                      <a:pt x="80" y="0"/>
                      <a:pt x="86" y="2"/>
                    </a:cubicBezTo>
                    <a:cubicBezTo>
                      <a:pt x="89" y="2"/>
                      <a:pt x="92" y="4"/>
                      <a:pt x="95" y="6"/>
                    </a:cubicBezTo>
                    <a:cubicBezTo>
                      <a:pt x="105" y="15"/>
                      <a:pt x="116" y="22"/>
                      <a:pt x="128" y="28"/>
                    </a:cubicBezTo>
                    <a:cubicBezTo>
                      <a:pt x="141" y="35"/>
                      <a:pt x="154" y="43"/>
                      <a:pt x="165" y="52"/>
                    </a:cubicBezTo>
                    <a:cubicBezTo>
                      <a:pt x="172" y="58"/>
                      <a:pt x="179" y="64"/>
                      <a:pt x="184" y="72"/>
                    </a:cubicBezTo>
                    <a:cubicBezTo>
                      <a:pt x="186" y="75"/>
                      <a:pt x="188" y="78"/>
                      <a:pt x="189" y="83"/>
                    </a:cubicBezTo>
                    <a:cubicBezTo>
                      <a:pt x="192" y="122"/>
                      <a:pt x="193" y="162"/>
                      <a:pt x="193" y="202"/>
                    </a:cubicBezTo>
                    <a:cubicBezTo>
                      <a:pt x="193" y="232"/>
                      <a:pt x="192" y="262"/>
                      <a:pt x="189" y="292"/>
                    </a:cubicBezTo>
                    <a:cubicBezTo>
                      <a:pt x="186" y="321"/>
                      <a:pt x="183" y="350"/>
                      <a:pt x="176" y="378"/>
                    </a:cubicBezTo>
                    <a:cubicBezTo>
                      <a:pt x="173" y="388"/>
                      <a:pt x="170" y="399"/>
                      <a:pt x="165" y="409"/>
                    </a:cubicBezTo>
                    <a:cubicBezTo>
                      <a:pt x="162" y="414"/>
                      <a:pt x="159" y="419"/>
                      <a:pt x="155" y="423"/>
                    </a:cubicBezTo>
                    <a:cubicBezTo>
                      <a:pt x="152" y="426"/>
                      <a:pt x="149" y="428"/>
                      <a:pt x="145" y="428"/>
                    </a:cubicBezTo>
                    <a:cubicBezTo>
                      <a:pt x="140" y="429"/>
                      <a:pt x="136" y="427"/>
                      <a:pt x="135" y="422"/>
                    </a:cubicBezTo>
                    <a:cubicBezTo>
                      <a:pt x="135" y="420"/>
                      <a:pt x="135" y="418"/>
                      <a:pt x="134" y="415"/>
                    </a:cubicBezTo>
                    <a:cubicBezTo>
                      <a:pt x="134" y="407"/>
                      <a:pt x="135" y="399"/>
                      <a:pt x="135" y="391"/>
                    </a:cubicBezTo>
                    <a:cubicBezTo>
                      <a:pt x="134" y="383"/>
                      <a:pt x="134" y="375"/>
                      <a:pt x="131" y="367"/>
                    </a:cubicBezTo>
                    <a:close/>
                    <a:moveTo>
                      <a:pt x="132" y="255"/>
                    </a:moveTo>
                    <a:cubicBezTo>
                      <a:pt x="127" y="257"/>
                      <a:pt x="125" y="260"/>
                      <a:pt x="124" y="264"/>
                    </a:cubicBezTo>
                    <a:cubicBezTo>
                      <a:pt x="123" y="267"/>
                      <a:pt x="122" y="271"/>
                      <a:pt x="119" y="273"/>
                    </a:cubicBezTo>
                    <a:cubicBezTo>
                      <a:pt x="114" y="277"/>
                      <a:pt x="108" y="280"/>
                      <a:pt x="102" y="280"/>
                    </a:cubicBezTo>
                    <a:cubicBezTo>
                      <a:pt x="97" y="280"/>
                      <a:pt x="94" y="282"/>
                      <a:pt x="91" y="285"/>
                    </a:cubicBezTo>
                    <a:cubicBezTo>
                      <a:pt x="87" y="289"/>
                      <a:pt x="84" y="292"/>
                      <a:pt x="81" y="296"/>
                    </a:cubicBezTo>
                    <a:cubicBezTo>
                      <a:pt x="78" y="299"/>
                      <a:pt x="76" y="302"/>
                      <a:pt x="75" y="305"/>
                    </a:cubicBezTo>
                    <a:cubicBezTo>
                      <a:pt x="71" y="315"/>
                      <a:pt x="66" y="323"/>
                      <a:pt x="59" y="331"/>
                    </a:cubicBezTo>
                    <a:cubicBezTo>
                      <a:pt x="54" y="337"/>
                      <a:pt x="50" y="343"/>
                      <a:pt x="45" y="349"/>
                    </a:cubicBezTo>
                    <a:cubicBezTo>
                      <a:pt x="39" y="356"/>
                      <a:pt x="34" y="364"/>
                      <a:pt x="31" y="373"/>
                    </a:cubicBezTo>
                    <a:cubicBezTo>
                      <a:pt x="29" y="377"/>
                      <a:pt x="29" y="379"/>
                      <a:pt x="34" y="381"/>
                    </a:cubicBezTo>
                    <a:cubicBezTo>
                      <a:pt x="38" y="382"/>
                      <a:pt x="42" y="383"/>
                      <a:pt x="46" y="382"/>
                    </a:cubicBezTo>
                    <a:cubicBezTo>
                      <a:pt x="53" y="381"/>
                      <a:pt x="59" y="378"/>
                      <a:pt x="64" y="374"/>
                    </a:cubicBezTo>
                    <a:cubicBezTo>
                      <a:pt x="69" y="371"/>
                      <a:pt x="73" y="367"/>
                      <a:pt x="78" y="363"/>
                    </a:cubicBezTo>
                    <a:cubicBezTo>
                      <a:pt x="81" y="361"/>
                      <a:pt x="83" y="359"/>
                      <a:pt x="87" y="358"/>
                    </a:cubicBezTo>
                    <a:cubicBezTo>
                      <a:pt x="97" y="356"/>
                      <a:pt x="106" y="351"/>
                      <a:pt x="114" y="346"/>
                    </a:cubicBezTo>
                    <a:cubicBezTo>
                      <a:pt x="119" y="343"/>
                      <a:pt x="123" y="340"/>
                      <a:pt x="127" y="338"/>
                    </a:cubicBezTo>
                    <a:cubicBezTo>
                      <a:pt x="131" y="335"/>
                      <a:pt x="133" y="331"/>
                      <a:pt x="133" y="325"/>
                    </a:cubicBezTo>
                    <a:cubicBezTo>
                      <a:pt x="132" y="304"/>
                      <a:pt x="132" y="282"/>
                      <a:pt x="132" y="260"/>
                    </a:cubicBezTo>
                    <a:cubicBezTo>
                      <a:pt x="132" y="259"/>
                      <a:pt x="132" y="257"/>
                      <a:pt x="132" y="255"/>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83" name="Freeform 12"/>
              <p:cNvSpPr/>
              <p:nvPr/>
            </p:nvSpPr>
            <p:spPr bwMode="auto">
              <a:xfrm>
                <a:off x="5375547" y="2443057"/>
                <a:ext cx="650372" cy="900269"/>
              </a:xfrm>
              <a:custGeom>
                <a:avLst/>
                <a:gdLst>
                  <a:gd name="T0" fmla="*/ 34 w 229"/>
                  <a:gd name="T1" fmla="*/ 0 h 316"/>
                  <a:gd name="T2" fmla="*/ 37 w 229"/>
                  <a:gd name="T3" fmla="*/ 2 h 316"/>
                  <a:gd name="T4" fmla="*/ 69 w 229"/>
                  <a:gd name="T5" fmla="*/ 32 h 316"/>
                  <a:gd name="T6" fmla="*/ 73 w 229"/>
                  <a:gd name="T7" fmla="*/ 38 h 316"/>
                  <a:gd name="T8" fmla="*/ 99 w 229"/>
                  <a:gd name="T9" fmla="*/ 117 h 316"/>
                  <a:gd name="T10" fmla="*/ 101 w 229"/>
                  <a:gd name="T11" fmla="*/ 128 h 316"/>
                  <a:gd name="T12" fmla="*/ 112 w 229"/>
                  <a:gd name="T13" fmla="*/ 132 h 316"/>
                  <a:gd name="T14" fmla="*/ 120 w 229"/>
                  <a:gd name="T15" fmla="*/ 127 h 316"/>
                  <a:gd name="T16" fmla="*/ 145 w 229"/>
                  <a:gd name="T17" fmla="*/ 109 h 316"/>
                  <a:gd name="T18" fmla="*/ 148 w 229"/>
                  <a:gd name="T19" fmla="*/ 103 h 316"/>
                  <a:gd name="T20" fmla="*/ 148 w 229"/>
                  <a:gd name="T21" fmla="*/ 80 h 316"/>
                  <a:gd name="T22" fmla="*/ 159 w 229"/>
                  <a:gd name="T23" fmla="*/ 69 h 316"/>
                  <a:gd name="T24" fmla="*/ 162 w 229"/>
                  <a:gd name="T25" fmla="*/ 71 h 316"/>
                  <a:gd name="T26" fmla="*/ 164 w 229"/>
                  <a:gd name="T27" fmla="*/ 75 h 316"/>
                  <a:gd name="T28" fmla="*/ 171 w 229"/>
                  <a:gd name="T29" fmla="*/ 86 h 316"/>
                  <a:gd name="T30" fmla="*/ 204 w 229"/>
                  <a:gd name="T31" fmla="*/ 104 h 316"/>
                  <a:gd name="T32" fmla="*/ 209 w 229"/>
                  <a:gd name="T33" fmla="*/ 112 h 316"/>
                  <a:gd name="T34" fmla="*/ 169 w 229"/>
                  <a:gd name="T35" fmla="*/ 170 h 316"/>
                  <a:gd name="T36" fmla="*/ 128 w 229"/>
                  <a:gd name="T37" fmla="*/ 175 h 316"/>
                  <a:gd name="T38" fmla="*/ 114 w 229"/>
                  <a:gd name="T39" fmla="*/ 190 h 316"/>
                  <a:gd name="T40" fmla="*/ 115 w 229"/>
                  <a:gd name="T41" fmla="*/ 196 h 316"/>
                  <a:gd name="T42" fmla="*/ 115 w 229"/>
                  <a:gd name="T43" fmla="*/ 219 h 316"/>
                  <a:gd name="T44" fmla="*/ 109 w 229"/>
                  <a:gd name="T45" fmla="*/ 226 h 316"/>
                  <a:gd name="T46" fmla="*/ 89 w 229"/>
                  <a:gd name="T47" fmla="*/ 246 h 316"/>
                  <a:gd name="T48" fmla="*/ 95 w 229"/>
                  <a:gd name="T49" fmla="*/ 260 h 316"/>
                  <a:gd name="T50" fmla="*/ 113 w 229"/>
                  <a:gd name="T51" fmla="*/ 259 h 316"/>
                  <a:gd name="T52" fmla="*/ 148 w 229"/>
                  <a:gd name="T53" fmla="*/ 248 h 316"/>
                  <a:gd name="T54" fmla="*/ 170 w 229"/>
                  <a:gd name="T55" fmla="*/ 243 h 316"/>
                  <a:gd name="T56" fmla="*/ 187 w 229"/>
                  <a:gd name="T57" fmla="*/ 237 h 316"/>
                  <a:gd name="T58" fmla="*/ 212 w 229"/>
                  <a:gd name="T59" fmla="*/ 229 h 316"/>
                  <a:gd name="T60" fmla="*/ 220 w 229"/>
                  <a:gd name="T61" fmla="*/ 229 h 316"/>
                  <a:gd name="T62" fmla="*/ 227 w 229"/>
                  <a:gd name="T63" fmla="*/ 241 h 316"/>
                  <a:gd name="T64" fmla="*/ 214 w 229"/>
                  <a:gd name="T65" fmla="*/ 267 h 316"/>
                  <a:gd name="T66" fmla="*/ 203 w 229"/>
                  <a:gd name="T67" fmla="*/ 277 h 316"/>
                  <a:gd name="T68" fmla="*/ 174 w 229"/>
                  <a:gd name="T69" fmla="*/ 289 h 316"/>
                  <a:gd name="T70" fmla="*/ 140 w 229"/>
                  <a:gd name="T71" fmla="*/ 298 h 316"/>
                  <a:gd name="T72" fmla="*/ 127 w 229"/>
                  <a:gd name="T73" fmla="*/ 298 h 316"/>
                  <a:gd name="T74" fmla="*/ 116 w 229"/>
                  <a:gd name="T75" fmla="*/ 301 h 316"/>
                  <a:gd name="T76" fmla="*/ 55 w 229"/>
                  <a:gd name="T77" fmla="*/ 304 h 316"/>
                  <a:gd name="T78" fmla="*/ 44 w 229"/>
                  <a:gd name="T79" fmla="*/ 292 h 316"/>
                  <a:gd name="T80" fmla="*/ 27 w 229"/>
                  <a:gd name="T81" fmla="*/ 257 h 316"/>
                  <a:gd name="T82" fmla="*/ 25 w 229"/>
                  <a:gd name="T83" fmla="*/ 252 h 316"/>
                  <a:gd name="T84" fmla="*/ 18 w 229"/>
                  <a:gd name="T85" fmla="*/ 217 h 316"/>
                  <a:gd name="T86" fmla="*/ 18 w 229"/>
                  <a:gd name="T87" fmla="*/ 210 h 316"/>
                  <a:gd name="T88" fmla="*/ 1 w 229"/>
                  <a:gd name="T89" fmla="*/ 140 h 316"/>
                  <a:gd name="T90" fmla="*/ 0 w 229"/>
                  <a:gd name="T91" fmla="*/ 134 h 316"/>
                  <a:gd name="T92" fmla="*/ 18 w 229"/>
                  <a:gd name="T93" fmla="*/ 50 h 316"/>
                  <a:gd name="T94" fmla="*/ 32 w 229"/>
                  <a:gd name="T95" fmla="*/ 4 h 316"/>
                  <a:gd name="T96" fmla="*/ 34 w 229"/>
                  <a:gd name="T97" fmla="*/ 0 h 31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Lst>
                <a:rect l="0" t="0" r="r" b="b"/>
                <a:pathLst>
                  <a:path w="229" h="316">
                    <a:moveTo>
                      <a:pt x="34" y="0"/>
                    </a:moveTo>
                    <a:cubicBezTo>
                      <a:pt x="35" y="1"/>
                      <a:pt x="36" y="2"/>
                      <a:pt x="37" y="2"/>
                    </a:cubicBezTo>
                    <a:cubicBezTo>
                      <a:pt x="48" y="12"/>
                      <a:pt x="58" y="22"/>
                      <a:pt x="69" y="32"/>
                    </a:cubicBezTo>
                    <a:cubicBezTo>
                      <a:pt x="71" y="34"/>
                      <a:pt x="72" y="36"/>
                      <a:pt x="73" y="38"/>
                    </a:cubicBezTo>
                    <a:cubicBezTo>
                      <a:pt x="86" y="63"/>
                      <a:pt x="94" y="89"/>
                      <a:pt x="99" y="117"/>
                    </a:cubicBezTo>
                    <a:cubicBezTo>
                      <a:pt x="99" y="120"/>
                      <a:pt x="100" y="124"/>
                      <a:pt x="101" y="128"/>
                    </a:cubicBezTo>
                    <a:cubicBezTo>
                      <a:pt x="103" y="133"/>
                      <a:pt x="107" y="134"/>
                      <a:pt x="112" y="132"/>
                    </a:cubicBezTo>
                    <a:cubicBezTo>
                      <a:pt x="115" y="130"/>
                      <a:pt x="117" y="129"/>
                      <a:pt x="120" y="127"/>
                    </a:cubicBezTo>
                    <a:cubicBezTo>
                      <a:pt x="128" y="121"/>
                      <a:pt x="136" y="115"/>
                      <a:pt x="145" y="109"/>
                    </a:cubicBezTo>
                    <a:cubicBezTo>
                      <a:pt x="147" y="108"/>
                      <a:pt x="148" y="106"/>
                      <a:pt x="148" y="103"/>
                    </a:cubicBezTo>
                    <a:cubicBezTo>
                      <a:pt x="148" y="95"/>
                      <a:pt x="148" y="88"/>
                      <a:pt x="148" y="80"/>
                    </a:cubicBezTo>
                    <a:cubicBezTo>
                      <a:pt x="148" y="75"/>
                      <a:pt x="153" y="69"/>
                      <a:pt x="159" y="69"/>
                    </a:cubicBezTo>
                    <a:cubicBezTo>
                      <a:pt x="160" y="69"/>
                      <a:pt x="162" y="70"/>
                      <a:pt x="162" y="71"/>
                    </a:cubicBezTo>
                    <a:cubicBezTo>
                      <a:pt x="163" y="72"/>
                      <a:pt x="164" y="73"/>
                      <a:pt x="164" y="75"/>
                    </a:cubicBezTo>
                    <a:cubicBezTo>
                      <a:pt x="164" y="79"/>
                      <a:pt x="167" y="83"/>
                      <a:pt x="171" y="86"/>
                    </a:cubicBezTo>
                    <a:cubicBezTo>
                      <a:pt x="181" y="94"/>
                      <a:pt x="192" y="100"/>
                      <a:pt x="204" y="104"/>
                    </a:cubicBezTo>
                    <a:cubicBezTo>
                      <a:pt x="208" y="106"/>
                      <a:pt x="209" y="108"/>
                      <a:pt x="209" y="112"/>
                    </a:cubicBezTo>
                    <a:cubicBezTo>
                      <a:pt x="210" y="140"/>
                      <a:pt x="196" y="160"/>
                      <a:pt x="169" y="170"/>
                    </a:cubicBezTo>
                    <a:cubicBezTo>
                      <a:pt x="156" y="175"/>
                      <a:pt x="142" y="177"/>
                      <a:pt x="128" y="175"/>
                    </a:cubicBezTo>
                    <a:cubicBezTo>
                      <a:pt x="119" y="173"/>
                      <a:pt x="112" y="182"/>
                      <a:pt x="114" y="190"/>
                    </a:cubicBezTo>
                    <a:cubicBezTo>
                      <a:pt x="114" y="192"/>
                      <a:pt x="115" y="194"/>
                      <a:pt x="115" y="196"/>
                    </a:cubicBezTo>
                    <a:cubicBezTo>
                      <a:pt x="118" y="203"/>
                      <a:pt x="118" y="211"/>
                      <a:pt x="115" y="219"/>
                    </a:cubicBezTo>
                    <a:cubicBezTo>
                      <a:pt x="114" y="222"/>
                      <a:pt x="112" y="224"/>
                      <a:pt x="109" y="226"/>
                    </a:cubicBezTo>
                    <a:cubicBezTo>
                      <a:pt x="101" y="231"/>
                      <a:pt x="95" y="238"/>
                      <a:pt x="89" y="246"/>
                    </a:cubicBezTo>
                    <a:cubicBezTo>
                      <a:pt x="84" y="254"/>
                      <a:pt x="85" y="258"/>
                      <a:pt x="95" y="260"/>
                    </a:cubicBezTo>
                    <a:cubicBezTo>
                      <a:pt x="101" y="261"/>
                      <a:pt x="107" y="261"/>
                      <a:pt x="113" y="259"/>
                    </a:cubicBezTo>
                    <a:cubicBezTo>
                      <a:pt x="125" y="256"/>
                      <a:pt x="137" y="252"/>
                      <a:pt x="148" y="248"/>
                    </a:cubicBezTo>
                    <a:cubicBezTo>
                      <a:pt x="155" y="245"/>
                      <a:pt x="162" y="243"/>
                      <a:pt x="170" y="243"/>
                    </a:cubicBezTo>
                    <a:cubicBezTo>
                      <a:pt x="176" y="242"/>
                      <a:pt x="182" y="240"/>
                      <a:pt x="187" y="237"/>
                    </a:cubicBezTo>
                    <a:cubicBezTo>
                      <a:pt x="195" y="234"/>
                      <a:pt x="203" y="230"/>
                      <a:pt x="212" y="229"/>
                    </a:cubicBezTo>
                    <a:cubicBezTo>
                      <a:pt x="214" y="229"/>
                      <a:pt x="217" y="229"/>
                      <a:pt x="220" y="229"/>
                    </a:cubicBezTo>
                    <a:cubicBezTo>
                      <a:pt x="226" y="230"/>
                      <a:pt x="229" y="236"/>
                      <a:pt x="227" y="241"/>
                    </a:cubicBezTo>
                    <a:cubicBezTo>
                      <a:pt x="223" y="250"/>
                      <a:pt x="218" y="259"/>
                      <a:pt x="214" y="267"/>
                    </a:cubicBezTo>
                    <a:cubicBezTo>
                      <a:pt x="211" y="271"/>
                      <a:pt x="207" y="274"/>
                      <a:pt x="203" y="277"/>
                    </a:cubicBezTo>
                    <a:cubicBezTo>
                      <a:pt x="194" y="282"/>
                      <a:pt x="184" y="286"/>
                      <a:pt x="174" y="289"/>
                    </a:cubicBezTo>
                    <a:cubicBezTo>
                      <a:pt x="163" y="292"/>
                      <a:pt x="151" y="295"/>
                      <a:pt x="140" y="298"/>
                    </a:cubicBezTo>
                    <a:cubicBezTo>
                      <a:pt x="136" y="299"/>
                      <a:pt x="131" y="298"/>
                      <a:pt x="127" y="298"/>
                    </a:cubicBezTo>
                    <a:cubicBezTo>
                      <a:pt x="122" y="298"/>
                      <a:pt x="119" y="299"/>
                      <a:pt x="116" y="301"/>
                    </a:cubicBezTo>
                    <a:cubicBezTo>
                      <a:pt x="97" y="315"/>
                      <a:pt x="74" y="316"/>
                      <a:pt x="55" y="304"/>
                    </a:cubicBezTo>
                    <a:cubicBezTo>
                      <a:pt x="51" y="301"/>
                      <a:pt x="47" y="297"/>
                      <a:pt x="44" y="292"/>
                    </a:cubicBezTo>
                    <a:cubicBezTo>
                      <a:pt x="37" y="281"/>
                      <a:pt x="32" y="269"/>
                      <a:pt x="27" y="257"/>
                    </a:cubicBezTo>
                    <a:cubicBezTo>
                      <a:pt x="26" y="255"/>
                      <a:pt x="26" y="254"/>
                      <a:pt x="25" y="252"/>
                    </a:cubicBezTo>
                    <a:cubicBezTo>
                      <a:pt x="20" y="241"/>
                      <a:pt x="17" y="230"/>
                      <a:pt x="18" y="217"/>
                    </a:cubicBezTo>
                    <a:cubicBezTo>
                      <a:pt x="19" y="215"/>
                      <a:pt x="18" y="213"/>
                      <a:pt x="18" y="210"/>
                    </a:cubicBezTo>
                    <a:cubicBezTo>
                      <a:pt x="12" y="187"/>
                      <a:pt x="6" y="163"/>
                      <a:pt x="1" y="140"/>
                    </a:cubicBezTo>
                    <a:cubicBezTo>
                      <a:pt x="0" y="138"/>
                      <a:pt x="0" y="136"/>
                      <a:pt x="0" y="134"/>
                    </a:cubicBezTo>
                    <a:cubicBezTo>
                      <a:pt x="6" y="106"/>
                      <a:pt x="12" y="78"/>
                      <a:pt x="18" y="50"/>
                    </a:cubicBezTo>
                    <a:cubicBezTo>
                      <a:pt x="22" y="35"/>
                      <a:pt x="26" y="19"/>
                      <a:pt x="32" y="4"/>
                    </a:cubicBezTo>
                    <a:cubicBezTo>
                      <a:pt x="33" y="2"/>
                      <a:pt x="33" y="1"/>
                      <a:pt x="34"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84" name="Freeform 13"/>
              <p:cNvSpPr/>
              <p:nvPr/>
            </p:nvSpPr>
            <p:spPr bwMode="auto">
              <a:xfrm>
                <a:off x="6355912" y="2792272"/>
                <a:ext cx="772117" cy="855416"/>
              </a:xfrm>
              <a:custGeom>
                <a:avLst/>
                <a:gdLst>
                  <a:gd name="T0" fmla="*/ 194 w 271"/>
                  <a:gd name="T1" fmla="*/ 98 h 300"/>
                  <a:gd name="T2" fmla="*/ 236 w 271"/>
                  <a:gd name="T3" fmla="*/ 96 h 300"/>
                  <a:gd name="T4" fmla="*/ 237 w 271"/>
                  <a:gd name="T5" fmla="*/ 111 h 300"/>
                  <a:gd name="T6" fmla="*/ 175 w 271"/>
                  <a:gd name="T7" fmla="*/ 150 h 300"/>
                  <a:gd name="T8" fmla="*/ 169 w 271"/>
                  <a:gd name="T9" fmla="*/ 195 h 300"/>
                  <a:gd name="T10" fmla="*/ 177 w 271"/>
                  <a:gd name="T11" fmla="*/ 299 h 300"/>
                  <a:gd name="T12" fmla="*/ 159 w 271"/>
                  <a:gd name="T13" fmla="*/ 285 h 300"/>
                  <a:gd name="T14" fmla="*/ 150 w 271"/>
                  <a:gd name="T15" fmla="*/ 266 h 300"/>
                  <a:gd name="T16" fmla="*/ 133 w 271"/>
                  <a:gd name="T17" fmla="*/ 260 h 300"/>
                  <a:gd name="T18" fmla="*/ 132 w 271"/>
                  <a:gd name="T19" fmla="*/ 243 h 300"/>
                  <a:gd name="T20" fmla="*/ 149 w 271"/>
                  <a:gd name="T21" fmla="*/ 232 h 300"/>
                  <a:gd name="T22" fmla="*/ 139 w 271"/>
                  <a:gd name="T23" fmla="*/ 197 h 300"/>
                  <a:gd name="T24" fmla="*/ 117 w 271"/>
                  <a:gd name="T25" fmla="*/ 216 h 300"/>
                  <a:gd name="T26" fmla="*/ 101 w 271"/>
                  <a:gd name="T27" fmla="*/ 235 h 300"/>
                  <a:gd name="T28" fmla="*/ 26 w 271"/>
                  <a:gd name="T29" fmla="*/ 293 h 300"/>
                  <a:gd name="T30" fmla="*/ 0 w 271"/>
                  <a:gd name="T31" fmla="*/ 243 h 300"/>
                  <a:gd name="T32" fmla="*/ 9 w 271"/>
                  <a:gd name="T33" fmla="*/ 237 h 300"/>
                  <a:gd name="T34" fmla="*/ 32 w 271"/>
                  <a:gd name="T35" fmla="*/ 234 h 300"/>
                  <a:gd name="T36" fmla="*/ 59 w 271"/>
                  <a:gd name="T37" fmla="*/ 219 h 300"/>
                  <a:gd name="T38" fmla="*/ 116 w 271"/>
                  <a:gd name="T39" fmla="*/ 185 h 300"/>
                  <a:gd name="T40" fmla="*/ 145 w 271"/>
                  <a:gd name="T41" fmla="*/ 155 h 300"/>
                  <a:gd name="T42" fmla="*/ 133 w 271"/>
                  <a:gd name="T43" fmla="*/ 142 h 300"/>
                  <a:gd name="T44" fmla="*/ 145 w 271"/>
                  <a:gd name="T45" fmla="*/ 112 h 300"/>
                  <a:gd name="T46" fmla="*/ 143 w 271"/>
                  <a:gd name="T47" fmla="*/ 104 h 300"/>
                  <a:gd name="T48" fmla="*/ 124 w 271"/>
                  <a:gd name="T49" fmla="*/ 108 h 300"/>
                  <a:gd name="T50" fmla="*/ 121 w 271"/>
                  <a:gd name="T51" fmla="*/ 140 h 300"/>
                  <a:gd name="T52" fmla="*/ 87 w 271"/>
                  <a:gd name="T53" fmla="*/ 188 h 300"/>
                  <a:gd name="T54" fmla="*/ 73 w 271"/>
                  <a:gd name="T55" fmla="*/ 176 h 300"/>
                  <a:gd name="T56" fmla="*/ 67 w 271"/>
                  <a:gd name="T57" fmla="*/ 159 h 300"/>
                  <a:gd name="T58" fmla="*/ 66 w 271"/>
                  <a:gd name="T59" fmla="*/ 63 h 300"/>
                  <a:gd name="T60" fmla="*/ 72 w 271"/>
                  <a:gd name="T61" fmla="*/ 47 h 300"/>
                  <a:gd name="T62" fmla="*/ 88 w 271"/>
                  <a:gd name="T63" fmla="*/ 55 h 300"/>
                  <a:gd name="T64" fmla="*/ 109 w 271"/>
                  <a:gd name="T65" fmla="*/ 63 h 300"/>
                  <a:gd name="T66" fmla="*/ 160 w 271"/>
                  <a:gd name="T67" fmla="*/ 28 h 300"/>
                  <a:gd name="T68" fmla="*/ 187 w 271"/>
                  <a:gd name="T69" fmla="*/ 16 h 300"/>
                  <a:gd name="T70" fmla="*/ 258 w 271"/>
                  <a:gd name="T71" fmla="*/ 4 h 300"/>
                  <a:gd name="T72" fmla="*/ 271 w 271"/>
                  <a:gd name="T73" fmla="*/ 16 h 300"/>
                  <a:gd name="T74" fmla="*/ 248 w 271"/>
                  <a:gd name="T75" fmla="*/ 37 h 300"/>
                  <a:gd name="T76" fmla="*/ 215 w 271"/>
                  <a:gd name="T77" fmla="*/ 67 h 300"/>
                  <a:gd name="T78" fmla="*/ 186 w 271"/>
                  <a:gd name="T79" fmla="*/ 95 h 3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Lst>
                <a:rect l="0" t="0" r="r" b="b"/>
                <a:pathLst>
                  <a:path w="271" h="300">
                    <a:moveTo>
                      <a:pt x="185" y="102"/>
                    </a:moveTo>
                    <a:cubicBezTo>
                      <a:pt x="188" y="101"/>
                      <a:pt x="191" y="99"/>
                      <a:pt x="194" y="98"/>
                    </a:cubicBezTo>
                    <a:cubicBezTo>
                      <a:pt x="200" y="94"/>
                      <a:pt x="206" y="91"/>
                      <a:pt x="213" y="90"/>
                    </a:cubicBezTo>
                    <a:cubicBezTo>
                      <a:pt x="221" y="89"/>
                      <a:pt x="229" y="92"/>
                      <a:pt x="236" y="96"/>
                    </a:cubicBezTo>
                    <a:cubicBezTo>
                      <a:pt x="237" y="97"/>
                      <a:pt x="238" y="98"/>
                      <a:pt x="239" y="99"/>
                    </a:cubicBezTo>
                    <a:cubicBezTo>
                      <a:pt x="242" y="103"/>
                      <a:pt x="242" y="108"/>
                      <a:pt x="237" y="111"/>
                    </a:cubicBezTo>
                    <a:cubicBezTo>
                      <a:pt x="220" y="127"/>
                      <a:pt x="200" y="139"/>
                      <a:pt x="179" y="148"/>
                    </a:cubicBezTo>
                    <a:cubicBezTo>
                      <a:pt x="178" y="149"/>
                      <a:pt x="176" y="149"/>
                      <a:pt x="175" y="150"/>
                    </a:cubicBezTo>
                    <a:cubicBezTo>
                      <a:pt x="167" y="153"/>
                      <a:pt x="164" y="159"/>
                      <a:pt x="163" y="168"/>
                    </a:cubicBezTo>
                    <a:cubicBezTo>
                      <a:pt x="163" y="177"/>
                      <a:pt x="165" y="187"/>
                      <a:pt x="169" y="195"/>
                    </a:cubicBezTo>
                    <a:cubicBezTo>
                      <a:pt x="182" y="226"/>
                      <a:pt x="186" y="259"/>
                      <a:pt x="185" y="292"/>
                    </a:cubicBezTo>
                    <a:cubicBezTo>
                      <a:pt x="185" y="298"/>
                      <a:pt x="183" y="300"/>
                      <a:pt x="177" y="299"/>
                    </a:cubicBezTo>
                    <a:cubicBezTo>
                      <a:pt x="171" y="299"/>
                      <a:pt x="165" y="297"/>
                      <a:pt x="161" y="292"/>
                    </a:cubicBezTo>
                    <a:cubicBezTo>
                      <a:pt x="159" y="290"/>
                      <a:pt x="159" y="287"/>
                      <a:pt x="159" y="285"/>
                    </a:cubicBezTo>
                    <a:cubicBezTo>
                      <a:pt x="159" y="284"/>
                      <a:pt x="159" y="282"/>
                      <a:pt x="159" y="281"/>
                    </a:cubicBezTo>
                    <a:cubicBezTo>
                      <a:pt x="159" y="274"/>
                      <a:pt x="156" y="269"/>
                      <a:pt x="150" y="266"/>
                    </a:cubicBezTo>
                    <a:cubicBezTo>
                      <a:pt x="146" y="263"/>
                      <a:pt x="141" y="262"/>
                      <a:pt x="136" y="260"/>
                    </a:cubicBezTo>
                    <a:cubicBezTo>
                      <a:pt x="135" y="260"/>
                      <a:pt x="134" y="260"/>
                      <a:pt x="133" y="260"/>
                    </a:cubicBezTo>
                    <a:cubicBezTo>
                      <a:pt x="129" y="258"/>
                      <a:pt x="126" y="255"/>
                      <a:pt x="126" y="252"/>
                    </a:cubicBezTo>
                    <a:cubicBezTo>
                      <a:pt x="125" y="248"/>
                      <a:pt x="128" y="244"/>
                      <a:pt x="132" y="243"/>
                    </a:cubicBezTo>
                    <a:cubicBezTo>
                      <a:pt x="134" y="242"/>
                      <a:pt x="136" y="242"/>
                      <a:pt x="138" y="242"/>
                    </a:cubicBezTo>
                    <a:cubicBezTo>
                      <a:pt x="144" y="241"/>
                      <a:pt x="147" y="238"/>
                      <a:pt x="149" y="232"/>
                    </a:cubicBezTo>
                    <a:cubicBezTo>
                      <a:pt x="153" y="220"/>
                      <a:pt x="151" y="208"/>
                      <a:pt x="144" y="197"/>
                    </a:cubicBezTo>
                    <a:cubicBezTo>
                      <a:pt x="142" y="195"/>
                      <a:pt x="141" y="195"/>
                      <a:pt x="139" y="197"/>
                    </a:cubicBezTo>
                    <a:cubicBezTo>
                      <a:pt x="138" y="197"/>
                      <a:pt x="137" y="198"/>
                      <a:pt x="136" y="199"/>
                    </a:cubicBezTo>
                    <a:cubicBezTo>
                      <a:pt x="129" y="205"/>
                      <a:pt x="123" y="210"/>
                      <a:pt x="117" y="216"/>
                    </a:cubicBezTo>
                    <a:cubicBezTo>
                      <a:pt x="112" y="220"/>
                      <a:pt x="108" y="225"/>
                      <a:pt x="105" y="231"/>
                    </a:cubicBezTo>
                    <a:cubicBezTo>
                      <a:pt x="104" y="232"/>
                      <a:pt x="103" y="233"/>
                      <a:pt x="101" y="235"/>
                    </a:cubicBezTo>
                    <a:cubicBezTo>
                      <a:pt x="84" y="253"/>
                      <a:pt x="66" y="270"/>
                      <a:pt x="48" y="288"/>
                    </a:cubicBezTo>
                    <a:cubicBezTo>
                      <a:pt x="41" y="296"/>
                      <a:pt x="35" y="297"/>
                      <a:pt x="26" y="293"/>
                    </a:cubicBezTo>
                    <a:cubicBezTo>
                      <a:pt x="20" y="291"/>
                      <a:pt x="16" y="287"/>
                      <a:pt x="13" y="282"/>
                    </a:cubicBezTo>
                    <a:cubicBezTo>
                      <a:pt x="4" y="271"/>
                      <a:pt x="1" y="257"/>
                      <a:pt x="0" y="243"/>
                    </a:cubicBezTo>
                    <a:cubicBezTo>
                      <a:pt x="0" y="240"/>
                      <a:pt x="1" y="239"/>
                      <a:pt x="3" y="239"/>
                    </a:cubicBezTo>
                    <a:cubicBezTo>
                      <a:pt x="5" y="238"/>
                      <a:pt x="7" y="237"/>
                      <a:pt x="9" y="237"/>
                    </a:cubicBezTo>
                    <a:cubicBezTo>
                      <a:pt x="13" y="235"/>
                      <a:pt x="16" y="235"/>
                      <a:pt x="20" y="237"/>
                    </a:cubicBezTo>
                    <a:cubicBezTo>
                      <a:pt x="24" y="239"/>
                      <a:pt x="28" y="238"/>
                      <a:pt x="32" y="234"/>
                    </a:cubicBezTo>
                    <a:cubicBezTo>
                      <a:pt x="34" y="233"/>
                      <a:pt x="37" y="231"/>
                      <a:pt x="39" y="230"/>
                    </a:cubicBezTo>
                    <a:cubicBezTo>
                      <a:pt x="46" y="226"/>
                      <a:pt x="52" y="222"/>
                      <a:pt x="59" y="219"/>
                    </a:cubicBezTo>
                    <a:cubicBezTo>
                      <a:pt x="60" y="218"/>
                      <a:pt x="62" y="217"/>
                      <a:pt x="63" y="216"/>
                    </a:cubicBezTo>
                    <a:cubicBezTo>
                      <a:pt x="81" y="206"/>
                      <a:pt x="98" y="195"/>
                      <a:pt x="116" y="185"/>
                    </a:cubicBezTo>
                    <a:cubicBezTo>
                      <a:pt x="122" y="181"/>
                      <a:pt x="128" y="177"/>
                      <a:pt x="134" y="172"/>
                    </a:cubicBezTo>
                    <a:cubicBezTo>
                      <a:pt x="139" y="168"/>
                      <a:pt x="143" y="163"/>
                      <a:pt x="145" y="155"/>
                    </a:cubicBezTo>
                    <a:cubicBezTo>
                      <a:pt x="143" y="155"/>
                      <a:pt x="142" y="154"/>
                      <a:pt x="140" y="154"/>
                    </a:cubicBezTo>
                    <a:cubicBezTo>
                      <a:pt x="134" y="152"/>
                      <a:pt x="132" y="148"/>
                      <a:pt x="133" y="142"/>
                    </a:cubicBezTo>
                    <a:cubicBezTo>
                      <a:pt x="134" y="140"/>
                      <a:pt x="135" y="137"/>
                      <a:pt x="136" y="135"/>
                    </a:cubicBezTo>
                    <a:cubicBezTo>
                      <a:pt x="139" y="127"/>
                      <a:pt x="142" y="119"/>
                      <a:pt x="145" y="112"/>
                    </a:cubicBezTo>
                    <a:cubicBezTo>
                      <a:pt x="145" y="111"/>
                      <a:pt x="146" y="110"/>
                      <a:pt x="146" y="109"/>
                    </a:cubicBezTo>
                    <a:cubicBezTo>
                      <a:pt x="147" y="105"/>
                      <a:pt x="146" y="104"/>
                      <a:pt x="143" y="104"/>
                    </a:cubicBezTo>
                    <a:cubicBezTo>
                      <a:pt x="140" y="104"/>
                      <a:pt x="138" y="104"/>
                      <a:pt x="135" y="105"/>
                    </a:cubicBezTo>
                    <a:cubicBezTo>
                      <a:pt x="132" y="106"/>
                      <a:pt x="128" y="107"/>
                      <a:pt x="124" y="108"/>
                    </a:cubicBezTo>
                    <a:cubicBezTo>
                      <a:pt x="122" y="109"/>
                      <a:pt x="121" y="111"/>
                      <a:pt x="121" y="113"/>
                    </a:cubicBezTo>
                    <a:cubicBezTo>
                      <a:pt x="121" y="122"/>
                      <a:pt x="121" y="131"/>
                      <a:pt x="121" y="140"/>
                    </a:cubicBezTo>
                    <a:cubicBezTo>
                      <a:pt x="121" y="142"/>
                      <a:pt x="120" y="144"/>
                      <a:pt x="119" y="146"/>
                    </a:cubicBezTo>
                    <a:cubicBezTo>
                      <a:pt x="108" y="160"/>
                      <a:pt x="98" y="174"/>
                      <a:pt x="87" y="188"/>
                    </a:cubicBezTo>
                    <a:cubicBezTo>
                      <a:pt x="87" y="189"/>
                      <a:pt x="86" y="189"/>
                      <a:pt x="86" y="190"/>
                    </a:cubicBezTo>
                    <a:cubicBezTo>
                      <a:pt x="81" y="185"/>
                      <a:pt x="77" y="181"/>
                      <a:pt x="73" y="176"/>
                    </a:cubicBezTo>
                    <a:cubicBezTo>
                      <a:pt x="70" y="173"/>
                      <a:pt x="69" y="170"/>
                      <a:pt x="69" y="166"/>
                    </a:cubicBezTo>
                    <a:cubicBezTo>
                      <a:pt x="68" y="164"/>
                      <a:pt x="68" y="161"/>
                      <a:pt x="67" y="159"/>
                    </a:cubicBezTo>
                    <a:cubicBezTo>
                      <a:pt x="58" y="138"/>
                      <a:pt x="57" y="117"/>
                      <a:pt x="63" y="95"/>
                    </a:cubicBezTo>
                    <a:cubicBezTo>
                      <a:pt x="67" y="84"/>
                      <a:pt x="67" y="74"/>
                      <a:pt x="66" y="63"/>
                    </a:cubicBezTo>
                    <a:cubicBezTo>
                      <a:pt x="66" y="60"/>
                      <a:pt x="66" y="57"/>
                      <a:pt x="66" y="54"/>
                    </a:cubicBezTo>
                    <a:cubicBezTo>
                      <a:pt x="66" y="50"/>
                      <a:pt x="68" y="47"/>
                      <a:pt x="72" y="47"/>
                    </a:cubicBezTo>
                    <a:cubicBezTo>
                      <a:pt x="75" y="46"/>
                      <a:pt x="78" y="47"/>
                      <a:pt x="80" y="48"/>
                    </a:cubicBezTo>
                    <a:cubicBezTo>
                      <a:pt x="83" y="50"/>
                      <a:pt x="85" y="52"/>
                      <a:pt x="88" y="55"/>
                    </a:cubicBezTo>
                    <a:cubicBezTo>
                      <a:pt x="90" y="57"/>
                      <a:pt x="91" y="59"/>
                      <a:pt x="93" y="61"/>
                    </a:cubicBezTo>
                    <a:cubicBezTo>
                      <a:pt x="99" y="66"/>
                      <a:pt x="103" y="67"/>
                      <a:pt x="109" y="63"/>
                    </a:cubicBezTo>
                    <a:cubicBezTo>
                      <a:pt x="117" y="58"/>
                      <a:pt x="125" y="53"/>
                      <a:pt x="133" y="48"/>
                    </a:cubicBezTo>
                    <a:cubicBezTo>
                      <a:pt x="142" y="41"/>
                      <a:pt x="151" y="35"/>
                      <a:pt x="160" y="28"/>
                    </a:cubicBezTo>
                    <a:cubicBezTo>
                      <a:pt x="163" y="25"/>
                      <a:pt x="167" y="24"/>
                      <a:pt x="171" y="23"/>
                    </a:cubicBezTo>
                    <a:cubicBezTo>
                      <a:pt x="177" y="23"/>
                      <a:pt x="182" y="20"/>
                      <a:pt x="187" y="16"/>
                    </a:cubicBezTo>
                    <a:cubicBezTo>
                      <a:pt x="196" y="6"/>
                      <a:pt x="208" y="2"/>
                      <a:pt x="221" y="1"/>
                    </a:cubicBezTo>
                    <a:cubicBezTo>
                      <a:pt x="233" y="0"/>
                      <a:pt x="246" y="0"/>
                      <a:pt x="258" y="4"/>
                    </a:cubicBezTo>
                    <a:cubicBezTo>
                      <a:pt x="261" y="5"/>
                      <a:pt x="264" y="7"/>
                      <a:pt x="267" y="9"/>
                    </a:cubicBezTo>
                    <a:cubicBezTo>
                      <a:pt x="270" y="10"/>
                      <a:pt x="271" y="13"/>
                      <a:pt x="271" y="16"/>
                    </a:cubicBezTo>
                    <a:cubicBezTo>
                      <a:pt x="271" y="18"/>
                      <a:pt x="271" y="19"/>
                      <a:pt x="269" y="21"/>
                    </a:cubicBezTo>
                    <a:cubicBezTo>
                      <a:pt x="262" y="26"/>
                      <a:pt x="255" y="31"/>
                      <a:pt x="248" y="37"/>
                    </a:cubicBezTo>
                    <a:cubicBezTo>
                      <a:pt x="240" y="43"/>
                      <a:pt x="232" y="50"/>
                      <a:pt x="226" y="58"/>
                    </a:cubicBezTo>
                    <a:cubicBezTo>
                      <a:pt x="223" y="62"/>
                      <a:pt x="219" y="65"/>
                      <a:pt x="215" y="67"/>
                    </a:cubicBezTo>
                    <a:cubicBezTo>
                      <a:pt x="213" y="68"/>
                      <a:pt x="212" y="69"/>
                      <a:pt x="211" y="70"/>
                    </a:cubicBezTo>
                    <a:cubicBezTo>
                      <a:pt x="202" y="79"/>
                      <a:pt x="194" y="87"/>
                      <a:pt x="186" y="95"/>
                    </a:cubicBezTo>
                    <a:cubicBezTo>
                      <a:pt x="184" y="97"/>
                      <a:pt x="183" y="99"/>
                      <a:pt x="185" y="102"/>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85" name="Freeform 14"/>
              <p:cNvSpPr/>
              <p:nvPr/>
            </p:nvSpPr>
            <p:spPr bwMode="auto">
              <a:xfrm>
                <a:off x="9143222" y="3099837"/>
                <a:ext cx="797747" cy="506201"/>
              </a:xfrm>
              <a:custGeom>
                <a:avLst/>
                <a:gdLst>
                  <a:gd name="T0" fmla="*/ 16 w 280"/>
                  <a:gd name="T1" fmla="*/ 133 h 178"/>
                  <a:gd name="T2" fmla="*/ 14 w 280"/>
                  <a:gd name="T3" fmla="*/ 124 h 178"/>
                  <a:gd name="T4" fmla="*/ 2 w 280"/>
                  <a:gd name="T5" fmla="*/ 103 h 178"/>
                  <a:gd name="T6" fmla="*/ 6 w 280"/>
                  <a:gd name="T7" fmla="*/ 81 h 178"/>
                  <a:gd name="T8" fmla="*/ 16 w 280"/>
                  <a:gd name="T9" fmla="*/ 77 h 178"/>
                  <a:gd name="T10" fmla="*/ 22 w 280"/>
                  <a:gd name="T11" fmla="*/ 77 h 178"/>
                  <a:gd name="T12" fmla="*/ 40 w 280"/>
                  <a:gd name="T13" fmla="*/ 71 h 178"/>
                  <a:gd name="T14" fmla="*/ 54 w 280"/>
                  <a:gd name="T15" fmla="*/ 64 h 178"/>
                  <a:gd name="T16" fmla="*/ 63 w 280"/>
                  <a:gd name="T17" fmla="*/ 61 h 178"/>
                  <a:gd name="T18" fmla="*/ 144 w 280"/>
                  <a:gd name="T19" fmla="*/ 25 h 178"/>
                  <a:gd name="T20" fmla="*/ 169 w 280"/>
                  <a:gd name="T21" fmla="*/ 16 h 178"/>
                  <a:gd name="T22" fmla="*/ 186 w 280"/>
                  <a:gd name="T23" fmla="*/ 13 h 178"/>
                  <a:gd name="T24" fmla="*/ 209 w 280"/>
                  <a:gd name="T25" fmla="*/ 9 h 178"/>
                  <a:gd name="T26" fmla="*/ 224 w 280"/>
                  <a:gd name="T27" fmla="*/ 3 h 178"/>
                  <a:gd name="T28" fmla="*/ 233 w 280"/>
                  <a:gd name="T29" fmla="*/ 0 h 178"/>
                  <a:gd name="T30" fmla="*/ 265 w 280"/>
                  <a:gd name="T31" fmla="*/ 5 h 178"/>
                  <a:gd name="T32" fmla="*/ 274 w 280"/>
                  <a:gd name="T33" fmla="*/ 29 h 178"/>
                  <a:gd name="T34" fmla="*/ 256 w 280"/>
                  <a:gd name="T35" fmla="*/ 50 h 178"/>
                  <a:gd name="T36" fmla="*/ 245 w 280"/>
                  <a:gd name="T37" fmla="*/ 53 h 178"/>
                  <a:gd name="T38" fmla="*/ 220 w 280"/>
                  <a:gd name="T39" fmla="*/ 56 h 178"/>
                  <a:gd name="T40" fmla="*/ 213 w 280"/>
                  <a:gd name="T41" fmla="*/ 58 h 178"/>
                  <a:gd name="T42" fmla="*/ 208 w 280"/>
                  <a:gd name="T43" fmla="*/ 67 h 178"/>
                  <a:gd name="T44" fmla="*/ 210 w 280"/>
                  <a:gd name="T45" fmla="*/ 76 h 178"/>
                  <a:gd name="T46" fmla="*/ 218 w 280"/>
                  <a:gd name="T47" fmla="*/ 92 h 178"/>
                  <a:gd name="T48" fmla="*/ 224 w 280"/>
                  <a:gd name="T49" fmla="*/ 115 h 178"/>
                  <a:gd name="T50" fmla="*/ 220 w 280"/>
                  <a:gd name="T51" fmla="*/ 146 h 178"/>
                  <a:gd name="T52" fmla="*/ 197 w 280"/>
                  <a:gd name="T53" fmla="*/ 163 h 178"/>
                  <a:gd name="T54" fmla="*/ 189 w 280"/>
                  <a:gd name="T55" fmla="*/ 163 h 178"/>
                  <a:gd name="T56" fmla="*/ 181 w 280"/>
                  <a:gd name="T57" fmla="*/ 167 h 178"/>
                  <a:gd name="T58" fmla="*/ 178 w 280"/>
                  <a:gd name="T59" fmla="*/ 170 h 178"/>
                  <a:gd name="T60" fmla="*/ 156 w 280"/>
                  <a:gd name="T61" fmla="*/ 175 h 178"/>
                  <a:gd name="T62" fmla="*/ 140 w 280"/>
                  <a:gd name="T63" fmla="*/ 166 h 178"/>
                  <a:gd name="T64" fmla="*/ 126 w 280"/>
                  <a:gd name="T65" fmla="*/ 162 h 178"/>
                  <a:gd name="T66" fmla="*/ 119 w 280"/>
                  <a:gd name="T67" fmla="*/ 160 h 178"/>
                  <a:gd name="T68" fmla="*/ 113 w 280"/>
                  <a:gd name="T69" fmla="*/ 150 h 178"/>
                  <a:gd name="T70" fmla="*/ 115 w 280"/>
                  <a:gd name="T71" fmla="*/ 147 h 178"/>
                  <a:gd name="T72" fmla="*/ 122 w 280"/>
                  <a:gd name="T73" fmla="*/ 147 h 178"/>
                  <a:gd name="T74" fmla="*/ 166 w 280"/>
                  <a:gd name="T75" fmla="*/ 141 h 178"/>
                  <a:gd name="T76" fmla="*/ 185 w 280"/>
                  <a:gd name="T77" fmla="*/ 129 h 178"/>
                  <a:gd name="T78" fmla="*/ 188 w 280"/>
                  <a:gd name="T79" fmla="*/ 120 h 178"/>
                  <a:gd name="T80" fmla="*/ 185 w 280"/>
                  <a:gd name="T81" fmla="*/ 92 h 178"/>
                  <a:gd name="T82" fmla="*/ 184 w 280"/>
                  <a:gd name="T83" fmla="*/ 77 h 178"/>
                  <a:gd name="T84" fmla="*/ 179 w 280"/>
                  <a:gd name="T85" fmla="*/ 71 h 178"/>
                  <a:gd name="T86" fmla="*/ 163 w 280"/>
                  <a:gd name="T87" fmla="*/ 75 h 178"/>
                  <a:gd name="T88" fmla="*/ 158 w 280"/>
                  <a:gd name="T89" fmla="*/ 79 h 178"/>
                  <a:gd name="T90" fmla="*/ 145 w 280"/>
                  <a:gd name="T91" fmla="*/ 82 h 178"/>
                  <a:gd name="T92" fmla="*/ 116 w 280"/>
                  <a:gd name="T93" fmla="*/ 91 h 178"/>
                  <a:gd name="T94" fmla="*/ 80 w 280"/>
                  <a:gd name="T95" fmla="*/ 118 h 178"/>
                  <a:gd name="T96" fmla="*/ 52 w 280"/>
                  <a:gd name="T97" fmla="*/ 135 h 178"/>
                  <a:gd name="T98" fmla="*/ 22 w 280"/>
                  <a:gd name="T99" fmla="*/ 136 h 178"/>
                  <a:gd name="T100" fmla="*/ 18 w 280"/>
                  <a:gd name="T101" fmla="*/ 134 h 178"/>
                  <a:gd name="T102" fmla="*/ 16 w 280"/>
                  <a:gd name="T103" fmla="*/ 133 h 1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Lst>
                <a:rect l="0" t="0" r="r" b="b"/>
                <a:pathLst>
                  <a:path w="280" h="178">
                    <a:moveTo>
                      <a:pt x="16" y="133"/>
                    </a:moveTo>
                    <a:cubicBezTo>
                      <a:pt x="18" y="129"/>
                      <a:pt x="16" y="127"/>
                      <a:pt x="14" y="124"/>
                    </a:cubicBezTo>
                    <a:cubicBezTo>
                      <a:pt x="9" y="118"/>
                      <a:pt x="5" y="111"/>
                      <a:pt x="2" y="103"/>
                    </a:cubicBezTo>
                    <a:cubicBezTo>
                      <a:pt x="0" y="95"/>
                      <a:pt x="1" y="88"/>
                      <a:pt x="6" y="81"/>
                    </a:cubicBezTo>
                    <a:cubicBezTo>
                      <a:pt x="9" y="78"/>
                      <a:pt x="12" y="76"/>
                      <a:pt x="16" y="77"/>
                    </a:cubicBezTo>
                    <a:cubicBezTo>
                      <a:pt x="18" y="77"/>
                      <a:pt x="20" y="76"/>
                      <a:pt x="22" y="77"/>
                    </a:cubicBezTo>
                    <a:cubicBezTo>
                      <a:pt x="29" y="79"/>
                      <a:pt x="36" y="76"/>
                      <a:pt x="40" y="71"/>
                    </a:cubicBezTo>
                    <a:cubicBezTo>
                      <a:pt x="44" y="67"/>
                      <a:pt x="49" y="65"/>
                      <a:pt x="54" y="64"/>
                    </a:cubicBezTo>
                    <a:cubicBezTo>
                      <a:pt x="57" y="64"/>
                      <a:pt x="60" y="62"/>
                      <a:pt x="63" y="61"/>
                    </a:cubicBezTo>
                    <a:cubicBezTo>
                      <a:pt x="89" y="47"/>
                      <a:pt x="116" y="35"/>
                      <a:pt x="144" y="25"/>
                    </a:cubicBezTo>
                    <a:cubicBezTo>
                      <a:pt x="152" y="22"/>
                      <a:pt x="161" y="19"/>
                      <a:pt x="169" y="16"/>
                    </a:cubicBezTo>
                    <a:cubicBezTo>
                      <a:pt x="174" y="14"/>
                      <a:pt x="180" y="14"/>
                      <a:pt x="186" y="13"/>
                    </a:cubicBezTo>
                    <a:cubicBezTo>
                      <a:pt x="194" y="12"/>
                      <a:pt x="201" y="11"/>
                      <a:pt x="209" y="9"/>
                    </a:cubicBezTo>
                    <a:cubicBezTo>
                      <a:pt x="214" y="8"/>
                      <a:pt x="219" y="5"/>
                      <a:pt x="224" y="3"/>
                    </a:cubicBezTo>
                    <a:cubicBezTo>
                      <a:pt x="227" y="1"/>
                      <a:pt x="230" y="0"/>
                      <a:pt x="233" y="0"/>
                    </a:cubicBezTo>
                    <a:cubicBezTo>
                      <a:pt x="244" y="0"/>
                      <a:pt x="255" y="1"/>
                      <a:pt x="265" y="5"/>
                    </a:cubicBezTo>
                    <a:cubicBezTo>
                      <a:pt x="276" y="9"/>
                      <a:pt x="280" y="19"/>
                      <a:pt x="274" y="29"/>
                    </a:cubicBezTo>
                    <a:cubicBezTo>
                      <a:pt x="270" y="38"/>
                      <a:pt x="263" y="45"/>
                      <a:pt x="256" y="50"/>
                    </a:cubicBezTo>
                    <a:cubicBezTo>
                      <a:pt x="252" y="53"/>
                      <a:pt x="249" y="53"/>
                      <a:pt x="245" y="53"/>
                    </a:cubicBezTo>
                    <a:cubicBezTo>
                      <a:pt x="236" y="54"/>
                      <a:pt x="228" y="55"/>
                      <a:pt x="220" y="56"/>
                    </a:cubicBezTo>
                    <a:cubicBezTo>
                      <a:pt x="218" y="57"/>
                      <a:pt x="215" y="57"/>
                      <a:pt x="213" y="58"/>
                    </a:cubicBezTo>
                    <a:cubicBezTo>
                      <a:pt x="209" y="60"/>
                      <a:pt x="208" y="63"/>
                      <a:pt x="208" y="67"/>
                    </a:cubicBezTo>
                    <a:cubicBezTo>
                      <a:pt x="208" y="70"/>
                      <a:pt x="209" y="73"/>
                      <a:pt x="210" y="76"/>
                    </a:cubicBezTo>
                    <a:cubicBezTo>
                      <a:pt x="213" y="82"/>
                      <a:pt x="215" y="87"/>
                      <a:pt x="218" y="92"/>
                    </a:cubicBezTo>
                    <a:cubicBezTo>
                      <a:pt x="221" y="100"/>
                      <a:pt x="224" y="107"/>
                      <a:pt x="224" y="115"/>
                    </a:cubicBezTo>
                    <a:cubicBezTo>
                      <a:pt x="224" y="126"/>
                      <a:pt x="223" y="136"/>
                      <a:pt x="220" y="146"/>
                    </a:cubicBezTo>
                    <a:cubicBezTo>
                      <a:pt x="216" y="157"/>
                      <a:pt x="209" y="162"/>
                      <a:pt x="197" y="163"/>
                    </a:cubicBezTo>
                    <a:cubicBezTo>
                      <a:pt x="194" y="163"/>
                      <a:pt x="192" y="163"/>
                      <a:pt x="189" y="163"/>
                    </a:cubicBezTo>
                    <a:cubicBezTo>
                      <a:pt x="186" y="163"/>
                      <a:pt x="183" y="163"/>
                      <a:pt x="181" y="167"/>
                    </a:cubicBezTo>
                    <a:cubicBezTo>
                      <a:pt x="180" y="168"/>
                      <a:pt x="179" y="169"/>
                      <a:pt x="178" y="170"/>
                    </a:cubicBezTo>
                    <a:cubicBezTo>
                      <a:pt x="171" y="176"/>
                      <a:pt x="164" y="178"/>
                      <a:pt x="156" y="175"/>
                    </a:cubicBezTo>
                    <a:cubicBezTo>
                      <a:pt x="151" y="172"/>
                      <a:pt x="145" y="169"/>
                      <a:pt x="140" y="166"/>
                    </a:cubicBezTo>
                    <a:cubicBezTo>
                      <a:pt x="136" y="163"/>
                      <a:pt x="132" y="162"/>
                      <a:pt x="126" y="162"/>
                    </a:cubicBezTo>
                    <a:cubicBezTo>
                      <a:pt x="124" y="162"/>
                      <a:pt x="121" y="163"/>
                      <a:pt x="119" y="160"/>
                    </a:cubicBezTo>
                    <a:cubicBezTo>
                      <a:pt x="116" y="157"/>
                      <a:pt x="114" y="154"/>
                      <a:pt x="113" y="150"/>
                    </a:cubicBezTo>
                    <a:cubicBezTo>
                      <a:pt x="112" y="148"/>
                      <a:pt x="113" y="147"/>
                      <a:pt x="115" y="147"/>
                    </a:cubicBezTo>
                    <a:cubicBezTo>
                      <a:pt x="117" y="147"/>
                      <a:pt x="120" y="147"/>
                      <a:pt x="122" y="147"/>
                    </a:cubicBezTo>
                    <a:cubicBezTo>
                      <a:pt x="137" y="148"/>
                      <a:pt x="152" y="146"/>
                      <a:pt x="166" y="141"/>
                    </a:cubicBezTo>
                    <a:cubicBezTo>
                      <a:pt x="173" y="138"/>
                      <a:pt x="179" y="134"/>
                      <a:pt x="185" y="129"/>
                    </a:cubicBezTo>
                    <a:cubicBezTo>
                      <a:pt x="188" y="126"/>
                      <a:pt x="189" y="123"/>
                      <a:pt x="188" y="120"/>
                    </a:cubicBezTo>
                    <a:cubicBezTo>
                      <a:pt x="187" y="111"/>
                      <a:pt x="186" y="102"/>
                      <a:pt x="185" y="92"/>
                    </a:cubicBezTo>
                    <a:cubicBezTo>
                      <a:pt x="184" y="87"/>
                      <a:pt x="184" y="82"/>
                      <a:pt x="184" y="77"/>
                    </a:cubicBezTo>
                    <a:cubicBezTo>
                      <a:pt x="184" y="73"/>
                      <a:pt x="183" y="71"/>
                      <a:pt x="179" y="71"/>
                    </a:cubicBezTo>
                    <a:cubicBezTo>
                      <a:pt x="173" y="70"/>
                      <a:pt x="168" y="70"/>
                      <a:pt x="163" y="75"/>
                    </a:cubicBezTo>
                    <a:cubicBezTo>
                      <a:pt x="162" y="76"/>
                      <a:pt x="160" y="77"/>
                      <a:pt x="158" y="79"/>
                    </a:cubicBezTo>
                    <a:cubicBezTo>
                      <a:pt x="154" y="81"/>
                      <a:pt x="150" y="83"/>
                      <a:pt x="145" y="82"/>
                    </a:cubicBezTo>
                    <a:cubicBezTo>
                      <a:pt x="134" y="82"/>
                      <a:pt x="124" y="85"/>
                      <a:pt x="116" y="91"/>
                    </a:cubicBezTo>
                    <a:cubicBezTo>
                      <a:pt x="104" y="100"/>
                      <a:pt x="92" y="109"/>
                      <a:pt x="80" y="118"/>
                    </a:cubicBezTo>
                    <a:cubicBezTo>
                      <a:pt x="71" y="124"/>
                      <a:pt x="62" y="131"/>
                      <a:pt x="52" y="135"/>
                    </a:cubicBezTo>
                    <a:cubicBezTo>
                      <a:pt x="42" y="139"/>
                      <a:pt x="32" y="140"/>
                      <a:pt x="22" y="136"/>
                    </a:cubicBezTo>
                    <a:cubicBezTo>
                      <a:pt x="20" y="136"/>
                      <a:pt x="19" y="135"/>
                      <a:pt x="18" y="134"/>
                    </a:cubicBezTo>
                    <a:cubicBezTo>
                      <a:pt x="17" y="134"/>
                      <a:pt x="17" y="134"/>
                      <a:pt x="16" y="133"/>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86" name="Freeform 15"/>
              <p:cNvSpPr/>
              <p:nvPr/>
            </p:nvSpPr>
            <p:spPr bwMode="auto">
              <a:xfrm>
                <a:off x="6548140" y="2449465"/>
                <a:ext cx="605519" cy="323584"/>
              </a:xfrm>
              <a:custGeom>
                <a:avLst/>
                <a:gdLst>
                  <a:gd name="T0" fmla="*/ 197 w 212"/>
                  <a:gd name="T1" fmla="*/ 0 h 114"/>
                  <a:gd name="T2" fmla="*/ 205 w 212"/>
                  <a:gd name="T3" fmla="*/ 0 h 114"/>
                  <a:gd name="T4" fmla="*/ 211 w 212"/>
                  <a:gd name="T5" fmla="*/ 9 h 114"/>
                  <a:gd name="T6" fmla="*/ 191 w 212"/>
                  <a:gd name="T7" fmla="*/ 29 h 114"/>
                  <a:gd name="T8" fmla="*/ 187 w 212"/>
                  <a:gd name="T9" fmla="*/ 29 h 114"/>
                  <a:gd name="T10" fmla="*/ 174 w 212"/>
                  <a:gd name="T11" fmla="*/ 33 h 114"/>
                  <a:gd name="T12" fmla="*/ 132 w 212"/>
                  <a:gd name="T13" fmla="*/ 67 h 114"/>
                  <a:gd name="T14" fmla="*/ 109 w 212"/>
                  <a:gd name="T15" fmla="*/ 91 h 114"/>
                  <a:gd name="T16" fmla="*/ 71 w 212"/>
                  <a:gd name="T17" fmla="*/ 112 h 114"/>
                  <a:gd name="T18" fmla="*/ 40 w 212"/>
                  <a:gd name="T19" fmla="*/ 108 h 114"/>
                  <a:gd name="T20" fmla="*/ 9 w 212"/>
                  <a:gd name="T21" fmla="*/ 90 h 114"/>
                  <a:gd name="T22" fmla="*/ 8 w 212"/>
                  <a:gd name="T23" fmla="*/ 89 h 114"/>
                  <a:gd name="T24" fmla="*/ 11 w 212"/>
                  <a:gd name="T25" fmla="*/ 64 h 114"/>
                  <a:gd name="T26" fmla="*/ 15 w 212"/>
                  <a:gd name="T27" fmla="*/ 62 h 114"/>
                  <a:gd name="T28" fmla="*/ 114 w 212"/>
                  <a:gd name="T29" fmla="*/ 23 h 114"/>
                  <a:gd name="T30" fmla="*/ 130 w 212"/>
                  <a:gd name="T31" fmla="*/ 18 h 114"/>
                  <a:gd name="T32" fmla="*/ 164 w 212"/>
                  <a:gd name="T33" fmla="*/ 7 h 114"/>
                  <a:gd name="T34" fmla="*/ 197 w 212"/>
                  <a:gd name="T35" fmla="*/ 0 h 11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212" h="114">
                    <a:moveTo>
                      <a:pt x="197" y="0"/>
                    </a:moveTo>
                    <a:cubicBezTo>
                      <a:pt x="199" y="0"/>
                      <a:pt x="202" y="0"/>
                      <a:pt x="205" y="0"/>
                    </a:cubicBezTo>
                    <a:cubicBezTo>
                      <a:pt x="209" y="1"/>
                      <a:pt x="212" y="5"/>
                      <a:pt x="211" y="9"/>
                    </a:cubicBezTo>
                    <a:cubicBezTo>
                      <a:pt x="207" y="18"/>
                      <a:pt x="200" y="25"/>
                      <a:pt x="191" y="29"/>
                    </a:cubicBezTo>
                    <a:cubicBezTo>
                      <a:pt x="189" y="29"/>
                      <a:pt x="188" y="29"/>
                      <a:pt x="187" y="29"/>
                    </a:cubicBezTo>
                    <a:cubicBezTo>
                      <a:pt x="182" y="28"/>
                      <a:pt x="178" y="30"/>
                      <a:pt x="174" y="33"/>
                    </a:cubicBezTo>
                    <a:cubicBezTo>
                      <a:pt x="158" y="43"/>
                      <a:pt x="144" y="54"/>
                      <a:pt x="132" y="67"/>
                    </a:cubicBezTo>
                    <a:cubicBezTo>
                      <a:pt x="124" y="75"/>
                      <a:pt x="116" y="83"/>
                      <a:pt x="109" y="91"/>
                    </a:cubicBezTo>
                    <a:cubicBezTo>
                      <a:pt x="99" y="102"/>
                      <a:pt x="86" y="110"/>
                      <a:pt x="71" y="112"/>
                    </a:cubicBezTo>
                    <a:cubicBezTo>
                      <a:pt x="61" y="114"/>
                      <a:pt x="50" y="112"/>
                      <a:pt x="40" y="108"/>
                    </a:cubicBezTo>
                    <a:cubicBezTo>
                      <a:pt x="29" y="104"/>
                      <a:pt x="19" y="98"/>
                      <a:pt x="9" y="90"/>
                    </a:cubicBezTo>
                    <a:cubicBezTo>
                      <a:pt x="9" y="90"/>
                      <a:pt x="9" y="89"/>
                      <a:pt x="8" y="89"/>
                    </a:cubicBezTo>
                    <a:cubicBezTo>
                      <a:pt x="0" y="81"/>
                      <a:pt x="2" y="70"/>
                      <a:pt x="11" y="64"/>
                    </a:cubicBezTo>
                    <a:cubicBezTo>
                      <a:pt x="12" y="63"/>
                      <a:pt x="14" y="63"/>
                      <a:pt x="15" y="62"/>
                    </a:cubicBezTo>
                    <a:cubicBezTo>
                      <a:pt x="48" y="49"/>
                      <a:pt x="81" y="36"/>
                      <a:pt x="114" y="23"/>
                    </a:cubicBezTo>
                    <a:cubicBezTo>
                      <a:pt x="119" y="21"/>
                      <a:pt x="125" y="19"/>
                      <a:pt x="130" y="18"/>
                    </a:cubicBezTo>
                    <a:cubicBezTo>
                      <a:pt x="142" y="15"/>
                      <a:pt x="153" y="12"/>
                      <a:pt x="164" y="7"/>
                    </a:cubicBezTo>
                    <a:cubicBezTo>
                      <a:pt x="175" y="2"/>
                      <a:pt x="186" y="0"/>
                      <a:pt x="197" y="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87" name="Freeform 16"/>
              <p:cNvSpPr/>
              <p:nvPr/>
            </p:nvSpPr>
            <p:spPr bwMode="auto">
              <a:xfrm>
                <a:off x="6746776" y="2048989"/>
                <a:ext cx="323584" cy="358826"/>
              </a:xfrm>
              <a:custGeom>
                <a:avLst/>
                <a:gdLst>
                  <a:gd name="T0" fmla="*/ 114 w 114"/>
                  <a:gd name="T1" fmla="*/ 70 h 126"/>
                  <a:gd name="T2" fmla="*/ 101 w 114"/>
                  <a:gd name="T3" fmla="*/ 91 h 126"/>
                  <a:gd name="T4" fmla="*/ 78 w 114"/>
                  <a:gd name="T5" fmla="*/ 97 h 126"/>
                  <a:gd name="T6" fmla="*/ 58 w 114"/>
                  <a:gd name="T7" fmla="*/ 106 h 126"/>
                  <a:gd name="T8" fmla="*/ 40 w 114"/>
                  <a:gd name="T9" fmla="*/ 121 h 126"/>
                  <a:gd name="T10" fmla="*/ 31 w 114"/>
                  <a:gd name="T11" fmla="*/ 125 h 126"/>
                  <a:gd name="T12" fmla="*/ 23 w 114"/>
                  <a:gd name="T13" fmla="*/ 122 h 126"/>
                  <a:gd name="T14" fmla="*/ 23 w 114"/>
                  <a:gd name="T15" fmla="*/ 112 h 126"/>
                  <a:gd name="T16" fmla="*/ 26 w 114"/>
                  <a:gd name="T17" fmla="*/ 68 h 126"/>
                  <a:gd name="T18" fmla="*/ 16 w 114"/>
                  <a:gd name="T19" fmla="*/ 50 h 126"/>
                  <a:gd name="T20" fmla="*/ 11 w 114"/>
                  <a:gd name="T21" fmla="*/ 39 h 126"/>
                  <a:gd name="T22" fmla="*/ 3 w 114"/>
                  <a:gd name="T23" fmla="*/ 21 h 126"/>
                  <a:gd name="T24" fmla="*/ 3 w 114"/>
                  <a:gd name="T25" fmla="*/ 6 h 126"/>
                  <a:gd name="T26" fmla="*/ 12 w 114"/>
                  <a:gd name="T27" fmla="*/ 0 h 126"/>
                  <a:gd name="T28" fmla="*/ 18 w 114"/>
                  <a:gd name="T29" fmla="*/ 1 h 126"/>
                  <a:gd name="T30" fmla="*/ 50 w 114"/>
                  <a:gd name="T31" fmla="*/ 12 h 126"/>
                  <a:gd name="T32" fmla="*/ 86 w 114"/>
                  <a:gd name="T33" fmla="*/ 31 h 126"/>
                  <a:gd name="T34" fmla="*/ 106 w 114"/>
                  <a:gd name="T35" fmla="*/ 48 h 126"/>
                  <a:gd name="T36" fmla="*/ 114 w 114"/>
                  <a:gd name="T37" fmla="*/ 70 h 12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114" h="126">
                    <a:moveTo>
                      <a:pt x="114" y="70"/>
                    </a:moveTo>
                    <a:cubicBezTo>
                      <a:pt x="114" y="79"/>
                      <a:pt x="109" y="86"/>
                      <a:pt x="101" y="91"/>
                    </a:cubicBezTo>
                    <a:cubicBezTo>
                      <a:pt x="94" y="95"/>
                      <a:pt x="86" y="97"/>
                      <a:pt x="78" y="97"/>
                    </a:cubicBezTo>
                    <a:cubicBezTo>
                      <a:pt x="64" y="97"/>
                      <a:pt x="66" y="98"/>
                      <a:pt x="58" y="106"/>
                    </a:cubicBezTo>
                    <a:cubicBezTo>
                      <a:pt x="52" y="111"/>
                      <a:pt x="46" y="116"/>
                      <a:pt x="40" y="121"/>
                    </a:cubicBezTo>
                    <a:cubicBezTo>
                      <a:pt x="38" y="123"/>
                      <a:pt x="35" y="124"/>
                      <a:pt x="31" y="125"/>
                    </a:cubicBezTo>
                    <a:cubicBezTo>
                      <a:pt x="28" y="126"/>
                      <a:pt x="25" y="125"/>
                      <a:pt x="23" y="122"/>
                    </a:cubicBezTo>
                    <a:cubicBezTo>
                      <a:pt x="22" y="118"/>
                      <a:pt x="21" y="115"/>
                      <a:pt x="23" y="112"/>
                    </a:cubicBezTo>
                    <a:cubicBezTo>
                      <a:pt x="33" y="98"/>
                      <a:pt x="33" y="83"/>
                      <a:pt x="26" y="68"/>
                    </a:cubicBezTo>
                    <a:cubicBezTo>
                      <a:pt x="23" y="61"/>
                      <a:pt x="19" y="56"/>
                      <a:pt x="16" y="50"/>
                    </a:cubicBezTo>
                    <a:cubicBezTo>
                      <a:pt x="14" y="46"/>
                      <a:pt x="12" y="43"/>
                      <a:pt x="11" y="39"/>
                    </a:cubicBezTo>
                    <a:cubicBezTo>
                      <a:pt x="9" y="33"/>
                      <a:pt x="7" y="27"/>
                      <a:pt x="3" y="21"/>
                    </a:cubicBezTo>
                    <a:cubicBezTo>
                      <a:pt x="0" y="17"/>
                      <a:pt x="0" y="12"/>
                      <a:pt x="3" y="6"/>
                    </a:cubicBezTo>
                    <a:cubicBezTo>
                      <a:pt x="5" y="2"/>
                      <a:pt x="8" y="0"/>
                      <a:pt x="12" y="0"/>
                    </a:cubicBezTo>
                    <a:cubicBezTo>
                      <a:pt x="14" y="0"/>
                      <a:pt x="16" y="1"/>
                      <a:pt x="18" y="1"/>
                    </a:cubicBezTo>
                    <a:cubicBezTo>
                      <a:pt x="29" y="3"/>
                      <a:pt x="40" y="7"/>
                      <a:pt x="50" y="12"/>
                    </a:cubicBezTo>
                    <a:cubicBezTo>
                      <a:pt x="62" y="19"/>
                      <a:pt x="74" y="25"/>
                      <a:pt x="86" y="31"/>
                    </a:cubicBezTo>
                    <a:cubicBezTo>
                      <a:pt x="94" y="36"/>
                      <a:pt x="101" y="41"/>
                      <a:pt x="106" y="48"/>
                    </a:cubicBezTo>
                    <a:cubicBezTo>
                      <a:pt x="111" y="54"/>
                      <a:pt x="114" y="61"/>
                      <a:pt x="114" y="7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88" name="Freeform 24"/>
              <p:cNvSpPr/>
              <p:nvPr/>
            </p:nvSpPr>
            <p:spPr bwMode="auto">
              <a:xfrm>
                <a:off x="9216909" y="2378981"/>
                <a:ext cx="317177" cy="429310"/>
              </a:xfrm>
              <a:custGeom>
                <a:avLst/>
                <a:gdLst>
                  <a:gd name="T0" fmla="*/ 111 w 111"/>
                  <a:gd name="T1" fmla="*/ 118 h 150"/>
                  <a:gd name="T2" fmla="*/ 108 w 111"/>
                  <a:gd name="T3" fmla="*/ 125 h 150"/>
                  <a:gd name="T4" fmla="*/ 94 w 111"/>
                  <a:gd name="T5" fmla="*/ 142 h 150"/>
                  <a:gd name="T6" fmla="*/ 80 w 111"/>
                  <a:gd name="T7" fmla="*/ 149 h 150"/>
                  <a:gd name="T8" fmla="*/ 72 w 111"/>
                  <a:gd name="T9" fmla="*/ 144 h 150"/>
                  <a:gd name="T10" fmla="*/ 66 w 111"/>
                  <a:gd name="T11" fmla="*/ 117 h 150"/>
                  <a:gd name="T12" fmla="*/ 59 w 111"/>
                  <a:gd name="T13" fmla="*/ 90 h 150"/>
                  <a:gd name="T14" fmla="*/ 50 w 111"/>
                  <a:gd name="T15" fmla="*/ 75 h 150"/>
                  <a:gd name="T16" fmla="*/ 19 w 111"/>
                  <a:gd name="T17" fmla="*/ 40 h 150"/>
                  <a:gd name="T18" fmla="*/ 6 w 111"/>
                  <a:gd name="T19" fmla="*/ 27 h 150"/>
                  <a:gd name="T20" fmla="*/ 0 w 111"/>
                  <a:gd name="T21" fmla="*/ 10 h 150"/>
                  <a:gd name="T22" fmla="*/ 0 w 111"/>
                  <a:gd name="T23" fmla="*/ 8 h 150"/>
                  <a:gd name="T24" fmla="*/ 9 w 111"/>
                  <a:gd name="T25" fmla="*/ 2 h 150"/>
                  <a:gd name="T26" fmla="*/ 18 w 111"/>
                  <a:gd name="T27" fmla="*/ 7 h 150"/>
                  <a:gd name="T28" fmla="*/ 27 w 111"/>
                  <a:gd name="T29" fmla="*/ 15 h 150"/>
                  <a:gd name="T30" fmla="*/ 44 w 111"/>
                  <a:gd name="T31" fmla="*/ 26 h 150"/>
                  <a:gd name="T32" fmla="*/ 85 w 111"/>
                  <a:gd name="T33" fmla="*/ 57 h 150"/>
                  <a:gd name="T34" fmla="*/ 110 w 111"/>
                  <a:gd name="T35" fmla="*/ 114 h 150"/>
                  <a:gd name="T36" fmla="*/ 110 w 111"/>
                  <a:gd name="T37" fmla="*/ 117 h 150"/>
                  <a:gd name="T38" fmla="*/ 111 w 111"/>
                  <a:gd name="T39" fmla="*/ 118 h 15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111" h="150">
                    <a:moveTo>
                      <a:pt x="111" y="118"/>
                    </a:moveTo>
                    <a:cubicBezTo>
                      <a:pt x="110" y="120"/>
                      <a:pt x="109" y="123"/>
                      <a:pt x="108" y="125"/>
                    </a:cubicBezTo>
                    <a:cubicBezTo>
                      <a:pt x="103" y="131"/>
                      <a:pt x="99" y="136"/>
                      <a:pt x="94" y="142"/>
                    </a:cubicBezTo>
                    <a:cubicBezTo>
                      <a:pt x="90" y="146"/>
                      <a:pt x="86" y="148"/>
                      <a:pt x="80" y="149"/>
                    </a:cubicBezTo>
                    <a:cubicBezTo>
                      <a:pt x="75" y="150"/>
                      <a:pt x="73" y="149"/>
                      <a:pt x="72" y="144"/>
                    </a:cubicBezTo>
                    <a:cubicBezTo>
                      <a:pt x="70" y="135"/>
                      <a:pt x="68" y="126"/>
                      <a:pt x="66" y="117"/>
                    </a:cubicBezTo>
                    <a:cubicBezTo>
                      <a:pt x="64" y="108"/>
                      <a:pt x="63" y="99"/>
                      <a:pt x="59" y="90"/>
                    </a:cubicBezTo>
                    <a:cubicBezTo>
                      <a:pt x="57" y="85"/>
                      <a:pt x="54" y="80"/>
                      <a:pt x="50" y="75"/>
                    </a:cubicBezTo>
                    <a:cubicBezTo>
                      <a:pt x="40" y="63"/>
                      <a:pt x="29" y="51"/>
                      <a:pt x="19" y="40"/>
                    </a:cubicBezTo>
                    <a:cubicBezTo>
                      <a:pt x="15" y="35"/>
                      <a:pt x="11" y="31"/>
                      <a:pt x="6" y="27"/>
                    </a:cubicBezTo>
                    <a:cubicBezTo>
                      <a:pt x="1" y="22"/>
                      <a:pt x="0" y="17"/>
                      <a:pt x="0" y="10"/>
                    </a:cubicBezTo>
                    <a:cubicBezTo>
                      <a:pt x="0" y="9"/>
                      <a:pt x="0" y="9"/>
                      <a:pt x="0" y="8"/>
                    </a:cubicBezTo>
                    <a:cubicBezTo>
                      <a:pt x="2" y="1"/>
                      <a:pt x="3" y="0"/>
                      <a:pt x="9" y="2"/>
                    </a:cubicBezTo>
                    <a:cubicBezTo>
                      <a:pt x="12" y="4"/>
                      <a:pt x="15" y="5"/>
                      <a:pt x="18" y="7"/>
                    </a:cubicBezTo>
                    <a:cubicBezTo>
                      <a:pt x="21" y="10"/>
                      <a:pt x="24" y="12"/>
                      <a:pt x="27" y="15"/>
                    </a:cubicBezTo>
                    <a:cubicBezTo>
                      <a:pt x="32" y="20"/>
                      <a:pt x="38" y="24"/>
                      <a:pt x="44" y="26"/>
                    </a:cubicBezTo>
                    <a:cubicBezTo>
                      <a:pt x="61" y="33"/>
                      <a:pt x="74" y="43"/>
                      <a:pt x="85" y="57"/>
                    </a:cubicBezTo>
                    <a:cubicBezTo>
                      <a:pt x="98" y="73"/>
                      <a:pt x="107" y="92"/>
                      <a:pt x="110" y="114"/>
                    </a:cubicBezTo>
                    <a:cubicBezTo>
                      <a:pt x="110" y="115"/>
                      <a:pt x="110" y="116"/>
                      <a:pt x="110" y="117"/>
                    </a:cubicBezTo>
                    <a:cubicBezTo>
                      <a:pt x="110" y="117"/>
                      <a:pt x="110" y="118"/>
                      <a:pt x="111" y="1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89" name="Freeform 26"/>
              <p:cNvSpPr/>
              <p:nvPr/>
            </p:nvSpPr>
            <p:spPr bwMode="auto">
              <a:xfrm>
                <a:off x="7022303" y="3189544"/>
                <a:ext cx="230674" cy="281935"/>
              </a:xfrm>
              <a:custGeom>
                <a:avLst/>
                <a:gdLst>
                  <a:gd name="T0" fmla="*/ 0 w 81"/>
                  <a:gd name="T1" fmla="*/ 18 h 99"/>
                  <a:gd name="T2" fmla="*/ 1 w 81"/>
                  <a:gd name="T3" fmla="*/ 9 h 99"/>
                  <a:gd name="T4" fmla="*/ 11 w 81"/>
                  <a:gd name="T5" fmla="*/ 1 h 99"/>
                  <a:gd name="T6" fmla="*/ 50 w 81"/>
                  <a:gd name="T7" fmla="*/ 12 h 99"/>
                  <a:gd name="T8" fmla="*/ 78 w 81"/>
                  <a:gd name="T9" fmla="*/ 44 h 99"/>
                  <a:gd name="T10" fmla="*/ 80 w 81"/>
                  <a:gd name="T11" fmla="*/ 51 h 99"/>
                  <a:gd name="T12" fmla="*/ 77 w 81"/>
                  <a:gd name="T13" fmla="*/ 79 h 99"/>
                  <a:gd name="T14" fmla="*/ 43 w 81"/>
                  <a:gd name="T15" fmla="*/ 92 h 99"/>
                  <a:gd name="T16" fmla="*/ 30 w 81"/>
                  <a:gd name="T17" fmla="*/ 81 h 99"/>
                  <a:gd name="T18" fmla="*/ 12 w 81"/>
                  <a:gd name="T19" fmla="*/ 60 h 99"/>
                  <a:gd name="T20" fmla="*/ 1 w 81"/>
                  <a:gd name="T21" fmla="*/ 24 h 99"/>
                  <a:gd name="T22" fmla="*/ 1 w 81"/>
                  <a:gd name="T23" fmla="*/ 18 h 99"/>
                  <a:gd name="T24" fmla="*/ 0 w 81"/>
                  <a:gd name="T25" fmla="*/ 18 h 9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81" h="99">
                    <a:moveTo>
                      <a:pt x="0" y="18"/>
                    </a:moveTo>
                    <a:cubicBezTo>
                      <a:pt x="1" y="15"/>
                      <a:pt x="1" y="12"/>
                      <a:pt x="1" y="9"/>
                    </a:cubicBezTo>
                    <a:cubicBezTo>
                      <a:pt x="2" y="4"/>
                      <a:pt x="5" y="1"/>
                      <a:pt x="11" y="1"/>
                    </a:cubicBezTo>
                    <a:cubicBezTo>
                      <a:pt x="25" y="0"/>
                      <a:pt x="39" y="2"/>
                      <a:pt x="50" y="12"/>
                    </a:cubicBezTo>
                    <a:cubicBezTo>
                      <a:pt x="62" y="21"/>
                      <a:pt x="70" y="32"/>
                      <a:pt x="78" y="44"/>
                    </a:cubicBezTo>
                    <a:cubicBezTo>
                      <a:pt x="79" y="46"/>
                      <a:pt x="80" y="49"/>
                      <a:pt x="80" y="51"/>
                    </a:cubicBezTo>
                    <a:cubicBezTo>
                      <a:pt x="81" y="61"/>
                      <a:pt x="80" y="70"/>
                      <a:pt x="77" y="79"/>
                    </a:cubicBezTo>
                    <a:cubicBezTo>
                      <a:pt x="74" y="89"/>
                      <a:pt x="57" y="99"/>
                      <a:pt x="43" y="92"/>
                    </a:cubicBezTo>
                    <a:cubicBezTo>
                      <a:pt x="38" y="89"/>
                      <a:pt x="33" y="86"/>
                      <a:pt x="30" y="81"/>
                    </a:cubicBezTo>
                    <a:cubicBezTo>
                      <a:pt x="24" y="74"/>
                      <a:pt x="18" y="67"/>
                      <a:pt x="12" y="60"/>
                    </a:cubicBezTo>
                    <a:cubicBezTo>
                      <a:pt x="4" y="49"/>
                      <a:pt x="2" y="37"/>
                      <a:pt x="1" y="24"/>
                    </a:cubicBezTo>
                    <a:cubicBezTo>
                      <a:pt x="1" y="22"/>
                      <a:pt x="1" y="20"/>
                      <a:pt x="1" y="18"/>
                    </a:cubicBezTo>
                    <a:cubicBezTo>
                      <a:pt x="1" y="18"/>
                      <a:pt x="1" y="18"/>
                      <a:pt x="0" y="18"/>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90" name="Freeform 28"/>
              <p:cNvSpPr/>
              <p:nvPr/>
            </p:nvSpPr>
            <p:spPr bwMode="auto">
              <a:xfrm>
                <a:off x="8502460" y="3122264"/>
                <a:ext cx="246693" cy="285139"/>
              </a:xfrm>
              <a:custGeom>
                <a:avLst/>
                <a:gdLst>
                  <a:gd name="T0" fmla="*/ 38 w 87"/>
                  <a:gd name="T1" fmla="*/ 100 h 100"/>
                  <a:gd name="T2" fmla="*/ 27 w 87"/>
                  <a:gd name="T3" fmla="*/ 98 h 100"/>
                  <a:gd name="T4" fmla="*/ 22 w 87"/>
                  <a:gd name="T5" fmla="*/ 91 h 100"/>
                  <a:gd name="T6" fmla="*/ 17 w 87"/>
                  <a:gd name="T7" fmla="*/ 65 h 100"/>
                  <a:gd name="T8" fmla="*/ 1 w 87"/>
                  <a:gd name="T9" fmla="*/ 16 h 100"/>
                  <a:gd name="T10" fmla="*/ 0 w 87"/>
                  <a:gd name="T11" fmla="*/ 4 h 100"/>
                  <a:gd name="T12" fmla="*/ 4 w 87"/>
                  <a:gd name="T13" fmla="*/ 0 h 100"/>
                  <a:gd name="T14" fmla="*/ 12 w 87"/>
                  <a:gd name="T15" fmla="*/ 0 h 100"/>
                  <a:gd name="T16" fmla="*/ 20 w 87"/>
                  <a:gd name="T17" fmla="*/ 4 h 100"/>
                  <a:gd name="T18" fmla="*/ 31 w 87"/>
                  <a:gd name="T19" fmla="*/ 12 h 100"/>
                  <a:gd name="T20" fmla="*/ 65 w 87"/>
                  <a:gd name="T21" fmla="*/ 41 h 100"/>
                  <a:gd name="T22" fmla="*/ 78 w 87"/>
                  <a:gd name="T23" fmla="*/ 56 h 100"/>
                  <a:gd name="T24" fmla="*/ 73 w 87"/>
                  <a:gd name="T25" fmla="*/ 87 h 100"/>
                  <a:gd name="T26" fmla="*/ 38 w 87"/>
                  <a:gd name="T27" fmla="*/ 100 h 10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87" h="100">
                    <a:moveTo>
                      <a:pt x="38" y="100"/>
                    </a:moveTo>
                    <a:cubicBezTo>
                      <a:pt x="34" y="99"/>
                      <a:pt x="31" y="99"/>
                      <a:pt x="27" y="98"/>
                    </a:cubicBezTo>
                    <a:cubicBezTo>
                      <a:pt x="24" y="97"/>
                      <a:pt x="22" y="94"/>
                      <a:pt x="22" y="91"/>
                    </a:cubicBezTo>
                    <a:cubicBezTo>
                      <a:pt x="23" y="81"/>
                      <a:pt x="20" y="73"/>
                      <a:pt x="17" y="65"/>
                    </a:cubicBezTo>
                    <a:cubicBezTo>
                      <a:pt x="11" y="49"/>
                      <a:pt x="4" y="33"/>
                      <a:pt x="1" y="16"/>
                    </a:cubicBezTo>
                    <a:cubicBezTo>
                      <a:pt x="0" y="12"/>
                      <a:pt x="0" y="8"/>
                      <a:pt x="0" y="4"/>
                    </a:cubicBezTo>
                    <a:cubicBezTo>
                      <a:pt x="0" y="2"/>
                      <a:pt x="2" y="0"/>
                      <a:pt x="4" y="0"/>
                    </a:cubicBezTo>
                    <a:cubicBezTo>
                      <a:pt x="7" y="0"/>
                      <a:pt x="10" y="0"/>
                      <a:pt x="12" y="0"/>
                    </a:cubicBezTo>
                    <a:cubicBezTo>
                      <a:pt x="15" y="1"/>
                      <a:pt x="18" y="2"/>
                      <a:pt x="20" y="4"/>
                    </a:cubicBezTo>
                    <a:cubicBezTo>
                      <a:pt x="24" y="7"/>
                      <a:pt x="28" y="9"/>
                      <a:pt x="31" y="12"/>
                    </a:cubicBezTo>
                    <a:cubicBezTo>
                      <a:pt x="42" y="22"/>
                      <a:pt x="54" y="31"/>
                      <a:pt x="65" y="41"/>
                    </a:cubicBezTo>
                    <a:cubicBezTo>
                      <a:pt x="70" y="45"/>
                      <a:pt x="74" y="51"/>
                      <a:pt x="78" y="56"/>
                    </a:cubicBezTo>
                    <a:cubicBezTo>
                      <a:pt x="87" y="69"/>
                      <a:pt x="85" y="78"/>
                      <a:pt x="73" y="87"/>
                    </a:cubicBezTo>
                    <a:cubicBezTo>
                      <a:pt x="64" y="95"/>
                      <a:pt x="50" y="100"/>
                      <a:pt x="38" y="100"/>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91" name="Freeform 36"/>
              <p:cNvSpPr/>
              <p:nvPr/>
            </p:nvSpPr>
            <p:spPr bwMode="auto">
              <a:xfrm>
                <a:off x="9207298" y="2724992"/>
                <a:ext cx="128152" cy="246693"/>
              </a:xfrm>
              <a:custGeom>
                <a:avLst/>
                <a:gdLst>
                  <a:gd name="T0" fmla="*/ 6 w 44"/>
                  <a:gd name="T1" fmla="*/ 57 h 87"/>
                  <a:gd name="T2" fmla="*/ 2 w 44"/>
                  <a:gd name="T3" fmla="*/ 8 h 87"/>
                  <a:gd name="T4" fmla="*/ 3 w 44"/>
                  <a:gd name="T5" fmla="*/ 2 h 87"/>
                  <a:gd name="T6" fmla="*/ 10 w 44"/>
                  <a:gd name="T7" fmla="*/ 2 h 87"/>
                  <a:gd name="T8" fmla="*/ 15 w 44"/>
                  <a:gd name="T9" fmla="*/ 6 h 87"/>
                  <a:gd name="T10" fmla="*/ 29 w 44"/>
                  <a:gd name="T11" fmla="*/ 22 h 87"/>
                  <a:gd name="T12" fmla="*/ 39 w 44"/>
                  <a:gd name="T13" fmla="*/ 36 h 87"/>
                  <a:gd name="T14" fmla="*/ 43 w 44"/>
                  <a:gd name="T15" fmla="*/ 52 h 87"/>
                  <a:gd name="T16" fmla="*/ 38 w 44"/>
                  <a:gd name="T17" fmla="*/ 74 h 87"/>
                  <a:gd name="T18" fmla="*/ 16 w 44"/>
                  <a:gd name="T19" fmla="*/ 87 h 87"/>
                  <a:gd name="T20" fmla="*/ 8 w 44"/>
                  <a:gd name="T21" fmla="*/ 81 h 87"/>
                  <a:gd name="T22" fmla="*/ 6 w 44"/>
                  <a:gd name="T23" fmla="*/ 65 h 87"/>
                  <a:gd name="T24" fmla="*/ 6 w 44"/>
                  <a:gd name="T25" fmla="*/ 5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44" h="87">
                    <a:moveTo>
                      <a:pt x="6" y="57"/>
                    </a:moveTo>
                    <a:cubicBezTo>
                      <a:pt x="7" y="39"/>
                      <a:pt x="5" y="23"/>
                      <a:pt x="2" y="8"/>
                    </a:cubicBezTo>
                    <a:cubicBezTo>
                      <a:pt x="1" y="6"/>
                      <a:pt x="0" y="3"/>
                      <a:pt x="3" y="2"/>
                    </a:cubicBezTo>
                    <a:cubicBezTo>
                      <a:pt x="5" y="0"/>
                      <a:pt x="7" y="0"/>
                      <a:pt x="10" y="2"/>
                    </a:cubicBezTo>
                    <a:cubicBezTo>
                      <a:pt x="12" y="3"/>
                      <a:pt x="14" y="4"/>
                      <a:pt x="15" y="6"/>
                    </a:cubicBezTo>
                    <a:cubicBezTo>
                      <a:pt x="20" y="11"/>
                      <a:pt x="25" y="17"/>
                      <a:pt x="29" y="22"/>
                    </a:cubicBezTo>
                    <a:cubicBezTo>
                      <a:pt x="33" y="27"/>
                      <a:pt x="36" y="32"/>
                      <a:pt x="39" y="36"/>
                    </a:cubicBezTo>
                    <a:cubicBezTo>
                      <a:pt x="42" y="41"/>
                      <a:pt x="44" y="46"/>
                      <a:pt x="43" y="52"/>
                    </a:cubicBezTo>
                    <a:cubicBezTo>
                      <a:pt x="42" y="59"/>
                      <a:pt x="41" y="67"/>
                      <a:pt x="38" y="74"/>
                    </a:cubicBezTo>
                    <a:cubicBezTo>
                      <a:pt x="33" y="83"/>
                      <a:pt x="27" y="87"/>
                      <a:pt x="16" y="87"/>
                    </a:cubicBezTo>
                    <a:cubicBezTo>
                      <a:pt x="12" y="87"/>
                      <a:pt x="10" y="85"/>
                      <a:pt x="8" y="81"/>
                    </a:cubicBezTo>
                    <a:cubicBezTo>
                      <a:pt x="6" y="76"/>
                      <a:pt x="6" y="71"/>
                      <a:pt x="6" y="65"/>
                    </a:cubicBezTo>
                    <a:cubicBezTo>
                      <a:pt x="6" y="62"/>
                      <a:pt x="6" y="59"/>
                      <a:pt x="6" y="57"/>
                    </a:cubicBezTo>
                    <a:close/>
                  </a:path>
                </a:pathLst>
              </a:custGeom>
              <a:grpFill/>
              <a:ln>
                <a:noFill/>
              </a:ln>
              <a:extLst>
                <a:ext uri="{91240B29-F687-4F45-9708-019B960494DF}">
                  <a14:hiddenLine xmlns:a14="http://schemas.microsoft.com/office/drawing/2010/main" w="9525">
                    <a:solidFill>
                      <a:srgbClr val="000000"/>
                    </a:solidFill>
                    <a:round/>
                  </a14:hiddenLine>
                </a:ext>
              </a:extLst>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prstClr val="black"/>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grpSp>
        <p:grpSp>
          <p:nvGrpSpPr>
            <p:cNvPr id="51" name="组合 50"/>
            <p:cNvGrpSpPr/>
            <p:nvPr userDrawn="1"/>
          </p:nvGrpSpPr>
          <p:grpSpPr>
            <a:xfrm>
              <a:off x="9556201" y="498129"/>
              <a:ext cx="588050" cy="586680"/>
              <a:chOff x="2105799" y="20055838"/>
              <a:chExt cx="6748090" cy="6732363"/>
            </a:xfrm>
            <a:solidFill>
              <a:schemeClr val="accent1">
                <a:alpha val="80000"/>
              </a:schemeClr>
            </a:solidFill>
          </p:grpSpPr>
          <p:sp>
            <p:nvSpPr>
              <p:cNvPr id="52" name="Freeform 8"/>
              <p:cNvSpPr>
                <a:spLocks noEditPoints="1"/>
              </p:cNvSpPr>
              <p:nvPr/>
            </p:nvSpPr>
            <p:spPr bwMode="auto">
              <a:xfrm>
                <a:off x="2105799" y="20055838"/>
                <a:ext cx="6748090" cy="6732363"/>
              </a:xfrm>
              <a:custGeom>
                <a:avLst/>
                <a:gdLst>
                  <a:gd name="T0" fmla="*/ 0 w 965"/>
                  <a:gd name="T1" fmla="*/ 465 h 963"/>
                  <a:gd name="T2" fmla="*/ 1 w 965"/>
                  <a:gd name="T3" fmla="*/ 453 h 963"/>
                  <a:gd name="T4" fmla="*/ 10 w 965"/>
                  <a:gd name="T5" fmla="*/ 384 h 963"/>
                  <a:gd name="T6" fmla="*/ 50 w 965"/>
                  <a:gd name="T7" fmla="*/ 269 h 963"/>
                  <a:gd name="T8" fmla="*/ 220 w 965"/>
                  <a:gd name="T9" fmla="*/ 78 h 963"/>
                  <a:gd name="T10" fmla="*/ 368 w 965"/>
                  <a:gd name="T11" fmla="*/ 14 h 963"/>
                  <a:gd name="T12" fmla="*/ 459 w 965"/>
                  <a:gd name="T13" fmla="*/ 1 h 963"/>
                  <a:gd name="T14" fmla="*/ 465 w 965"/>
                  <a:gd name="T15" fmla="*/ 0 h 963"/>
                  <a:gd name="T16" fmla="*/ 498 w 965"/>
                  <a:gd name="T17" fmla="*/ 0 h 963"/>
                  <a:gd name="T18" fmla="*/ 503 w 965"/>
                  <a:gd name="T19" fmla="*/ 1 h 963"/>
                  <a:gd name="T20" fmla="*/ 746 w 965"/>
                  <a:gd name="T21" fmla="*/ 80 h 963"/>
                  <a:gd name="T22" fmla="*/ 941 w 965"/>
                  <a:gd name="T23" fmla="*/ 338 h 963"/>
                  <a:gd name="T24" fmla="*/ 962 w 965"/>
                  <a:gd name="T25" fmla="*/ 447 h 963"/>
                  <a:gd name="T26" fmla="*/ 945 w 965"/>
                  <a:gd name="T27" fmla="*/ 612 h 963"/>
                  <a:gd name="T28" fmla="*/ 857 w 965"/>
                  <a:gd name="T29" fmla="*/ 782 h 963"/>
                  <a:gd name="T30" fmla="*/ 722 w 965"/>
                  <a:gd name="T31" fmla="*/ 897 h 963"/>
                  <a:gd name="T32" fmla="*/ 584 w 965"/>
                  <a:gd name="T33" fmla="*/ 951 h 963"/>
                  <a:gd name="T34" fmla="*/ 502 w 965"/>
                  <a:gd name="T35" fmla="*/ 962 h 963"/>
                  <a:gd name="T36" fmla="*/ 497 w 965"/>
                  <a:gd name="T37" fmla="*/ 963 h 963"/>
                  <a:gd name="T38" fmla="*/ 466 w 965"/>
                  <a:gd name="T39" fmla="*/ 963 h 963"/>
                  <a:gd name="T40" fmla="*/ 449 w 965"/>
                  <a:gd name="T41" fmla="*/ 961 h 963"/>
                  <a:gd name="T42" fmla="*/ 332 w 965"/>
                  <a:gd name="T43" fmla="*/ 938 h 963"/>
                  <a:gd name="T44" fmla="*/ 51 w 965"/>
                  <a:gd name="T45" fmla="*/ 695 h 963"/>
                  <a:gd name="T46" fmla="*/ 8 w 965"/>
                  <a:gd name="T47" fmla="*/ 564 h 963"/>
                  <a:gd name="T48" fmla="*/ 1 w 965"/>
                  <a:gd name="T49" fmla="*/ 510 h 963"/>
                  <a:gd name="T50" fmla="*/ 0 w 965"/>
                  <a:gd name="T51" fmla="*/ 497 h 963"/>
                  <a:gd name="T52" fmla="*/ 0 w 965"/>
                  <a:gd name="T53" fmla="*/ 465 h 963"/>
                  <a:gd name="T54" fmla="*/ 481 w 965"/>
                  <a:gd name="T55" fmla="*/ 946 h 963"/>
                  <a:gd name="T56" fmla="*/ 946 w 965"/>
                  <a:gd name="T57" fmla="*/ 481 h 963"/>
                  <a:gd name="T58" fmla="*/ 482 w 965"/>
                  <a:gd name="T59" fmla="*/ 17 h 963"/>
                  <a:gd name="T60" fmla="*/ 17 w 965"/>
                  <a:gd name="T61" fmla="*/ 480 h 963"/>
                  <a:gd name="T62" fmla="*/ 481 w 965"/>
                  <a:gd name="T63" fmla="*/ 946 h 9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Lst>
                <a:rect l="0" t="0" r="r" b="b"/>
                <a:pathLst>
                  <a:path w="965" h="963">
                    <a:moveTo>
                      <a:pt x="0" y="465"/>
                    </a:moveTo>
                    <a:cubicBezTo>
                      <a:pt x="0" y="461"/>
                      <a:pt x="1" y="457"/>
                      <a:pt x="1" y="453"/>
                    </a:cubicBezTo>
                    <a:cubicBezTo>
                      <a:pt x="3" y="430"/>
                      <a:pt x="6" y="407"/>
                      <a:pt x="10" y="384"/>
                    </a:cubicBezTo>
                    <a:cubicBezTo>
                      <a:pt x="19" y="344"/>
                      <a:pt x="32" y="306"/>
                      <a:pt x="50" y="269"/>
                    </a:cubicBezTo>
                    <a:cubicBezTo>
                      <a:pt x="89" y="190"/>
                      <a:pt x="146" y="127"/>
                      <a:pt x="220" y="78"/>
                    </a:cubicBezTo>
                    <a:cubicBezTo>
                      <a:pt x="265" y="48"/>
                      <a:pt x="315" y="27"/>
                      <a:pt x="368" y="14"/>
                    </a:cubicBezTo>
                    <a:cubicBezTo>
                      <a:pt x="398" y="6"/>
                      <a:pt x="429" y="2"/>
                      <a:pt x="459" y="1"/>
                    </a:cubicBezTo>
                    <a:cubicBezTo>
                      <a:pt x="461" y="1"/>
                      <a:pt x="463" y="0"/>
                      <a:pt x="465" y="0"/>
                    </a:cubicBezTo>
                    <a:cubicBezTo>
                      <a:pt x="476" y="0"/>
                      <a:pt x="487" y="0"/>
                      <a:pt x="498" y="0"/>
                    </a:cubicBezTo>
                    <a:cubicBezTo>
                      <a:pt x="500" y="0"/>
                      <a:pt x="501" y="1"/>
                      <a:pt x="503" y="1"/>
                    </a:cubicBezTo>
                    <a:cubicBezTo>
                      <a:pt x="592" y="5"/>
                      <a:pt x="673" y="31"/>
                      <a:pt x="746" y="80"/>
                    </a:cubicBezTo>
                    <a:cubicBezTo>
                      <a:pt x="841" y="143"/>
                      <a:pt x="906" y="229"/>
                      <a:pt x="941" y="338"/>
                    </a:cubicBezTo>
                    <a:cubicBezTo>
                      <a:pt x="952" y="373"/>
                      <a:pt x="959" y="410"/>
                      <a:pt x="962" y="447"/>
                    </a:cubicBezTo>
                    <a:cubicBezTo>
                      <a:pt x="965" y="503"/>
                      <a:pt x="960" y="558"/>
                      <a:pt x="945" y="612"/>
                    </a:cubicBezTo>
                    <a:cubicBezTo>
                      <a:pt x="927" y="674"/>
                      <a:pt x="897" y="731"/>
                      <a:pt x="857" y="782"/>
                    </a:cubicBezTo>
                    <a:cubicBezTo>
                      <a:pt x="819" y="829"/>
                      <a:pt x="774" y="867"/>
                      <a:pt x="722" y="897"/>
                    </a:cubicBezTo>
                    <a:cubicBezTo>
                      <a:pt x="679" y="923"/>
                      <a:pt x="633" y="940"/>
                      <a:pt x="584" y="951"/>
                    </a:cubicBezTo>
                    <a:cubicBezTo>
                      <a:pt x="557" y="957"/>
                      <a:pt x="530" y="960"/>
                      <a:pt x="502" y="962"/>
                    </a:cubicBezTo>
                    <a:cubicBezTo>
                      <a:pt x="500" y="962"/>
                      <a:pt x="498" y="962"/>
                      <a:pt x="497" y="963"/>
                    </a:cubicBezTo>
                    <a:cubicBezTo>
                      <a:pt x="487" y="963"/>
                      <a:pt x="476" y="963"/>
                      <a:pt x="466" y="963"/>
                    </a:cubicBezTo>
                    <a:cubicBezTo>
                      <a:pt x="460" y="962"/>
                      <a:pt x="455" y="961"/>
                      <a:pt x="449" y="961"/>
                    </a:cubicBezTo>
                    <a:cubicBezTo>
                      <a:pt x="409" y="958"/>
                      <a:pt x="370" y="951"/>
                      <a:pt x="332" y="938"/>
                    </a:cubicBezTo>
                    <a:cubicBezTo>
                      <a:pt x="206" y="895"/>
                      <a:pt x="112" y="814"/>
                      <a:pt x="51" y="695"/>
                    </a:cubicBezTo>
                    <a:cubicBezTo>
                      <a:pt x="30" y="654"/>
                      <a:pt x="16" y="610"/>
                      <a:pt x="8" y="564"/>
                    </a:cubicBezTo>
                    <a:cubicBezTo>
                      <a:pt x="4" y="546"/>
                      <a:pt x="2" y="528"/>
                      <a:pt x="1" y="510"/>
                    </a:cubicBezTo>
                    <a:cubicBezTo>
                      <a:pt x="1" y="506"/>
                      <a:pt x="0" y="501"/>
                      <a:pt x="0" y="497"/>
                    </a:cubicBezTo>
                    <a:cubicBezTo>
                      <a:pt x="0" y="486"/>
                      <a:pt x="0" y="475"/>
                      <a:pt x="0" y="465"/>
                    </a:cubicBezTo>
                    <a:close/>
                    <a:moveTo>
                      <a:pt x="481" y="946"/>
                    </a:moveTo>
                    <a:cubicBezTo>
                      <a:pt x="738" y="946"/>
                      <a:pt x="946" y="736"/>
                      <a:pt x="946" y="481"/>
                    </a:cubicBezTo>
                    <a:cubicBezTo>
                      <a:pt x="947" y="228"/>
                      <a:pt x="740" y="17"/>
                      <a:pt x="482" y="17"/>
                    </a:cubicBezTo>
                    <a:cubicBezTo>
                      <a:pt x="226" y="16"/>
                      <a:pt x="17" y="225"/>
                      <a:pt x="17" y="480"/>
                    </a:cubicBezTo>
                    <a:cubicBezTo>
                      <a:pt x="16" y="736"/>
                      <a:pt x="225" y="945"/>
                      <a:pt x="481" y="94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53" name="Freeform 42"/>
              <p:cNvSpPr>
                <a:spLocks noEditPoints="1"/>
              </p:cNvSpPr>
              <p:nvPr/>
            </p:nvSpPr>
            <p:spPr bwMode="auto">
              <a:xfrm>
                <a:off x="2986668" y="20928842"/>
                <a:ext cx="4978486" cy="4970622"/>
              </a:xfrm>
              <a:custGeom>
                <a:avLst/>
                <a:gdLst>
                  <a:gd name="T0" fmla="*/ 711 w 711"/>
                  <a:gd name="T1" fmla="*/ 356 h 711"/>
                  <a:gd name="T2" fmla="*/ 355 w 711"/>
                  <a:gd name="T3" fmla="*/ 711 h 711"/>
                  <a:gd name="T4" fmla="*/ 0 w 711"/>
                  <a:gd name="T5" fmla="*/ 357 h 711"/>
                  <a:gd name="T6" fmla="*/ 354 w 711"/>
                  <a:gd name="T7" fmla="*/ 1 h 711"/>
                  <a:gd name="T8" fmla="*/ 711 w 711"/>
                  <a:gd name="T9" fmla="*/ 356 h 711"/>
                  <a:gd name="T10" fmla="*/ 355 w 711"/>
                  <a:gd name="T11" fmla="*/ 700 h 711"/>
                  <a:gd name="T12" fmla="*/ 700 w 711"/>
                  <a:gd name="T13" fmla="*/ 356 h 711"/>
                  <a:gd name="T14" fmla="*/ 355 w 711"/>
                  <a:gd name="T15" fmla="*/ 12 h 711"/>
                  <a:gd name="T16" fmla="*/ 11 w 711"/>
                  <a:gd name="T17" fmla="*/ 356 h 711"/>
                  <a:gd name="T18" fmla="*/ 355 w 711"/>
                  <a:gd name="T19" fmla="*/ 700 h 71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11" h="711">
                    <a:moveTo>
                      <a:pt x="711" y="356"/>
                    </a:moveTo>
                    <a:cubicBezTo>
                      <a:pt x="711" y="552"/>
                      <a:pt x="551" y="711"/>
                      <a:pt x="355" y="711"/>
                    </a:cubicBezTo>
                    <a:cubicBezTo>
                      <a:pt x="159" y="711"/>
                      <a:pt x="1" y="551"/>
                      <a:pt x="0" y="357"/>
                    </a:cubicBezTo>
                    <a:cubicBezTo>
                      <a:pt x="0" y="162"/>
                      <a:pt x="158" y="2"/>
                      <a:pt x="354" y="1"/>
                    </a:cubicBezTo>
                    <a:cubicBezTo>
                      <a:pt x="551" y="0"/>
                      <a:pt x="711" y="159"/>
                      <a:pt x="711" y="356"/>
                    </a:cubicBezTo>
                    <a:close/>
                    <a:moveTo>
                      <a:pt x="355" y="700"/>
                    </a:moveTo>
                    <a:cubicBezTo>
                      <a:pt x="545" y="701"/>
                      <a:pt x="700" y="546"/>
                      <a:pt x="700" y="356"/>
                    </a:cubicBezTo>
                    <a:cubicBezTo>
                      <a:pt x="700" y="166"/>
                      <a:pt x="545" y="12"/>
                      <a:pt x="355" y="12"/>
                    </a:cubicBezTo>
                    <a:cubicBezTo>
                      <a:pt x="166" y="12"/>
                      <a:pt x="11" y="166"/>
                      <a:pt x="11" y="356"/>
                    </a:cubicBezTo>
                    <a:cubicBezTo>
                      <a:pt x="11" y="545"/>
                      <a:pt x="166" y="700"/>
                      <a:pt x="355" y="70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54" name="Freeform 43"/>
              <p:cNvSpPr>
                <a:spLocks noEditPoints="1"/>
              </p:cNvSpPr>
              <p:nvPr/>
            </p:nvSpPr>
            <p:spPr bwMode="auto">
              <a:xfrm>
                <a:off x="7508990" y="21424332"/>
                <a:ext cx="550543" cy="660652"/>
              </a:xfrm>
              <a:custGeom>
                <a:avLst/>
                <a:gdLst>
                  <a:gd name="T0" fmla="*/ 37 w 79"/>
                  <a:gd name="T1" fmla="*/ 41 h 94"/>
                  <a:gd name="T2" fmla="*/ 21 w 79"/>
                  <a:gd name="T3" fmla="*/ 55 h 94"/>
                  <a:gd name="T4" fmla="*/ 19 w 79"/>
                  <a:gd name="T5" fmla="*/ 62 h 94"/>
                  <a:gd name="T6" fmla="*/ 20 w 79"/>
                  <a:gd name="T7" fmla="*/ 66 h 94"/>
                  <a:gd name="T8" fmla="*/ 0 w 79"/>
                  <a:gd name="T9" fmla="*/ 40 h 94"/>
                  <a:gd name="T10" fmla="*/ 3 w 79"/>
                  <a:gd name="T11" fmla="*/ 42 h 94"/>
                  <a:gd name="T12" fmla="*/ 12 w 79"/>
                  <a:gd name="T13" fmla="*/ 42 h 94"/>
                  <a:gd name="T14" fmla="*/ 48 w 79"/>
                  <a:gd name="T15" fmla="*/ 12 h 94"/>
                  <a:gd name="T16" fmla="*/ 50 w 79"/>
                  <a:gd name="T17" fmla="*/ 2 h 94"/>
                  <a:gd name="T18" fmla="*/ 50 w 79"/>
                  <a:gd name="T19" fmla="*/ 0 h 94"/>
                  <a:gd name="T20" fmla="*/ 52 w 79"/>
                  <a:gd name="T21" fmla="*/ 2 h 94"/>
                  <a:gd name="T22" fmla="*/ 70 w 79"/>
                  <a:gd name="T23" fmla="*/ 26 h 94"/>
                  <a:gd name="T24" fmla="*/ 77 w 79"/>
                  <a:gd name="T25" fmla="*/ 40 h 94"/>
                  <a:gd name="T26" fmla="*/ 75 w 79"/>
                  <a:gd name="T27" fmla="*/ 54 h 94"/>
                  <a:gd name="T28" fmla="*/ 57 w 79"/>
                  <a:gd name="T29" fmla="*/ 59 h 94"/>
                  <a:gd name="T30" fmla="*/ 50 w 79"/>
                  <a:gd name="T31" fmla="*/ 56 h 94"/>
                  <a:gd name="T32" fmla="*/ 40 w 79"/>
                  <a:gd name="T33" fmla="*/ 94 h 94"/>
                  <a:gd name="T34" fmla="*/ 38 w 79"/>
                  <a:gd name="T35" fmla="*/ 92 h 94"/>
                  <a:gd name="T36" fmla="*/ 31 w 79"/>
                  <a:gd name="T37" fmla="*/ 82 h 94"/>
                  <a:gd name="T38" fmla="*/ 29 w 79"/>
                  <a:gd name="T39" fmla="*/ 75 h 94"/>
                  <a:gd name="T40" fmla="*/ 38 w 79"/>
                  <a:gd name="T41" fmla="*/ 47 h 94"/>
                  <a:gd name="T42" fmla="*/ 37 w 79"/>
                  <a:gd name="T43" fmla="*/ 41 h 94"/>
                  <a:gd name="T44" fmla="*/ 40 w 79"/>
                  <a:gd name="T45" fmla="*/ 39 h 94"/>
                  <a:gd name="T46" fmla="*/ 45 w 79"/>
                  <a:gd name="T47" fmla="*/ 45 h 94"/>
                  <a:gd name="T48" fmla="*/ 61 w 79"/>
                  <a:gd name="T49" fmla="*/ 45 h 94"/>
                  <a:gd name="T50" fmla="*/ 65 w 79"/>
                  <a:gd name="T51" fmla="*/ 43 h 94"/>
                  <a:gd name="T52" fmla="*/ 65 w 79"/>
                  <a:gd name="T53" fmla="*/ 24 h 94"/>
                  <a:gd name="T54" fmla="*/ 59 w 79"/>
                  <a:gd name="T55" fmla="*/ 24 h 94"/>
                  <a:gd name="T56" fmla="*/ 45 w 79"/>
                  <a:gd name="T57" fmla="*/ 35 h 94"/>
                  <a:gd name="T58" fmla="*/ 40 w 79"/>
                  <a:gd name="T59" fmla="*/ 39 h 94"/>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79" h="94">
                    <a:moveTo>
                      <a:pt x="37" y="41"/>
                    </a:moveTo>
                    <a:cubicBezTo>
                      <a:pt x="32" y="46"/>
                      <a:pt x="26" y="50"/>
                      <a:pt x="21" y="55"/>
                    </a:cubicBezTo>
                    <a:cubicBezTo>
                      <a:pt x="18" y="57"/>
                      <a:pt x="18" y="60"/>
                      <a:pt x="19" y="62"/>
                    </a:cubicBezTo>
                    <a:cubicBezTo>
                      <a:pt x="20" y="64"/>
                      <a:pt x="20" y="65"/>
                      <a:pt x="20" y="66"/>
                    </a:cubicBezTo>
                    <a:cubicBezTo>
                      <a:pt x="17" y="65"/>
                      <a:pt x="3" y="47"/>
                      <a:pt x="0" y="40"/>
                    </a:cubicBezTo>
                    <a:cubicBezTo>
                      <a:pt x="2" y="41"/>
                      <a:pt x="2" y="41"/>
                      <a:pt x="3" y="42"/>
                    </a:cubicBezTo>
                    <a:cubicBezTo>
                      <a:pt x="7" y="44"/>
                      <a:pt x="9" y="44"/>
                      <a:pt x="12" y="42"/>
                    </a:cubicBezTo>
                    <a:cubicBezTo>
                      <a:pt x="24" y="32"/>
                      <a:pt x="36" y="22"/>
                      <a:pt x="48" y="12"/>
                    </a:cubicBezTo>
                    <a:cubicBezTo>
                      <a:pt x="52" y="9"/>
                      <a:pt x="52" y="7"/>
                      <a:pt x="50" y="2"/>
                    </a:cubicBezTo>
                    <a:cubicBezTo>
                      <a:pt x="50" y="1"/>
                      <a:pt x="50" y="1"/>
                      <a:pt x="50" y="0"/>
                    </a:cubicBezTo>
                    <a:cubicBezTo>
                      <a:pt x="51" y="1"/>
                      <a:pt x="52" y="1"/>
                      <a:pt x="52" y="2"/>
                    </a:cubicBezTo>
                    <a:cubicBezTo>
                      <a:pt x="58" y="10"/>
                      <a:pt x="64" y="18"/>
                      <a:pt x="70" y="26"/>
                    </a:cubicBezTo>
                    <a:cubicBezTo>
                      <a:pt x="73" y="30"/>
                      <a:pt x="75" y="35"/>
                      <a:pt x="77" y="40"/>
                    </a:cubicBezTo>
                    <a:cubicBezTo>
                      <a:pt x="79" y="45"/>
                      <a:pt x="79" y="50"/>
                      <a:pt x="75" y="54"/>
                    </a:cubicBezTo>
                    <a:cubicBezTo>
                      <a:pt x="71" y="60"/>
                      <a:pt x="64" y="62"/>
                      <a:pt x="57" y="59"/>
                    </a:cubicBezTo>
                    <a:cubicBezTo>
                      <a:pt x="55" y="58"/>
                      <a:pt x="53" y="57"/>
                      <a:pt x="50" y="56"/>
                    </a:cubicBezTo>
                    <a:cubicBezTo>
                      <a:pt x="47" y="69"/>
                      <a:pt x="42" y="81"/>
                      <a:pt x="40" y="94"/>
                    </a:cubicBezTo>
                    <a:cubicBezTo>
                      <a:pt x="40" y="94"/>
                      <a:pt x="39" y="93"/>
                      <a:pt x="38" y="92"/>
                    </a:cubicBezTo>
                    <a:cubicBezTo>
                      <a:pt x="36" y="89"/>
                      <a:pt x="33" y="85"/>
                      <a:pt x="31" y="82"/>
                    </a:cubicBezTo>
                    <a:cubicBezTo>
                      <a:pt x="29" y="80"/>
                      <a:pt x="29" y="78"/>
                      <a:pt x="29" y="75"/>
                    </a:cubicBezTo>
                    <a:cubicBezTo>
                      <a:pt x="33" y="66"/>
                      <a:pt x="36" y="56"/>
                      <a:pt x="38" y="47"/>
                    </a:cubicBezTo>
                    <a:cubicBezTo>
                      <a:pt x="39" y="45"/>
                      <a:pt x="40" y="43"/>
                      <a:pt x="37" y="41"/>
                    </a:cubicBezTo>
                    <a:close/>
                    <a:moveTo>
                      <a:pt x="40" y="39"/>
                    </a:moveTo>
                    <a:cubicBezTo>
                      <a:pt x="42" y="41"/>
                      <a:pt x="43" y="43"/>
                      <a:pt x="45" y="45"/>
                    </a:cubicBezTo>
                    <a:cubicBezTo>
                      <a:pt x="50" y="50"/>
                      <a:pt x="55" y="50"/>
                      <a:pt x="61" y="45"/>
                    </a:cubicBezTo>
                    <a:cubicBezTo>
                      <a:pt x="63" y="45"/>
                      <a:pt x="64" y="44"/>
                      <a:pt x="65" y="43"/>
                    </a:cubicBezTo>
                    <a:cubicBezTo>
                      <a:pt x="71" y="37"/>
                      <a:pt x="71" y="31"/>
                      <a:pt x="65" y="24"/>
                    </a:cubicBezTo>
                    <a:cubicBezTo>
                      <a:pt x="63" y="22"/>
                      <a:pt x="62" y="21"/>
                      <a:pt x="59" y="24"/>
                    </a:cubicBezTo>
                    <a:cubicBezTo>
                      <a:pt x="54" y="27"/>
                      <a:pt x="50" y="31"/>
                      <a:pt x="45" y="35"/>
                    </a:cubicBezTo>
                    <a:cubicBezTo>
                      <a:pt x="44" y="36"/>
                      <a:pt x="42" y="38"/>
                      <a:pt x="40" y="3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55" name="Freeform 44"/>
              <p:cNvSpPr/>
              <p:nvPr/>
            </p:nvSpPr>
            <p:spPr bwMode="auto">
              <a:xfrm>
                <a:off x="2373206" y="22674853"/>
                <a:ext cx="526949" cy="566274"/>
              </a:xfrm>
              <a:custGeom>
                <a:avLst/>
                <a:gdLst>
                  <a:gd name="T0" fmla="*/ 0 w 76"/>
                  <a:gd name="T1" fmla="*/ 68 h 80"/>
                  <a:gd name="T2" fmla="*/ 5 w 76"/>
                  <a:gd name="T3" fmla="*/ 36 h 80"/>
                  <a:gd name="T4" fmla="*/ 7 w 76"/>
                  <a:gd name="T5" fmla="*/ 36 h 80"/>
                  <a:gd name="T6" fmla="*/ 7 w 76"/>
                  <a:gd name="T7" fmla="*/ 39 h 80"/>
                  <a:gd name="T8" fmla="*/ 13 w 76"/>
                  <a:gd name="T9" fmla="*/ 46 h 80"/>
                  <a:gd name="T10" fmla="*/ 35 w 76"/>
                  <a:gd name="T11" fmla="*/ 50 h 80"/>
                  <a:gd name="T12" fmla="*/ 33 w 76"/>
                  <a:gd name="T13" fmla="*/ 47 h 80"/>
                  <a:gd name="T14" fmla="*/ 18 w 76"/>
                  <a:gd name="T15" fmla="*/ 24 h 80"/>
                  <a:gd name="T16" fmla="*/ 17 w 76"/>
                  <a:gd name="T17" fmla="*/ 22 h 80"/>
                  <a:gd name="T18" fmla="*/ 10 w 76"/>
                  <a:gd name="T19" fmla="*/ 23 h 80"/>
                  <a:gd name="T20" fmla="*/ 8 w 76"/>
                  <a:gd name="T21" fmla="*/ 29 h 80"/>
                  <a:gd name="T22" fmla="*/ 12 w 76"/>
                  <a:gd name="T23" fmla="*/ 0 h 80"/>
                  <a:gd name="T24" fmla="*/ 13 w 76"/>
                  <a:gd name="T25" fmla="*/ 1 h 80"/>
                  <a:gd name="T26" fmla="*/ 19 w 76"/>
                  <a:gd name="T27" fmla="*/ 19 h 80"/>
                  <a:gd name="T28" fmla="*/ 29 w 76"/>
                  <a:gd name="T29" fmla="*/ 35 h 80"/>
                  <a:gd name="T30" fmla="*/ 33 w 76"/>
                  <a:gd name="T31" fmla="*/ 34 h 80"/>
                  <a:gd name="T32" fmla="*/ 69 w 76"/>
                  <a:gd name="T33" fmla="*/ 13 h 80"/>
                  <a:gd name="T34" fmla="*/ 75 w 76"/>
                  <a:gd name="T35" fmla="*/ 8 h 80"/>
                  <a:gd name="T36" fmla="*/ 74 w 76"/>
                  <a:gd name="T37" fmla="*/ 18 h 80"/>
                  <a:gd name="T38" fmla="*/ 72 w 76"/>
                  <a:gd name="T39" fmla="*/ 30 h 80"/>
                  <a:gd name="T40" fmla="*/ 70 w 76"/>
                  <a:gd name="T41" fmla="*/ 40 h 80"/>
                  <a:gd name="T42" fmla="*/ 69 w 76"/>
                  <a:gd name="T43" fmla="*/ 40 h 80"/>
                  <a:gd name="T44" fmla="*/ 68 w 76"/>
                  <a:gd name="T45" fmla="*/ 32 h 80"/>
                  <a:gd name="T46" fmla="*/ 64 w 76"/>
                  <a:gd name="T47" fmla="*/ 33 h 80"/>
                  <a:gd name="T48" fmla="*/ 39 w 76"/>
                  <a:gd name="T49" fmla="*/ 48 h 80"/>
                  <a:gd name="T50" fmla="*/ 42 w 76"/>
                  <a:gd name="T51" fmla="*/ 51 h 80"/>
                  <a:gd name="T52" fmla="*/ 60 w 76"/>
                  <a:gd name="T53" fmla="*/ 55 h 80"/>
                  <a:gd name="T54" fmla="*/ 66 w 76"/>
                  <a:gd name="T55" fmla="*/ 51 h 80"/>
                  <a:gd name="T56" fmla="*/ 68 w 76"/>
                  <a:gd name="T57" fmla="*/ 48 h 80"/>
                  <a:gd name="T58" fmla="*/ 63 w 76"/>
                  <a:gd name="T59" fmla="*/ 80 h 80"/>
                  <a:gd name="T60" fmla="*/ 62 w 76"/>
                  <a:gd name="T61" fmla="*/ 80 h 80"/>
                  <a:gd name="T62" fmla="*/ 62 w 76"/>
                  <a:gd name="T63" fmla="*/ 77 h 80"/>
                  <a:gd name="T64" fmla="*/ 55 w 76"/>
                  <a:gd name="T65" fmla="*/ 70 h 80"/>
                  <a:gd name="T66" fmla="*/ 11 w 76"/>
                  <a:gd name="T67" fmla="*/ 62 h 80"/>
                  <a:gd name="T68" fmla="*/ 3 w 76"/>
                  <a:gd name="T69" fmla="*/ 66 h 80"/>
                  <a:gd name="T70" fmla="*/ 1 w 76"/>
                  <a:gd name="T71" fmla="*/ 68 h 80"/>
                  <a:gd name="T72" fmla="*/ 0 w 76"/>
                  <a:gd name="T73" fmla="*/ 68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Lst>
                <a:rect l="0" t="0" r="r" b="b"/>
                <a:pathLst>
                  <a:path w="76" h="80">
                    <a:moveTo>
                      <a:pt x="0" y="68"/>
                    </a:moveTo>
                    <a:cubicBezTo>
                      <a:pt x="2" y="57"/>
                      <a:pt x="4" y="47"/>
                      <a:pt x="5" y="36"/>
                    </a:cubicBezTo>
                    <a:cubicBezTo>
                      <a:pt x="6" y="36"/>
                      <a:pt x="6" y="36"/>
                      <a:pt x="7" y="36"/>
                    </a:cubicBezTo>
                    <a:cubicBezTo>
                      <a:pt x="7" y="37"/>
                      <a:pt x="7" y="38"/>
                      <a:pt x="7" y="39"/>
                    </a:cubicBezTo>
                    <a:cubicBezTo>
                      <a:pt x="8" y="43"/>
                      <a:pt x="9" y="45"/>
                      <a:pt x="13" y="46"/>
                    </a:cubicBezTo>
                    <a:cubicBezTo>
                      <a:pt x="20" y="48"/>
                      <a:pt x="27" y="49"/>
                      <a:pt x="35" y="50"/>
                    </a:cubicBezTo>
                    <a:cubicBezTo>
                      <a:pt x="34" y="49"/>
                      <a:pt x="34" y="48"/>
                      <a:pt x="33" y="47"/>
                    </a:cubicBezTo>
                    <a:cubicBezTo>
                      <a:pt x="28" y="39"/>
                      <a:pt x="23" y="32"/>
                      <a:pt x="18" y="24"/>
                    </a:cubicBezTo>
                    <a:cubicBezTo>
                      <a:pt x="18" y="24"/>
                      <a:pt x="17" y="23"/>
                      <a:pt x="17" y="22"/>
                    </a:cubicBezTo>
                    <a:cubicBezTo>
                      <a:pt x="14" y="19"/>
                      <a:pt x="12" y="20"/>
                      <a:pt x="10" y="23"/>
                    </a:cubicBezTo>
                    <a:cubicBezTo>
                      <a:pt x="10" y="25"/>
                      <a:pt x="9" y="26"/>
                      <a:pt x="8" y="29"/>
                    </a:cubicBezTo>
                    <a:cubicBezTo>
                      <a:pt x="7" y="24"/>
                      <a:pt x="10" y="4"/>
                      <a:pt x="12" y="0"/>
                    </a:cubicBezTo>
                    <a:cubicBezTo>
                      <a:pt x="13" y="0"/>
                      <a:pt x="13" y="1"/>
                      <a:pt x="13" y="1"/>
                    </a:cubicBezTo>
                    <a:cubicBezTo>
                      <a:pt x="13" y="8"/>
                      <a:pt x="16" y="14"/>
                      <a:pt x="19" y="19"/>
                    </a:cubicBezTo>
                    <a:cubicBezTo>
                      <a:pt x="22" y="25"/>
                      <a:pt x="26" y="30"/>
                      <a:pt x="29" y="35"/>
                    </a:cubicBezTo>
                    <a:cubicBezTo>
                      <a:pt x="31" y="35"/>
                      <a:pt x="32" y="34"/>
                      <a:pt x="33" y="34"/>
                    </a:cubicBezTo>
                    <a:cubicBezTo>
                      <a:pt x="45" y="27"/>
                      <a:pt x="57" y="20"/>
                      <a:pt x="69" y="13"/>
                    </a:cubicBezTo>
                    <a:cubicBezTo>
                      <a:pt x="71" y="12"/>
                      <a:pt x="73" y="10"/>
                      <a:pt x="75" y="8"/>
                    </a:cubicBezTo>
                    <a:cubicBezTo>
                      <a:pt x="76" y="12"/>
                      <a:pt x="74" y="15"/>
                      <a:pt x="74" y="18"/>
                    </a:cubicBezTo>
                    <a:cubicBezTo>
                      <a:pt x="73" y="22"/>
                      <a:pt x="73" y="26"/>
                      <a:pt x="72" y="30"/>
                    </a:cubicBezTo>
                    <a:cubicBezTo>
                      <a:pt x="71" y="33"/>
                      <a:pt x="71" y="37"/>
                      <a:pt x="70" y="40"/>
                    </a:cubicBezTo>
                    <a:cubicBezTo>
                      <a:pt x="69" y="40"/>
                      <a:pt x="69" y="40"/>
                      <a:pt x="69" y="40"/>
                    </a:cubicBezTo>
                    <a:cubicBezTo>
                      <a:pt x="68" y="38"/>
                      <a:pt x="68" y="35"/>
                      <a:pt x="68" y="32"/>
                    </a:cubicBezTo>
                    <a:cubicBezTo>
                      <a:pt x="66" y="32"/>
                      <a:pt x="65" y="33"/>
                      <a:pt x="64" y="33"/>
                    </a:cubicBezTo>
                    <a:cubicBezTo>
                      <a:pt x="55" y="38"/>
                      <a:pt x="47" y="43"/>
                      <a:pt x="39" y="48"/>
                    </a:cubicBezTo>
                    <a:cubicBezTo>
                      <a:pt x="39" y="50"/>
                      <a:pt x="40" y="51"/>
                      <a:pt x="42" y="51"/>
                    </a:cubicBezTo>
                    <a:cubicBezTo>
                      <a:pt x="48" y="53"/>
                      <a:pt x="54" y="54"/>
                      <a:pt x="60" y="55"/>
                    </a:cubicBezTo>
                    <a:cubicBezTo>
                      <a:pt x="63" y="55"/>
                      <a:pt x="64" y="54"/>
                      <a:pt x="66" y="51"/>
                    </a:cubicBezTo>
                    <a:cubicBezTo>
                      <a:pt x="66" y="50"/>
                      <a:pt x="67" y="49"/>
                      <a:pt x="68" y="48"/>
                    </a:cubicBezTo>
                    <a:cubicBezTo>
                      <a:pt x="67" y="58"/>
                      <a:pt x="65" y="69"/>
                      <a:pt x="63" y="80"/>
                    </a:cubicBezTo>
                    <a:cubicBezTo>
                      <a:pt x="63" y="80"/>
                      <a:pt x="63" y="80"/>
                      <a:pt x="62" y="80"/>
                    </a:cubicBezTo>
                    <a:cubicBezTo>
                      <a:pt x="62" y="79"/>
                      <a:pt x="62" y="78"/>
                      <a:pt x="62" y="77"/>
                    </a:cubicBezTo>
                    <a:cubicBezTo>
                      <a:pt x="61" y="72"/>
                      <a:pt x="60" y="71"/>
                      <a:pt x="55" y="70"/>
                    </a:cubicBezTo>
                    <a:cubicBezTo>
                      <a:pt x="40" y="67"/>
                      <a:pt x="26" y="64"/>
                      <a:pt x="11" y="62"/>
                    </a:cubicBezTo>
                    <a:cubicBezTo>
                      <a:pt x="6" y="61"/>
                      <a:pt x="5" y="62"/>
                      <a:pt x="3" y="66"/>
                    </a:cubicBezTo>
                    <a:cubicBezTo>
                      <a:pt x="2" y="67"/>
                      <a:pt x="2" y="68"/>
                      <a:pt x="1" y="68"/>
                    </a:cubicBezTo>
                    <a:cubicBezTo>
                      <a:pt x="1" y="68"/>
                      <a:pt x="1" y="68"/>
                      <a:pt x="0" y="68"/>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56" name="Freeform 45"/>
              <p:cNvSpPr/>
              <p:nvPr/>
            </p:nvSpPr>
            <p:spPr bwMode="auto">
              <a:xfrm>
                <a:off x="6989906" y="20865924"/>
                <a:ext cx="574138" cy="613463"/>
              </a:xfrm>
              <a:custGeom>
                <a:avLst/>
                <a:gdLst>
                  <a:gd name="T0" fmla="*/ 61 w 82"/>
                  <a:gd name="T1" fmla="*/ 37 h 87"/>
                  <a:gd name="T2" fmla="*/ 42 w 82"/>
                  <a:gd name="T3" fmla="*/ 65 h 87"/>
                  <a:gd name="T4" fmla="*/ 44 w 82"/>
                  <a:gd name="T5" fmla="*/ 59 h 87"/>
                  <a:gd name="T6" fmla="*/ 37 w 82"/>
                  <a:gd name="T7" fmla="*/ 42 h 87"/>
                  <a:gd name="T8" fmla="*/ 36 w 82"/>
                  <a:gd name="T9" fmla="*/ 44 h 87"/>
                  <a:gd name="T10" fmla="*/ 24 w 82"/>
                  <a:gd name="T11" fmla="*/ 61 h 87"/>
                  <a:gd name="T12" fmla="*/ 25 w 82"/>
                  <a:gd name="T13" fmla="*/ 68 h 87"/>
                  <a:gd name="T14" fmla="*/ 54 w 82"/>
                  <a:gd name="T15" fmla="*/ 74 h 87"/>
                  <a:gd name="T16" fmla="*/ 59 w 82"/>
                  <a:gd name="T17" fmla="*/ 73 h 87"/>
                  <a:gd name="T18" fmla="*/ 45 w 82"/>
                  <a:gd name="T19" fmla="*/ 87 h 87"/>
                  <a:gd name="T20" fmla="*/ 0 w 82"/>
                  <a:gd name="T21" fmla="*/ 52 h 87"/>
                  <a:gd name="T22" fmla="*/ 4 w 82"/>
                  <a:gd name="T23" fmla="*/ 54 h 87"/>
                  <a:gd name="T24" fmla="*/ 12 w 82"/>
                  <a:gd name="T25" fmla="*/ 51 h 87"/>
                  <a:gd name="T26" fmla="*/ 39 w 82"/>
                  <a:gd name="T27" fmla="*/ 12 h 87"/>
                  <a:gd name="T28" fmla="*/ 39 w 82"/>
                  <a:gd name="T29" fmla="*/ 3 h 87"/>
                  <a:gd name="T30" fmla="*/ 37 w 82"/>
                  <a:gd name="T31" fmla="*/ 0 h 87"/>
                  <a:gd name="T32" fmla="*/ 82 w 82"/>
                  <a:gd name="T33" fmla="*/ 33 h 87"/>
                  <a:gd name="T34" fmla="*/ 70 w 82"/>
                  <a:gd name="T35" fmla="*/ 48 h 87"/>
                  <a:gd name="T36" fmla="*/ 70 w 82"/>
                  <a:gd name="T37" fmla="*/ 46 h 87"/>
                  <a:gd name="T38" fmla="*/ 65 w 82"/>
                  <a:gd name="T39" fmla="*/ 24 h 87"/>
                  <a:gd name="T40" fmla="*/ 58 w 82"/>
                  <a:gd name="T41" fmla="*/ 19 h 87"/>
                  <a:gd name="T42" fmla="*/ 53 w 82"/>
                  <a:gd name="T43" fmla="*/ 20 h 87"/>
                  <a:gd name="T44" fmla="*/ 41 w 82"/>
                  <a:gd name="T45" fmla="*/ 36 h 87"/>
                  <a:gd name="T46" fmla="*/ 40 w 82"/>
                  <a:gd name="T47" fmla="*/ 39 h 87"/>
                  <a:gd name="T48" fmla="*/ 51 w 82"/>
                  <a:gd name="T49" fmla="*/ 43 h 87"/>
                  <a:gd name="T50" fmla="*/ 61 w 82"/>
                  <a:gd name="T51" fmla="*/ 37 h 8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82" h="87">
                    <a:moveTo>
                      <a:pt x="61" y="37"/>
                    </a:moveTo>
                    <a:cubicBezTo>
                      <a:pt x="60" y="41"/>
                      <a:pt x="46" y="62"/>
                      <a:pt x="42" y="65"/>
                    </a:cubicBezTo>
                    <a:cubicBezTo>
                      <a:pt x="43" y="62"/>
                      <a:pt x="43" y="60"/>
                      <a:pt x="44" y="59"/>
                    </a:cubicBezTo>
                    <a:cubicBezTo>
                      <a:pt x="46" y="52"/>
                      <a:pt x="44" y="46"/>
                      <a:pt x="37" y="42"/>
                    </a:cubicBezTo>
                    <a:cubicBezTo>
                      <a:pt x="37" y="42"/>
                      <a:pt x="36" y="43"/>
                      <a:pt x="36" y="44"/>
                    </a:cubicBezTo>
                    <a:cubicBezTo>
                      <a:pt x="32" y="50"/>
                      <a:pt x="28" y="55"/>
                      <a:pt x="24" y="61"/>
                    </a:cubicBezTo>
                    <a:cubicBezTo>
                      <a:pt x="22" y="64"/>
                      <a:pt x="22" y="66"/>
                      <a:pt x="25" y="68"/>
                    </a:cubicBezTo>
                    <a:cubicBezTo>
                      <a:pt x="33" y="76"/>
                      <a:pt x="42" y="80"/>
                      <a:pt x="54" y="74"/>
                    </a:cubicBezTo>
                    <a:cubicBezTo>
                      <a:pt x="56" y="73"/>
                      <a:pt x="56" y="73"/>
                      <a:pt x="59" y="73"/>
                    </a:cubicBezTo>
                    <a:cubicBezTo>
                      <a:pt x="57" y="76"/>
                      <a:pt x="50" y="84"/>
                      <a:pt x="45" y="87"/>
                    </a:cubicBezTo>
                    <a:cubicBezTo>
                      <a:pt x="36" y="82"/>
                      <a:pt x="2" y="56"/>
                      <a:pt x="0" y="52"/>
                    </a:cubicBezTo>
                    <a:cubicBezTo>
                      <a:pt x="2" y="53"/>
                      <a:pt x="3" y="53"/>
                      <a:pt x="4" y="54"/>
                    </a:cubicBezTo>
                    <a:cubicBezTo>
                      <a:pt x="8" y="55"/>
                      <a:pt x="10" y="54"/>
                      <a:pt x="12" y="51"/>
                    </a:cubicBezTo>
                    <a:cubicBezTo>
                      <a:pt x="21" y="38"/>
                      <a:pt x="30" y="25"/>
                      <a:pt x="39" y="12"/>
                    </a:cubicBezTo>
                    <a:cubicBezTo>
                      <a:pt x="42" y="8"/>
                      <a:pt x="41" y="6"/>
                      <a:pt x="39" y="3"/>
                    </a:cubicBezTo>
                    <a:cubicBezTo>
                      <a:pt x="38" y="2"/>
                      <a:pt x="38" y="1"/>
                      <a:pt x="37" y="0"/>
                    </a:cubicBezTo>
                    <a:cubicBezTo>
                      <a:pt x="40" y="1"/>
                      <a:pt x="76" y="27"/>
                      <a:pt x="82" y="33"/>
                    </a:cubicBezTo>
                    <a:cubicBezTo>
                      <a:pt x="79" y="38"/>
                      <a:pt x="73" y="46"/>
                      <a:pt x="70" y="48"/>
                    </a:cubicBezTo>
                    <a:cubicBezTo>
                      <a:pt x="70" y="47"/>
                      <a:pt x="70" y="46"/>
                      <a:pt x="70" y="46"/>
                    </a:cubicBezTo>
                    <a:cubicBezTo>
                      <a:pt x="74" y="36"/>
                      <a:pt x="72" y="30"/>
                      <a:pt x="65" y="24"/>
                    </a:cubicBezTo>
                    <a:cubicBezTo>
                      <a:pt x="63" y="22"/>
                      <a:pt x="61" y="20"/>
                      <a:pt x="58" y="19"/>
                    </a:cubicBezTo>
                    <a:cubicBezTo>
                      <a:pt x="56" y="17"/>
                      <a:pt x="54" y="18"/>
                      <a:pt x="53" y="20"/>
                    </a:cubicBezTo>
                    <a:cubicBezTo>
                      <a:pt x="49" y="25"/>
                      <a:pt x="45" y="30"/>
                      <a:pt x="41" y="36"/>
                    </a:cubicBezTo>
                    <a:cubicBezTo>
                      <a:pt x="41" y="37"/>
                      <a:pt x="40" y="38"/>
                      <a:pt x="40" y="39"/>
                    </a:cubicBezTo>
                    <a:cubicBezTo>
                      <a:pt x="43" y="42"/>
                      <a:pt x="46" y="44"/>
                      <a:pt x="51" y="43"/>
                    </a:cubicBezTo>
                    <a:cubicBezTo>
                      <a:pt x="54" y="42"/>
                      <a:pt x="58" y="39"/>
                      <a:pt x="61" y="3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57" name="Freeform 46"/>
              <p:cNvSpPr/>
              <p:nvPr/>
            </p:nvSpPr>
            <p:spPr bwMode="auto">
              <a:xfrm>
                <a:off x="2373206" y="23555723"/>
                <a:ext cx="495489" cy="471895"/>
              </a:xfrm>
              <a:custGeom>
                <a:avLst/>
                <a:gdLst>
                  <a:gd name="T0" fmla="*/ 49 w 71"/>
                  <a:gd name="T1" fmla="*/ 20 h 68"/>
                  <a:gd name="T2" fmla="*/ 37 w 71"/>
                  <a:gd name="T3" fmla="*/ 29 h 68"/>
                  <a:gd name="T4" fmla="*/ 38 w 71"/>
                  <a:gd name="T5" fmla="*/ 39 h 68"/>
                  <a:gd name="T6" fmla="*/ 44 w 71"/>
                  <a:gd name="T7" fmla="*/ 38 h 68"/>
                  <a:gd name="T8" fmla="*/ 60 w 71"/>
                  <a:gd name="T9" fmla="*/ 36 h 68"/>
                  <a:gd name="T10" fmla="*/ 65 w 71"/>
                  <a:gd name="T11" fmla="*/ 30 h 68"/>
                  <a:gd name="T12" fmla="*/ 48 w 71"/>
                  <a:gd name="T13" fmla="*/ 4 h 68"/>
                  <a:gd name="T14" fmla="*/ 44 w 71"/>
                  <a:gd name="T15" fmla="*/ 0 h 68"/>
                  <a:gd name="T16" fmla="*/ 63 w 71"/>
                  <a:gd name="T17" fmla="*/ 1 h 68"/>
                  <a:gd name="T18" fmla="*/ 70 w 71"/>
                  <a:gd name="T19" fmla="*/ 59 h 68"/>
                  <a:gd name="T20" fmla="*/ 68 w 71"/>
                  <a:gd name="T21" fmla="*/ 55 h 68"/>
                  <a:gd name="T22" fmla="*/ 62 w 71"/>
                  <a:gd name="T23" fmla="*/ 51 h 68"/>
                  <a:gd name="T24" fmla="*/ 16 w 71"/>
                  <a:gd name="T25" fmla="*/ 58 h 68"/>
                  <a:gd name="T26" fmla="*/ 9 w 71"/>
                  <a:gd name="T27" fmla="*/ 65 h 68"/>
                  <a:gd name="T28" fmla="*/ 9 w 71"/>
                  <a:gd name="T29" fmla="*/ 68 h 68"/>
                  <a:gd name="T30" fmla="*/ 1 w 71"/>
                  <a:gd name="T31" fmla="*/ 11 h 68"/>
                  <a:gd name="T32" fmla="*/ 18 w 71"/>
                  <a:gd name="T33" fmla="*/ 9 h 68"/>
                  <a:gd name="T34" fmla="*/ 19 w 71"/>
                  <a:gd name="T35" fmla="*/ 10 h 68"/>
                  <a:gd name="T36" fmla="*/ 17 w 71"/>
                  <a:gd name="T37" fmla="*/ 11 h 68"/>
                  <a:gd name="T38" fmla="*/ 6 w 71"/>
                  <a:gd name="T39" fmla="*/ 30 h 68"/>
                  <a:gd name="T40" fmla="*/ 7 w 71"/>
                  <a:gd name="T41" fmla="*/ 38 h 68"/>
                  <a:gd name="T42" fmla="*/ 13 w 71"/>
                  <a:gd name="T43" fmla="*/ 42 h 68"/>
                  <a:gd name="T44" fmla="*/ 33 w 71"/>
                  <a:gd name="T45" fmla="*/ 39 h 68"/>
                  <a:gd name="T46" fmla="*/ 29 w 71"/>
                  <a:gd name="T47" fmla="*/ 28 h 68"/>
                  <a:gd name="T48" fmla="*/ 18 w 71"/>
                  <a:gd name="T49" fmla="*/ 24 h 68"/>
                  <a:gd name="T50" fmla="*/ 19 w 71"/>
                  <a:gd name="T51" fmla="*/ 22 h 68"/>
                  <a:gd name="T52" fmla="*/ 49 w 71"/>
                  <a:gd name="T53" fmla="*/ 18 h 68"/>
                  <a:gd name="T54" fmla="*/ 49 w 71"/>
                  <a:gd name="T55" fmla="*/ 20 h 6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1" h="68">
                    <a:moveTo>
                      <a:pt x="49" y="20"/>
                    </a:moveTo>
                    <a:cubicBezTo>
                      <a:pt x="44" y="22"/>
                      <a:pt x="39" y="24"/>
                      <a:pt x="37" y="29"/>
                    </a:cubicBezTo>
                    <a:cubicBezTo>
                      <a:pt x="36" y="32"/>
                      <a:pt x="36" y="35"/>
                      <a:pt x="38" y="39"/>
                    </a:cubicBezTo>
                    <a:cubicBezTo>
                      <a:pt x="40" y="38"/>
                      <a:pt x="42" y="38"/>
                      <a:pt x="44" y="38"/>
                    </a:cubicBezTo>
                    <a:cubicBezTo>
                      <a:pt x="49" y="37"/>
                      <a:pt x="54" y="36"/>
                      <a:pt x="60" y="36"/>
                    </a:cubicBezTo>
                    <a:cubicBezTo>
                      <a:pt x="63" y="35"/>
                      <a:pt x="64" y="34"/>
                      <a:pt x="65" y="30"/>
                    </a:cubicBezTo>
                    <a:cubicBezTo>
                      <a:pt x="65" y="18"/>
                      <a:pt x="59" y="8"/>
                      <a:pt x="48" y="4"/>
                    </a:cubicBezTo>
                    <a:cubicBezTo>
                      <a:pt x="47" y="3"/>
                      <a:pt x="45" y="3"/>
                      <a:pt x="44" y="0"/>
                    </a:cubicBezTo>
                    <a:cubicBezTo>
                      <a:pt x="51" y="0"/>
                      <a:pt x="57" y="1"/>
                      <a:pt x="63" y="1"/>
                    </a:cubicBezTo>
                    <a:cubicBezTo>
                      <a:pt x="65" y="5"/>
                      <a:pt x="71" y="54"/>
                      <a:pt x="70" y="59"/>
                    </a:cubicBezTo>
                    <a:cubicBezTo>
                      <a:pt x="69" y="57"/>
                      <a:pt x="69" y="56"/>
                      <a:pt x="68" y="55"/>
                    </a:cubicBezTo>
                    <a:cubicBezTo>
                      <a:pt x="67" y="52"/>
                      <a:pt x="65" y="51"/>
                      <a:pt x="62" y="51"/>
                    </a:cubicBezTo>
                    <a:cubicBezTo>
                      <a:pt x="46" y="53"/>
                      <a:pt x="31" y="55"/>
                      <a:pt x="16" y="58"/>
                    </a:cubicBezTo>
                    <a:cubicBezTo>
                      <a:pt x="12" y="58"/>
                      <a:pt x="10" y="60"/>
                      <a:pt x="9" y="65"/>
                    </a:cubicBezTo>
                    <a:cubicBezTo>
                      <a:pt x="9" y="66"/>
                      <a:pt x="9" y="67"/>
                      <a:pt x="9" y="68"/>
                    </a:cubicBezTo>
                    <a:cubicBezTo>
                      <a:pt x="7" y="65"/>
                      <a:pt x="0" y="17"/>
                      <a:pt x="1" y="11"/>
                    </a:cubicBezTo>
                    <a:cubicBezTo>
                      <a:pt x="7" y="10"/>
                      <a:pt x="12" y="9"/>
                      <a:pt x="18" y="9"/>
                    </a:cubicBezTo>
                    <a:cubicBezTo>
                      <a:pt x="18" y="9"/>
                      <a:pt x="19" y="9"/>
                      <a:pt x="19" y="10"/>
                    </a:cubicBezTo>
                    <a:cubicBezTo>
                      <a:pt x="18" y="10"/>
                      <a:pt x="18" y="11"/>
                      <a:pt x="17" y="11"/>
                    </a:cubicBezTo>
                    <a:cubicBezTo>
                      <a:pt x="8" y="14"/>
                      <a:pt x="5" y="21"/>
                      <a:pt x="6" y="30"/>
                    </a:cubicBezTo>
                    <a:cubicBezTo>
                      <a:pt x="6" y="32"/>
                      <a:pt x="6" y="35"/>
                      <a:pt x="7" y="38"/>
                    </a:cubicBezTo>
                    <a:cubicBezTo>
                      <a:pt x="7" y="42"/>
                      <a:pt x="8" y="43"/>
                      <a:pt x="13" y="42"/>
                    </a:cubicBezTo>
                    <a:cubicBezTo>
                      <a:pt x="20" y="41"/>
                      <a:pt x="26" y="40"/>
                      <a:pt x="33" y="39"/>
                    </a:cubicBezTo>
                    <a:cubicBezTo>
                      <a:pt x="34" y="34"/>
                      <a:pt x="33" y="30"/>
                      <a:pt x="29" y="28"/>
                    </a:cubicBezTo>
                    <a:cubicBezTo>
                      <a:pt x="26" y="26"/>
                      <a:pt x="22" y="25"/>
                      <a:pt x="18" y="24"/>
                    </a:cubicBezTo>
                    <a:cubicBezTo>
                      <a:pt x="18" y="23"/>
                      <a:pt x="19" y="23"/>
                      <a:pt x="19" y="22"/>
                    </a:cubicBezTo>
                    <a:cubicBezTo>
                      <a:pt x="29" y="21"/>
                      <a:pt x="39" y="20"/>
                      <a:pt x="49" y="18"/>
                    </a:cubicBezTo>
                    <a:cubicBezTo>
                      <a:pt x="49" y="19"/>
                      <a:pt x="49" y="19"/>
                      <a:pt x="49" y="2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58" name="Freeform 47"/>
              <p:cNvSpPr>
                <a:spLocks noEditPoints="1"/>
              </p:cNvSpPr>
              <p:nvPr/>
            </p:nvSpPr>
            <p:spPr bwMode="auto">
              <a:xfrm>
                <a:off x="4897841" y="26009575"/>
                <a:ext cx="346056" cy="495489"/>
              </a:xfrm>
              <a:custGeom>
                <a:avLst/>
                <a:gdLst>
                  <a:gd name="T0" fmla="*/ 17 w 50"/>
                  <a:gd name="T1" fmla="*/ 35 h 70"/>
                  <a:gd name="T2" fmla="*/ 10 w 50"/>
                  <a:gd name="T3" fmla="*/ 27 h 70"/>
                  <a:gd name="T4" fmla="*/ 8 w 50"/>
                  <a:gd name="T5" fmla="*/ 11 h 70"/>
                  <a:gd name="T6" fmla="*/ 19 w 50"/>
                  <a:gd name="T7" fmla="*/ 1 h 70"/>
                  <a:gd name="T8" fmla="*/ 39 w 50"/>
                  <a:gd name="T9" fmla="*/ 3 h 70"/>
                  <a:gd name="T10" fmla="*/ 48 w 50"/>
                  <a:gd name="T11" fmla="*/ 12 h 70"/>
                  <a:gd name="T12" fmla="*/ 42 w 50"/>
                  <a:gd name="T13" fmla="*/ 27 h 70"/>
                  <a:gd name="T14" fmla="*/ 34 w 50"/>
                  <a:gd name="T15" fmla="*/ 30 h 70"/>
                  <a:gd name="T16" fmla="*/ 37 w 50"/>
                  <a:gd name="T17" fmla="*/ 33 h 70"/>
                  <a:gd name="T18" fmla="*/ 44 w 50"/>
                  <a:gd name="T19" fmla="*/ 44 h 70"/>
                  <a:gd name="T20" fmla="*/ 30 w 50"/>
                  <a:gd name="T21" fmla="*/ 69 h 70"/>
                  <a:gd name="T22" fmla="*/ 9 w 50"/>
                  <a:gd name="T23" fmla="*/ 65 h 70"/>
                  <a:gd name="T24" fmla="*/ 1 w 50"/>
                  <a:gd name="T25" fmla="*/ 51 h 70"/>
                  <a:gd name="T26" fmla="*/ 11 w 50"/>
                  <a:gd name="T27" fmla="*/ 38 h 70"/>
                  <a:gd name="T28" fmla="*/ 17 w 50"/>
                  <a:gd name="T29" fmla="*/ 35 h 70"/>
                  <a:gd name="T30" fmla="*/ 20 w 50"/>
                  <a:gd name="T31" fmla="*/ 38 h 70"/>
                  <a:gd name="T32" fmla="*/ 14 w 50"/>
                  <a:gd name="T33" fmla="*/ 61 h 70"/>
                  <a:gd name="T34" fmla="*/ 22 w 50"/>
                  <a:gd name="T35" fmla="*/ 67 h 70"/>
                  <a:gd name="T36" fmla="*/ 30 w 50"/>
                  <a:gd name="T37" fmla="*/ 61 h 70"/>
                  <a:gd name="T38" fmla="*/ 20 w 50"/>
                  <a:gd name="T39" fmla="*/ 38 h 70"/>
                  <a:gd name="T40" fmla="*/ 31 w 50"/>
                  <a:gd name="T41" fmla="*/ 27 h 70"/>
                  <a:gd name="T42" fmla="*/ 36 w 50"/>
                  <a:gd name="T43" fmla="*/ 8 h 70"/>
                  <a:gd name="T44" fmla="*/ 28 w 50"/>
                  <a:gd name="T45" fmla="*/ 3 h 70"/>
                  <a:gd name="T46" fmla="*/ 21 w 50"/>
                  <a:gd name="T47" fmla="*/ 8 h 70"/>
                  <a:gd name="T48" fmla="*/ 22 w 50"/>
                  <a:gd name="T49" fmla="*/ 18 h 70"/>
                  <a:gd name="T50" fmla="*/ 31 w 50"/>
                  <a:gd name="T51" fmla="*/ 27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50" h="70">
                    <a:moveTo>
                      <a:pt x="17" y="35"/>
                    </a:moveTo>
                    <a:cubicBezTo>
                      <a:pt x="15" y="33"/>
                      <a:pt x="12" y="30"/>
                      <a:pt x="10" y="27"/>
                    </a:cubicBezTo>
                    <a:cubicBezTo>
                      <a:pt x="7" y="22"/>
                      <a:pt x="6" y="17"/>
                      <a:pt x="8" y="11"/>
                    </a:cubicBezTo>
                    <a:cubicBezTo>
                      <a:pt x="10" y="6"/>
                      <a:pt x="14" y="3"/>
                      <a:pt x="19" y="1"/>
                    </a:cubicBezTo>
                    <a:cubicBezTo>
                      <a:pt x="26" y="0"/>
                      <a:pt x="33" y="0"/>
                      <a:pt x="39" y="3"/>
                    </a:cubicBezTo>
                    <a:cubicBezTo>
                      <a:pt x="43" y="5"/>
                      <a:pt x="46" y="8"/>
                      <a:pt x="48" y="12"/>
                    </a:cubicBezTo>
                    <a:cubicBezTo>
                      <a:pt x="50" y="18"/>
                      <a:pt x="48" y="24"/>
                      <a:pt x="42" y="27"/>
                    </a:cubicBezTo>
                    <a:cubicBezTo>
                      <a:pt x="39" y="28"/>
                      <a:pt x="37" y="29"/>
                      <a:pt x="34" y="30"/>
                    </a:cubicBezTo>
                    <a:cubicBezTo>
                      <a:pt x="35" y="31"/>
                      <a:pt x="36" y="32"/>
                      <a:pt x="37" y="33"/>
                    </a:cubicBezTo>
                    <a:cubicBezTo>
                      <a:pt x="40" y="37"/>
                      <a:pt x="43" y="40"/>
                      <a:pt x="44" y="44"/>
                    </a:cubicBezTo>
                    <a:cubicBezTo>
                      <a:pt x="48" y="55"/>
                      <a:pt x="42" y="66"/>
                      <a:pt x="30" y="69"/>
                    </a:cubicBezTo>
                    <a:cubicBezTo>
                      <a:pt x="23" y="70"/>
                      <a:pt x="16" y="69"/>
                      <a:pt x="9" y="65"/>
                    </a:cubicBezTo>
                    <a:cubicBezTo>
                      <a:pt x="3" y="62"/>
                      <a:pt x="0" y="57"/>
                      <a:pt x="1" y="51"/>
                    </a:cubicBezTo>
                    <a:cubicBezTo>
                      <a:pt x="1" y="44"/>
                      <a:pt x="5" y="40"/>
                      <a:pt x="11" y="38"/>
                    </a:cubicBezTo>
                    <a:cubicBezTo>
                      <a:pt x="13" y="37"/>
                      <a:pt x="15" y="36"/>
                      <a:pt x="17" y="35"/>
                    </a:cubicBezTo>
                    <a:close/>
                    <a:moveTo>
                      <a:pt x="20" y="38"/>
                    </a:moveTo>
                    <a:cubicBezTo>
                      <a:pt x="13" y="44"/>
                      <a:pt x="10" y="54"/>
                      <a:pt x="14" y="61"/>
                    </a:cubicBezTo>
                    <a:cubicBezTo>
                      <a:pt x="15" y="65"/>
                      <a:pt x="18" y="67"/>
                      <a:pt x="22" y="67"/>
                    </a:cubicBezTo>
                    <a:cubicBezTo>
                      <a:pt x="26" y="67"/>
                      <a:pt x="28" y="64"/>
                      <a:pt x="30" y="61"/>
                    </a:cubicBezTo>
                    <a:cubicBezTo>
                      <a:pt x="33" y="53"/>
                      <a:pt x="29" y="44"/>
                      <a:pt x="20" y="38"/>
                    </a:cubicBezTo>
                    <a:close/>
                    <a:moveTo>
                      <a:pt x="31" y="27"/>
                    </a:moveTo>
                    <a:cubicBezTo>
                      <a:pt x="37" y="23"/>
                      <a:pt x="39" y="14"/>
                      <a:pt x="36" y="8"/>
                    </a:cubicBezTo>
                    <a:cubicBezTo>
                      <a:pt x="35" y="4"/>
                      <a:pt x="32" y="3"/>
                      <a:pt x="28" y="3"/>
                    </a:cubicBezTo>
                    <a:cubicBezTo>
                      <a:pt x="25" y="3"/>
                      <a:pt x="23" y="5"/>
                      <a:pt x="21" y="8"/>
                    </a:cubicBezTo>
                    <a:cubicBezTo>
                      <a:pt x="20" y="11"/>
                      <a:pt x="20" y="15"/>
                      <a:pt x="22" y="18"/>
                    </a:cubicBezTo>
                    <a:cubicBezTo>
                      <a:pt x="24" y="22"/>
                      <a:pt x="27" y="25"/>
                      <a:pt x="31"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59" name="Freeform 48"/>
              <p:cNvSpPr>
                <a:spLocks noEditPoints="1"/>
              </p:cNvSpPr>
              <p:nvPr/>
            </p:nvSpPr>
            <p:spPr bwMode="auto">
              <a:xfrm>
                <a:off x="2569829" y="24342214"/>
                <a:ext cx="511219" cy="440435"/>
              </a:xfrm>
              <a:custGeom>
                <a:avLst/>
                <a:gdLst>
                  <a:gd name="T0" fmla="*/ 16 w 74"/>
                  <a:gd name="T1" fmla="*/ 63 h 63"/>
                  <a:gd name="T2" fmla="*/ 14 w 74"/>
                  <a:gd name="T3" fmla="*/ 60 h 63"/>
                  <a:gd name="T4" fmla="*/ 3 w 74"/>
                  <a:gd name="T5" fmla="*/ 34 h 63"/>
                  <a:gd name="T6" fmla="*/ 0 w 74"/>
                  <a:gd name="T7" fmla="*/ 18 h 63"/>
                  <a:gd name="T8" fmla="*/ 8 w 74"/>
                  <a:gd name="T9" fmla="*/ 3 h 63"/>
                  <a:gd name="T10" fmla="*/ 25 w 74"/>
                  <a:gd name="T11" fmla="*/ 4 h 63"/>
                  <a:gd name="T12" fmla="*/ 33 w 74"/>
                  <a:gd name="T13" fmla="*/ 13 h 63"/>
                  <a:gd name="T14" fmla="*/ 38 w 74"/>
                  <a:gd name="T15" fmla="*/ 26 h 63"/>
                  <a:gd name="T16" fmla="*/ 42 w 74"/>
                  <a:gd name="T17" fmla="*/ 25 h 63"/>
                  <a:gd name="T18" fmla="*/ 55 w 74"/>
                  <a:gd name="T19" fmla="*/ 19 h 63"/>
                  <a:gd name="T20" fmla="*/ 61 w 74"/>
                  <a:gd name="T21" fmla="*/ 9 h 63"/>
                  <a:gd name="T22" fmla="*/ 61 w 74"/>
                  <a:gd name="T23" fmla="*/ 6 h 63"/>
                  <a:gd name="T24" fmla="*/ 66 w 74"/>
                  <a:gd name="T25" fmla="*/ 16 h 63"/>
                  <a:gd name="T26" fmla="*/ 70 w 74"/>
                  <a:gd name="T27" fmla="*/ 27 h 63"/>
                  <a:gd name="T28" fmla="*/ 73 w 74"/>
                  <a:gd name="T29" fmla="*/ 38 h 63"/>
                  <a:gd name="T30" fmla="*/ 70 w 74"/>
                  <a:gd name="T31" fmla="*/ 34 h 63"/>
                  <a:gd name="T32" fmla="*/ 64 w 74"/>
                  <a:gd name="T33" fmla="*/ 32 h 63"/>
                  <a:gd name="T34" fmla="*/ 58 w 74"/>
                  <a:gd name="T35" fmla="*/ 35 h 63"/>
                  <a:gd name="T36" fmla="*/ 22 w 74"/>
                  <a:gd name="T37" fmla="*/ 50 h 63"/>
                  <a:gd name="T38" fmla="*/ 16 w 74"/>
                  <a:gd name="T39" fmla="*/ 61 h 63"/>
                  <a:gd name="T40" fmla="*/ 16 w 74"/>
                  <a:gd name="T41" fmla="*/ 63 h 63"/>
                  <a:gd name="T42" fmla="*/ 36 w 74"/>
                  <a:gd name="T43" fmla="*/ 27 h 63"/>
                  <a:gd name="T44" fmla="*/ 32 w 74"/>
                  <a:gd name="T45" fmla="*/ 20 h 63"/>
                  <a:gd name="T46" fmla="*/ 21 w 74"/>
                  <a:gd name="T47" fmla="*/ 16 h 63"/>
                  <a:gd name="T48" fmla="*/ 10 w 74"/>
                  <a:gd name="T49" fmla="*/ 21 h 63"/>
                  <a:gd name="T50" fmla="*/ 7 w 74"/>
                  <a:gd name="T51" fmla="*/ 35 h 63"/>
                  <a:gd name="T52" fmla="*/ 13 w 74"/>
                  <a:gd name="T53" fmla="*/ 38 h 63"/>
                  <a:gd name="T54" fmla="*/ 36 w 74"/>
                  <a:gd name="T55" fmla="*/ 27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74" h="63">
                    <a:moveTo>
                      <a:pt x="16" y="63"/>
                    </a:moveTo>
                    <a:cubicBezTo>
                      <a:pt x="15" y="62"/>
                      <a:pt x="14" y="61"/>
                      <a:pt x="14" y="60"/>
                    </a:cubicBezTo>
                    <a:cubicBezTo>
                      <a:pt x="10" y="51"/>
                      <a:pt x="7" y="42"/>
                      <a:pt x="3" y="34"/>
                    </a:cubicBezTo>
                    <a:cubicBezTo>
                      <a:pt x="1" y="29"/>
                      <a:pt x="0" y="23"/>
                      <a:pt x="0" y="18"/>
                    </a:cubicBezTo>
                    <a:cubicBezTo>
                      <a:pt x="0" y="11"/>
                      <a:pt x="2" y="6"/>
                      <a:pt x="8" y="3"/>
                    </a:cubicBezTo>
                    <a:cubicBezTo>
                      <a:pt x="14" y="0"/>
                      <a:pt x="19" y="1"/>
                      <a:pt x="25" y="4"/>
                    </a:cubicBezTo>
                    <a:cubicBezTo>
                      <a:pt x="28" y="6"/>
                      <a:pt x="31" y="10"/>
                      <a:pt x="33" y="13"/>
                    </a:cubicBezTo>
                    <a:cubicBezTo>
                      <a:pt x="35" y="17"/>
                      <a:pt x="36" y="22"/>
                      <a:pt x="38" y="26"/>
                    </a:cubicBezTo>
                    <a:cubicBezTo>
                      <a:pt x="40" y="25"/>
                      <a:pt x="41" y="25"/>
                      <a:pt x="42" y="25"/>
                    </a:cubicBezTo>
                    <a:cubicBezTo>
                      <a:pt x="46" y="23"/>
                      <a:pt x="51" y="21"/>
                      <a:pt x="55" y="19"/>
                    </a:cubicBezTo>
                    <a:cubicBezTo>
                      <a:pt x="61" y="16"/>
                      <a:pt x="62" y="15"/>
                      <a:pt x="61" y="9"/>
                    </a:cubicBezTo>
                    <a:cubicBezTo>
                      <a:pt x="61" y="8"/>
                      <a:pt x="61" y="7"/>
                      <a:pt x="61" y="6"/>
                    </a:cubicBezTo>
                    <a:cubicBezTo>
                      <a:pt x="64" y="9"/>
                      <a:pt x="64" y="13"/>
                      <a:pt x="66" y="16"/>
                    </a:cubicBezTo>
                    <a:cubicBezTo>
                      <a:pt x="67" y="20"/>
                      <a:pt x="69" y="23"/>
                      <a:pt x="70" y="27"/>
                    </a:cubicBezTo>
                    <a:cubicBezTo>
                      <a:pt x="71" y="30"/>
                      <a:pt x="74" y="33"/>
                      <a:pt x="73" y="38"/>
                    </a:cubicBezTo>
                    <a:cubicBezTo>
                      <a:pt x="72" y="36"/>
                      <a:pt x="71" y="35"/>
                      <a:pt x="70" y="34"/>
                    </a:cubicBezTo>
                    <a:cubicBezTo>
                      <a:pt x="68" y="32"/>
                      <a:pt x="66" y="31"/>
                      <a:pt x="64" y="32"/>
                    </a:cubicBezTo>
                    <a:cubicBezTo>
                      <a:pt x="62" y="33"/>
                      <a:pt x="60" y="34"/>
                      <a:pt x="58" y="35"/>
                    </a:cubicBezTo>
                    <a:cubicBezTo>
                      <a:pt x="46" y="40"/>
                      <a:pt x="34" y="45"/>
                      <a:pt x="22" y="50"/>
                    </a:cubicBezTo>
                    <a:cubicBezTo>
                      <a:pt x="16" y="53"/>
                      <a:pt x="16" y="54"/>
                      <a:pt x="16" y="61"/>
                    </a:cubicBezTo>
                    <a:cubicBezTo>
                      <a:pt x="16" y="62"/>
                      <a:pt x="16" y="62"/>
                      <a:pt x="16" y="63"/>
                    </a:cubicBezTo>
                    <a:close/>
                    <a:moveTo>
                      <a:pt x="36" y="27"/>
                    </a:moveTo>
                    <a:cubicBezTo>
                      <a:pt x="34" y="25"/>
                      <a:pt x="34" y="22"/>
                      <a:pt x="32" y="20"/>
                    </a:cubicBezTo>
                    <a:cubicBezTo>
                      <a:pt x="29" y="16"/>
                      <a:pt x="25" y="14"/>
                      <a:pt x="21" y="16"/>
                    </a:cubicBezTo>
                    <a:cubicBezTo>
                      <a:pt x="17" y="17"/>
                      <a:pt x="13" y="19"/>
                      <a:pt x="10" y="21"/>
                    </a:cubicBezTo>
                    <a:cubicBezTo>
                      <a:pt x="5" y="24"/>
                      <a:pt x="4" y="30"/>
                      <a:pt x="7" y="35"/>
                    </a:cubicBezTo>
                    <a:cubicBezTo>
                      <a:pt x="9" y="38"/>
                      <a:pt x="10" y="39"/>
                      <a:pt x="13" y="38"/>
                    </a:cubicBezTo>
                    <a:cubicBezTo>
                      <a:pt x="20" y="34"/>
                      <a:pt x="28" y="31"/>
                      <a:pt x="36" y="2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60" name="Freeform 49"/>
              <p:cNvSpPr/>
              <p:nvPr/>
            </p:nvSpPr>
            <p:spPr bwMode="auto">
              <a:xfrm>
                <a:off x="2868695" y="21353548"/>
                <a:ext cx="605598" cy="660652"/>
              </a:xfrm>
              <a:custGeom>
                <a:avLst/>
                <a:gdLst>
                  <a:gd name="T0" fmla="*/ 0 w 87"/>
                  <a:gd name="T1" fmla="*/ 51 h 95"/>
                  <a:gd name="T2" fmla="*/ 6 w 87"/>
                  <a:gd name="T3" fmla="*/ 43 h 95"/>
                  <a:gd name="T4" fmla="*/ 22 w 87"/>
                  <a:gd name="T5" fmla="*/ 36 h 95"/>
                  <a:gd name="T6" fmla="*/ 59 w 87"/>
                  <a:gd name="T7" fmla="*/ 36 h 95"/>
                  <a:gd name="T8" fmla="*/ 64 w 87"/>
                  <a:gd name="T9" fmla="*/ 36 h 95"/>
                  <a:gd name="T10" fmla="*/ 62 w 87"/>
                  <a:gd name="T11" fmla="*/ 33 h 95"/>
                  <a:gd name="T12" fmla="*/ 44 w 87"/>
                  <a:gd name="T13" fmla="*/ 18 h 95"/>
                  <a:gd name="T14" fmla="*/ 30 w 87"/>
                  <a:gd name="T15" fmla="*/ 16 h 95"/>
                  <a:gd name="T16" fmla="*/ 29 w 87"/>
                  <a:gd name="T17" fmla="*/ 16 h 95"/>
                  <a:gd name="T18" fmla="*/ 42 w 87"/>
                  <a:gd name="T19" fmla="*/ 0 h 95"/>
                  <a:gd name="T20" fmla="*/ 42 w 87"/>
                  <a:gd name="T21" fmla="*/ 3 h 95"/>
                  <a:gd name="T22" fmla="*/ 44 w 87"/>
                  <a:gd name="T23" fmla="*/ 13 h 95"/>
                  <a:gd name="T24" fmla="*/ 74 w 87"/>
                  <a:gd name="T25" fmla="*/ 38 h 95"/>
                  <a:gd name="T26" fmla="*/ 87 w 87"/>
                  <a:gd name="T27" fmla="*/ 50 h 95"/>
                  <a:gd name="T28" fmla="*/ 83 w 87"/>
                  <a:gd name="T29" fmla="*/ 52 h 95"/>
                  <a:gd name="T30" fmla="*/ 77 w 87"/>
                  <a:gd name="T31" fmla="*/ 52 h 95"/>
                  <a:gd name="T32" fmla="*/ 25 w 87"/>
                  <a:gd name="T33" fmla="*/ 51 h 95"/>
                  <a:gd name="T34" fmla="*/ 19 w 87"/>
                  <a:gd name="T35" fmla="*/ 51 h 95"/>
                  <a:gd name="T36" fmla="*/ 22 w 87"/>
                  <a:gd name="T37" fmla="*/ 55 h 95"/>
                  <a:gd name="T38" fmla="*/ 47 w 87"/>
                  <a:gd name="T39" fmla="*/ 77 h 95"/>
                  <a:gd name="T40" fmla="*/ 61 w 87"/>
                  <a:gd name="T41" fmla="*/ 78 h 95"/>
                  <a:gd name="T42" fmla="*/ 61 w 87"/>
                  <a:gd name="T43" fmla="*/ 77 h 95"/>
                  <a:gd name="T44" fmla="*/ 48 w 87"/>
                  <a:gd name="T45" fmla="*/ 95 h 95"/>
                  <a:gd name="T46" fmla="*/ 49 w 87"/>
                  <a:gd name="T47" fmla="*/ 91 h 95"/>
                  <a:gd name="T48" fmla="*/ 47 w 87"/>
                  <a:gd name="T49" fmla="*/ 82 h 95"/>
                  <a:gd name="T50" fmla="*/ 30 w 87"/>
                  <a:gd name="T51" fmla="*/ 67 h 95"/>
                  <a:gd name="T52" fmla="*/ 15 w 87"/>
                  <a:gd name="T53" fmla="*/ 54 h 95"/>
                  <a:gd name="T54" fmla="*/ 7 w 87"/>
                  <a:gd name="T55" fmla="*/ 51 h 95"/>
                  <a:gd name="T56" fmla="*/ 1 w 87"/>
                  <a:gd name="T57" fmla="*/ 52 h 95"/>
                  <a:gd name="T58" fmla="*/ 0 w 87"/>
                  <a:gd name="T59" fmla="*/ 51 h 9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Lst>
                <a:rect l="0" t="0" r="r" b="b"/>
                <a:pathLst>
                  <a:path w="87" h="95">
                    <a:moveTo>
                      <a:pt x="0" y="51"/>
                    </a:moveTo>
                    <a:cubicBezTo>
                      <a:pt x="2" y="49"/>
                      <a:pt x="5" y="46"/>
                      <a:pt x="6" y="43"/>
                    </a:cubicBezTo>
                    <a:cubicBezTo>
                      <a:pt x="10" y="37"/>
                      <a:pt x="15" y="35"/>
                      <a:pt x="22" y="36"/>
                    </a:cubicBezTo>
                    <a:cubicBezTo>
                      <a:pt x="34" y="36"/>
                      <a:pt x="47" y="36"/>
                      <a:pt x="59" y="36"/>
                    </a:cubicBezTo>
                    <a:cubicBezTo>
                      <a:pt x="61" y="36"/>
                      <a:pt x="62" y="36"/>
                      <a:pt x="64" y="36"/>
                    </a:cubicBezTo>
                    <a:cubicBezTo>
                      <a:pt x="63" y="35"/>
                      <a:pt x="63" y="34"/>
                      <a:pt x="62" y="33"/>
                    </a:cubicBezTo>
                    <a:cubicBezTo>
                      <a:pt x="56" y="28"/>
                      <a:pt x="50" y="23"/>
                      <a:pt x="44" y="18"/>
                    </a:cubicBezTo>
                    <a:cubicBezTo>
                      <a:pt x="38" y="12"/>
                      <a:pt x="37" y="12"/>
                      <a:pt x="30" y="16"/>
                    </a:cubicBezTo>
                    <a:cubicBezTo>
                      <a:pt x="30" y="17"/>
                      <a:pt x="30" y="16"/>
                      <a:pt x="29" y="16"/>
                    </a:cubicBezTo>
                    <a:cubicBezTo>
                      <a:pt x="30" y="13"/>
                      <a:pt x="38" y="3"/>
                      <a:pt x="42" y="0"/>
                    </a:cubicBezTo>
                    <a:cubicBezTo>
                      <a:pt x="42" y="2"/>
                      <a:pt x="42" y="2"/>
                      <a:pt x="42" y="3"/>
                    </a:cubicBezTo>
                    <a:cubicBezTo>
                      <a:pt x="40" y="7"/>
                      <a:pt x="41" y="10"/>
                      <a:pt x="44" y="13"/>
                    </a:cubicBezTo>
                    <a:cubicBezTo>
                      <a:pt x="54" y="21"/>
                      <a:pt x="64" y="30"/>
                      <a:pt x="74" y="38"/>
                    </a:cubicBezTo>
                    <a:cubicBezTo>
                      <a:pt x="78" y="42"/>
                      <a:pt x="82" y="46"/>
                      <a:pt x="87" y="50"/>
                    </a:cubicBezTo>
                    <a:cubicBezTo>
                      <a:pt x="85" y="51"/>
                      <a:pt x="84" y="52"/>
                      <a:pt x="83" y="52"/>
                    </a:cubicBezTo>
                    <a:cubicBezTo>
                      <a:pt x="81" y="52"/>
                      <a:pt x="79" y="52"/>
                      <a:pt x="77" y="52"/>
                    </a:cubicBezTo>
                    <a:cubicBezTo>
                      <a:pt x="60" y="52"/>
                      <a:pt x="42" y="52"/>
                      <a:pt x="25" y="51"/>
                    </a:cubicBezTo>
                    <a:cubicBezTo>
                      <a:pt x="23" y="51"/>
                      <a:pt x="22" y="51"/>
                      <a:pt x="19" y="51"/>
                    </a:cubicBezTo>
                    <a:cubicBezTo>
                      <a:pt x="20" y="53"/>
                      <a:pt x="21" y="54"/>
                      <a:pt x="22" y="55"/>
                    </a:cubicBezTo>
                    <a:cubicBezTo>
                      <a:pt x="30" y="62"/>
                      <a:pt x="39" y="69"/>
                      <a:pt x="47" y="77"/>
                    </a:cubicBezTo>
                    <a:cubicBezTo>
                      <a:pt x="51" y="81"/>
                      <a:pt x="55" y="83"/>
                      <a:pt x="61" y="78"/>
                    </a:cubicBezTo>
                    <a:cubicBezTo>
                      <a:pt x="61" y="77"/>
                      <a:pt x="61" y="77"/>
                      <a:pt x="61" y="77"/>
                    </a:cubicBezTo>
                    <a:cubicBezTo>
                      <a:pt x="61" y="80"/>
                      <a:pt x="52" y="92"/>
                      <a:pt x="48" y="95"/>
                    </a:cubicBezTo>
                    <a:cubicBezTo>
                      <a:pt x="48" y="93"/>
                      <a:pt x="48" y="92"/>
                      <a:pt x="49" y="91"/>
                    </a:cubicBezTo>
                    <a:cubicBezTo>
                      <a:pt x="51" y="87"/>
                      <a:pt x="50" y="85"/>
                      <a:pt x="47" y="82"/>
                    </a:cubicBezTo>
                    <a:cubicBezTo>
                      <a:pt x="41" y="77"/>
                      <a:pt x="35" y="72"/>
                      <a:pt x="30" y="67"/>
                    </a:cubicBezTo>
                    <a:cubicBezTo>
                      <a:pt x="25" y="62"/>
                      <a:pt x="20" y="58"/>
                      <a:pt x="15" y="54"/>
                    </a:cubicBezTo>
                    <a:cubicBezTo>
                      <a:pt x="12" y="51"/>
                      <a:pt x="10" y="51"/>
                      <a:pt x="7" y="51"/>
                    </a:cubicBezTo>
                    <a:cubicBezTo>
                      <a:pt x="5" y="52"/>
                      <a:pt x="3" y="52"/>
                      <a:pt x="1" y="52"/>
                    </a:cubicBezTo>
                    <a:cubicBezTo>
                      <a:pt x="0" y="52"/>
                      <a:pt x="0" y="52"/>
                      <a:pt x="0"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61" name="Freeform 50"/>
              <p:cNvSpPr>
                <a:spLocks noEditPoints="1"/>
              </p:cNvSpPr>
              <p:nvPr/>
            </p:nvSpPr>
            <p:spPr bwMode="auto">
              <a:xfrm>
                <a:off x="6423633" y="25797222"/>
                <a:ext cx="424705" cy="487624"/>
              </a:xfrm>
              <a:custGeom>
                <a:avLst/>
                <a:gdLst>
                  <a:gd name="T0" fmla="*/ 36 w 61"/>
                  <a:gd name="T1" fmla="*/ 26 h 70"/>
                  <a:gd name="T2" fmla="*/ 46 w 61"/>
                  <a:gd name="T3" fmla="*/ 29 h 70"/>
                  <a:gd name="T4" fmla="*/ 60 w 61"/>
                  <a:gd name="T5" fmla="*/ 45 h 70"/>
                  <a:gd name="T6" fmla="*/ 55 w 61"/>
                  <a:gd name="T7" fmla="*/ 59 h 70"/>
                  <a:gd name="T8" fmla="*/ 34 w 61"/>
                  <a:gd name="T9" fmla="*/ 69 h 70"/>
                  <a:gd name="T10" fmla="*/ 21 w 61"/>
                  <a:gd name="T11" fmla="*/ 62 h 70"/>
                  <a:gd name="T12" fmla="*/ 21 w 61"/>
                  <a:gd name="T13" fmla="*/ 46 h 70"/>
                  <a:gd name="T14" fmla="*/ 26 w 61"/>
                  <a:gd name="T15" fmla="*/ 39 h 70"/>
                  <a:gd name="T16" fmla="*/ 17 w 61"/>
                  <a:gd name="T17" fmla="*/ 37 h 70"/>
                  <a:gd name="T18" fmla="*/ 11 w 61"/>
                  <a:gd name="T19" fmla="*/ 8 h 70"/>
                  <a:gd name="T20" fmla="*/ 28 w 61"/>
                  <a:gd name="T21" fmla="*/ 0 h 70"/>
                  <a:gd name="T22" fmla="*/ 42 w 61"/>
                  <a:gd name="T23" fmla="*/ 7 h 70"/>
                  <a:gd name="T24" fmla="*/ 40 w 61"/>
                  <a:gd name="T25" fmla="*/ 21 h 70"/>
                  <a:gd name="T26" fmla="*/ 36 w 61"/>
                  <a:gd name="T27" fmla="*/ 26 h 70"/>
                  <a:gd name="T28" fmla="*/ 29 w 61"/>
                  <a:gd name="T29" fmla="*/ 40 h 70"/>
                  <a:gd name="T30" fmla="*/ 28 w 61"/>
                  <a:gd name="T31" fmla="*/ 48 h 70"/>
                  <a:gd name="T32" fmla="*/ 37 w 61"/>
                  <a:gd name="T33" fmla="*/ 63 h 70"/>
                  <a:gd name="T34" fmla="*/ 46 w 61"/>
                  <a:gd name="T35" fmla="*/ 64 h 70"/>
                  <a:gd name="T36" fmla="*/ 50 w 61"/>
                  <a:gd name="T37" fmla="*/ 55 h 70"/>
                  <a:gd name="T38" fmla="*/ 41 w 61"/>
                  <a:gd name="T39" fmla="*/ 43 h 70"/>
                  <a:gd name="T40" fmla="*/ 29 w 61"/>
                  <a:gd name="T41" fmla="*/ 40 h 70"/>
                  <a:gd name="T42" fmla="*/ 33 w 61"/>
                  <a:gd name="T43" fmla="*/ 26 h 70"/>
                  <a:gd name="T44" fmla="*/ 28 w 61"/>
                  <a:gd name="T45" fmla="*/ 7 h 70"/>
                  <a:gd name="T46" fmla="*/ 22 w 61"/>
                  <a:gd name="T47" fmla="*/ 5 h 70"/>
                  <a:gd name="T48" fmla="*/ 14 w 61"/>
                  <a:gd name="T49" fmla="*/ 10 h 70"/>
                  <a:gd name="T50" fmla="*/ 16 w 61"/>
                  <a:gd name="T51" fmla="*/ 19 h 70"/>
                  <a:gd name="T52" fmla="*/ 33 w 61"/>
                  <a:gd name="T53" fmla="*/ 26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1" h="70">
                    <a:moveTo>
                      <a:pt x="36" y="26"/>
                    </a:moveTo>
                    <a:cubicBezTo>
                      <a:pt x="40" y="27"/>
                      <a:pt x="43" y="28"/>
                      <a:pt x="46" y="29"/>
                    </a:cubicBezTo>
                    <a:cubicBezTo>
                      <a:pt x="54" y="31"/>
                      <a:pt x="59" y="37"/>
                      <a:pt x="60" y="45"/>
                    </a:cubicBezTo>
                    <a:cubicBezTo>
                      <a:pt x="61" y="51"/>
                      <a:pt x="59" y="55"/>
                      <a:pt x="55" y="59"/>
                    </a:cubicBezTo>
                    <a:cubicBezTo>
                      <a:pt x="50" y="65"/>
                      <a:pt x="42" y="69"/>
                      <a:pt x="34" y="69"/>
                    </a:cubicBezTo>
                    <a:cubicBezTo>
                      <a:pt x="28" y="70"/>
                      <a:pt x="24" y="67"/>
                      <a:pt x="21" y="62"/>
                    </a:cubicBezTo>
                    <a:cubicBezTo>
                      <a:pt x="17" y="57"/>
                      <a:pt x="17" y="51"/>
                      <a:pt x="21" y="46"/>
                    </a:cubicBezTo>
                    <a:cubicBezTo>
                      <a:pt x="22" y="44"/>
                      <a:pt x="24" y="42"/>
                      <a:pt x="26" y="39"/>
                    </a:cubicBezTo>
                    <a:cubicBezTo>
                      <a:pt x="23" y="39"/>
                      <a:pt x="20" y="38"/>
                      <a:pt x="17" y="37"/>
                    </a:cubicBezTo>
                    <a:cubicBezTo>
                      <a:pt x="3" y="32"/>
                      <a:pt x="0" y="17"/>
                      <a:pt x="11" y="8"/>
                    </a:cubicBezTo>
                    <a:cubicBezTo>
                      <a:pt x="16" y="4"/>
                      <a:pt x="22" y="1"/>
                      <a:pt x="28" y="0"/>
                    </a:cubicBezTo>
                    <a:cubicBezTo>
                      <a:pt x="34" y="0"/>
                      <a:pt x="39" y="2"/>
                      <a:pt x="42" y="7"/>
                    </a:cubicBezTo>
                    <a:cubicBezTo>
                      <a:pt x="45" y="12"/>
                      <a:pt x="43" y="17"/>
                      <a:pt x="40" y="21"/>
                    </a:cubicBezTo>
                    <a:cubicBezTo>
                      <a:pt x="39" y="23"/>
                      <a:pt x="38" y="24"/>
                      <a:pt x="36" y="26"/>
                    </a:cubicBezTo>
                    <a:close/>
                    <a:moveTo>
                      <a:pt x="29" y="40"/>
                    </a:moveTo>
                    <a:cubicBezTo>
                      <a:pt x="29" y="43"/>
                      <a:pt x="28" y="46"/>
                      <a:pt x="28" y="48"/>
                    </a:cubicBezTo>
                    <a:cubicBezTo>
                      <a:pt x="29" y="54"/>
                      <a:pt x="32" y="59"/>
                      <a:pt x="37" y="63"/>
                    </a:cubicBezTo>
                    <a:cubicBezTo>
                      <a:pt x="40" y="65"/>
                      <a:pt x="43" y="66"/>
                      <a:pt x="46" y="64"/>
                    </a:cubicBezTo>
                    <a:cubicBezTo>
                      <a:pt x="50" y="62"/>
                      <a:pt x="51" y="58"/>
                      <a:pt x="50" y="55"/>
                    </a:cubicBezTo>
                    <a:cubicBezTo>
                      <a:pt x="49" y="49"/>
                      <a:pt x="46" y="45"/>
                      <a:pt x="41" y="43"/>
                    </a:cubicBezTo>
                    <a:cubicBezTo>
                      <a:pt x="37" y="41"/>
                      <a:pt x="34" y="41"/>
                      <a:pt x="29" y="40"/>
                    </a:cubicBezTo>
                    <a:close/>
                    <a:moveTo>
                      <a:pt x="33" y="26"/>
                    </a:moveTo>
                    <a:cubicBezTo>
                      <a:pt x="35" y="18"/>
                      <a:pt x="33" y="12"/>
                      <a:pt x="28" y="7"/>
                    </a:cubicBezTo>
                    <a:cubicBezTo>
                      <a:pt x="26" y="5"/>
                      <a:pt x="24" y="5"/>
                      <a:pt x="22" y="5"/>
                    </a:cubicBezTo>
                    <a:cubicBezTo>
                      <a:pt x="18" y="5"/>
                      <a:pt x="16" y="7"/>
                      <a:pt x="14" y="10"/>
                    </a:cubicBezTo>
                    <a:cubicBezTo>
                      <a:pt x="13" y="13"/>
                      <a:pt x="14" y="16"/>
                      <a:pt x="16" y="19"/>
                    </a:cubicBezTo>
                    <a:cubicBezTo>
                      <a:pt x="21" y="24"/>
                      <a:pt x="26" y="25"/>
                      <a:pt x="33" y="26"/>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62" name="Freeform 51"/>
              <p:cNvSpPr/>
              <p:nvPr/>
            </p:nvSpPr>
            <p:spPr bwMode="auto">
              <a:xfrm>
                <a:off x="3442833" y="20803004"/>
                <a:ext cx="574138" cy="558409"/>
              </a:xfrm>
              <a:custGeom>
                <a:avLst/>
                <a:gdLst>
                  <a:gd name="T0" fmla="*/ 44 w 82"/>
                  <a:gd name="T1" fmla="*/ 0 h 80"/>
                  <a:gd name="T2" fmla="*/ 57 w 82"/>
                  <a:gd name="T3" fmla="*/ 19 h 80"/>
                  <a:gd name="T4" fmla="*/ 53 w 82"/>
                  <a:gd name="T5" fmla="*/ 18 h 80"/>
                  <a:gd name="T6" fmla="*/ 38 w 82"/>
                  <a:gd name="T7" fmla="*/ 14 h 80"/>
                  <a:gd name="T8" fmla="*/ 21 w 82"/>
                  <a:gd name="T9" fmla="*/ 35 h 80"/>
                  <a:gd name="T10" fmla="*/ 44 w 82"/>
                  <a:gd name="T11" fmla="*/ 68 h 80"/>
                  <a:gd name="T12" fmla="*/ 67 w 82"/>
                  <a:gd name="T13" fmla="*/ 66 h 80"/>
                  <a:gd name="T14" fmla="*/ 68 w 82"/>
                  <a:gd name="T15" fmla="*/ 56 h 80"/>
                  <a:gd name="T16" fmla="*/ 62 w 82"/>
                  <a:gd name="T17" fmla="*/ 48 h 80"/>
                  <a:gd name="T18" fmla="*/ 53 w 82"/>
                  <a:gd name="T19" fmla="*/ 46 h 80"/>
                  <a:gd name="T20" fmla="*/ 50 w 82"/>
                  <a:gd name="T21" fmla="*/ 47 h 80"/>
                  <a:gd name="T22" fmla="*/ 58 w 82"/>
                  <a:gd name="T23" fmla="*/ 40 h 80"/>
                  <a:gd name="T24" fmla="*/ 67 w 82"/>
                  <a:gd name="T25" fmla="*/ 33 h 80"/>
                  <a:gd name="T26" fmla="*/ 75 w 82"/>
                  <a:gd name="T27" fmla="*/ 27 h 80"/>
                  <a:gd name="T28" fmla="*/ 76 w 82"/>
                  <a:gd name="T29" fmla="*/ 28 h 80"/>
                  <a:gd name="T30" fmla="*/ 75 w 82"/>
                  <a:gd name="T31" fmla="*/ 29 h 80"/>
                  <a:gd name="T32" fmla="*/ 75 w 82"/>
                  <a:gd name="T33" fmla="*/ 40 h 80"/>
                  <a:gd name="T34" fmla="*/ 82 w 82"/>
                  <a:gd name="T35" fmla="*/ 50 h 80"/>
                  <a:gd name="T36" fmla="*/ 82 w 82"/>
                  <a:gd name="T37" fmla="*/ 52 h 80"/>
                  <a:gd name="T38" fmla="*/ 49 w 82"/>
                  <a:gd name="T39" fmla="*/ 78 h 80"/>
                  <a:gd name="T40" fmla="*/ 31 w 82"/>
                  <a:gd name="T41" fmla="*/ 76 h 80"/>
                  <a:gd name="T42" fmla="*/ 24 w 82"/>
                  <a:gd name="T43" fmla="*/ 15 h 80"/>
                  <a:gd name="T44" fmla="*/ 36 w 82"/>
                  <a:gd name="T45" fmla="*/ 10 h 80"/>
                  <a:gd name="T46" fmla="*/ 39 w 82"/>
                  <a:gd name="T47" fmla="*/ 9 h 80"/>
                  <a:gd name="T48" fmla="*/ 44 w 82"/>
                  <a:gd name="T49" fmla="*/ 2 h 80"/>
                  <a:gd name="T50" fmla="*/ 44 w 82"/>
                  <a:gd name="T51" fmla="*/ 1 h 80"/>
                  <a:gd name="T52" fmla="*/ 44 w 82"/>
                  <a:gd name="T53" fmla="*/ 0 h 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82" h="80">
                    <a:moveTo>
                      <a:pt x="44" y="0"/>
                    </a:moveTo>
                    <a:cubicBezTo>
                      <a:pt x="47" y="2"/>
                      <a:pt x="56" y="14"/>
                      <a:pt x="57" y="19"/>
                    </a:cubicBezTo>
                    <a:cubicBezTo>
                      <a:pt x="56" y="20"/>
                      <a:pt x="55" y="18"/>
                      <a:pt x="53" y="18"/>
                    </a:cubicBezTo>
                    <a:cubicBezTo>
                      <a:pt x="48" y="15"/>
                      <a:pt x="43" y="14"/>
                      <a:pt x="38" y="14"/>
                    </a:cubicBezTo>
                    <a:cubicBezTo>
                      <a:pt x="26" y="14"/>
                      <a:pt x="18" y="23"/>
                      <a:pt x="21" y="35"/>
                    </a:cubicBezTo>
                    <a:cubicBezTo>
                      <a:pt x="25" y="48"/>
                      <a:pt x="33" y="60"/>
                      <a:pt x="44" y="68"/>
                    </a:cubicBezTo>
                    <a:cubicBezTo>
                      <a:pt x="52" y="74"/>
                      <a:pt x="60" y="73"/>
                      <a:pt x="67" y="66"/>
                    </a:cubicBezTo>
                    <a:cubicBezTo>
                      <a:pt x="70" y="63"/>
                      <a:pt x="71" y="60"/>
                      <a:pt x="68" y="56"/>
                    </a:cubicBezTo>
                    <a:cubicBezTo>
                      <a:pt x="66" y="54"/>
                      <a:pt x="64" y="51"/>
                      <a:pt x="62" y="48"/>
                    </a:cubicBezTo>
                    <a:cubicBezTo>
                      <a:pt x="59" y="44"/>
                      <a:pt x="58" y="44"/>
                      <a:pt x="53" y="46"/>
                    </a:cubicBezTo>
                    <a:cubicBezTo>
                      <a:pt x="52" y="47"/>
                      <a:pt x="51" y="47"/>
                      <a:pt x="50" y="47"/>
                    </a:cubicBezTo>
                    <a:cubicBezTo>
                      <a:pt x="52" y="44"/>
                      <a:pt x="55" y="42"/>
                      <a:pt x="58" y="40"/>
                    </a:cubicBezTo>
                    <a:cubicBezTo>
                      <a:pt x="61" y="38"/>
                      <a:pt x="64" y="35"/>
                      <a:pt x="67" y="33"/>
                    </a:cubicBezTo>
                    <a:cubicBezTo>
                      <a:pt x="70" y="31"/>
                      <a:pt x="72" y="29"/>
                      <a:pt x="75" y="27"/>
                    </a:cubicBezTo>
                    <a:cubicBezTo>
                      <a:pt x="76" y="27"/>
                      <a:pt x="76" y="27"/>
                      <a:pt x="76" y="28"/>
                    </a:cubicBezTo>
                    <a:cubicBezTo>
                      <a:pt x="76" y="28"/>
                      <a:pt x="75" y="29"/>
                      <a:pt x="75" y="29"/>
                    </a:cubicBezTo>
                    <a:cubicBezTo>
                      <a:pt x="72" y="34"/>
                      <a:pt x="71" y="36"/>
                      <a:pt x="75" y="40"/>
                    </a:cubicBezTo>
                    <a:cubicBezTo>
                      <a:pt x="77" y="44"/>
                      <a:pt x="80" y="47"/>
                      <a:pt x="82" y="50"/>
                    </a:cubicBezTo>
                    <a:cubicBezTo>
                      <a:pt x="82" y="51"/>
                      <a:pt x="82" y="51"/>
                      <a:pt x="82" y="52"/>
                    </a:cubicBezTo>
                    <a:cubicBezTo>
                      <a:pt x="74" y="64"/>
                      <a:pt x="64" y="74"/>
                      <a:pt x="49" y="78"/>
                    </a:cubicBezTo>
                    <a:cubicBezTo>
                      <a:pt x="43" y="80"/>
                      <a:pt x="37" y="79"/>
                      <a:pt x="31" y="76"/>
                    </a:cubicBezTo>
                    <a:cubicBezTo>
                      <a:pt x="11" y="66"/>
                      <a:pt x="0" y="35"/>
                      <a:pt x="24" y="15"/>
                    </a:cubicBezTo>
                    <a:cubicBezTo>
                      <a:pt x="27" y="13"/>
                      <a:pt x="32" y="12"/>
                      <a:pt x="36" y="10"/>
                    </a:cubicBezTo>
                    <a:cubicBezTo>
                      <a:pt x="37" y="9"/>
                      <a:pt x="38" y="9"/>
                      <a:pt x="39" y="9"/>
                    </a:cubicBezTo>
                    <a:cubicBezTo>
                      <a:pt x="44" y="7"/>
                      <a:pt x="44" y="7"/>
                      <a:pt x="44" y="2"/>
                    </a:cubicBezTo>
                    <a:cubicBezTo>
                      <a:pt x="44" y="2"/>
                      <a:pt x="44" y="2"/>
                      <a:pt x="44" y="1"/>
                    </a:cubicBezTo>
                    <a:cubicBezTo>
                      <a:pt x="44" y="1"/>
                      <a:pt x="44" y="1"/>
                      <a:pt x="44" y="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63" name="Freeform 52"/>
              <p:cNvSpPr/>
              <p:nvPr/>
            </p:nvSpPr>
            <p:spPr bwMode="auto">
              <a:xfrm>
                <a:off x="5141653" y="20291785"/>
                <a:ext cx="456165" cy="495489"/>
              </a:xfrm>
              <a:custGeom>
                <a:avLst/>
                <a:gdLst>
                  <a:gd name="T0" fmla="*/ 58 w 65"/>
                  <a:gd name="T1" fmla="*/ 69 h 70"/>
                  <a:gd name="T2" fmla="*/ 53 w 65"/>
                  <a:gd name="T3" fmla="*/ 66 h 70"/>
                  <a:gd name="T4" fmla="*/ 25 w 65"/>
                  <a:gd name="T5" fmla="*/ 31 h 70"/>
                  <a:gd name="T6" fmla="*/ 13 w 65"/>
                  <a:gd name="T7" fmla="*/ 17 h 70"/>
                  <a:gd name="T8" fmla="*/ 12 w 65"/>
                  <a:gd name="T9" fmla="*/ 21 h 70"/>
                  <a:gd name="T10" fmla="*/ 12 w 65"/>
                  <a:gd name="T11" fmla="*/ 56 h 70"/>
                  <a:gd name="T12" fmla="*/ 20 w 65"/>
                  <a:gd name="T13" fmla="*/ 66 h 70"/>
                  <a:gd name="T14" fmla="*/ 21 w 65"/>
                  <a:gd name="T15" fmla="*/ 68 h 70"/>
                  <a:gd name="T16" fmla="*/ 0 w 65"/>
                  <a:gd name="T17" fmla="*/ 68 h 70"/>
                  <a:gd name="T18" fmla="*/ 3 w 65"/>
                  <a:gd name="T19" fmla="*/ 66 h 70"/>
                  <a:gd name="T20" fmla="*/ 9 w 65"/>
                  <a:gd name="T21" fmla="*/ 58 h 70"/>
                  <a:gd name="T22" fmla="*/ 9 w 65"/>
                  <a:gd name="T23" fmla="*/ 14 h 70"/>
                  <a:gd name="T24" fmla="*/ 6 w 65"/>
                  <a:gd name="T25" fmla="*/ 8 h 70"/>
                  <a:gd name="T26" fmla="*/ 0 w 65"/>
                  <a:gd name="T27" fmla="*/ 2 h 70"/>
                  <a:gd name="T28" fmla="*/ 10 w 65"/>
                  <a:gd name="T29" fmla="*/ 1 h 70"/>
                  <a:gd name="T30" fmla="*/ 27 w 65"/>
                  <a:gd name="T31" fmla="*/ 9 h 70"/>
                  <a:gd name="T32" fmla="*/ 50 w 65"/>
                  <a:gd name="T33" fmla="*/ 39 h 70"/>
                  <a:gd name="T34" fmla="*/ 54 w 65"/>
                  <a:gd name="T35" fmla="*/ 42 h 70"/>
                  <a:gd name="T36" fmla="*/ 54 w 65"/>
                  <a:gd name="T37" fmla="*/ 38 h 70"/>
                  <a:gd name="T38" fmla="*/ 54 w 65"/>
                  <a:gd name="T39" fmla="*/ 15 h 70"/>
                  <a:gd name="T40" fmla="*/ 46 w 65"/>
                  <a:gd name="T41" fmla="*/ 3 h 70"/>
                  <a:gd name="T42" fmla="*/ 45 w 65"/>
                  <a:gd name="T43" fmla="*/ 3 h 70"/>
                  <a:gd name="T44" fmla="*/ 65 w 65"/>
                  <a:gd name="T45" fmla="*/ 2 h 70"/>
                  <a:gd name="T46" fmla="*/ 63 w 65"/>
                  <a:gd name="T47" fmla="*/ 4 h 70"/>
                  <a:gd name="T48" fmla="*/ 58 w 65"/>
                  <a:gd name="T49" fmla="*/ 12 h 70"/>
                  <a:gd name="T50" fmla="*/ 58 w 65"/>
                  <a:gd name="T51" fmla="*/ 26 h 70"/>
                  <a:gd name="T52" fmla="*/ 58 w 65"/>
                  <a:gd name="T53" fmla="*/ 64 h 70"/>
                  <a:gd name="T54" fmla="*/ 58 w 65"/>
                  <a:gd name="T55" fmla="*/ 69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Lst>
                <a:rect l="0" t="0" r="r" b="b"/>
                <a:pathLst>
                  <a:path w="65" h="70">
                    <a:moveTo>
                      <a:pt x="58" y="69"/>
                    </a:moveTo>
                    <a:cubicBezTo>
                      <a:pt x="54" y="70"/>
                      <a:pt x="54" y="68"/>
                      <a:pt x="53" y="66"/>
                    </a:cubicBezTo>
                    <a:cubicBezTo>
                      <a:pt x="43" y="55"/>
                      <a:pt x="34" y="43"/>
                      <a:pt x="25" y="31"/>
                    </a:cubicBezTo>
                    <a:cubicBezTo>
                      <a:pt x="21" y="27"/>
                      <a:pt x="17" y="22"/>
                      <a:pt x="13" y="17"/>
                    </a:cubicBezTo>
                    <a:cubicBezTo>
                      <a:pt x="13" y="19"/>
                      <a:pt x="12" y="20"/>
                      <a:pt x="12" y="21"/>
                    </a:cubicBezTo>
                    <a:cubicBezTo>
                      <a:pt x="12" y="33"/>
                      <a:pt x="12" y="44"/>
                      <a:pt x="12" y="56"/>
                    </a:cubicBezTo>
                    <a:cubicBezTo>
                      <a:pt x="12" y="63"/>
                      <a:pt x="13" y="64"/>
                      <a:pt x="20" y="66"/>
                    </a:cubicBezTo>
                    <a:cubicBezTo>
                      <a:pt x="20" y="67"/>
                      <a:pt x="21" y="67"/>
                      <a:pt x="21" y="68"/>
                    </a:cubicBezTo>
                    <a:cubicBezTo>
                      <a:pt x="18" y="69"/>
                      <a:pt x="5" y="69"/>
                      <a:pt x="0" y="68"/>
                    </a:cubicBezTo>
                    <a:cubicBezTo>
                      <a:pt x="1" y="67"/>
                      <a:pt x="2" y="66"/>
                      <a:pt x="3" y="66"/>
                    </a:cubicBezTo>
                    <a:cubicBezTo>
                      <a:pt x="7" y="65"/>
                      <a:pt x="9" y="63"/>
                      <a:pt x="9" y="58"/>
                    </a:cubicBezTo>
                    <a:cubicBezTo>
                      <a:pt x="9" y="44"/>
                      <a:pt x="9" y="29"/>
                      <a:pt x="9" y="14"/>
                    </a:cubicBezTo>
                    <a:cubicBezTo>
                      <a:pt x="9" y="11"/>
                      <a:pt x="7" y="9"/>
                      <a:pt x="6" y="8"/>
                    </a:cubicBezTo>
                    <a:cubicBezTo>
                      <a:pt x="4" y="6"/>
                      <a:pt x="2" y="4"/>
                      <a:pt x="0" y="2"/>
                    </a:cubicBezTo>
                    <a:cubicBezTo>
                      <a:pt x="4" y="1"/>
                      <a:pt x="7" y="2"/>
                      <a:pt x="10" y="1"/>
                    </a:cubicBezTo>
                    <a:cubicBezTo>
                      <a:pt x="18" y="0"/>
                      <a:pt x="22" y="3"/>
                      <a:pt x="27" y="9"/>
                    </a:cubicBezTo>
                    <a:cubicBezTo>
                      <a:pt x="34" y="19"/>
                      <a:pt x="42" y="29"/>
                      <a:pt x="50" y="39"/>
                    </a:cubicBezTo>
                    <a:cubicBezTo>
                      <a:pt x="51" y="40"/>
                      <a:pt x="52" y="41"/>
                      <a:pt x="54" y="42"/>
                    </a:cubicBezTo>
                    <a:cubicBezTo>
                      <a:pt x="54" y="41"/>
                      <a:pt x="54" y="39"/>
                      <a:pt x="54" y="38"/>
                    </a:cubicBezTo>
                    <a:cubicBezTo>
                      <a:pt x="54" y="30"/>
                      <a:pt x="54" y="23"/>
                      <a:pt x="54" y="15"/>
                    </a:cubicBezTo>
                    <a:cubicBezTo>
                      <a:pt x="54" y="9"/>
                      <a:pt x="53" y="4"/>
                      <a:pt x="46" y="3"/>
                    </a:cubicBezTo>
                    <a:cubicBezTo>
                      <a:pt x="46" y="3"/>
                      <a:pt x="45" y="3"/>
                      <a:pt x="45" y="3"/>
                    </a:cubicBezTo>
                    <a:cubicBezTo>
                      <a:pt x="48" y="1"/>
                      <a:pt x="61" y="1"/>
                      <a:pt x="65" y="2"/>
                    </a:cubicBezTo>
                    <a:cubicBezTo>
                      <a:pt x="64" y="3"/>
                      <a:pt x="64" y="3"/>
                      <a:pt x="63" y="4"/>
                    </a:cubicBezTo>
                    <a:cubicBezTo>
                      <a:pt x="59" y="5"/>
                      <a:pt x="57" y="8"/>
                      <a:pt x="58" y="12"/>
                    </a:cubicBezTo>
                    <a:cubicBezTo>
                      <a:pt x="58" y="17"/>
                      <a:pt x="58" y="22"/>
                      <a:pt x="58" y="26"/>
                    </a:cubicBezTo>
                    <a:cubicBezTo>
                      <a:pt x="58" y="39"/>
                      <a:pt x="58" y="51"/>
                      <a:pt x="58" y="64"/>
                    </a:cubicBezTo>
                    <a:cubicBezTo>
                      <a:pt x="58" y="66"/>
                      <a:pt x="58" y="67"/>
                      <a:pt x="58" y="69"/>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64" name="Freeform 53"/>
              <p:cNvSpPr>
                <a:spLocks noEditPoints="1"/>
              </p:cNvSpPr>
              <p:nvPr/>
            </p:nvSpPr>
            <p:spPr bwMode="auto">
              <a:xfrm>
                <a:off x="5700062" y="26009575"/>
                <a:ext cx="353921" cy="503354"/>
              </a:xfrm>
              <a:custGeom>
                <a:avLst/>
                <a:gdLst>
                  <a:gd name="T0" fmla="*/ 9 w 50"/>
                  <a:gd name="T1" fmla="*/ 71 h 71"/>
                  <a:gd name="T2" fmla="*/ 31 w 50"/>
                  <a:gd name="T3" fmla="*/ 41 h 71"/>
                  <a:gd name="T4" fmla="*/ 23 w 50"/>
                  <a:gd name="T5" fmla="*/ 44 h 71"/>
                  <a:gd name="T6" fmla="*/ 3 w 50"/>
                  <a:gd name="T7" fmla="*/ 33 h 71"/>
                  <a:gd name="T8" fmla="*/ 3 w 50"/>
                  <a:gd name="T9" fmla="*/ 13 h 71"/>
                  <a:gd name="T10" fmla="*/ 21 w 50"/>
                  <a:gd name="T11" fmla="*/ 1 h 71"/>
                  <a:gd name="T12" fmla="*/ 41 w 50"/>
                  <a:gd name="T13" fmla="*/ 11 h 71"/>
                  <a:gd name="T14" fmla="*/ 34 w 50"/>
                  <a:gd name="T15" fmla="*/ 59 h 71"/>
                  <a:gd name="T16" fmla="*/ 9 w 50"/>
                  <a:gd name="T17" fmla="*/ 71 h 71"/>
                  <a:gd name="T18" fmla="*/ 31 w 50"/>
                  <a:gd name="T19" fmla="*/ 32 h 71"/>
                  <a:gd name="T20" fmla="*/ 32 w 50"/>
                  <a:gd name="T21" fmla="*/ 32 h 71"/>
                  <a:gd name="T22" fmla="*/ 28 w 50"/>
                  <a:gd name="T23" fmla="*/ 12 h 71"/>
                  <a:gd name="T24" fmla="*/ 25 w 50"/>
                  <a:gd name="T25" fmla="*/ 6 h 71"/>
                  <a:gd name="T26" fmla="*/ 19 w 50"/>
                  <a:gd name="T27" fmla="*/ 3 h 71"/>
                  <a:gd name="T28" fmla="*/ 15 w 50"/>
                  <a:gd name="T29" fmla="*/ 8 h 71"/>
                  <a:gd name="T30" fmla="*/ 14 w 50"/>
                  <a:gd name="T31" fmla="*/ 10 h 71"/>
                  <a:gd name="T32" fmla="*/ 18 w 50"/>
                  <a:gd name="T33" fmla="*/ 32 h 71"/>
                  <a:gd name="T34" fmla="*/ 21 w 50"/>
                  <a:gd name="T35" fmla="*/ 37 h 71"/>
                  <a:gd name="T36" fmla="*/ 29 w 50"/>
                  <a:gd name="T37" fmla="*/ 39 h 71"/>
                  <a:gd name="T38" fmla="*/ 31 w 50"/>
                  <a:gd name="T39" fmla="*/ 33 h 71"/>
                  <a:gd name="T40" fmla="*/ 31 w 50"/>
                  <a:gd name="T41" fmla="*/ 32 h 7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Lst>
                <a:rect l="0" t="0" r="r" b="b"/>
                <a:pathLst>
                  <a:path w="50" h="71">
                    <a:moveTo>
                      <a:pt x="9" y="71"/>
                    </a:moveTo>
                    <a:cubicBezTo>
                      <a:pt x="22" y="66"/>
                      <a:pt x="29" y="55"/>
                      <a:pt x="31" y="41"/>
                    </a:cubicBezTo>
                    <a:cubicBezTo>
                      <a:pt x="28" y="42"/>
                      <a:pt x="26" y="43"/>
                      <a:pt x="23" y="44"/>
                    </a:cubicBezTo>
                    <a:cubicBezTo>
                      <a:pt x="14" y="46"/>
                      <a:pt x="7" y="42"/>
                      <a:pt x="3" y="33"/>
                    </a:cubicBezTo>
                    <a:cubicBezTo>
                      <a:pt x="0" y="26"/>
                      <a:pt x="1" y="19"/>
                      <a:pt x="3" y="13"/>
                    </a:cubicBezTo>
                    <a:cubicBezTo>
                      <a:pt x="7" y="5"/>
                      <a:pt x="13" y="1"/>
                      <a:pt x="21" y="1"/>
                    </a:cubicBezTo>
                    <a:cubicBezTo>
                      <a:pt x="29" y="0"/>
                      <a:pt x="36" y="3"/>
                      <a:pt x="41" y="11"/>
                    </a:cubicBezTo>
                    <a:cubicBezTo>
                      <a:pt x="50" y="26"/>
                      <a:pt x="47" y="47"/>
                      <a:pt x="34" y="59"/>
                    </a:cubicBezTo>
                    <a:cubicBezTo>
                      <a:pt x="28" y="65"/>
                      <a:pt x="17" y="70"/>
                      <a:pt x="9" y="71"/>
                    </a:cubicBezTo>
                    <a:close/>
                    <a:moveTo>
                      <a:pt x="31" y="32"/>
                    </a:moveTo>
                    <a:cubicBezTo>
                      <a:pt x="31" y="32"/>
                      <a:pt x="31" y="32"/>
                      <a:pt x="32" y="32"/>
                    </a:cubicBezTo>
                    <a:cubicBezTo>
                      <a:pt x="30" y="25"/>
                      <a:pt x="29" y="19"/>
                      <a:pt x="28" y="12"/>
                    </a:cubicBezTo>
                    <a:cubicBezTo>
                      <a:pt x="27" y="10"/>
                      <a:pt x="26" y="8"/>
                      <a:pt x="25" y="6"/>
                    </a:cubicBezTo>
                    <a:cubicBezTo>
                      <a:pt x="24" y="4"/>
                      <a:pt x="22" y="3"/>
                      <a:pt x="19" y="3"/>
                    </a:cubicBezTo>
                    <a:cubicBezTo>
                      <a:pt x="17" y="4"/>
                      <a:pt x="15" y="5"/>
                      <a:pt x="15" y="8"/>
                    </a:cubicBezTo>
                    <a:cubicBezTo>
                      <a:pt x="15" y="9"/>
                      <a:pt x="14" y="10"/>
                      <a:pt x="14" y="10"/>
                    </a:cubicBezTo>
                    <a:cubicBezTo>
                      <a:pt x="15" y="18"/>
                      <a:pt x="16" y="25"/>
                      <a:pt x="18" y="32"/>
                    </a:cubicBezTo>
                    <a:cubicBezTo>
                      <a:pt x="19" y="34"/>
                      <a:pt x="20" y="35"/>
                      <a:pt x="21" y="37"/>
                    </a:cubicBezTo>
                    <a:cubicBezTo>
                      <a:pt x="23" y="39"/>
                      <a:pt x="25" y="39"/>
                      <a:pt x="29" y="39"/>
                    </a:cubicBezTo>
                    <a:cubicBezTo>
                      <a:pt x="32" y="38"/>
                      <a:pt x="31" y="35"/>
                      <a:pt x="31" y="33"/>
                    </a:cubicBezTo>
                    <a:cubicBezTo>
                      <a:pt x="31" y="33"/>
                      <a:pt x="31" y="32"/>
                      <a:pt x="31"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65" name="Freeform 54"/>
              <p:cNvSpPr/>
              <p:nvPr/>
            </p:nvSpPr>
            <p:spPr bwMode="auto">
              <a:xfrm>
                <a:off x="4323703" y="20386164"/>
                <a:ext cx="471894" cy="534814"/>
              </a:xfrm>
              <a:custGeom>
                <a:avLst/>
                <a:gdLst>
                  <a:gd name="T0" fmla="*/ 42 w 68"/>
                  <a:gd name="T1" fmla="*/ 7 h 77"/>
                  <a:gd name="T2" fmla="*/ 62 w 68"/>
                  <a:gd name="T3" fmla="*/ 0 h 77"/>
                  <a:gd name="T4" fmla="*/ 60 w 68"/>
                  <a:gd name="T5" fmla="*/ 3 h 77"/>
                  <a:gd name="T6" fmla="*/ 57 w 68"/>
                  <a:gd name="T7" fmla="*/ 12 h 77"/>
                  <a:gd name="T8" fmla="*/ 65 w 68"/>
                  <a:gd name="T9" fmla="*/ 40 h 77"/>
                  <a:gd name="T10" fmla="*/ 67 w 68"/>
                  <a:gd name="T11" fmla="*/ 55 h 77"/>
                  <a:gd name="T12" fmla="*/ 62 w 68"/>
                  <a:gd name="T13" fmla="*/ 68 h 77"/>
                  <a:gd name="T14" fmla="*/ 34 w 68"/>
                  <a:gd name="T15" fmla="*/ 76 h 77"/>
                  <a:gd name="T16" fmla="*/ 21 w 68"/>
                  <a:gd name="T17" fmla="*/ 66 h 77"/>
                  <a:gd name="T18" fmla="*/ 19 w 68"/>
                  <a:gd name="T19" fmla="*/ 60 h 77"/>
                  <a:gd name="T20" fmla="*/ 10 w 68"/>
                  <a:gd name="T21" fmla="*/ 27 h 77"/>
                  <a:gd name="T22" fmla="*/ 9 w 68"/>
                  <a:gd name="T23" fmla="*/ 25 h 77"/>
                  <a:gd name="T24" fmla="*/ 2 w 68"/>
                  <a:gd name="T25" fmla="*/ 20 h 77"/>
                  <a:gd name="T26" fmla="*/ 0 w 68"/>
                  <a:gd name="T27" fmla="*/ 19 h 77"/>
                  <a:gd name="T28" fmla="*/ 27 w 68"/>
                  <a:gd name="T29" fmla="*/ 10 h 77"/>
                  <a:gd name="T30" fmla="*/ 30 w 68"/>
                  <a:gd name="T31" fmla="*/ 10 h 77"/>
                  <a:gd name="T32" fmla="*/ 30 w 68"/>
                  <a:gd name="T33" fmla="*/ 11 h 77"/>
                  <a:gd name="T34" fmla="*/ 27 w 68"/>
                  <a:gd name="T35" fmla="*/ 12 h 77"/>
                  <a:gd name="T36" fmla="*/ 24 w 68"/>
                  <a:gd name="T37" fmla="*/ 20 h 77"/>
                  <a:gd name="T38" fmla="*/ 34 w 68"/>
                  <a:gd name="T39" fmla="*/ 59 h 77"/>
                  <a:gd name="T40" fmla="*/ 35 w 68"/>
                  <a:gd name="T41" fmla="*/ 61 h 77"/>
                  <a:gd name="T42" fmla="*/ 50 w 68"/>
                  <a:gd name="T43" fmla="*/ 70 h 77"/>
                  <a:gd name="T44" fmla="*/ 64 w 68"/>
                  <a:gd name="T45" fmla="*/ 55 h 77"/>
                  <a:gd name="T46" fmla="*/ 63 w 68"/>
                  <a:gd name="T47" fmla="*/ 45 h 77"/>
                  <a:gd name="T48" fmla="*/ 54 w 68"/>
                  <a:gd name="T49" fmla="*/ 15 h 77"/>
                  <a:gd name="T50" fmla="*/ 44 w 68"/>
                  <a:gd name="T51" fmla="*/ 7 h 77"/>
                  <a:gd name="T52" fmla="*/ 42 w 68"/>
                  <a:gd name="T53" fmla="*/ 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Lst>
                <a:rect l="0" t="0" r="r" b="b"/>
                <a:pathLst>
                  <a:path w="68" h="77">
                    <a:moveTo>
                      <a:pt x="42" y="7"/>
                    </a:moveTo>
                    <a:cubicBezTo>
                      <a:pt x="45" y="4"/>
                      <a:pt x="57" y="1"/>
                      <a:pt x="62" y="0"/>
                    </a:cubicBezTo>
                    <a:cubicBezTo>
                      <a:pt x="61" y="1"/>
                      <a:pt x="61" y="2"/>
                      <a:pt x="60" y="3"/>
                    </a:cubicBezTo>
                    <a:cubicBezTo>
                      <a:pt x="57" y="5"/>
                      <a:pt x="56" y="8"/>
                      <a:pt x="57" y="12"/>
                    </a:cubicBezTo>
                    <a:cubicBezTo>
                      <a:pt x="60" y="21"/>
                      <a:pt x="63" y="31"/>
                      <a:pt x="65" y="40"/>
                    </a:cubicBezTo>
                    <a:cubicBezTo>
                      <a:pt x="66" y="45"/>
                      <a:pt x="67" y="50"/>
                      <a:pt x="67" y="55"/>
                    </a:cubicBezTo>
                    <a:cubicBezTo>
                      <a:pt x="68" y="61"/>
                      <a:pt x="66" y="65"/>
                      <a:pt x="62" y="68"/>
                    </a:cubicBezTo>
                    <a:cubicBezTo>
                      <a:pt x="54" y="74"/>
                      <a:pt x="44" y="77"/>
                      <a:pt x="34" y="76"/>
                    </a:cubicBezTo>
                    <a:cubicBezTo>
                      <a:pt x="28" y="75"/>
                      <a:pt x="24" y="72"/>
                      <a:pt x="21" y="66"/>
                    </a:cubicBezTo>
                    <a:cubicBezTo>
                      <a:pt x="20" y="64"/>
                      <a:pt x="19" y="62"/>
                      <a:pt x="19" y="60"/>
                    </a:cubicBezTo>
                    <a:cubicBezTo>
                      <a:pt x="16" y="49"/>
                      <a:pt x="13" y="38"/>
                      <a:pt x="10" y="27"/>
                    </a:cubicBezTo>
                    <a:cubicBezTo>
                      <a:pt x="10" y="27"/>
                      <a:pt x="9" y="26"/>
                      <a:pt x="9" y="25"/>
                    </a:cubicBezTo>
                    <a:cubicBezTo>
                      <a:pt x="8" y="22"/>
                      <a:pt x="6" y="20"/>
                      <a:pt x="2" y="20"/>
                    </a:cubicBezTo>
                    <a:cubicBezTo>
                      <a:pt x="1" y="20"/>
                      <a:pt x="1" y="20"/>
                      <a:pt x="0" y="19"/>
                    </a:cubicBezTo>
                    <a:cubicBezTo>
                      <a:pt x="8" y="15"/>
                      <a:pt x="18" y="13"/>
                      <a:pt x="27" y="10"/>
                    </a:cubicBezTo>
                    <a:cubicBezTo>
                      <a:pt x="28" y="10"/>
                      <a:pt x="29" y="10"/>
                      <a:pt x="30" y="10"/>
                    </a:cubicBezTo>
                    <a:cubicBezTo>
                      <a:pt x="30" y="10"/>
                      <a:pt x="30" y="10"/>
                      <a:pt x="30" y="11"/>
                    </a:cubicBezTo>
                    <a:cubicBezTo>
                      <a:pt x="29" y="11"/>
                      <a:pt x="28" y="12"/>
                      <a:pt x="27" y="12"/>
                    </a:cubicBezTo>
                    <a:cubicBezTo>
                      <a:pt x="24" y="14"/>
                      <a:pt x="23" y="16"/>
                      <a:pt x="24" y="20"/>
                    </a:cubicBezTo>
                    <a:cubicBezTo>
                      <a:pt x="27" y="33"/>
                      <a:pt x="31" y="46"/>
                      <a:pt x="34" y="59"/>
                    </a:cubicBezTo>
                    <a:cubicBezTo>
                      <a:pt x="35" y="60"/>
                      <a:pt x="35" y="60"/>
                      <a:pt x="35" y="61"/>
                    </a:cubicBezTo>
                    <a:cubicBezTo>
                      <a:pt x="38" y="68"/>
                      <a:pt x="43" y="71"/>
                      <a:pt x="50" y="70"/>
                    </a:cubicBezTo>
                    <a:cubicBezTo>
                      <a:pt x="59" y="68"/>
                      <a:pt x="64" y="63"/>
                      <a:pt x="64" y="55"/>
                    </a:cubicBezTo>
                    <a:cubicBezTo>
                      <a:pt x="64" y="51"/>
                      <a:pt x="63" y="48"/>
                      <a:pt x="63" y="45"/>
                    </a:cubicBezTo>
                    <a:cubicBezTo>
                      <a:pt x="60" y="35"/>
                      <a:pt x="57" y="25"/>
                      <a:pt x="54" y="15"/>
                    </a:cubicBezTo>
                    <a:cubicBezTo>
                      <a:pt x="52" y="8"/>
                      <a:pt x="51" y="7"/>
                      <a:pt x="44" y="7"/>
                    </a:cubicBezTo>
                    <a:cubicBezTo>
                      <a:pt x="43" y="7"/>
                      <a:pt x="43" y="7"/>
                      <a:pt x="42" y="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66" name="Freeform 55"/>
              <p:cNvSpPr/>
              <p:nvPr/>
            </p:nvSpPr>
            <p:spPr bwMode="auto">
              <a:xfrm>
                <a:off x="7894371" y="22195094"/>
                <a:ext cx="550543" cy="440435"/>
              </a:xfrm>
              <a:custGeom>
                <a:avLst/>
                <a:gdLst>
                  <a:gd name="T0" fmla="*/ 0 w 79"/>
                  <a:gd name="T1" fmla="*/ 22 h 63"/>
                  <a:gd name="T2" fmla="*/ 20 w 79"/>
                  <a:gd name="T3" fmla="*/ 13 h 63"/>
                  <a:gd name="T4" fmla="*/ 20 w 79"/>
                  <a:gd name="T5" fmla="*/ 17 h 63"/>
                  <a:gd name="T6" fmla="*/ 12 w 79"/>
                  <a:gd name="T7" fmla="*/ 26 h 63"/>
                  <a:gd name="T8" fmla="*/ 13 w 79"/>
                  <a:gd name="T9" fmla="*/ 46 h 63"/>
                  <a:gd name="T10" fmla="*/ 24 w 79"/>
                  <a:gd name="T11" fmla="*/ 50 h 63"/>
                  <a:gd name="T12" fmla="*/ 32 w 79"/>
                  <a:gd name="T13" fmla="*/ 42 h 63"/>
                  <a:gd name="T14" fmla="*/ 32 w 79"/>
                  <a:gd name="T15" fmla="*/ 35 h 63"/>
                  <a:gd name="T16" fmla="*/ 35 w 79"/>
                  <a:gd name="T17" fmla="*/ 14 h 63"/>
                  <a:gd name="T18" fmla="*/ 51 w 79"/>
                  <a:gd name="T19" fmla="*/ 1 h 63"/>
                  <a:gd name="T20" fmla="*/ 66 w 79"/>
                  <a:gd name="T21" fmla="*/ 7 h 63"/>
                  <a:gd name="T22" fmla="*/ 73 w 79"/>
                  <a:gd name="T23" fmla="*/ 24 h 63"/>
                  <a:gd name="T24" fmla="*/ 73 w 79"/>
                  <a:gd name="T25" fmla="*/ 28 h 63"/>
                  <a:gd name="T26" fmla="*/ 76 w 79"/>
                  <a:gd name="T27" fmla="*/ 32 h 63"/>
                  <a:gd name="T28" fmla="*/ 79 w 79"/>
                  <a:gd name="T29" fmla="*/ 34 h 63"/>
                  <a:gd name="T30" fmla="*/ 59 w 79"/>
                  <a:gd name="T31" fmla="*/ 42 h 63"/>
                  <a:gd name="T32" fmla="*/ 62 w 79"/>
                  <a:gd name="T33" fmla="*/ 38 h 63"/>
                  <a:gd name="T34" fmla="*/ 69 w 79"/>
                  <a:gd name="T35" fmla="*/ 26 h 63"/>
                  <a:gd name="T36" fmla="*/ 65 w 79"/>
                  <a:gd name="T37" fmla="*/ 12 h 63"/>
                  <a:gd name="T38" fmla="*/ 50 w 79"/>
                  <a:gd name="T39" fmla="*/ 14 h 63"/>
                  <a:gd name="T40" fmla="*/ 49 w 79"/>
                  <a:gd name="T41" fmla="*/ 21 h 63"/>
                  <a:gd name="T42" fmla="*/ 48 w 79"/>
                  <a:gd name="T43" fmla="*/ 39 h 63"/>
                  <a:gd name="T44" fmla="*/ 45 w 79"/>
                  <a:gd name="T45" fmla="*/ 50 h 63"/>
                  <a:gd name="T46" fmla="*/ 15 w 79"/>
                  <a:gd name="T47" fmla="*/ 53 h 63"/>
                  <a:gd name="T48" fmla="*/ 7 w 79"/>
                  <a:gd name="T49" fmla="*/ 34 h 63"/>
                  <a:gd name="T50" fmla="*/ 0 w 79"/>
                  <a:gd name="T51" fmla="*/ 22 h 6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Lst>
                <a:rect l="0" t="0" r="r" b="b"/>
                <a:pathLst>
                  <a:path w="79" h="63">
                    <a:moveTo>
                      <a:pt x="0" y="22"/>
                    </a:moveTo>
                    <a:cubicBezTo>
                      <a:pt x="7" y="19"/>
                      <a:pt x="14" y="16"/>
                      <a:pt x="20" y="13"/>
                    </a:cubicBezTo>
                    <a:cubicBezTo>
                      <a:pt x="22" y="15"/>
                      <a:pt x="21" y="16"/>
                      <a:pt x="20" y="17"/>
                    </a:cubicBezTo>
                    <a:cubicBezTo>
                      <a:pt x="17" y="20"/>
                      <a:pt x="14" y="23"/>
                      <a:pt x="12" y="26"/>
                    </a:cubicBezTo>
                    <a:cubicBezTo>
                      <a:pt x="8" y="33"/>
                      <a:pt x="9" y="39"/>
                      <a:pt x="13" y="46"/>
                    </a:cubicBezTo>
                    <a:cubicBezTo>
                      <a:pt x="16" y="50"/>
                      <a:pt x="19" y="51"/>
                      <a:pt x="24" y="50"/>
                    </a:cubicBezTo>
                    <a:cubicBezTo>
                      <a:pt x="28" y="49"/>
                      <a:pt x="31" y="46"/>
                      <a:pt x="32" y="42"/>
                    </a:cubicBezTo>
                    <a:cubicBezTo>
                      <a:pt x="32" y="40"/>
                      <a:pt x="32" y="37"/>
                      <a:pt x="32" y="35"/>
                    </a:cubicBezTo>
                    <a:cubicBezTo>
                      <a:pt x="33" y="28"/>
                      <a:pt x="33" y="21"/>
                      <a:pt x="35" y="14"/>
                    </a:cubicBezTo>
                    <a:cubicBezTo>
                      <a:pt x="37" y="6"/>
                      <a:pt x="43" y="2"/>
                      <a:pt x="51" y="1"/>
                    </a:cubicBezTo>
                    <a:cubicBezTo>
                      <a:pt x="57" y="0"/>
                      <a:pt x="62" y="3"/>
                      <a:pt x="66" y="7"/>
                    </a:cubicBezTo>
                    <a:cubicBezTo>
                      <a:pt x="70" y="12"/>
                      <a:pt x="72" y="18"/>
                      <a:pt x="73" y="24"/>
                    </a:cubicBezTo>
                    <a:cubicBezTo>
                      <a:pt x="73" y="26"/>
                      <a:pt x="73" y="27"/>
                      <a:pt x="73" y="28"/>
                    </a:cubicBezTo>
                    <a:cubicBezTo>
                      <a:pt x="73" y="30"/>
                      <a:pt x="74" y="32"/>
                      <a:pt x="76" y="32"/>
                    </a:cubicBezTo>
                    <a:cubicBezTo>
                      <a:pt x="77" y="32"/>
                      <a:pt x="78" y="33"/>
                      <a:pt x="79" y="34"/>
                    </a:cubicBezTo>
                    <a:cubicBezTo>
                      <a:pt x="75" y="37"/>
                      <a:pt x="63" y="42"/>
                      <a:pt x="59" y="42"/>
                    </a:cubicBezTo>
                    <a:cubicBezTo>
                      <a:pt x="60" y="40"/>
                      <a:pt x="61" y="39"/>
                      <a:pt x="62" y="38"/>
                    </a:cubicBezTo>
                    <a:cubicBezTo>
                      <a:pt x="65" y="34"/>
                      <a:pt x="68" y="31"/>
                      <a:pt x="69" y="26"/>
                    </a:cubicBezTo>
                    <a:cubicBezTo>
                      <a:pt x="70" y="21"/>
                      <a:pt x="69" y="16"/>
                      <a:pt x="65" y="12"/>
                    </a:cubicBezTo>
                    <a:cubicBezTo>
                      <a:pt x="61" y="7"/>
                      <a:pt x="53" y="8"/>
                      <a:pt x="50" y="14"/>
                    </a:cubicBezTo>
                    <a:cubicBezTo>
                      <a:pt x="49" y="16"/>
                      <a:pt x="49" y="19"/>
                      <a:pt x="49" y="21"/>
                    </a:cubicBezTo>
                    <a:cubicBezTo>
                      <a:pt x="48" y="27"/>
                      <a:pt x="49" y="33"/>
                      <a:pt x="48" y="39"/>
                    </a:cubicBezTo>
                    <a:cubicBezTo>
                      <a:pt x="47" y="42"/>
                      <a:pt x="47" y="46"/>
                      <a:pt x="45" y="50"/>
                    </a:cubicBezTo>
                    <a:cubicBezTo>
                      <a:pt x="39" y="60"/>
                      <a:pt x="24" y="63"/>
                      <a:pt x="15" y="53"/>
                    </a:cubicBezTo>
                    <a:cubicBezTo>
                      <a:pt x="11" y="47"/>
                      <a:pt x="8" y="41"/>
                      <a:pt x="7" y="34"/>
                    </a:cubicBezTo>
                    <a:cubicBezTo>
                      <a:pt x="5" y="27"/>
                      <a:pt x="5" y="27"/>
                      <a:pt x="0" y="2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67" name="Freeform 56"/>
              <p:cNvSpPr/>
              <p:nvPr/>
            </p:nvSpPr>
            <p:spPr bwMode="auto">
              <a:xfrm>
                <a:off x="7902235" y="24263565"/>
                <a:ext cx="542679" cy="503354"/>
              </a:xfrm>
              <a:custGeom>
                <a:avLst/>
                <a:gdLst>
                  <a:gd name="T0" fmla="*/ 64 w 77"/>
                  <a:gd name="T1" fmla="*/ 40 h 72"/>
                  <a:gd name="T2" fmla="*/ 65 w 77"/>
                  <a:gd name="T3" fmla="*/ 37 h 72"/>
                  <a:gd name="T4" fmla="*/ 59 w 77"/>
                  <a:gd name="T5" fmla="*/ 30 h 72"/>
                  <a:gd name="T6" fmla="*/ 45 w 77"/>
                  <a:gd name="T7" fmla="*/ 32 h 72"/>
                  <a:gd name="T8" fmla="*/ 37 w 77"/>
                  <a:gd name="T9" fmla="*/ 32 h 72"/>
                  <a:gd name="T10" fmla="*/ 33 w 77"/>
                  <a:gd name="T11" fmla="*/ 33 h 72"/>
                  <a:gd name="T12" fmla="*/ 39 w 77"/>
                  <a:gd name="T13" fmla="*/ 41 h 72"/>
                  <a:gd name="T14" fmla="*/ 47 w 77"/>
                  <a:gd name="T15" fmla="*/ 52 h 72"/>
                  <a:gd name="T16" fmla="*/ 50 w 77"/>
                  <a:gd name="T17" fmla="*/ 56 h 72"/>
                  <a:gd name="T18" fmla="*/ 57 w 77"/>
                  <a:gd name="T19" fmla="*/ 55 h 72"/>
                  <a:gd name="T20" fmla="*/ 60 w 77"/>
                  <a:gd name="T21" fmla="*/ 51 h 72"/>
                  <a:gd name="T22" fmla="*/ 53 w 77"/>
                  <a:gd name="T23" fmla="*/ 72 h 72"/>
                  <a:gd name="T24" fmla="*/ 52 w 77"/>
                  <a:gd name="T25" fmla="*/ 71 h 72"/>
                  <a:gd name="T26" fmla="*/ 48 w 77"/>
                  <a:gd name="T27" fmla="*/ 60 h 72"/>
                  <a:gd name="T28" fmla="*/ 31 w 77"/>
                  <a:gd name="T29" fmla="*/ 37 h 72"/>
                  <a:gd name="T30" fmla="*/ 26 w 77"/>
                  <a:gd name="T31" fmla="*/ 33 h 72"/>
                  <a:gd name="T32" fmla="*/ 13 w 77"/>
                  <a:gd name="T33" fmla="*/ 27 h 72"/>
                  <a:gd name="T34" fmla="*/ 2 w 77"/>
                  <a:gd name="T35" fmla="*/ 31 h 72"/>
                  <a:gd name="T36" fmla="*/ 1 w 77"/>
                  <a:gd name="T37" fmla="*/ 32 h 72"/>
                  <a:gd name="T38" fmla="*/ 0 w 77"/>
                  <a:gd name="T39" fmla="*/ 30 h 72"/>
                  <a:gd name="T40" fmla="*/ 12 w 77"/>
                  <a:gd name="T41" fmla="*/ 1 h 72"/>
                  <a:gd name="T42" fmla="*/ 13 w 77"/>
                  <a:gd name="T43" fmla="*/ 0 h 72"/>
                  <a:gd name="T44" fmla="*/ 13 w 77"/>
                  <a:gd name="T45" fmla="*/ 3 h 72"/>
                  <a:gd name="T46" fmla="*/ 18 w 77"/>
                  <a:gd name="T47" fmla="*/ 12 h 72"/>
                  <a:gd name="T48" fmla="*/ 30 w 77"/>
                  <a:gd name="T49" fmla="*/ 17 h 72"/>
                  <a:gd name="T50" fmla="*/ 34 w 77"/>
                  <a:gd name="T51" fmla="*/ 18 h 72"/>
                  <a:gd name="T52" fmla="*/ 67 w 77"/>
                  <a:gd name="T53" fmla="*/ 14 h 72"/>
                  <a:gd name="T54" fmla="*/ 76 w 77"/>
                  <a:gd name="T55" fmla="*/ 8 h 72"/>
                  <a:gd name="T56" fmla="*/ 77 w 77"/>
                  <a:gd name="T57" fmla="*/ 10 h 72"/>
                  <a:gd name="T58" fmla="*/ 66 w 77"/>
                  <a:gd name="T59" fmla="*/ 39 h 72"/>
                  <a:gd name="T60" fmla="*/ 64 w 77"/>
                  <a:gd name="T61" fmla="*/ 40 h 7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Lst>
                <a:rect l="0" t="0" r="r" b="b"/>
                <a:pathLst>
                  <a:path w="77" h="72">
                    <a:moveTo>
                      <a:pt x="64" y="40"/>
                    </a:moveTo>
                    <a:cubicBezTo>
                      <a:pt x="65" y="39"/>
                      <a:pt x="65" y="38"/>
                      <a:pt x="65" y="37"/>
                    </a:cubicBezTo>
                    <a:cubicBezTo>
                      <a:pt x="67" y="31"/>
                      <a:pt x="66" y="30"/>
                      <a:pt x="59" y="30"/>
                    </a:cubicBezTo>
                    <a:cubicBezTo>
                      <a:pt x="54" y="31"/>
                      <a:pt x="50" y="31"/>
                      <a:pt x="45" y="32"/>
                    </a:cubicBezTo>
                    <a:cubicBezTo>
                      <a:pt x="42" y="32"/>
                      <a:pt x="40" y="32"/>
                      <a:pt x="37" y="32"/>
                    </a:cubicBezTo>
                    <a:cubicBezTo>
                      <a:pt x="36" y="33"/>
                      <a:pt x="35" y="33"/>
                      <a:pt x="33" y="33"/>
                    </a:cubicBezTo>
                    <a:cubicBezTo>
                      <a:pt x="35" y="36"/>
                      <a:pt x="37" y="39"/>
                      <a:pt x="39" y="41"/>
                    </a:cubicBezTo>
                    <a:cubicBezTo>
                      <a:pt x="41" y="45"/>
                      <a:pt x="44" y="48"/>
                      <a:pt x="47" y="52"/>
                    </a:cubicBezTo>
                    <a:cubicBezTo>
                      <a:pt x="48" y="53"/>
                      <a:pt x="49" y="55"/>
                      <a:pt x="50" y="56"/>
                    </a:cubicBezTo>
                    <a:cubicBezTo>
                      <a:pt x="53" y="58"/>
                      <a:pt x="55" y="58"/>
                      <a:pt x="57" y="55"/>
                    </a:cubicBezTo>
                    <a:cubicBezTo>
                      <a:pt x="58" y="54"/>
                      <a:pt x="59" y="53"/>
                      <a:pt x="60" y="51"/>
                    </a:cubicBezTo>
                    <a:cubicBezTo>
                      <a:pt x="60" y="55"/>
                      <a:pt x="56" y="68"/>
                      <a:pt x="53" y="72"/>
                    </a:cubicBezTo>
                    <a:cubicBezTo>
                      <a:pt x="53" y="71"/>
                      <a:pt x="52" y="71"/>
                      <a:pt x="52" y="71"/>
                    </a:cubicBezTo>
                    <a:cubicBezTo>
                      <a:pt x="52" y="67"/>
                      <a:pt x="50" y="64"/>
                      <a:pt x="48" y="60"/>
                    </a:cubicBezTo>
                    <a:cubicBezTo>
                      <a:pt x="42" y="53"/>
                      <a:pt x="37" y="45"/>
                      <a:pt x="31" y="37"/>
                    </a:cubicBezTo>
                    <a:cubicBezTo>
                      <a:pt x="30" y="35"/>
                      <a:pt x="29" y="34"/>
                      <a:pt x="26" y="33"/>
                    </a:cubicBezTo>
                    <a:cubicBezTo>
                      <a:pt x="22" y="31"/>
                      <a:pt x="17" y="29"/>
                      <a:pt x="13" y="27"/>
                    </a:cubicBezTo>
                    <a:cubicBezTo>
                      <a:pt x="7" y="25"/>
                      <a:pt x="6" y="25"/>
                      <a:pt x="2" y="31"/>
                    </a:cubicBezTo>
                    <a:cubicBezTo>
                      <a:pt x="2" y="31"/>
                      <a:pt x="1" y="31"/>
                      <a:pt x="1" y="32"/>
                    </a:cubicBezTo>
                    <a:cubicBezTo>
                      <a:pt x="1" y="31"/>
                      <a:pt x="0" y="31"/>
                      <a:pt x="0" y="30"/>
                    </a:cubicBezTo>
                    <a:cubicBezTo>
                      <a:pt x="4" y="20"/>
                      <a:pt x="8" y="11"/>
                      <a:pt x="12" y="1"/>
                    </a:cubicBezTo>
                    <a:cubicBezTo>
                      <a:pt x="12" y="1"/>
                      <a:pt x="12" y="0"/>
                      <a:pt x="13" y="0"/>
                    </a:cubicBezTo>
                    <a:cubicBezTo>
                      <a:pt x="13" y="1"/>
                      <a:pt x="13" y="2"/>
                      <a:pt x="13" y="3"/>
                    </a:cubicBezTo>
                    <a:cubicBezTo>
                      <a:pt x="12" y="8"/>
                      <a:pt x="13" y="10"/>
                      <a:pt x="18" y="12"/>
                    </a:cubicBezTo>
                    <a:cubicBezTo>
                      <a:pt x="22" y="14"/>
                      <a:pt x="26" y="16"/>
                      <a:pt x="30" y="17"/>
                    </a:cubicBezTo>
                    <a:cubicBezTo>
                      <a:pt x="31" y="18"/>
                      <a:pt x="33" y="18"/>
                      <a:pt x="34" y="18"/>
                    </a:cubicBezTo>
                    <a:cubicBezTo>
                      <a:pt x="45" y="17"/>
                      <a:pt x="56" y="15"/>
                      <a:pt x="67" y="14"/>
                    </a:cubicBezTo>
                    <a:cubicBezTo>
                      <a:pt x="70" y="13"/>
                      <a:pt x="74" y="12"/>
                      <a:pt x="76" y="8"/>
                    </a:cubicBezTo>
                    <a:cubicBezTo>
                      <a:pt x="77" y="9"/>
                      <a:pt x="77" y="10"/>
                      <a:pt x="77" y="10"/>
                    </a:cubicBezTo>
                    <a:cubicBezTo>
                      <a:pt x="74" y="20"/>
                      <a:pt x="70" y="29"/>
                      <a:pt x="66" y="39"/>
                    </a:cubicBezTo>
                    <a:cubicBezTo>
                      <a:pt x="66" y="39"/>
                      <a:pt x="66" y="39"/>
                      <a:pt x="64" y="4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68" name="Freeform 57"/>
              <p:cNvSpPr/>
              <p:nvPr/>
            </p:nvSpPr>
            <p:spPr bwMode="auto">
              <a:xfrm>
                <a:off x="8098858" y="23484939"/>
                <a:ext cx="479759" cy="424705"/>
              </a:xfrm>
              <a:custGeom>
                <a:avLst/>
                <a:gdLst>
                  <a:gd name="T0" fmla="*/ 5 w 68"/>
                  <a:gd name="T1" fmla="*/ 10 h 61"/>
                  <a:gd name="T2" fmla="*/ 5 w 68"/>
                  <a:gd name="T3" fmla="*/ 13 h 61"/>
                  <a:gd name="T4" fmla="*/ 12 w 68"/>
                  <a:gd name="T5" fmla="*/ 20 h 61"/>
                  <a:gd name="T6" fmla="*/ 37 w 68"/>
                  <a:gd name="T7" fmla="*/ 22 h 61"/>
                  <a:gd name="T8" fmla="*/ 61 w 68"/>
                  <a:gd name="T9" fmla="*/ 23 h 61"/>
                  <a:gd name="T10" fmla="*/ 64 w 68"/>
                  <a:gd name="T11" fmla="*/ 23 h 61"/>
                  <a:gd name="T12" fmla="*/ 63 w 68"/>
                  <a:gd name="T13" fmla="*/ 14 h 61"/>
                  <a:gd name="T14" fmla="*/ 58 w 68"/>
                  <a:gd name="T15" fmla="*/ 6 h 61"/>
                  <a:gd name="T16" fmla="*/ 50 w 68"/>
                  <a:gd name="T17" fmla="*/ 1 h 61"/>
                  <a:gd name="T18" fmla="*/ 68 w 68"/>
                  <a:gd name="T19" fmla="*/ 2 h 61"/>
                  <a:gd name="T20" fmla="*/ 64 w 68"/>
                  <a:gd name="T21" fmla="*/ 61 h 61"/>
                  <a:gd name="T22" fmla="*/ 46 w 68"/>
                  <a:gd name="T23" fmla="*/ 60 h 61"/>
                  <a:gd name="T24" fmla="*/ 47 w 68"/>
                  <a:gd name="T25" fmla="*/ 57 h 61"/>
                  <a:gd name="T26" fmla="*/ 49 w 68"/>
                  <a:gd name="T27" fmla="*/ 57 h 61"/>
                  <a:gd name="T28" fmla="*/ 63 w 68"/>
                  <a:gd name="T29" fmla="*/ 40 h 61"/>
                  <a:gd name="T30" fmla="*/ 60 w 68"/>
                  <a:gd name="T31" fmla="*/ 39 h 61"/>
                  <a:gd name="T32" fmla="*/ 17 w 68"/>
                  <a:gd name="T33" fmla="*/ 36 h 61"/>
                  <a:gd name="T34" fmla="*/ 12 w 68"/>
                  <a:gd name="T35" fmla="*/ 35 h 61"/>
                  <a:gd name="T36" fmla="*/ 3 w 68"/>
                  <a:gd name="T37" fmla="*/ 41 h 61"/>
                  <a:gd name="T38" fmla="*/ 2 w 68"/>
                  <a:gd name="T39" fmla="*/ 45 h 61"/>
                  <a:gd name="T40" fmla="*/ 2 w 68"/>
                  <a:gd name="T41" fmla="*/ 36 h 61"/>
                  <a:gd name="T42" fmla="*/ 2 w 68"/>
                  <a:gd name="T43" fmla="*/ 27 h 61"/>
                  <a:gd name="T44" fmla="*/ 3 w 68"/>
                  <a:gd name="T45" fmla="*/ 18 h 61"/>
                  <a:gd name="T46" fmla="*/ 4 w 68"/>
                  <a:gd name="T47" fmla="*/ 9 h 61"/>
                  <a:gd name="T48" fmla="*/ 5 w 68"/>
                  <a:gd name="T49" fmla="*/ 10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Lst>
                <a:rect l="0" t="0" r="r" b="b"/>
                <a:pathLst>
                  <a:path w="68" h="61">
                    <a:moveTo>
                      <a:pt x="5" y="10"/>
                    </a:moveTo>
                    <a:cubicBezTo>
                      <a:pt x="5" y="11"/>
                      <a:pt x="5" y="12"/>
                      <a:pt x="5" y="13"/>
                    </a:cubicBezTo>
                    <a:cubicBezTo>
                      <a:pt x="6" y="17"/>
                      <a:pt x="8" y="19"/>
                      <a:pt x="12" y="20"/>
                    </a:cubicBezTo>
                    <a:cubicBezTo>
                      <a:pt x="20" y="20"/>
                      <a:pt x="29" y="21"/>
                      <a:pt x="37" y="22"/>
                    </a:cubicBezTo>
                    <a:cubicBezTo>
                      <a:pt x="45" y="22"/>
                      <a:pt x="53" y="23"/>
                      <a:pt x="61" y="23"/>
                    </a:cubicBezTo>
                    <a:cubicBezTo>
                      <a:pt x="62" y="23"/>
                      <a:pt x="63" y="23"/>
                      <a:pt x="64" y="23"/>
                    </a:cubicBezTo>
                    <a:cubicBezTo>
                      <a:pt x="65" y="20"/>
                      <a:pt x="64" y="17"/>
                      <a:pt x="63" y="14"/>
                    </a:cubicBezTo>
                    <a:cubicBezTo>
                      <a:pt x="62" y="10"/>
                      <a:pt x="61" y="8"/>
                      <a:pt x="58" y="6"/>
                    </a:cubicBezTo>
                    <a:cubicBezTo>
                      <a:pt x="55" y="4"/>
                      <a:pt x="52" y="3"/>
                      <a:pt x="50" y="1"/>
                    </a:cubicBezTo>
                    <a:cubicBezTo>
                      <a:pt x="56" y="0"/>
                      <a:pt x="62" y="1"/>
                      <a:pt x="68" y="2"/>
                    </a:cubicBezTo>
                    <a:cubicBezTo>
                      <a:pt x="67" y="21"/>
                      <a:pt x="65" y="41"/>
                      <a:pt x="64" y="61"/>
                    </a:cubicBezTo>
                    <a:cubicBezTo>
                      <a:pt x="58" y="61"/>
                      <a:pt x="52" y="61"/>
                      <a:pt x="46" y="60"/>
                    </a:cubicBezTo>
                    <a:cubicBezTo>
                      <a:pt x="46" y="59"/>
                      <a:pt x="46" y="58"/>
                      <a:pt x="47" y="57"/>
                    </a:cubicBezTo>
                    <a:cubicBezTo>
                      <a:pt x="47" y="57"/>
                      <a:pt x="48" y="57"/>
                      <a:pt x="49" y="57"/>
                    </a:cubicBezTo>
                    <a:cubicBezTo>
                      <a:pt x="58" y="55"/>
                      <a:pt x="63" y="50"/>
                      <a:pt x="63" y="40"/>
                    </a:cubicBezTo>
                    <a:cubicBezTo>
                      <a:pt x="62" y="39"/>
                      <a:pt x="61" y="39"/>
                      <a:pt x="60" y="39"/>
                    </a:cubicBezTo>
                    <a:cubicBezTo>
                      <a:pt x="46" y="38"/>
                      <a:pt x="31" y="37"/>
                      <a:pt x="17" y="36"/>
                    </a:cubicBezTo>
                    <a:cubicBezTo>
                      <a:pt x="15" y="36"/>
                      <a:pt x="13" y="35"/>
                      <a:pt x="12" y="35"/>
                    </a:cubicBezTo>
                    <a:cubicBezTo>
                      <a:pt x="7" y="35"/>
                      <a:pt x="4" y="36"/>
                      <a:pt x="3" y="41"/>
                    </a:cubicBezTo>
                    <a:cubicBezTo>
                      <a:pt x="3" y="42"/>
                      <a:pt x="3" y="43"/>
                      <a:pt x="2" y="45"/>
                    </a:cubicBezTo>
                    <a:cubicBezTo>
                      <a:pt x="0" y="41"/>
                      <a:pt x="2" y="38"/>
                      <a:pt x="2" y="36"/>
                    </a:cubicBezTo>
                    <a:cubicBezTo>
                      <a:pt x="2" y="33"/>
                      <a:pt x="2" y="30"/>
                      <a:pt x="2" y="27"/>
                    </a:cubicBezTo>
                    <a:cubicBezTo>
                      <a:pt x="2" y="24"/>
                      <a:pt x="2" y="21"/>
                      <a:pt x="3" y="18"/>
                    </a:cubicBezTo>
                    <a:cubicBezTo>
                      <a:pt x="3" y="15"/>
                      <a:pt x="2" y="12"/>
                      <a:pt x="4" y="9"/>
                    </a:cubicBezTo>
                    <a:cubicBezTo>
                      <a:pt x="4" y="9"/>
                      <a:pt x="4" y="10"/>
                      <a:pt x="5" y="10"/>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69" name="Freeform 58"/>
              <p:cNvSpPr/>
              <p:nvPr/>
            </p:nvSpPr>
            <p:spPr bwMode="auto">
              <a:xfrm>
                <a:off x="6510147" y="20480543"/>
                <a:ext cx="432570" cy="542679"/>
              </a:xfrm>
              <a:custGeom>
                <a:avLst/>
                <a:gdLst>
                  <a:gd name="T0" fmla="*/ 6 w 61"/>
                  <a:gd name="T1" fmla="*/ 77 h 77"/>
                  <a:gd name="T2" fmla="*/ 5 w 61"/>
                  <a:gd name="T3" fmla="*/ 71 h 77"/>
                  <a:gd name="T4" fmla="*/ 5 w 61"/>
                  <a:gd name="T5" fmla="*/ 14 h 77"/>
                  <a:gd name="T6" fmla="*/ 0 w 61"/>
                  <a:gd name="T7" fmla="*/ 1 h 77"/>
                  <a:gd name="T8" fmla="*/ 29 w 61"/>
                  <a:gd name="T9" fmla="*/ 14 h 77"/>
                  <a:gd name="T10" fmla="*/ 25 w 61"/>
                  <a:gd name="T11" fmla="*/ 13 h 77"/>
                  <a:gd name="T12" fmla="*/ 20 w 61"/>
                  <a:gd name="T13" fmla="*/ 16 h 77"/>
                  <a:gd name="T14" fmla="*/ 20 w 61"/>
                  <a:gd name="T15" fmla="*/ 19 h 77"/>
                  <a:gd name="T16" fmla="*/ 19 w 61"/>
                  <a:gd name="T17" fmla="*/ 55 h 77"/>
                  <a:gd name="T18" fmla="*/ 20 w 61"/>
                  <a:gd name="T19" fmla="*/ 57 h 77"/>
                  <a:gd name="T20" fmla="*/ 21 w 61"/>
                  <a:gd name="T21" fmla="*/ 57 h 77"/>
                  <a:gd name="T22" fmla="*/ 45 w 61"/>
                  <a:gd name="T23" fmla="*/ 31 h 77"/>
                  <a:gd name="T24" fmla="*/ 45 w 61"/>
                  <a:gd name="T25" fmla="*/ 31 h 77"/>
                  <a:gd name="T26" fmla="*/ 44 w 61"/>
                  <a:gd name="T27" fmla="*/ 21 h 77"/>
                  <a:gd name="T28" fmla="*/ 43 w 61"/>
                  <a:gd name="T29" fmla="*/ 19 h 77"/>
                  <a:gd name="T30" fmla="*/ 61 w 61"/>
                  <a:gd name="T31" fmla="*/ 26 h 77"/>
                  <a:gd name="T32" fmla="*/ 59 w 61"/>
                  <a:gd name="T33" fmla="*/ 27 h 77"/>
                  <a:gd name="T34" fmla="*/ 49 w 61"/>
                  <a:gd name="T35" fmla="*/ 32 h 77"/>
                  <a:gd name="T36" fmla="*/ 10 w 61"/>
                  <a:gd name="T37" fmla="*/ 73 h 77"/>
                  <a:gd name="T38" fmla="*/ 6 w 61"/>
                  <a:gd name="T39" fmla="*/ 77 h 7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Lst>
                <a:rect l="0" t="0" r="r" b="b"/>
                <a:pathLst>
                  <a:path w="61" h="77">
                    <a:moveTo>
                      <a:pt x="6" y="77"/>
                    </a:moveTo>
                    <a:cubicBezTo>
                      <a:pt x="5" y="74"/>
                      <a:pt x="5" y="73"/>
                      <a:pt x="5" y="71"/>
                    </a:cubicBezTo>
                    <a:cubicBezTo>
                      <a:pt x="5" y="52"/>
                      <a:pt x="5" y="33"/>
                      <a:pt x="5" y="14"/>
                    </a:cubicBezTo>
                    <a:cubicBezTo>
                      <a:pt x="5" y="9"/>
                      <a:pt x="5" y="4"/>
                      <a:pt x="0" y="1"/>
                    </a:cubicBezTo>
                    <a:cubicBezTo>
                      <a:pt x="4" y="0"/>
                      <a:pt x="26" y="10"/>
                      <a:pt x="29" y="14"/>
                    </a:cubicBezTo>
                    <a:cubicBezTo>
                      <a:pt x="28" y="13"/>
                      <a:pt x="27" y="13"/>
                      <a:pt x="25" y="13"/>
                    </a:cubicBezTo>
                    <a:cubicBezTo>
                      <a:pt x="22" y="12"/>
                      <a:pt x="21" y="13"/>
                      <a:pt x="20" y="16"/>
                    </a:cubicBezTo>
                    <a:cubicBezTo>
                      <a:pt x="20" y="17"/>
                      <a:pt x="20" y="18"/>
                      <a:pt x="20" y="19"/>
                    </a:cubicBezTo>
                    <a:cubicBezTo>
                      <a:pt x="19" y="31"/>
                      <a:pt x="19" y="43"/>
                      <a:pt x="19" y="55"/>
                    </a:cubicBezTo>
                    <a:cubicBezTo>
                      <a:pt x="19" y="55"/>
                      <a:pt x="19" y="56"/>
                      <a:pt x="20" y="57"/>
                    </a:cubicBezTo>
                    <a:cubicBezTo>
                      <a:pt x="20" y="57"/>
                      <a:pt x="21" y="57"/>
                      <a:pt x="21" y="57"/>
                    </a:cubicBezTo>
                    <a:cubicBezTo>
                      <a:pt x="29" y="48"/>
                      <a:pt x="37" y="40"/>
                      <a:pt x="45" y="31"/>
                    </a:cubicBezTo>
                    <a:cubicBezTo>
                      <a:pt x="45" y="31"/>
                      <a:pt x="45" y="31"/>
                      <a:pt x="45" y="31"/>
                    </a:cubicBezTo>
                    <a:cubicBezTo>
                      <a:pt x="49" y="26"/>
                      <a:pt x="49" y="24"/>
                      <a:pt x="44" y="21"/>
                    </a:cubicBezTo>
                    <a:cubicBezTo>
                      <a:pt x="43" y="20"/>
                      <a:pt x="43" y="20"/>
                      <a:pt x="43" y="19"/>
                    </a:cubicBezTo>
                    <a:cubicBezTo>
                      <a:pt x="49" y="20"/>
                      <a:pt x="55" y="23"/>
                      <a:pt x="61" y="26"/>
                    </a:cubicBezTo>
                    <a:cubicBezTo>
                      <a:pt x="60" y="27"/>
                      <a:pt x="60" y="27"/>
                      <a:pt x="59" y="27"/>
                    </a:cubicBezTo>
                    <a:cubicBezTo>
                      <a:pt x="55" y="27"/>
                      <a:pt x="52" y="29"/>
                      <a:pt x="49" y="32"/>
                    </a:cubicBezTo>
                    <a:cubicBezTo>
                      <a:pt x="36" y="46"/>
                      <a:pt x="23" y="60"/>
                      <a:pt x="10" y="73"/>
                    </a:cubicBezTo>
                    <a:cubicBezTo>
                      <a:pt x="9" y="74"/>
                      <a:pt x="8" y="75"/>
                      <a:pt x="6" y="77"/>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70" name="Freeform 59"/>
              <p:cNvSpPr/>
              <p:nvPr/>
            </p:nvSpPr>
            <p:spPr bwMode="auto">
              <a:xfrm>
                <a:off x="2585558" y="22053525"/>
                <a:ext cx="495489" cy="432570"/>
              </a:xfrm>
              <a:custGeom>
                <a:avLst/>
                <a:gdLst>
                  <a:gd name="T0" fmla="*/ 0 w 71"/>
                  <a:gd name="T1" fmla="*/ 32 h 61"/>
                  <a:gd name="T2" fmla="*/ 15 w 71"/>
                  <a:gd name="T3" fmla="*/ 0 h 61"/>
                  <a:gd name="T4" fmla="*/ 14 w 71"/>
                  <a:gd name="T5" fmla="*/ 3 h 61"/>
                  <a:gd name="T6" fmla="*/ 19 w 71"/>
                  <a:gd name="T7" fmla="*/ 13 h 61"/>
                  <a:gd name="T8" fmla="*/ 58 w 71"/>
                  <a:gd name="T9" fmla="*/ 33 h 61"/>
                  <a:gd name="T10" fmla="*/ 68 w 71"/>
                  <a:gd name="T11" fmla="*/ 31 h 61"/>
                  <a:gd name="T12" fmla="*/ 71 w 71"/>
                  <a:gd name="T13" fmla="*/ 28 h 61"/>
                  <a:gd name="T14" fmla="*/ 56 w 71"/>
                  <a:gd name="T15" fmla="*/ 61 h 61"/>
                  <a:gd name="T16" fmla="*/ 56 w 71"/>
                  <a:gd name="T17" fmla="*/ 57 h 61"/>
                  <a:gd name="T18" fmla="*/ 52 w 71"/>
                  <a:gd name="T19" fmla="*/ 47 h 61"/>
                  <a:gd name="T20" fmla="*/ 13 w 71"/>
                  <a:gd name="T21" fmla="*/ 28 h 61"/>
                  <a:gd name="T22" fmla="*/ 1 w 71"/>
                  <a:gd name="T23" fmla="*/ 30 h 61"/>
                  <a:gd name="T24" fmla="*/ 0 w 71"/>
                  <a:gd name="T25" fmla="*/ 32 h 61"/>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71" h="61">
                    <a:moveTo>
                      <a:pt x="0" y="32"/>
                    </a:moveTo>
                    <a:cubicBezTo>
                      <a:pt x="0" y="27"/>
                      <a:pt x="11" y="4"/>
                      <a:pt x="15" y="0"/>
                    </a:cubicBezTo>
                    <a:cubicBezTo>
                      <a:pt x="14" y="1"/>
                      <a:pt x="14" y="2"/>
                      <a:pt x="14" y="3"/>
                    </a:cubicBezTo>
                    <a:cubicBezTo>
                      <a:pt x="13" y="9"/>
                      <a:pt x="14" y="11"/>
                      <a:pt x="19" y="13"/>
                    </a:cubicBezTo>
                    <a:cubicBezTo>
                      <a:pt x="32" y="20"/>
                      <a:pt x="45" y="27"/>
                      <a:pt x="58" y="33"/>
                    </a:cubicBezTo>
                    <a:cubicBezTo>
                      <a:pt x="63" y="36"/>
                      <a:pt x="65" y="35"/>
                      <a:pt x="68" y="31"/>
                    </a:cubicBezTo>
                    <a:cubicBezTo>
                      <a:pt x="69" y="30"/>
                      <a:pt x="70" y="29"/>
                      <a:pt x="71" y="28"/>
                    </a:cubicBezTo>
                    <a:cubicBezTo>
                      <a:pt x="70" y="32"/>
                      <a:pt x="60" y="56"/>
                      <a:pt x="56" y="61"/>
                    </a:cubicBezTo>
                    <a:cubicBezTo>
                      <a:pt x="56" y="59"/>
                      <a:pt x="56" y="58"/>
                      <a:pt x="56" y="57"/>
                    </a:cubicBezTo>
                    <a:cubicBezTo>
                      <a:pt x="57" y="52"/>
                      <a:pt x="56" y="50"/>
                      <a:pt x="52" y="47"/>
                    </a:cubicBezTo>
                    <a:cubicBezTo>
                      <a:pt x="39" y="41"/>
                      <a:pt x="26" y="34"/>
                      <a:pt x="13" y="28"/>
                    </a:cubicBezTo>
                    <a:cubicBezTo>
                      <a:pt x="7" y="25"/>
                      <a:pt x="6" y="25"/>
                      <a:pt x="1" y="30"/>
                    </a:cubicBezTo>
                    <a:cubicBezTo>
                      <a:pt x="1" y="31"/>
                      <a:pt x="1" y="31"/>
                      <a:pt x="0" y="3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71" name="Freeform 60"/>
              <p:cNvSpPr/>
              <p:nvPr/>
            </p:nvSpPr>
            <p:spPr bwMode="auto">
              <a:xfrm>
                <a:off x="8090993" y="22863611"/>
                <a:ext cx="479759" cy="314596"/>
              </a:xfrm>
              <a:custGeom>
                <a:avLst/>
                <a:gdLst>
                  <a:gd name="T0" fmla="*/ 5 w 69"/>
                  <a:gd name="T1" fmla="*/ 45 h 45"/>
                  <a:gd name="T2" fmla="*/ 0 w 69"/>
                  <a:gd name="T3" fmla="*/ 13 h 45"/>
                  <a:gd name="T4" fmla="*/ 1 w 69"/>
                  <a:gd name="T5" fmla="*/ 11 h 45"/>
                  <a:gd name="T6" fmla="*/ 3 w 69"/>
                  <a:gd name="T7" fmla="*/ 15 h 45"/>
                  <a:gd name="T8" fmla="*/ 11 w 69"/>
                  <a:gd name="T9" fmla="*/ 19 h 45"/>
                  <a:gd name="T10" fmla="*/ 47 w 69"/>
                  <a:gd name="T11" fmla="*/ 13 h 45"/>
                  <a:gd name="T12" fmla="*/ 55 w 69"/>
                  <a:gd name="T13" fmla="*/ 12 h 45"/>
                  <a:gd name="T14" fmla="*/ 62 w 69"/>
                  <a:gd name="T15" fmla="*/ 5 h 45"/>
                  <a:gd name="T16" fmla="*/ 62 w 69"/>
                  <a:gd name="T17" fmla="*/ 0 h 45"/>
                  <a:gd name="T18" fmla="*/ 64 w 69"/>
                  <a:gd name="T19" fmla="*/ 3 h 45"/>
                  <a:gd name="T20" fmla="*/ 69 w 69"/>
                  <a:gd name="T21" fmla="*/ 35 h 45"/>
                  <a:gd name="T22" fmla="*/ 67 w 69"/>
                  <a:gd name="T23" fmla="*/ 35 h 45"/>
                  <a:gd name="T24" fmla="*/ 66 w 69"/>
                  <a:gd name="T25" fmla="*/ 33 h 45"/>
                  <a:gd name="T26" fmla="*/ 57 w 69"/>
                  <a:gd name="T27" fmla="*/ 27 h 45"/>
                  <a:gd name="T28" fmla="*/ 14 w 69"/>
                  <a:gd name="T29" fmla="*/ 35 h 45"/>
                  <a:gd name="T30" fmla="*/ 7 w 69"/>
                  <a:gd name="T31" fmla="*/ 42 h 45"/>
                  <a:gd name="T32" fmla="*/ 6 w 69"/>
                  <a:gd name="T33" fmla="*/ 45 h 45"/>
                  <a:gd name="T34" fmla="*/ 5 w 69"/>
                  <a:gd name="T35" fmla="*/ 45 h 4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Lst>
                <a:rect l="0" t="0" r="r" b="b"/>
                <a:pathLst>
                  <a:path w="69" h="45">
                    <a:moveTo>
                      <a:pt x="5" y="45"/>
                    </a:moveTo>
                    <a:cubicBezTo>
                      <a:pt x="3" y="35"/>
                      <a:pt x="2" y="24"/>
                      <a:pt x="0" y="13"/>
                    </a:cubicBezTo>
                    <a:cubicBezTo>
                      <a:pt x="0" y="13"/>
                      <a:pt x="0" y="12"/>
                      <a:pt x="1" y="11"/>
                    </a:cubicBezTo>
                    <a:cubicBezTo>
                      <a:pt x="2" y="13"/>
                      <a:pt x="2" y="14"/>
                      <a:pt x="3" y="15"/>
                    </a:cubicBezTo>
                    <a:cubicBezTo>
                      <a:pt x="5" y="19"/>
                      <a:pt x="6" y="20"/>
                      <a:pt x="11" y="19"/>
                    </a:cubicBezTo>
                    <a:cubicBezTo>
                      <a:pt x="23" y="17"/>
                      <a:pt x="35" y="15"/>
                      <a:pt x="47" y="13"/>
                    </a:cubicBezTo>
                    <a:cubicBezTo>
                      <a:pt x="50" y="13"/>
                      <a:pt x="52" y="12"/>
                      <a:pt x="55" y="12"/>
                    </a:cubicBezTo>
                    <a:cubicBezTo>
                      <a:pt x="60" y="11"/>
                      <a:pt x="61" y="9"/>
                      <a:pt x="62" y="5"/>
                    </a:cubicBezTo>
                    <a:cubicBezTo>
                      <a:pt x="62" y="4"/>
                      <a:pt x="62" y="3"/>
                      <a:pt x="62" y="0"/>
                    </a:cubicBezTo>
                    <a:cubicBezTo>
                      <a:pt x="63" y="2"/>
                      <a:pt x="64" y="3"/>
                      <a:pt x="64" y="3"/>
                    </a:cubicBezTo>
                    <a:cubicBezTo>
                      <a:pt x="65" y="14"/>
                      <a:pt x="67" y="24"/>
                      <a:pt x="69" y="35"/>
                    </a:cubicBezTo>
                    <a:cubicBezTo>
                      <a:pt x="68" y="35"/>
                      <a:pt x="68" y="35"/>
                      <a:pt x="67" y="35"/>
                    </a:cubicBezTo>
                    <a:cubicBezTo>
                      <a:pt x="67" y="35"/>
                      <a:pt x="66" y="34"/>
                      <a:pt x="66" y="33"/>
                    </a:cubicBezTo>
                    <a:cubicBezTo>
                      <a:pt x="64" y="28"/>
                      <a:pt x="62" y="27"/>
                      <a:pt x="57" y="27"/>
                    </a:cubicBezTo>
                    <a:cubicBezTo>
                      <a:pt x="43" y="30"/>
                      <a:pt x="28" y="32"/>
                      <a:pt x="14" y="35"/>
                    </a:cubicBezTo>
                    <a:cubicBezTo>
                      <a:pt x="9" y="35"/>
                      <a:pt x="7" y="37"/>
                      <a:pt x="7" y="42"/>
                    </a:cubicBezTo>
                    <a:cubicBezTo>
                      <a:pt x="7" y="43"/>
                      <a:pt x="6" y="44"/>
                      <a:pt x="6" y="45"/>
                    </a:cubicBezTo>
                    <a:cubicBezTo>
                      <a:pt x="6" y="45"/>
                      <a:pt x="5" y="45"/>
                      <a:pt x="5" y="45"/>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72" name="Freeform 61"/>
              <p:cNvSpPr/>
              <p:nvPr/>
            </p:nvSpPr>
            <p:spPr bwMode="auto">
              <a:xfrm>
                <a:off x="5865225" y="20346840"/>
                <a:ext cx="291002" cy="487624"/>
              </a:xfrm>
              <a:custGeom>
                <a:avLst/>
                <a:gdLst>
                  <a:gd name="T0" fmla="*/ 1 w 42"/>
                  <a:gd name="T1" fmla="*/ 64 h 70"/>
                  <a:gd name="T2" fmla="*/ 4 w 42"/>
                  <a:gd name="T3" fmla="*/ 64 h 70"/>
                  <a:gd name="T4" fmla="*/ 10 w 42"/>
                  <a:gd name="T5" fmla="*/ 57 h 70"/>
                  <a:gd name="T6" fmla="*/ 13 w 42"/>
                  <a:gd name="T7" fmla="*/ 41 h 70"/>
                  <a:gd name="T8" fmla="*/ 16 w 42"/>
                  <a:gd name="T9" fmla="*/ 14 h 70"/>
                  <a:gd name="T10" fmla="*/ 17 w 42"/>
                  <a:gd name="T11" fmla="*/ 10 h 70"/>
                  <a:gd name="T12" fmla="*/ 11 w 42"/>
                  <a:gd name="T13" fmla="*/ 2 h 70"/>
                  <a:gd name="T14" fmla="*/ 9 w 42"/>
                  <a:gd name="T15" fmla="*/ 0 h 70"/>
                  <a:gd name="T16" fmla="*/ 42 w 42"/>
                  <a:gd name="T17" fmla="*/ 4 h 70"/>
                  <a:gd name="T18" fmla="*/ 42 w 42"/>
                  <a:gd name="T19" fmla="*/ 5 h 70"/>
                  <a:gd name="T20" fmla="*/ 39 w 42"/>
                  <a:gd name="T21" fmla="*/ 6 h 70"/>
                  <a:gd name="T22" fmla="*/ 32 w 42"/>
                  <a:gd name="T23" fmla="*/ 13 h 70"/>
                  <a:gd name="T24" fmla="*/ 27 w 42"/>
                  <a:gd name="T25" fmla="*/ 47 h 70"/>
                  <a:gd name="T26" fmla="*/ 25 w 42"/>
                  <a:gd name="T27" fmla="*/ 58 h 70"/>
                  <a:gd name="T28" fmla="*/ 31 w 42"/>
                  <a:gd name="T29" fmla="*/ 68 h 70"/>
                  <a:gd name="T30" fmla="*/ 33 w 42"/>
                  <a:gd name="T31" fmla="*/ 69 h 70"/>
                  <a:gd name="T32" fmla="*/ 33 w 42"/>
                  <a:gd name="T33" fmla="*/ 70 h 70"/>
                  <a:gd name="T34" fmla="*/ 0 w 42"/>
                  <a:gd name="T35" fmla="*/ 66 h 70"/>
                  <a:gd name="T36" fmla="*/ 1 w 42"/>
                  <a:gd name="T37" fmla="*/ 64 h 7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Lst>
                <a:rect l="0" t="0" r="r" b="b"/>
                <a:pathLst>
                  <a:path w="42" h="70">
                    <a:moveTo>
                      <a:pt x="1" y="64"/>
                    </a:moveTo>
                    <a:cubicBezTo>
                      <a:pt x="2" y="64"/>
                      <a:pt x="3" y="64"/>
                      <a:pt x="4" y="64"/>
                    </a:cubicBezTo>
                    <a:cubicBezTo>
                      <a:pt x="8" y="63"/>
                      <a:pt x="10" y="62"/>
                      <a:pt x="10" y="57"/>
                    </a:cubicBezTo>
                    <a:cubicBezTo>
                      <a:pt x="11" y="52"/>
                      <a:pt x="12" y="47"/>
                      <a:pt x="13" y="41"/>
                    </a:cubicBezTo>
                    <a:cubicBezTo>
                      <a:pt x="14" y="32"/>
                      <a:pt x="15" y="23"/>
                      <a:pt x="16" y="14"/>
                    </a:cubicBezTo>
                    <a:cubicBezTo>
                      <a:pt x="16" y="13"/>
                      <a:pt x="17" y="12"/>
                      <a:pt x="17" y="10"/>
                    </a:cubicBezTo>
                    <a:cubicBezTo>
                      <a:pt x="17" y="5"/>
                      <a:pt x="16" y="4"/>
                      <a:pt x="11" y="2"/>
                    </a:cubicBezTo>
                    <a:cubicBezTo>
                      <a:pt x="10" y="1"/>
                      <a:pt x="10" y="1"/>
                      <a:pt x="9" y="0"/>
                    </a:cubicBezTo>
                    <a:cubicBezTo>
                      <a:pt x="20" y="1"/>
                      <a:pt x="31" y="2"/>
                      <a:pt x="42" y="4"/>
                    </a:cubicBezTo>
                    <a:cubicBezTo>
                      <a:pt x="42" y="5"/>
                      <a:pt x="42" y="5"/>
                      <a:pt x="42" y="5"/>
                    </a:cubicBezTo>
                    <a:cubicBezTo>
                      <a:pt x="41" y="5"/>
                      <a:pt x="40" y="6"/>
                      <a:pt x="39" y="6"/>
                    </a:cubicBezTo>
                    <a:cubicBezTo>
                      <a:pt x="34" y="6"/>
                      <a:pt x="32" y="7"/>
                      <a:pt x="32" y="13"/>
                    </a:cubicBezTo>
                    <a:cubicBezTo>
                      <a:pt x="30" y="24"/>
                      <a:pt x="28" y="36"/>
                      <a:pt x="27" y="47"/>
                    </a:cubicBezTo>
                    <a:cubicBezTo>
                      <a:pt x="26" y="51"/>
                      <a:pt x="26" y="55"/>
                      <a:pt x="25" y="58"/>
                    </a:cubicBezTo>
                    <a:cubicBezTo>
                      <a:pt x="25" y="64"/>
                      <a:pt x="26" y="66"/>
                      <a:pt x="31" y="68"/>
                    </a:cubicBezTo>
                    <a:cubicBezTo>
                      <a:pt x="32" y="68"/>
                      <a:pt x="32" y="69"/>
                      <a:pt x="33" y="69"/>
                    </a:cubicBezTo>
                    <a:cubicBezTo>
                      <a:pt x="33" y="69"/>
                      <a:pt x="33" y="69"/>
                      <a:pt x="33" y="70"/>
                    </a:cubicBezTo>
                    <a:cubicBezTo>
                      <a:pt x="22" y="69"/>
                      <a:pt x="11" y="68"/>
                      <a:pt x="0" y="66"/>
                    </a:cubicBezTo>
                    <a:cubicBezTo>
                      <a:pt x="1" y="65"/>
                      <a:pt x="1" y="65"/>
                      <a:pt x="1" y="64"/>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73" name="Freeform 62"/>
              <p:cNvSpPr/>
              <p:nvPr/>
            </p:nvSpPr>
            <p:spPr bwMode="auto">
              <a:xfrm>
                <a:off x="4087756" y="25828682"/>
                <a:ext cx="361786" cy="471895"/>
              </a:xfrm>
              <a:custGeom>
                <a:avLst/>
                <a:gdLst>
                  <a:gd name="T0" fmla="*/ 1 w 52"/>
                  <a:gd name="T1" fmla="*/ 51 h 67"/>
                  <a:gd name="T2" fmla="*/ 5 w 52"/>
                  <a:gd name="T3" fmla="*/ 52 h 67"/>
                  <a:gd name="T4" fmla="*/ 16 w 52"/>
                  <a:gd name="T5" fmla="*/ 47 h 67"/>
                  <a:gd name="T6" fmla="*/ 32 w 52"/>
                  <a:gd name="T7" fmla="*/ 12 h 67"/>
                  <a:gd name="T8" fmla="*/ 33 w 52"/>
                  <a:gd name="T9" fmla="*/ 9 h 67"/>
                  <a:gd name="T10" fmla="*/ 29 w 52"/>
                  <a:gd name="T11" fmla="*/ 2 h 67"/>
                  <a:gd name="T12" fmla="*/ 23 w 52"/>
                  <a:gd name="T13" fmla="*/ 1 h 67"/>
                  <a:gd name="T14" fmla="*/ 52 w 52"/>
                  <a:gd name="T15" fmla="*/ 1 h 67"/>
                  <a:gd name="T16" fmla="*/ 51 w 52"/>
                  <a:gd name="T17" fmla="*/ 4 h 67"/>
                  <a:gd name="T18" fmla="*/ 29 w 52"/>
                  <a:gd name="T19" fmla="*/ 52 h 67"/>
                  <a:gd name="T20" fmla="*/ 33 w 52"/>
                  <a:gd name="T21" fmla="*/ 65 h 67"/>
                  <a:gd name="T22" fmla="*/ 34 w 52"/>
                  <a:gd name="T23" fmla="*/ 66 h 67"/>
                  <a:gd name="T24" fmla="*/ 34 w 52"/>
                  <a:gd name="T25" fmla="*/ 67 h 67"/>
                  <a:gd name="T26" fmla="*/ 33 w 52"/>
                  <a:gd name="T27" fmla="*/ 67 h 67"/>
                  <a:gd name="T28" fmla="*/ 2 w 52"/>
                  <a:gd name="T29" fmla="*/ 53 h 67"/>
                  <a:gd name="T30" fmla="*/ 0 w 52"/>
                  <a:gd name="T31" fmla="*/ 52 h 67"/>
                  <a:gd name="T32" fmla="*/ 1 w 52"/>
                  <a:gd name="T33" fmla="*/ 51 h 67"/>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52" h="67">
                    <a:moveTo>
                      <a:pt x="1" y="51"/>
                    </a:moveTo>
                    <a:cubicBezTo>
                      <a:pt x="2" y="51"/>
                      <a:pt x="4" y="51"/>
                      <a:pt x="5" y="52"/>
                    </a:cubicBezTo>
                    <a:cubicBezTo>
                      <a:pt x="10" y="53"/>
                      <a:pt x="13" y="52"/>
                      <a:pt x="16" y="47"/>
                    </a:cubicBezTo>
                    <a:cubicBezTo>
                      <a:pt x="21" y="35"/>
                      <a:pt x="27" y="23"/>
                      <a:pt x="32" y="12"/>
                    </a:cubicBezTo>
                    <a:cubicBezTo>
                      <a:pt x="33" y="11"/>
                      <a:pt x="33" y="10"/>
                      <a:pt x="33" y="9"/>
                    </a:cubicBezTo>
                    <a:cubicBezTo>
                      <a:pt x="34" y="5"/>
                      <a:pt x="33" y="3"/>
                      <a:pt x="29" y="2"/>
                    </a:cubicBezTo>
                    <a:cubicBezTo>
                      <a:pt x="28" y="2"/>
                      <a:pt x="26" y="2"/>
                      <a:pt x="23" y="1"/>
                    </a:cubicBezTo>
                    <a:cubicBezTo>
                      <a:pt x="27" y="0"/>
                      <a:pt x="44" y="0"/>
                      <a:pt x="52" y="1"/>
                    </a:cubicBezTo>
                    <a:cubicBezTo>
                      <a:pt x="52" y="2"/>
                      <a:pt x="52" y="3"/>
                      <a:pt x="51" y="4"/>
                    </a:cubicBezTo>
                    <a:cubicBezTo>
                      <a:pt x="44" y="20"/>
                      <a:pt x="37" y="36"/>
                      <a:pt x="29" y="52"/>
                    </a:cubicBezTo>
                    <a:cubicBezTo>
                      <a:pt x="26" y="59"/>
                      <a:pt x="26" y="61"/>
                      <a:pt x="33" y="65"/>
                    </a:cubicBezTo>
                    <a:cubicBezTo>
                      <a:pt x="33" y="65"/>
                      <a:pt x="34" y="66"/>
                      <a:pt x="34" y="66"/>
                    </a:cubicBezTo>
                    <a:cubicBezTo>
                      <a:pt x="34" y="66"/>
                      <a:pt x="34" y="67"/>
                      <a:pt x="34" y="67"/>
                    </a:cubicBezTo>
                    <a:cubicBezTo>
                      <a:pt x="34" y="67"/>
                      <a:pt x="33" y="67"/>
                      <a:pt x="33" y="67"/>
                    </a:cubicBezTo>
                    <a:cubicBezTo>
                      <a:pt x="23" y="62"/>
                      <a:pt x="13" y="58"/>
                      <a:pt x="2" y="53"/>
                    </a:cubicBezTo>
                    <a:cubicBezTo>
                      <a:pt x="1" y="53"/>
                      <a:pt x="1" y="52"/>
                      <a:pt x="0" y="52"/>
                    </a:cubicBezTo>
                    <a:cubicBezTo>
                      <a:pt x="1" y="51"/>
                      <a:pt x="1" y="51"/>
                      <a:pt x="1" y="51"/>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sp>
            <p:nvSpPr>
              <p:cNvPr id="74" name="Freeform 71"/>
              <p:cNvSpPr>
                <a:spLocks noEditPoints="1"/>
              </p:cNvSpPr>
              <p:nvPr/>
            </p:nvSpPr>
            <p:spPr bwMode="auto">
              <a:xfrm>
                <a:off x="3199023" y="21141194"/>
                <a:ext cx="4561646" cy="4553784"/>
              </a:xfrm>
              <a:custGeom>
                <a:avLst/>
                <a:gdLst>
                  <a:gd name="T0" fmla="*/ 326 w 652"/>
                  <a:gd name="T1" fmla="*/ 652 h 652"/>
                  <a:gd name="T2" fmla="*/ 326 w 652"/>
                  <a:gd name="T3" fmla="*/ 0 h 652"/>
                  <a:gd name="T4" fmla="*/ 300 w 652"/>
                  <a:gd name="T5" fmla="*/ 368 h 652"/>
                  <a:gd name="T6" fmla="*/ 300 w 652"/>
                  <a:gd name="T7" fmla="*/ 408 h 652"/>
                  <a:gd name="T8" fmla="*/ 292 w 652"/>
                  <a:gd name="T9" fmla="*/ 425 h 652"/>
                  <a:gd name="T10" fmla="*/ 239 w 652"/>
                  <a:gd name="T11" fmla="*/ 475 h 652"/>
                  <a:gd name="T12" fmla="*/ 208 w 652"/>
                  <a:gd name="T13" fmla="*/ 558 h 652"/>
                  <a:gd name="T14" fmla="*/ 256 w 652"/>
                  <a:gd name="T15" fmla="*/ 566 h 652"/>
                  <a:gd name="T16" fmla="*/ 264 w 652"/>
                  <a:gd name="T17" fmla="*/ 540 h 652"/>
                  <a:gd name="T18" fmla="*/ 312 w 652"/>
                  <a:gd name="T19" fmla="*/ 473 h 652"/>
                  <a:gd name="T20" fmla="*/ 346 w 652"/>
                  <a:gd name="T21" fmla="*/ 477 h 652"/>
                  <a:gd name="T22" fmla="*/ 390 w 652"/>
                  <a:gd name="T23" fmla="*/ 550 h 652"/>
                  <a:gd name="T24" fmla="*/ 410 w 652"/>
                  <a:gd name="T25" fmla="*/ 582 h 652"/>
                  <a:gd name="T26" fmla="*/ 439 w 652"/>
                  <a:gd name="T27" fmla="*/ 536 h 652"/>
                  <a:gd name="T28" fmla="*/ 360 w 652"/>
                  <a:gd name="T29" fmla="*/ 425 h 652"/>
                  <a:gd name="T30" fmla="*/ 351 w 652"/>
                  <a:gd name="T31" fmla="*/ 372 h 652"/>
                  <a:gd name="T32" fmla="*/ 357 w 652"/>
                  <a:gd name="T33" fmla="*/ 369 h 652"/>
                  <a:gd name="T34" fmla="*/ 453 w 652"/>
                  <a:gd name="T35" fmla="*/ 459 h 652"/>
                  <a:gd name="T36" fmla="*/ 489 w 652"/>
                  <a:gd name="T37" fmla="*/ 522 h 652"/>
                  <a:gd name="T38" fmla="*/ 526 w 652"/>
                  <a:gd name="T39" fmla="*/ 508 h 652"/>
                  <a:gd name="T40" fmla="*/ 512 w 652"/>
                  <a:gd name="T41" fmla="*/ 460 h 652"/>
                  <a:gd name="T42" fmla="*/ 373 w 652"/>
                  <a:gd name="T43" fmla="*/ 322 h 652"/>
                  <a:gd name="T44" fmla="*/ 351 w 652"/>
                  <a:gd name="T45" fmla="*/ 304 h 652"/>
                  <a:gd name="T46" fmla="*/ 306 w 652"/>
                  <a:gd name="T47" fmla="*/ 286 h 652"/>
                  <a:gd name="T48" fmla="*/ 300 w 652"/>
                  <a:gd name="T49" fmla="*/ 316 h 652"/>
                  <a:gd name="T50" fmla="*/ 210 w 652"/>
                  <a:gd name="T51" fmla="*/ 361 h 652"/>
                  <a:gd name="T52" fmla="*/ 128 w 652"/>
                  <a:gd name="T53" fmla="*/ 483 h 652"/>
                  <a:gd name="T54" fmla="*/ 140 w 652"/>
                  <a:gd name="T55" fmla="*/ 526 h 652"/>
                  <a:gd name="T56" fmla="*/ 172 w 652"/>
                  <a:gd name="T57" fmla="*/ 509 h 652"/>
                  <a:gd name="T58" fmla="*/ 246 w 652"/>
                  <a:gd name="T59" fmla="*/ 399 h 652"/>
                  <a:gd name="T60" fmla="*/ 300 w 652"/>
                  <a:gd name="T61" fmla="*/ 368 h 652"/>
                  <a:gd name="T62" fmla="*/ 249 w 652"/>
                  <a:gd name="T63" fmla="*/ 114 h 652"/>
                  <a:gd name="T64" fmla="*/ 123 w 652"/>
                  <a:gd name="T65" fmla="*/ 169 h 652"/>
                  <a:gd name="T66" fmla="*/ 75 w 652"/>
                  <a:gd name="T67" fmla="*/ 214 h 652"/>
                  <a:gd name="T68" fmla="*/ 108 w 652"/>
                  <a:gd name="T69" fmla="*/ 242 h 652"/>
                  <a:gd name="T70" fmla="*/ 158 w 652"/>
                  <a:gd name="T71" fmla="*/ 210 h 652"/>
                  <a:gd name="T72" fmla="*/ 253 w 652"/>
                  <a:gd name="T73" fmla="*/ 164 h 652"/>
                  <a:gd name="T74" fmla="*/ 250 w 652"/>
                  <a:gd name="T75" fmla="*/ 222 h 652"/>
                  <a:gd name="T76" fmla="*/ 65 w 652"/>
                  <a:gd name="T77" fmla="*/ 383 h 652"/>
                  <a:gd name="T78" fmla="*/ 80 w 652"/>
                  <a:gd name="T79" fmla="*/ 422 h 652"/>
                  <a:gd name="T80" fmla="*/ 113 w 652"/>
                  <a:gd name="T81" fmla="*/ 400 h 652"/>
                  <a:gd name="T82" fmla="*/ 215 w 652"/>
                  <a:gd name="T83" fmla="*/ 296 h 652"/>
                  <a:gd name="T84" fmla="*/ 304 w 652"/>
                  <a:gd name="T85" fmla="*/ 240 h 652"/>
                  <a:gd name="T86" fmla="*/ 303 w 652"/>
                  <a:gd name="T87" fmla="*/ 78 h 652"/>
                  <a:gd name="T88" fmla="*/ 269 w 652"/>
                  <a:gd name="T89" fmla="*/ 56 h 652"/>
                  <a:gd name="T90" fmla="*/ 253 w 652"/>
                  <a:gd name="T91" fmla="*/ 90 h 652"/>
                  <a:gd name="T92" fmla="*/ 398 w 652"/>
                  <a:gd name="T93" fmla="*/ 112 h 652"/>
                  <a:gd name="T94" fmla="*/ 398 w 652"/>
                  <a:gd name="T95" fmla="*/ 82 h 652"/>
                  <a:gd name="T96" fmla="*/ 368 w 652"/>
                  <a:gd name="T97" fmla="*/ 54 h 652"/>
                  <a:gd name="T98" fmla="*/ 347 w 652"/>
                  <a:gd name="T99" fmla="*/ 85 h 652"/>
                  <a:gd name="T100" fmla="*/ 347 w 652"/>
                  <a:gd name="T101" fmla="*/ 243 h 652"/>
                  <a:gd name="T102" fmla="*/ 369 w 652"/>
                  <a:gd name="T103" fmla="*/ 264 h 652"/>
                  <a:gd name="T104" fmla="*/ 493 w 652"/>
                  <a:gd name="T105" fmla="*/ 344 h 652"/>
                  <a:gd name="T106" fmla="*/ 549 w 652"/>
                  <a:gd name="T107" fmla="*/ 416 h 652"/>
                  <a:gd name="T108" fmla="*/ 587 w 652"/>
                  <a:gd name="T109" fmla="*/ 384 h 652"/>
                  <a:gd name="T110" fmla="*/ 407 w 652"/>
                  <a:gd name="T111" fmla="*/ 224 h 652"/>
                  <a:gd name="T112" fmla="*/ 398 w 652"/>
                  <a:gd name="T113" fmla="*/ 164 h 652"/>
                  <a:gd name="T114" fmla="*/ 403 w 652"/>
                  <a:gd name="T115" fmla="*/ 165 h 652"/>
                  <a:gd name="T116" fmla="*/ 532 w 652"/>
                  <a:gd name="T117" fmla="*/ 236 h 652"/>
                  <a:gd name="T118" fmla="*/ 575 w 652"/>
                  <a:gd name="T119" fmla="*/ 211 h 652"/>
                  <a:gd name="T120" fmla="*/ 509 w 652"/>
                  <a:gd name="T121" fmla="*/ 157 h 652"/>
                  <a:gd name="T122" fmla="*/ 398 w 652"/>
                  <a:gd name="T123" fmla="*/ 112 h 65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Lst>
                <a:rect l="0" t="0" r="r" b="b"/>
                <a:pathLst>
                  <a:path w="652" h="652">
                    <a:moveTo>
                      <a:pt x="652" y="326"/>
                    </a:moveTo>
                    <a:cubicBezTo>
                      <a:pt x="652" y="505"/>
                      <a:pt x="506" y="652"/>
                      <a:pt x="326" y="652"/>
                    </a:cubicBezTo>
                    <a:cubicBezTo>
                      <a:pt x="147" y="652"/>
                      <a:pt x="0" y="507"/>
                      <a:pt x="0" y="326"/>
                    </a:cubicBezTo>
                    <a:cubicBezTo>
                      <a:pt x="0" y="146"/>
                      <a:pt x="146" y="0"/>
                      <a:pt x="326" y="0"/>
                    </a:cubicBezTo>
                    <a:cubicBezTo>
                      <a:pt x="506" y="0"/>
                      <a:pt x="652" y="147"/>
                      <a:pt x="652" y="326"/>
                    </a:cubicBezTo>
                    <a:close/>
                    <a:moveTo>
                      <a:pt x="300" y="368"/>
                    </a:moveTo>
                    <a:cubicBezTo>
                      <a:pt x="300" y="370"/>
                      <a:pt x="300" y="371"/>
                      <a:pt x="300" y="373"/>
                    </a:cubicBezTo>
                    <a:cubicBezTo>
                      <a:pt x="300" y="385"/>
                      <a:pt x="300" y="396"/>
                      <a:pt x="300" y="408"/>
                    </a:cubicBezTo>
                    <a:cubicBezTo>
                      <a:pt x="300" y="409"/>
                      <a:pt x="300" y="410"/>
                      <a:pt x="300" y="411"/>
                    </a:cubicBezTo>
                    <a:cubicBezTo>
                      <a:pt x="300" y="417"/>
                      <a:pt x="297" y="422"/>
                      <a:pt x="292" y="425"/>
                    </a:cubicBezTo>
                    <a:cubicBezTo>
                      <a:pt x="290" y="426"/>
                      <a:pt x="288" y="428"/>
                      <a:pt x="285" y="429"/>
                    </a:cubicBezTo>
                    <a:cubicBezTo>
                      <a:pt x="267" y="441"/>
                      <a:pt x="252" y="457"/>
                      <a:pt x="239" y="475"/>
                    </a:cubicBezTo>
                    <a:cubicBezTo>
                      <a:pt x="225" y="496"/>
                      <a:pt x="216" y="520"/>
                      <a:pt x="210" y="544"/>
                    </a:cubicBezTo>
                    <a:cubicBezTo>
                      <a:pt x="209" y="549"/>
                      <a:pt x="208" y="553"/>
                      <a:pt x="208" y="558"/>
                    </a:cubicBezTo>
                    <a:cubicBezTo>
                      <a:pt x="207" y="571"/>
                      <a:pt x="215" y="581"/>
                      <a:pt x="228" y="583"/>
                    </a:cubicBezTo>
                    <a:cubicBezTo>
                      <a:pt x="239" y="585"/>
                      <a:pt x="252" y="581"/>
                      <a:pt x="256" y="566"/>
                    </a:cubicBezTo>
                    <a:cubicBezTo>
                      <a:pt x="256" y="565"/>
                      <a:pt x="257" y="563"/>
                      <a:pt x="257" y="562"/>
                    </a:cubicBezTo>
                    <a:cubicBezTo>
                      <a:pt x="260" y="555"/>
                      <a:pt x="262" y="547"/>
                      <a:pt x="264" y="540"/>
                    </a:cubicBezTo>
                    <a:cubicBezTo>
                      <a:pt x="270" y="523"/>
                      <a:pt x="278" y="508"/>
                      <a:pt x="289" y="493"/>
                    </a:cubicBezTo>
                    <a:cubicBezTo>
                      <a:pt x="295" y="485"/>
                      <a:pt x="303" y="478"/>
                      <a:pt x="312" y="473"/>
                    </a:cubicBezTo>
                    <a:cubicBezTo>
                      <a:pt x="321" y="468"/>
                      <a:pt x="330" y="468"/>
                      <a:pt x="339" y="473"/>
                    </a:cubicBezTo>
                    <a:cubicBezTo>
                      <a:pt x="341" y="474"/>
                      <a:pt x="344" y="475"/>
                      <a:pt x="346" y="477"/>
                    </a:cubicBezTo>
                    <a:cubicBezTo>
                      <a:pt x="355" y="483"/>
                      <a:pt x="362" y="491"/>
                      <a:pt x="368" y="500"/>
                    </a:cubicBezTo>
                    <a:cubicBezTo>
                      <a:pt x="378" y="516"/>
                      <a:pt x="385" y="533"/>
                      <a:pt x="390" y="550"/>
                    </a:cubicBezTo>
                    <a:cubicBezTo>
                      <a:pt x="392" y="556"/>
                      <a:pt x="394" y="563"/>
                      <a:pt x="396" y="569"/>
                    </a:cubicBezTo>
                    <a:cubicBezTo>
                      <a:pt x="399" y="576"/>
                      <a:pt x="403" y="580"/>
                      <a:pt x="410" y="582"/>
                    </a:cubicBezTo>
                    <a:cubicBezTo>
                      <a:pt x="425" y="588"/>
                      <a:pt x="446" y="577"/>
                      <a:pt x="443" y="555"/>
                    </a:cubicBezTo>
                    <a:cubicBezTo>
                      <a:pt x="442" y="548"/>
                      <a:pt x="440" y="542"/>
                      <a:pt x="439" y="536"/>
                    </a:cubicBezTo>
                    <a:cubicBezTo>
                      <a:pt x="433" y="515"/>
                      <a:pt x="426" y="496"/>
                      <a:pt x="414" y="478"/>
                    </a:cubicBezTo>
                    <a:cubicBezTo>
                      <a:pt x="400" y="456"/>
                      <a:pt x="382" y="439"/>
                      <a:pt x="360" y="425"/>
                    </a:cubicBezTo>
                    <a:cubicBezTo>
                      <a:pt x="354" y="422"/>
                      <a:pt x="351" y="417"/>
                      <a:pt x="351" y="410"/>
                    </a:cubicBezTo>
                    <a:cubicBezTo>
                      <a:pt x="351" y="397"/>
                      <a:pt x="351" y="385"/>
                      <a:pt x="351" y="372"/>
                    </a:cubicBezTo>
                    <a:cubicBezTo>
                      <a:pt x="351" y="371"/>
                      <a:pt x="351" y="370"/>
                      <a:pt x="352" y="368"/>
                    </a:cubicBezTo>
                    <a:cubicBezTo>
                      <a:pt x="354" y="368"/>
                      <a:pt x="355" y="369"/>
                      <a:pt x="357" y="369"/>
                    </a:cubicBezTo>
                    <a:cubicBezTo>
                      <a:pt x="376" y="376"/>
                      <a:pt x="392" y="386"/>
                      <a:pt x="406" y="400"/>
                    </a:cubicBezTo>
                    <a:cubicBezTo>
                      <a:pt x="425" y="417"/>
                      <a:pt x="439" y="437"/>
                      <a:pt x="453" y="459"/>
                    </a:cubicBezTo>
                    <a:cubicBezTo>
                      <a:pt x="462" y="475"/>
                      <a:pt x="471" y="492"/>
                      <a:pt x="479" y="509"/>
                    </a:cubicBezTo>
                    <a:cubicBezTo>
                      <a:pt x="481" y="514"/>
                      <a:pt x="484" y="518"/>
                      <a:pt x="489" y="522"/>
                    </a:cubicBezTo>
                    <a:cubicBezTo>
                      <a:pt x="494" y="526"/>
                      <a:pt x="501" y="529"/>
                      <a:pt x="508" y="527"/>
                    </a:cubicBezTo>
                    <a:cubicBezTo>
                      <a:pt x="518" y="524"/>
                      <a:pt x="524" y="518"/>
                      <a:pt x="526" y="508"/>
                    </a:cubicBezTo>
                    <a:cubicBezTo>
                      <a:pt x="528" y="500"/>
                      <a:pt x="527" y="493"/>
                      <a:pt x="524" y="486"/>
                    </a:cubicBezTo>
                    <a:cubicBezTo>
                      <a:pt x="520" y="477"/>
                      <a:pt x="516" y="469"/>
                      <a:pt x="512" y="460"/>
                    </a:cubicBezTo>
                    <a:cubicBezTo>
                      <a:pt x="498" y="429"/>
                      <a:pt x="480" y="400"/>
                      <a:pt x="456" y="375"/>
                    </a:cubicBezTo>
                    <a:cubicBezTo>
                      <a:pt x="432" y="351"/>
                      <a:pt x="405" y="333"/>
                      <a:pt x="373" y="322"/>
                    </a:cubicBezTo>
                    <a:cubicBezTo>
                      <a:pt x="366" y="320"/>
                      <a:pt x="359" y="318"/>
                      <a:pt x="351" y="316"/>
                    </a:cubicBezTo>
                    <a:cubicBezTo>
                      <a:pt x="351" y="312"/>
                      <a:pt x="351" y="308"/>
                      <a:pt x="351" y="304"/>
                    </a:cubicBezTo>
                    <a:cubicBezTo>
                      <a:pt x="350" y="298"/>
                      <a:pt x="349" y="291"/>
                      <a:pt x="345" y="286"/>
                    </a:cubicBezTo>
                    <a:cubicBezTo>
                      <a:pt x="335" y="271"/>
                      <a:pt x="316" y="271"/>
                      <a:pt x="306" y="286"/>
                    </a:cubicBezTo>
                    <a:cubicBezTo>
                      <a:pt x="302" y="292"/>
                      <a:pt x="301" y="299"/>
                      <a:pt x="301" y="305"/>
                    </a:cubicBezTo>
                    <a:cubicBezTo>
                      <a:pt x="300" y="309"/>
                      <a:pt x="300" y="312"/>
                      <a:pt x="300" y="316"/>
                    </a:cubicBezTo>
                    <a:cubicBezTo>
                      <a:pt x="299" y="317"/>
                      <a:pt x="298" y="317"/>
                      <a:pt x="296" y="317"/>
                    </a:cubicBezTo>
                    <a:cubicBezTo>
                      <a:pt x="264" y="325"/>
                      <a:pt x="235" y="339"/>
                      <a:pt x="210" y="361"/>
                    </a:cubicBezTo>
                    <a:cubicBezTo>
                      <a:pt x="191" y="378"/>
                      <a:pt x="175" y="398"/>
                      <a:pt x="161" y="420"/>
                    </a:cubicBezTo>
                    <a:cubicBezTo>
                      <a:pt x="148" y="440"/>
                      <a:pt x="138" y="462"/>
                      <a:pt x="128" y="483"/>
                    </a:cubicBezTo>
                    <a:cubicBezTo>
                      <a:pt x="126" y="490"/>
                      <a:pt x="124" y="497"/>
                      <a:pt x="125" y="504"/>
                    </a:cubicBezTo>
                    <a:cubicBezTo>
                      <a:pt x="126" y="515"/>
                      <a:pt x="130" y="522"/>
                      <a:pt x="140" y="526"/>
                    </a:cubicBezTo>
                    <a:cubicBezTo>
                      <a:pt x="150" y="530"/>
                      <a:pt x="159" y="526"/>
                      <a:pt x="165" y="519"/>
                    </a:cubicBezTo>
                    <a:cubicBezTo>
                      <a:pt x="168" y="516"/>
                      <a:pt x="170" y="512"/>
                      <a:pt x="172" y="509"/>
                    </a:cubicBezTo>
                    <a:cubicBezTo>
                      <a:pt x="181" y="493"/>
                      <a:pt x="189" y="476"/>
                      <a:pt x="198" y="461"/>
                    </a:cubicBezTo>
                    <a:cubicBezTo>
                      <a:pt x="211" y="438"/>
                      <a:pt x="227" y="417"/>
                      <a:pt x="246" y="399"/>
                    </a:cubicBezTo>
                    <a:cubicBezTo>
                      <a:pt x="260" y="386"/>
                      <a:pt x="276" y="376"/>
                      <a:pt x="294" y="370"/>
                    </a:cubicBezTo>
                    <a:cubicBezTo>
                      <a:pt x="296" y="369"/>
                      <a:pt x="298" y="368"/>
                      <a:pt x="300" y="368"/>
                    </a:cubicBezTo>
                    <a:close/>
                    <a:moveTo>
                      <a:pt x="253" y="112"/>
                    </a:moveTo>
                    <a:cubicBezTo>
                      <a:pt x="252" y="113"/>
                      <a:pt x="250" y="113"/>
                      <a:pt x="249" y="114"/>
                    </a:cubicBezTo>
                    <a:cubicBezTo>
                      <a:pt x="240" y="117"/>
                      <a:pt x="231" y="119"/>
                      <a:pt x="222" y="122"/>
                    </a:cubicBezTo>
                    <a:cubicBezTo>
                      <a:pt x="187" y="134"/>
                      <a:pt x="154" y="149"/>
                      <a:pt x="123" y="169"/>
                    </a:cubicBezTo>
                    <a:cubicBezTo>
                      <a:pt x="110" y="178"/>
                      <a:pt x="97" y="188"/>
                      <a:pt x="85" y="200"/>
                    </a:cubicBezTo>
                    <a:cubicBezTo>
                      <a:pt x="81" y="204"/>
                      <a:pt x="77" y="208"/>
                      <a:pt x="75" y="214"/>
                    </a:cubicBezTo>
                    <a:cubicBezTo>
                      <a:pt x="71" y="225"/>
                      <a:pt x="76" y="237"/>
                      <a:pt x="87" y="241"/>
                    </a:cubicBezTo>
                    <a:cubicBezTo>
                      <a:pt x="94" y="244"/>
                      <a:pt x="101" y="244"/>
                      <a:pt x="108" y="242"/>
                    </a:cubicBezTo>
                    <a:cubicBezTo>
                      <a:pt x="114" y="240"/>
                      <a:pt x="118" y="237"/>
                      <a:pt x="123" y="234"/>
                    </a:cubicBezTo>
                    <a:cubicBezTo>
                      <a:pt x="134" y="226"/>
                      <a:pt x="146" y="217"/>
                      <a:pt x="158" y="210"/>
                    </a:cubicBezTo>
                    <a:cubicBezTo>
                      <a:pt x="186" y="191"/>
                      <a:pt x="216" y="176"/>
                      <a:pt x="249" y="165"/>
                    </a:cubicBezTo>
                    <a:cubicBezTo>
                      <a:pt x="250" y="165"/>
                      <a:pt x="252" y="164"/>
                      <a:pt x="253" y="164"/>
                    </a:cubicBezTo>
                    <a:cubicBezTo>
                      <a:pt x="253" y="183"/>
                      <a:pt x="253" y="202"/>
                      <a:pt x="253" y="220"/>
                    </a:cubicBezTo>
                    <a:cubicBezTo>
                      <a:pt x="252" y="221"/>
                      <a:pt x="251" y="221"/>
                      <a:pt x="250" y="222"/>
                    </a:cubicBezTo>
                    <a:cubicBezTo>
                      <a:pt x="185" y="247"/>
                      <a:pt x="131" y="288"/>
                      <a:pt x="90" y="345"/>
                    </a:cubicBezTo>
                    <a:cubicBezTo>
                      <a:pt x="81" y="357"/>
                      <a:pt x="73" y="370"/>
                      <a:pt x="65" y="383"/>
                    </a:cubicBezTo>
                    <a:cubicBezTo>
                      <a:pt x="62" y="387"/>
                      <a:pt x="60" y="391"/>
                      <a:pt x="60" y="395"/>
                    </a:cubicBezTo>
                    <a:cubicBezTo>
                      <a:pt x="60" y="408"/>
                      <a:pt x="68" y="419"/>
                      <a:pt x="80" y="422"/>
                    </a:cubicBezTo>
                    <a:cubicBezTo>
                      <a:pt x="90" y="425"/>
                      <a:pt x="98" y="422"/>
                      <a:pt x="104" y="413"/>
                    </a:cubicBezTo>
                    <a:cubicBezTo>
                      <a:pt x="107" y="409"/>
                      <a:pt x="110" y="404"/>
                      <a:pt x="113" y="400"/>
                    </a:cubicBezTo>
                    <a:cubicBezTo>
                      <a:pt x="127" y="380"/>
                      <a:pt x="143" y="361"/>
                      <a:pt x="160" y="343"/>
                    </a:cubicBezTo>
                    <a:cubicBezTo>
                      <a:pt x="177" y="325"/>
                      <a:pt x="195" y="309"/>
                      <a:pt x="215" y="296"/>
                    </a:cubicBezTo>
                    <a:cubicBezTo>
                      <a:pt x="237" y="282"/>
                      <a:pt x="261" y="271"/>
                      <a:pt x="286" y="264"/>
                    </a:cubicBezTo>
                    <a:cubicBezTo>
                      <a:pt x="300" y="260"/>
                      <a:pt x="304" y="253"/>
                      <a:pt x="304" y="240"/>
                    </a:cubicBezTo>
                    <a:cubicBezTo>
                      <a:pt x="304" y="189"/>
                      <a:pt x="304" y="138"/>
                      <a:pt x="304" y="88"/>
                    </a:cubicBezTo>
                    <a:cubicBezTo>
                      <a:pt x="304" y="84"/>
                      <a:pt x="304" y="81"/>
                      <a:pt x="303" y="78"/>
                    </a:cubicBezTo>
                    <a:cubicBezTo>
                      <a:pt x="303" y="74"/>
                      <a:pt x="302" y="69"/>
                      <a:pt x="299" y="65"/>
                    </a:cubicBezTo>
                    <a:cubicBezTo>
                      <a:pt x="293" y="55"/>
                      <a:pt x="280" y="51"/>
                      <a:pt x="269" y="56"/>
                    </a:cubicBezTo>
                    <a:cubicBezTo>
                      <a:pt x="261" y="61"/>
                      <a:pt x="256" y="68"/>
                      <a:pt x="254" y="77"/>
                    </a:cubicBezTo>
                    <a:cubicBezTo>
                      <a:pt x="254" y="81"/>
                      <a:pt x="254" y="85"/>
                      <a:pt x="253" y="90"/>
                    </a:cubicBezTo>
                    <a:cubicBezTo>
                      <a:pt x="253" y="97"/>
                      <a:pt x="253" y="105"/>
                      <a:pt x="253" y="112"/>
                    </a:cubicBezTo>
                    <a:close/>
                    <a:moveTo>
                      <a:pt x="398" y="112"/>
                    </a:moveTo>
                    <a:cubicBezTo>
                      <a:pt x="398" y="110"/>
                      <a:pt x="398" y="108"/>
                      <a:pt x="398" y="106"/>
                    </a:cubicBezTo>
                    <a:cubicBezTo>
                      <a:pt x="398" y="98"/>
                      <a:pt x="398" y="90"/>
                      <a:pt x="398" y="82"/>
                    </a:cubicBezTo>
                    <a:cubicBezTo>
                      <a:pt x="397" y="76"/>
                      <a:pt x="396" y="70"/>
                      <a:pt x="392" y="65"/>
                    </a:cubicBezTo>
                    <a:cubicBezTo>
                      <a:pt x="386" y="57"/>
                      <a:pt x="378" y="53"/>
                      <a:pt x="368" y="54"/>
                    </a:cubicBezTo>
                    <a:cubicBezTo>
                      <a:pt x="358" y="56"/>
                      <a:pt x="352" y="62"/>
                      <a:pt x="349" y="71"/>
                    </a:cubicBezTo>
                    <a:cubicBezTo>
                      <a:pt x="348" y="75"/>
                      <a:pt x="347" y="80"/>
                      <a:pt x="347" y="85"/>
                    </a:cubicBezTo>
                    <a:cubicBezTo>
                      <a:pt x="347" y="137"/>
                      <a:pt x="347" y="189"/>
                      <a:pt x="347" y="242"/>
                    </a:cubicBezTo>
                    <a:cubicBezTo>
                      <a:pt x="347" y="242"/>
                      <a:pt x="347" y="243"/>
                      <a:pt x="347" y="243"/>
                    </a:cubicBezTo>
                    <a:cubicBezTo>
                      <a:pt x="347" y="251"/>
                      <a:pt x="351" y="257"/>
                      <a:pt x="358" y="260"/>
                    </a:cubicBezTo>
                    <a:cubicBezTo>
                      <a:pt x="361" y="262"/>
                      <a:pt x="365" y="263"/>
                      <a:pt x="369" y="264"/>
                    </a:cubicBezTo>
                    <a:cubicBezTo>
                      <a:pt x="387" y="270"/>
                      <a:pt x="405" y="277"/>
                      <a:pt x="421" y="286"/>
                    </a:cubicBezTo>
                    <a:cubicBezTo>
                      <a:pt x="449" y="301"/>
                      <a:pt x="473" y="321"/>
                      <a:pt x="493" y="344"/>
                    </a:cubicBezTo>
                    <a:cubicBezTo>
                      <a:pt x="513" y="365"/>
                      <a:pt x="530" y="388"/>
                      <a:pt x="546" y="412"/>
                    </a:cubicBezTo>
                    <a:cubicBezTo>
                      <a:pt x="547" y="413"/>
                      <a:pt x="548" y="415"/>
                      <a:pt x="549" y="416"/>
                    </a:cubicBezTo>
                    <a:cubicBezTo>
                      <a:pt x="553" y="421"/>
                      <a:pt x="558" y="423"/>
                      <a:pt x="564" y="423"/>
                    </a:cubicBezTo>
                    <a:cubicBezTo>
                      <a:pt x="584" y="423"/>
                      <a:pt x="598" y="402"/>
                      <a:pt x="587" y="384"/>
                    </a:cubicBezTo>
                    <a:cubicBezTo>
                      <a:pt x="581" y="374"/>
                      <a:pt x="576" y="365"/>
                      <a:pt x="569" y="355"/>
                    </a:cubicBezTo>
                    <a:cubicBezTo>
                      <a:pt x="528" y="296"/>
                      <a:pt x="474" y="251"/>
                      <a:pt x="407" y="224"/>
                    </a:cubicBezTo>
                    <a:cubicBezTo>
                      <a:pt x="404" y="223"/>
                      <a:pt x="401" y="222"/>
                      <a:pt x="398" y="220"/>
                    </a:cubicBezTo>
                    <a:cubicBezTo>
                      <a:pt x="398" y="201"/>
                      <a:pt x="398" y="183"/>
                      <a:pt x="398" y="164"/>
                    </a:cubicBezTo>
                    <a:cubicBezTo>
                      <a:pt x="399" y="164"/>
                      <a:pt x="399" y="164"/>
                      <a:pt x="399" y="164"/>
                    </a:cubicBezTo>
                    <a:cubicBezTo>
                      <a:pt x="401" y="165"/>
                      <a:pt x="402" y="165"/>
                      <a:pt x="403" y="165"/>
                    </a:cubicBezTo>
                    <a:cubicBezTo>
                      <a:pt x="439" y="177"/>
                      <a:pt x="473" y="195"/>
                      <a:pt x="504" y="217"/>
                    </a:cubicBezTo>
                    <a:cubicBezTo>
                      <a:pt x="513" y="223"/>
                      <a:pt x="522" y="230"/>
                      <a:pt x="532" y="236"/>
                    </a:cubicBezTo>
                    <a:cubicBezTo>
                      <a:pt x="539" y="242"/>
                      <a:pt x="547" y="244"/>
                      <a:pt x="556" y="243"/>
                    </a:cubicBezTo>
                    <a:cubicBezTo>
                      <a:pt x="573" y="242"/>
                      <a:pt x="582" y="226"/>
                      <a:pt x="575" y="211"/>
                    </a:cubicBezTo>
                    <a:cubicBezTo>
                      <a:pt x="572" y="206"/>
                      <a:pt x="569" y="202"/>
                      <a:pt x="566" y="199"/>
                    </a:cubicBezTo>
                    <a:cubicBezTo>
                      <a:pt x="549" y="182"/>
                      <a:pt x="529" y="169"/>
                      <a:pt x="509" y="157"/>
                    </a:cubicBezTo>
                    <a:cubicBezTo>
                      <a:pt x="480" y="141"/>
                      <a:pt x="450" y="129"/>
                      <a:pt x="418" y="119"/>
                    </a:cubicBezTo>
                    <a:cubicBezTo>
                      <a:pt x="412" y="116"/>
                      <a:pt x="405" y="114"/>
                      <a:pt x="398" y="112"/>
                    </a:cubicBezTo>
                    <a:close/>
                  </a:path>
                </a:pathLst>
              </a:custGeom>
              <a:grpFill/>
              <a:ln>
                <a:noFill/>
              </a:ln>
            </p:spPr>
            <p:txBody>
              <a:bodyPr vert="horz" wrap="square" lIns="91440" tIns="45720" rIns="91440" bIns="45720" numCol="1" anchor="t" anchorCtr="0" compatLnSpc="1"/>
              <a:lstStyle/>
              <a:p>
                <a:pPr marL="0" marR="0" lvl="0" indent="0" algn="l" defTabSz="914400" rtl="0" eaLnBrk="1" fontAlgn="auto" latinLnBrk="0" hangingPunct="1">
                  <a:lnSpc>
                    <a:spcPct val="100000"/>
                  </a:lnSpc>
                  <a:spcBef>
                    <a:spcPts val="0"/>
                  </a:spcBef>
                  <a:spcAft>
                    <a:spcPts val="0"/>
                  </a:spcAft>
                  <a:buClrTx/>
                  <a:buSzTx/>
                  <a:buFontTx/>
                  <a:buNone/>
                  <a:defRPr/>
                </a:pPr>
                <a:endParaRPr kumimoji="0" lang="zh-CN" altLang="en-US" sz="1800" b="0" i="0" u="none" strike="noStrike" kern="1200" cap="none" spc="0" normalizeH="0" baseline="0" noProof="0">
                  <a:ln>
                    <a:noFill/>
                  </a:ln>
                  <a:solidFill>
                    <a:srgbClr val="FF0000"/>
                  </a:solidFill>
                  <a:effectLst/>
                  <a:uLnTx/>
                  <a:uFillTx/>
                  <a:latin typeface="Arial" panose="020B0604020202090204" pitchFamily="34" charset="0"/>
                  <a:ea typeface="微软雅黑" panose="020B0503020204020204" charset="-122"/>
                  <a:cs typeface="+mn-ea"/>
                  <a:sym typeface="Arial" panose="020B0604020202090204" pitchFamily="34" charset="0"/>
                </a:endParaRPr>
              </a:p>
            </p:txBody>
          </p:sp>
        </p:grpSp>
      </p:grpSp>
      <p:sp>
        <p:nvSpPr>
          <p:cNvPr id="80" name="矩形: 圆角 79"/>
          <p:cNvSpPr/>
          <p:nvPr/>
        </p:nvSpPr>
        <p:spPr>
          <a:xfrm>
            <a:off x="1524423" y="2595465"/>
            <a:ext cx="9016363" cy="2899595"/>
          </a:xfrm>
          <a:prstGeom prst="roundRect">
            <a:avLst>
              <a:gd name="adj" fmla="val 4424"/>
            </a:avLst>
          </a:prstGeom>
          <a:solidFill>
            <a:schemeClr val="bg1"/>
          </a:solidFill>
          <a:ln>
            <a:noFill/>
          </a:ln>
          <a:effectLst>
            <a:outerShdw blurRad="38100" sx="101000" sy="101000" algn="ctr" rotWithShape="0">
              <a:prstClr val="black">
                <a:alpha val="2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latin typeface="Arial" panose="020B0604020202090204" pitchFamily="34" charset="0"/>
              <a:ea typeface="微软雅黑" panose="020B0503020204020204" charset="-122"/>
              <a:cs typeface="+mn-ea"/>
              <a:sym typeface="Arial" panose="020B0604020202090204" pitchFamily="34" charset="0"/>
            </a:endParaRPr>
          </a:p>
        </p:txBody>
      </p:sp>
      <p:sp>
        <p:nvSpPr>
          <p:cNvPr id="108" name="矩形 107"/>
          <p:cNvSpPr/>
          <p:nvPr/>
        </p:nvSpPr>
        <p:spPr>
          <a:xfrm>
            <a:off x="1530985" y="3630295"/>
            <a:ext cx="9009380" cy="829945"/>
          </a:xfrm>
          <a:prstGeom prst="rect">
            <a:avLst/>
          </a:prstGeom>
          <a:effectLst>
            <a:outerShdw blurRad="63500" sx="102000" sy="102000" algn="ctr" rotWithShape="0">
              <a:prstClr val="black">
                <a:alpha val="40000"/>
              </a:prstClr>
            </a:outerShdw>
          </a:effectLst>
        </p:spPr>
        <p:txBody>
          <a:bodyPr wrap="square">
            <a:spAutoFit/>
          </a:bodyPr>
          <a:lstStyle/>
          <a:p>
            <a:pPr algn="ctr">
              <a:lnSpc>
                <a:spcPct val="120000"/>
              </a:lnSpc>
              <a:defRPr/>
            </a:pPr>
            <a:r>
              <a:rPr lang="en-US" altLang="zh-CN" sz="4000" b="1" spc="300" dirty="0">
                <a:solidFill>
                  <a:schemeClr val="tx1">
                    <a:lumMod val="85000"/>
                    <a:lumOff val="15000"/>
                  </a:schemeClr>
                </a:solidFill>
                <a:latin typeface="Arial" panose="020B0604020202090204" pitchFamily="34" charset="0"/>
                <a:ea typeface="微软雅黑" panose="020B0503020204020204" charset="-122"/>
                <a:cs typeface="+mn-ea"/>
                <a:sym typeface="Arial" panose="020B0604020202090204" pitchFamily="34" charset="0"/>
              </a:rPr>
              <a:t>Thanks for Your Attention!</a:t>
            </a:r>
            <a:endParaRPr lang="zh-CN" altLang="en-US" sz="4000" b="1" spc="300" dirty="0">
              <a:solidFill>
                <a:schemeClr val="tx1">
                  <a:lumMod val="85000"/>
                  <a:lumOff val="15000"/>
                </a:schemeClr>
              </a:solidFill>
              <a:latin typeface="Arial" panose="020B0604020202090204" pitchFamily="34" charset="0"/>
              <a:ea typeface="微软雅黑" panose="020B0503020204020204" charset="-122"/>
              <a:cs typeface="+mn-ea"/>
              <a:sym typeface="Arial" panose="020B0604020202090204" pitchFamily="34" charset="0"/>
            </a:endParaRPr>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文本占位符 12"/>
          <p:cNvSpPr>
            <a:spLocks noGrp="1"/>
          </p:cNvSpPr>
          <p:nvPr>
            <p:ph type="body" sz="quarter" idx="10"/>
          </p:nvPr>
        </p:nvSpPr>
        <p:spPr/>
        <p:txBody>
          <a:bodyPr/>
          <a:lstStyle/>
          <a:p>
            <a:r>
              <a:rPr lang="en-US" altLang="zh-CN" dirty="0">
                <a:sym typeface="Arial" panose="020B0604020202090204" pitchFamily="34" charset="0"/>
              </a:rPr>
              <a:t>01</a:t>
            </a:r>
            <a:endParaRPr lang="zh-CN" altLang="en-US" dirty="0">
              <a:sym typeface="Arial" panose="020B0604020202090204" pitchFamily="34" charset="0"/>
            </a:endParaRPr>
          </a:p>
        </p:txBody>
      </p:sp>
      <p:sp>
        <p:nvSpPr>
          <p:cNvPr id="19" name="文本占位符 18"/>
          <p:cNvSpPr>
            <a:spLocks noGrp="1"/>
          </p:cNvSpPr>
          <p:nvPr>
            <p:ph type="body" sz="quarter" idx="11"/>
          </p:nvPr>
        </p:nvSpPr>
        <p:spPr>
          <a:xfrm>
            <a:off x="2049780" y="3485515"/>
            <a:ext cx="8091805" cy="887730"/>
          </a:xfrm>
        </p:spPr>
        <p:txBody>
          <a:bodyPr anchor="ctr" anchorCtr="0"/>
          <a:lstStyle/>
          <a:p>
            <a:pPr algn="ctr">
              <a:lnSpc>
                <a:spcPct val="80000"/>
              </a:lnSpc>
            </a:pPr>
            <a:r>
              <a:rPr spc="250">
                <a:solidFill>
                  <a:schemeClr val="bg1"/>
                </a:solidFill>
                <a:latin typeface="Arial" panose="020B0604020202090204" pitchFamily="34" charset="0"/>
                <a:cs typeface="+mj-cs"/>
                <a:sym typeface="Arial" panose="020B0604020202090204" pitchFamily="34" charset="0"/>
              </a:rPr>
              <a:t>Introduction</a:t>
            </a:r>
            <a:endParaRPr spc="250">
              <a:solidFill>
                <a:schemeClr val="bg1"/>
              </a:solidFill>
              <a:latin typeface="Arial" panose="020B0604020202090204" pitchFamily="34" charset="0"/>
              <a:cs typeface="+mj-cs"/>
              <a:sym typeface="Arial" panose="020B0604020202090204" pitchFamily="34" charset="0"/>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矩形 30"/>
          <p:cNvSpPr/>
          <p:nvPr/>
        </p:nvSpPr>
        <p:spPr>
          <a:xfrm>
            <a:off x="307340" y="197485"/>
            <a:ext cx="325755" cy="298450"/>
          </a:xfrm>
          <a:prstGeom prst="rect">
            <a:avLst/>
          </a:prstGeom>
          <a:noFill/>
          <a:ln w="47625">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矩形 31"/>
          <p:cNvSpPr/>
          <p:nvPr/>
        </p:nvSpPr>
        <p:spPr>
          <a:xfrm>
            <a:off x="458470" y="358140"/>
            <a:ext cx="291465" cy="241300"/>
          </a:xfrm>
          <a:prstGeom prst="rect">
            <a:avLst/>
          </a:prstGeom>
          <a:noFill/>
          <a:ln w="31750">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62"/>
          <p:cNvSpPr/>
          <p:nvPr/>
        </p:nvSpPr>
        <p:spPr>
          <a:xfrm>
            <a:off x="11994002" y="442316"/>
            <a:ext cx="198000" cy="669046"/>
          </a:xfrm>
          <a:prstGeom prst="rect">
            <a:avLst/>
          </a:prstGeom>
          <a:solidFill>
            <a:srgbClr val="8B0012"/>
          </a:solidFill>
          <a:ln>
            <a:noFill/>
          </a:ln>
        </p:spPr>
        <p:style>
          <a:lnRef idx="2">
            <a:schemeClr val="accent1">
              <a:shade val="50000"/>
            </a:schemeClr>
          </a:lnRef>
          <a:fillRef idx="1">
            <a:schemeClr val="accent1"/>
          </a:fillRef>
          <a:effectRef idx="0">
            <a:schemeClr val="accent1"/>
          </a:effectRef>
          <a:fontRef idx="minor">
            <a:schemeClr val="lt1"/>
          </a:fontRef>
        </p:style>
        <p:txBody>
          <a:bodyPr lIns="91278" tIns="45638" rIns="91278" bIns="45638" rtlCol="0" anchor="ctr"/>
          <a:lstStyle/>
          <a:p>
            <a:pPr algn="ctr" defTabSz="911860"/>
            <a:endParaRPr lang="zh-CN" altLang="en-US" sz="2305" dirty="0">
              <a:solidFill>
                <a:srgbClr val="4E639C"/>
              </a:solidFill>
              <a:ea typeface="微软雅黑" panose="020B0503020204020204" charset="-122"/>
            </a:endParaRPr>
          </a:p>
        </p:txBody>
      </p:sp>
      <p:sp>
        <p:nvSpPr>
          <p:cNvPr id="142" name="object 6"/>
          <p:cNvSpPr txBox="1">
            <a:spLocks noGrp="1"/>
          </p:cNvSpPr>
          <p:nvPr>
            <p:ph type="title" idx="4294967295"/>
          </p:nvPr>
        </p:nvSpPr>
        <p:spPr>
          <a:xfrm>
            <a:off x="882522" y="477667"/>
            <a:ext cx="10776078" cy="443230"/>
          </a:xfrm>
          <a:prstGeom prst="rect">
            <a:avLst/>
          </a:prstGeom>
        </p:spPr>
        <p:txBody>
          <a:bodyPr vert="horz" wrap="square" lIns="0" tIns="12700" rIns="0" bIns="0" rtlCol="0">
            <a:spAutoFit/>
          </a:bodyPr>
          <a:lstStyle/>
          <a:p>
            <a:pPr fontAlgn="auto">
              <a:lnSpc>
                <a:spcPct val="100000"/>
              </a:lnSpc>
            </a:pPr>
            <a:r>
              <a:rPr lang="zh-CN" sz="2800" b="1" dirty="0">
                <a:solidFill>
                  <a:schemeClr val="tx1">
                    <a:lumMod val="65000"/>
                    <a:lumOff val="35000"/>
                  </a:schemeClr>
                </a:solidFill>
                <a:latin typeface="+mj-ea"/>
                <a:sym typeface="+mn-ea"/>
              </a:rPr>
              <a:t>Background</a:t>
            </a:r>
            <a:r>
              <a:rPr lang="en-US" altLang="zh-CN" sz="2800" b="1" dirty="0">
                <a:solidFill>
                  <a:schemeClr val="tx1">
                    <a:lumMod val="65000"/>
                    <a:lumOff val="35000"/>
                  </a:schemeClr>
                </a:solidFill>
                <a:latin typeface="+mj-ea"/>
                <a:sym typeface="+mn-ea"/>
              </a:rPr>
              <a:t> </a:t>
            </a:r>
            <a:endParaRPr lang="zh-CN" sz="2800" b="1" dirty="0">
              <a:solidFill>
                <a:schemeClr val="tx1">
                  <a:lumMod val="65000"/>
                  <a:lumOff val="35000"/>
                </a:schemeClr>
              </a:solidFill>
              <a:latin typeface="+mj-ea"/>
            </a:endParaRPr>
          </a:p>
        </p:txBody>
      </p:sp>
      <p:pic>
        <p:nvPicPr>
          <p:cNvPr id="8" name="图片 7"/>
          <p:cNvPicPr>
            <a:picLocks noChangeAspect="1"/>
          </p:cNvPicPr>
          <p:nvPr/>
        </p:nvPicPr>
        <p:blipFill>
          <a:blip r:embed="rId1"/>
          <a:stretch>
            <a:fillRect/>
          </a:stretch>
        </p:blipFill>
        <p:spPr>
          <a:xfrm>
            <a:off x="9755632" y="365125"/>
            <a:ext cx="2021840" cy="574386"/>
          </a:xfrm>
          <a:prstGeom prst="rect">
            <a:avLst/>
          </a:prstGeom>
        </p:spPr>
      </p:pic>
      <p:sp>
        <p:nvSpPr>
          <p:cNvPr id="5" name="内容占位符 1"/>
          <p:cNvSpPr txBox="1"/>
          <p:nvPr>
            <p:custDataLst>
              <p:tags r:id="rId2"/>
            </p:custDataLst>
          </p:nvPr>
        </p:nvSpPr>
        <p:spPr>
          <a:xfrm>
            <a:off x="435610" y="1111250"/>
            <a:ext cx="11222990" cy="5400040"/>
          </a:xfrm>
          <a:prstGeom prst="rect">
            <a:avLst/>
          </a:prstGeom>
        </p:spPr>
        <p:txBody>
          <a:bodyPr wrap="square">
            <a:normAutofit lnSpcReduction="10000"/>
          </a:bodyPr>
          <a:lstStyle>
            <a:lvl1pPr marL="2286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1pPr>
            <a:lvl2pPr marL="685800" indent="-228600" algn="l" defTabSz="914400" rtl="0" eaLnBrk="1" fontAlgn="auto" latinLnBrk="0" hangingPunct="1">
              <a:lnSpc>
                <a:spcPct val="130000"/>
              </a:lnSpc>
              <a:spcBef>
                <a:spcPts val="0"/>
              </a:spcBef>
              <a:spcAft>
                <a:spcPts val="1000"/>
              </a:spcAft>
              <a:buFont typeface="Arial" panose="020B0604020202090204" pitchFamily="34" charset="0"/>
              <a:buChar char="•"/>
              <a:tabLst>
                <a:tab pos="1609725" algn="l"/>
              </a:tabLst>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2pPr>
            <a:lvl3pPr marL="11430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3pPr>
            <a:lvl4pPr marL="16002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4pPr>
            <a:lvl5pPr marL="20574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42900" lvl="1" indent="-342900" defTabSz="914400">
              <a:lnSpc>
                <a:spcPct val="150000"/>
              </a:lnSpc>
              <a:spcAft>
                <a:spcPts val="0"/>
              </a:spcAft>
              <a:buClr>
                <a:schemeClr val="tx1">
                  <a:lumMod val="65000"/>
                  <a:lumOff val="35000"/>
                </a:schemeClr>
              </a:buClr>
              <a:buFont typeface="Arial" panose="020B0604020202090204" pitchFamily="34" charset="0"/>
              <a:buChar char="•"/>
              <a:tabLst>
                <a:tab pos="1609725" algn="l"/>
                <a:tab pos="1609725" algn="l"/>
                <a:tab pos="1609725" algn="l"/>
                <a:tab pos="1609725" algn="l"/>
              </a:tabLst>
            </a:pPr>
            <a:endParaRPr lang="en-US" sz="2000" b="1"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Aft>
                <a:spcPts val="0"/>
              </a:spcAft>
              <a:buClr>
                <a:schemeClr val="tx1">
                  <a:lumMod val="65000"/>
                  <a:lumOff val="35000"/>
                </a:schemeClr>
              </a:buClr>
              <a:buFont typeface="Arial" panose="020B0604020202090204" pitchFamily="34" charset="0"/>
              <a:buChar char="•"/>
              <a:tabLst>
                <a:tab pos="1609725" algn="l"/>
                <a:tab pos="1609725" algn="l"/>
                <a:tab pos="1609725" algn="l"/>
                <a:tab pos="1609725" algn="l"/>
              </a:tabLst>
            </a:pPr>
            <a:r>
              <a:rPr lang="en-US" sz="2000" b="1" spc="0" dirty="0">
                <a:solidFill>
                  <a:schemeClr val="tx1">
                    <a:lumMod val="65000"/>
                    <a:lumOff val="35000"/>
                  </a:schemeClr>
                </a:solidFill>
                <a:latin typeface="+mj-ea"/>
                <a:ea typeface="+mj-ea"/>
                <a:sym typeface="Arial" panose="020B0604020202090204" pitchFamily="34" charset="0"/>
              </a:rPr>
              <a:t>Theme</a:t>
            </a:r>
            <a:endParaRPr lang="en-US" sz="2400" b="1" spc="0" dirty="0">
              <a:solidFill>
                <a:schemeClr val="tx1">
                  <a:lumMod val="65000"/>
                  <a:lumOff val="35000"/>
                </a:schemeClr>
              </a:solidFill>
              <a:latin typeface="+mj-ea"/>
              <a:ea typeface="+mj-ea"/>
              <a:sym typeface="Arial" panose="020B0604020202090204" pitchFamily="34" charset="0"/>
            </a:endParaRPr>
          </a:p>
          <a:p>
            <a:pPr marL="342265" lvl="1" indent="0" defTabSz="914400">
              <a:lnSpc>
                <a:spcPct val="150000"/>
              </a:lnSpc>
              <a:spcBef>
                <a:spcPts val="1200"/>
              </a:spcBef>
              <a:spcAft>
                <a:spcPts val="0"/>
              </a:spcAft>
              <a:buClr>
                <a:schemeClr val="tx1">
                  <a:lumMod val="65000"/>
                  <a:lumOff val="35000"/>
                </a:schemeClr>
              </a:buClr>
              <a:buFont typeface="Arial" panose="020B0604020202090204" pitchFamily="34" charset="0"/>
              <a:buNone/>
              <a:tabLst>
                <a:tab pos="1609725" algn="l"/>
                <a:tab pos="1609725" algn="l"/>
                <a:tab pos="1609725" algn="l"/>
                <a:tab pos="1609725" algn="l"/>
              </a:tabLst>
            </a:pPr>
            <a:r>
              <a:rPr lang="en-US" spc="0" dirty="0">
                <a:solidFill>
                  <a:schemeClr val="tx1">
                    <a:lumMod val="65000"/>
                    <a:lumOff val="35000"/>
                  </a:schemeClr>
                </a:solidFill>
                <a:latin typeface="+mj-ea"/>
                <a:ea typeface="+mj-ea"/>
                <a:sym typeface="Arial" panose="020B0604020202090204" pitchFamily="34" charset="0"/>
              </a:rPr>
              <a:t>Abstractive summarization, which means condensing a lengthy document into a shorter version while retaining only the most salient information.</a:t>
            </a:r>
            <a:endParaRPr lang="en-US" spc="0" dirty="0">
              <a:solidFill>
                <a:schemeClr val="tx1">
                  <a:lumMod val="65000"/>
                  <a:lumOff val="35000"/>
                </a:schemeClr>
              </a:solidFill>
              <a:latin typeface="+mj-ea"/>
              <a:ea typeface="+mj-ea"/>
              <a:sym typeface="Arial" panose="020B0604020202090204" pitchFamily="34" charset="0"/>
            </a:endParaRPr>
          </a:p>
          <a:p>
            <a:pPr marL="342265" lvl="1" indent="0" defTabSz="914400">
              <a:lnSpc>
                <a:spcPct val="150000"/>
              </a:lnSpc>
              <a:spcAft>
                <a:spcPts val="0"/>
              </a:spcAft>
              <a:buClr>
                <a:schemeClr val="tx1">
                  <a:lumMod val="65000"/>
                  <a:lumOff val="35000"/>
                </a:schemeClr>
              </a:buClr>
              <a:buFont typeface="Arial" panose="020B0604020202090204" pitchFamily="34" charset="0"/>
              <a:buNone/>
              <a:tabLst>
                <a:tab pos="1609725" algn="l"/>
                <a:tab pos="1609725" algn="l"/>
                <a:tab pos="1609725" algn="l"/>
                <a:tab pos="1609725" algn="l"/>
              </a:tabLst>
            </a:pPr>
            <a:endParaRPr lang="en-US"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 pos="1609725" algn="l"/>
                <a:tab pos="1609725" algn="l"/>
              </a:tabLst>
            </a:pPr>
            <a:r>
              <a:rPr lang="en-US" sz="2000" b="1" spc="0" dirty="0">
                <a:solidFill>
                  <a:schemeClr val="tx1">
                    <a:lumMod val="65000"/>
                    <a:lumOff val="35000"/>
                  </a:schemeClr>
                </a:solidFill>
                <a:latin typeface="+mj-ea"/>
                <a:ea typeface="+mj-ea"/>
                <a:sym typeface="Arial" panose="020B0604020202090204" pitchFamily="34" charset="0"/>
              </a:rPr>
              <a:t>Existing Formulations</a:t>
            </a:r>
            <a:endParaRPr lang="en-US" sz="2000" spc="0" dirty="0">
              <a:solidFill>
                <a:schemeClr val="tx1">
                  <a:lumMod val="65000"/>
                  <a:lumOff val="35000"/>
                </a:schemeClr>
              </a:solidFill>
              <a:latin typeface="+mj-ea"/>
              <a:ea typeface="+mj-ea"/>
              <a:sym typeface="Arial" panose="020B0604020202090204" pitchFamily="34" charset="0"/>
            </a:endParaRPr>
          </a:p>
          <a:p>
            <a:pPr marL="628015" lvl="1" indent="-285750" defTabSz="914400">
              <a:lnSpc>
                <a:spcPct val="150000"/>
              </a:lnSpc>
              <a:spcBef>
                <a:spcPts val="1200"/>
              </a:spcBef>
              <a:spcAft>
                <a:spcPts val="0"/>
              </a:spcAft>
              <a:buClr>
                <a:schemeClr val="tx1">
                  <a:lumMod val="65000"/>
                  <a:lumOff val="35000"/>
                </a:schemeClr>
              </a:buClr>
              <a:buFont typeface="宋体" charset="0"/>
              <a:buChar char="–"/>
              <a:tabLst>
                <a:tab pos="1609725" algn="l"/>
                <a:tab pos="1609725" algn="l"/>
                <a:tab pos="1609725" algn="l"/>
                <a:tab pos="1609725" algn="l"/>
              </a:tabLst>
            </a:pPr>
            <a:r>
              <a:rPr lang="en-US" spc="0" dirty="0">
                <a:solidFill>
                  <a:schemeClr val="tx1">
                    <a:lumMod val="65000"/>
                    <a:lumOff val="35000"/>
                  </a:schemeClr>
                </a:solidFill>
                <a:latin typeface="+mj-ea"/>
                <a:ea typeface="+mj-ea"/>
                <a:sym typeface="Arial" panose="020B0604020202090204" pitchFamily="34" charset="0"/>
              </a:rPr>
              <a:t>Build systems based on large language models pre-trained on large-scale corpora.</a:t>
            </a:r>
            <a:endParaRPr lang="en-US" spc="0" dirty="0">
              <a:solidFill>
                <a:schemeClr val="tx1">
                  <a:lumMod val="65000"/>
                  <a:lumOff val="35000"/>
                </a:schemeClr>
              </a:solidFill>
              <a:latin typeface="+mj-ea"/>
              <a:ea typeface="+mj-ea"/>
              <a:sym typeface="Arial" panose="020B0604020202090204" pitchFamily="34" charset="0"/>
            </a:endParaRPr>
          </a:p>
          <a:p>
            <a:pPr marL="628015" lvl="1" indent="-285750" defTabSz="914400">
              <a:lnSpc>
                <a:spcPct val="150000"/>
              </a:lnSpc>
              <a:spcBef>
                <a:spcPts val="1200"/>
              </a:spcBef>
              <a:spcAft>
                <a:spcPts val="0"/>
              </a:spcAft>
              <a:buClr>
                <a:schemeClr val="tx1">
                  <a:lumMod val="65000"/>
                  <a:lumOff val="35000"/>
                </a:schemeClr>
              </a:buClr>
              <a:buFont typeface="宋体" charset="0"/>
              <a:buChar char="–"/>
              <a:tabLst>
                <a:tab pos="1609725" algn="l"/>
                <a:tab pos="1609725" algn="l"/>
                <a:tab pos="1609725" algn="l"/>
                <a:tab pos="1609725" algn="l"/>
              </a:tabLst>
            </a:pPr>
            <a:r>
              <a:rPr lang="en-US" spc="0" dirty="0">
                <a:solidFill>
                  <a:schemeClr val="tx1">
                    <a:lumMod val="65000"/>
                    <a:lumOff val="35000"/>
                  </a:schemeClr>
                </a:solidFill>
                <a:latin typeface="+mj-ea"/>
                <a:ea typeface="+mj-ea"/>
                <a:sym typeface="Arial" panose="020B0604020202090204" pitchFamily="34" charset="0"/>
              </a:rPr>
              <a:t>Formulate the summarization task as a sequence-to-sequence (Seq2Seq) language modeling problem.</a:t>
            </a:r>
            <a:endParaRPr lang="en-US" spc="0" dirty="0">
              <a:solidFill>
                <a:schemeClr val="tx1">
                  <a:lumMod val="65000"/>
                  <a:lumOff val="35000"/>
                </a:schemeClr>
              </a:solidFill>
              <a:latin typeface="+mj-ea"/>
              <a:ea typeface="+mj-ea"/>
              <a:sym typeface="Arial" panose="020B0604020202090204" pitchFamily="34" charset="0"/>
            </a:endParaRPr>
          </a:p>
          <a:p>
            <a:pPr marL="628015" lvl="1" indent="-285750" defTabSz="914400">
              <a:lnSpc>
                <a:spcPct val="150000"/>
              </a:lnSpc>
              <a:spcBef>
                <a:spcPts val="1200"/>
              </a:spcBef>
              <a:spcAft>
                <a:spcPts val="0"/>
              </a:spcAft>
              <a:buClr>
                <a:schemeClr val="tx1">
                  <a:lumMod val="65000"/>
                  <a:lumOff val="35000"/>
                </a:schemeClr>
              </a:buClr>
              <a:buFont typeface="宋体" charset="0"/>
              <a:buChar char="–"/>
              <a:tabLst>
                <a:tab pos="1609725" algn="l"/>
                <a:tab pos="1609725" algn="l"/>
                <a:tab pos="1609725" algn="l"/>
                <a:tab pos="1609725" algn="l"/>
              </a:tabLst>
            </a:pPr>
            <a:r>
              <a:rPr lang="en-US" spc="0" dirty="0">
                <a:solidFill>
                  <a:schemeClr val="tx1">
                    <a:lumMod val="65000"/>
                    <a:lumOff val="35000"/>
                  </a:schemeClr>
                </a:solidFill>
                <a:latin typeface="+mj-ea"/>
                <a:ea typeface="+mj-ea"/>
                <a:sym typeface="Arial" panose="020B0604020202090204" pitchFamily="34" charset="0"/>
              </a:rPr>
              <a:t>Fine-tune the used model with a maximum likelihood estimation (MLE) objective.</a:t>
            </a:r>
            <a:endParaRPr lang="en-US" spc="0" dirty="0">
              <a:solidFill>
                <a:schemeClr val="tx1">
                  <a:lumMod val="65000"/>
                  <a:lumOff val="35000"/>
                </a:schemeClr>
              </a:solidFill>
              <a:latin typeface="+mj-ea"/>
              <a:ea typeface="+mj-ea"/>
              <a:sym typeface="Arial" panose="020B0604020202090204" pitchFamily="34" charset="0"/>
            </a:endParaRPr>
          </a:p>
        </p:txBody>
      </p:sp>
    </p:spTree>
  </p:cSld>
  <p:clrMapOvr>
    <a:masterClrMapping/>
  </p:clrMapOvr>
  <mc:AlternateContent xmlns:mc="http://schemas.openxmlformats.org/markup-compatibility/2006">
    <mc:Choice xmlns:p14="http://schemas.microsoft.com/office/powerpoint/2010/main" Requires="p14">
      <p:transition p14:dur="0" advClick="0"/>
    </mc:Choice>
    <mc:Fallback>
      <p:transition advClick="0"/>
    </mc:Fallback>
  </mc:AlternateContent>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矩形 30"/>
          <p:cNvSpPr/>
          <p:nvPr/>
        </p:nvSpPr>
        <p:spPr>
          <a:xfrm>
            <a:off x="307340" y="197485"/>
            <a:ext cx="325755" cy="298450"/>
          </a:xfrm>
          <a:prstGeom prst="rect">
            <a:avLst/>
          </a:prstGeom>
          <a:noFill/>
          <a:ln w="47625">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矩形 31"/>
          <p:cNvSpPr/>
          <p:nvPr/>
        </p:nvSpPr>
        <p:spPr>
          <a:xfrm>
            <a:off x="458470" y="358140"/>
            <a:ext cx="291465" cy="241300"/>
          </a:xfrm>
          <a:prstGeom prst="rect">
            <a:avLst/>
          </a:prstGeom>
          <a:noFill/>
          <a:ln w="31750">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62"/>
          <p:cNvSpPr/>
          <p:nvPr/>
        </p:nvSpPr>
        <p:spPr>
          <a:xfrm>
            <a:off x="11994002" y="442316"/>
            <a:ext cx="198000" cy="669046"/>
          </a:xfrm>
          <a:prstGeom prst="rect">
            <a:avLst/>
          </a:prstGeom>
          <a:solidFill>
            <a:srgbClr val="8B0012"/>
          </a:solidFill>
          <a:ln>
            <a:noFill/>
          </a:ln>
        </p:spPr>
        <p:style>
          <a:lnRef idx="2">
            <a:schemeClr val="accent1">
              <a:shade val="50000"/>
            </a:schemeClr>
          </a:lnRef>
          <a:fillRef idx="1">
            <a:schemeClr val="accent1"/>
          </a:fillRef>
          <a:effectRef idx="0">
            <a:schemeClr val="accent1"/>
          </a:effectRef>
          <a:fontRef idx="minor">
            <a:schemeClr val="lt1"/>
          </a:fontRef>
        </p:style>
        <p:txBody>
          <a:bodyPr lIns="91278" tIns="45638" rIns="91278" bIns="45638" rtlCol="0" anchor="ctr"/>
          <a:lstStyle/>
          <a:p>
            <a:pPr algn="ctr" defTabSz="911860"/>
            <a:endParaRPr lang="zh-CN" altLang="en-US" sz="2305" dirty="0">
              <a:solidFill>
                <a:srgbClr val="4E639C"/>
              </a:solidFill>
              <a:ea typeface="微软雅黑" panose="020B0503020204020204" charset="-122"/>
            </a:endParaRPr>
          </a:p>
        </p:txBody>
      </p:sp>
      <p:sp>
        <p:nvSpPr>
          <p:cNvPr id="142" name="object 6"/>
          <p:cNvSpPr txBox="1">
            <a:spLocks noGrp="1"/>
          </p:cNvSpPr>
          <p:nvPr>
            <p:ph type="title" idx="4294967295"/>
          </p:nvPr>
        </p:nvSpPr>
        <p:spPr>
          <a:xfrm>
            <a:off x="882522" y="477667"/>
            <a:ext cx="10776078" cy="443230"/>
          </a:xfrm>
          <a:prstGeom prst="rect">
            <a:avLst/>
          </a:prstGeom>
        </p:spPr>
        <p:txBody>
          <a:bodyPr vert="horz" wrap="square" lIns="0" tIns="12700" rIns="0" bIns="0" rtlCol="0">
            <a:spAutoFit/>
          </a:bodyPr>
          <a:lstStyle/>
          <a:p>
            <a:pPr fontAlgn="auto">
              <a:lnSpc>
                <a:spcPct val="100000"/>
              </a:lnSpc>
            </a:pPr>
            <a:r>
              <a:rPr lang="en-US" altLang="zh-CN" sz="2800" b="1" dirty="0">
                <a:solidFill>
                  <a:schemeClr val="tx1">
                    <a:lumMod val="65000"/>
                    <a:lumOff val="35000"/>
                  </a:schemeClr>
                </a:solidFill>
                <a:latin typeface="+mj-ea"/>
                <a:sym typeface="+mn-ea"/>
              </a:rPr>
              <a:t>Limitation</a:t>
            </a:r>
            <a:r>
              <a:rPr lang="en-US" sz="2800" b="1" dirty="0">
                <a:solidFill>
                  <a:schemeClr val="tx1">
                    <a:lumMod val="65000"/>
                    <a:lumOff val="35000"/>
                  </a:schemeClr>
                </a:solidFill>
                <a:latin typeface="+mj-ea"/>
                <a:sym typeface="+mn-ea"/>
              </a:rPr>
              <a:t> </a:t>
            </a:r>
            <a:r>
              <a:rPr lang="en-US" sz="2800" b="1" dirty="0">
                <a:solidFill>
                  <a:schemeClr val="tx1">
                    <a:lumMod val="65000"/>
                    <a:lumOff val="35000"/>
                  </a:schemeClr>
                </a:solidFill>
                <a:latin typeface="+mj-ea"/>
                <a:sym typeface="+mn-ea"/>
              </a:rPr>
              <a:t>Analysis</a:t>
            </a:r>
            <a:endParaRPr lang="en-US" sz="2800" b="1" dirty="0">
              <a:solidFill>
                <a:schemeClr val="tx1">
                  <a:lumMod val="65000"/>
                  <a:lumOff val="35000"/>
                </a:schemeClr>
              </a:solidFill>
              <a:latin typeface="+mj-ea"/>
              <a:sym typeface="+mn-ea"/>
            </a:endParaRPr>
          </a:p>
        </p:txBody>
      </p:sp>
      <p:pic>
        <p:nvPicPr>
          <p:cNvPr id="8" name="图片 7"/>
          <p:cNvPicPr>
            <a:picLocks noChangeAspect="1"/>
          </p:cNvPicPr>
          <p:nvPr/>
        </p:nvPicPr>
        <p:blipFill>
          <a:blip r:embed="rId1"/>
          <a:stretch>
            <a:fillRect/>
          </a:stretch>
        </p:blipFill>
        <p:spPr>
          <a:xfrm>
            <a:off x="9755632" y="365125"/>
            <a:ext cx="2021840" cy="574386"/>
          </a:xfrm>
          <a:prstGeom prst="rect">
            <a:avLst/>
          </a:prstGeom>
        </p:spPr>
      </p:pic>
      <p:sp>
        <p:nvSpPr>
          <p:cNvPr id="5" name="内容占位符 1"/>
          <p:cNvSpPr txBox="1"/>
          <p:nvPr>
            <p:custDataLst>
              <p:tags r:id="rId2"/>
            </p:custDataLst>
          </p:nvPr>
        </p:nvSpPr>
        <p:spPr>
          <a:xfrm>
            <a:off x="435610" y="1111250"/>
            <a:ext cx="11222990" cy="5241925"/>
          </a:xfrm>
          <a:prstGeom prst="rect">
            <a:avLst/>
          </a:prstGeom>
        </p:spPr>
        <p:txBody>
          <a:bodyPr wrap="square">
            <a:normAutofit/>
          </a:bodyPr>
          <a:lstStyle>
            <a:lvl1pPr marL="2286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1pPr>
            <a:lvl2pPr marL="685800" indent="-228600" algn="l" defTabSz="914400" rtl="0" eaLnBrk="1" fontAlgn="auto" latinLnBrk="0" hangingPunct="1">
              <a:lnSpc>
                <a:spcPct val="130000"/>
              </a:lnSpc>
              <a:spcBef>
                <a:spcPts val="0"/>
              </a:spcBef>
              <a:spcAft>
                <a:spcPts val="1000"/>
              </a:spcAft>
              <a:buFont typeface="Arial" panose="020B0604020202090204" pitchFamily="34" charset="0"/>
              <a:buChar char="•"/>
              <a:tabLst>
                <a:tab pos="1609725" algn="l"/>
              </a:tabLst>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2pPr>
            <a:lvl3pPr marL="11430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3pPr>
            <a:lvl4pPr marL="16002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4pPr>
            <a:lvl5pPr marL="20574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0" lvl="1" indent="-342900">
              <a:lnSpc>
                <a:spcPct val="150000"/>
              </a:lnSpc>
              <a:spcBef>
                <a:spcPts val="1200"/>
              </a:spcBef>
              <a:spcAft>
                <a:spcPts val="0"/>
              </a:spcAft>
              <a:buClr>
                <a:schemeClr val="tx1">
                  <a:lumMod val="65000"/>
                  <a:lumOff val="35000"/>
                </a:schemeClr>
              </a:buClr>
              <a:buFont typeface="Arial" panose="020B0604020202090204" pitchFamily="34" charset="0"/>
              <a:buChar char="•"/>
            </a:pPr>
            <a:r>
              <a:rPr lang="en-US" sz="2000" b="1" spc="0" dirty="0">
                <a:solidFill>
                  <a:schemeClr val="tx1">
                    <a:lumMod val="65000"/>
                    <a:lumOff val="35000"/>
                  </a:schemeClr>
                </a:solidFill>
                <a:latin typeface="+mj-ea"/>
                <a:ea typeface="+mj-ea"/>
                <a:sym typeface="Arial" panose="020B0604020202090204" pitchFamily="34" charset="0"/>
              </a:rPr>
              <a:t>Limitations</a:t>
            </a:r>
            <a:endParaRPr lang="en-US" sz="2000" b="1" spc="0" dirty="0">
              <a:solidFill>
                <a:schemeClr val="tx1">
                  <a:lumMod val="65000"/>
                  <a:lumOff val="35000"/>
                </a:schemeClr>
              </a:solidFill>
              <a:latin typeface="+mj-ea"/>
              <a:ea typeface="+mj-ea"/>
              <a:sym typeface="Arial" panose="020B0604020202090204" pitchFamily="34" charset="0"/>
            </a:endParaRPr>
          </a:p>
          <a:p>
            <a:pPr marL="342265" lvl="1" indent="0" defTabSz="914400">
              <a:lnSpc>
                <a:spcPct val="150000"/>
              </a:lnSpc>
              <a:spcBef>
                <a:spcPts val="1200"/>
              </a:spcBef>
              <a:spcAft>
                <a:spcPts val="0"/>
              </a:spcAft>
              <a:buClr>
                <a:schemeClr val="tx1">
                  <a:lumMod val="65000"/>
                  <a:lumOff val="35000"/>
                </a:schemeClr>
              </a:buClr>
              <a:buFont typeface="Arial" panose="020B0604020202090204" pitchFamily="34" charset="0"/>
              <a:buNone/>
              <a:tabLst>
                <a:tab pos="1609725" algn="l"/>
                <a:tab pos="1609725" algn="l"/>
              </a:tabLst>
            </a:pPr>
            <a:r>
              <a:rPr lang="en-US" spc="0" dirty="0">
                <a:solidFill>
                  <a:schemeClr val="tx1">
                    <a:lumMod val="65000"/>
                    <a:lumOff val="35000"/>
                  </a:schemeClr>
                </a:solidFill>
                <a:latin typeface="+mj-ea"/>
                <a:ea typeface="+mj-ea"/>
                <a:sym typeface="Arial" panose="020B0604020202090204" pitchFamily="34" charset="0"/>
              </a:rPr>
              <a:t>MLE-based fine-tuning commonly perform</a:t>
            </a:r>
            <a:r>
              <a:rPr lang="en-US" spc="0" dirty="0">
                <a:solidFill>
                  <a:schemeClr val="tx1">
                    <a:lumMod val="65000"/>
                    <a:lumOff val="35000"/>
                  </a:schemeClr>
                </a:solidFill>
                <a:latin typeface="+mj-ea"/>
                <a:ea typeface="+mj-ea"/>
                <a:sym typeface="Arial" panose="020B0604020202090204" pitchFamily="34" charset="0"/>
              </a:rPr>
              <a:t>s alongside the teacher-forcing algorithm to ensure stability.</a:t>
            </a:r>
            <a:endParaRPr lang="en-US" spc="0" dirty="0">
              <a:solidFill>
                <a:schemeClr val="tx1">
                  <a:lumMod val="65000"/>
                  <a:lumOff val="35000"/>
                </a:schemeClr>
              </a:solidFill>
              <a:latin typeface="+mj-ea"/>
              <a:ea typeface="+mj-ea"/>
              <a:sym typeface="Arial" panose="020B0604020202090204" pitchFamily="34" charset="0"/>
            </a:endParaRPr>
          </a:p>
          <a:p>
            <a:pPr marL="800100" lvl="2" indent="-342900" defTabSz="914400">
              <a:lnSpc>
                <a:spcPct val="150000"/>
              </a:lnSpc>
              <a:spcBef>
                <a:spcPts val="600"/>
              </a:spcBef>
              <a:spcAft>
                <a:spcPts val="0"/>
              </a:spcAft>
              <a:buClr>
                <a:schemeClr val="tx1">
                  <a:lumMod val="65000"/>
                  <a:lumOff val="35000"/>
                </a:schemeClr>
              </a:buClr>
              <a:buFont typeface="宋体" charset="0"/>
              <a:buChar char="–"/>
              <a:tabLst>
                <a:tab pos="1609725" algn="l"/>
                <a:tab pos="1609725" algn="l"/>
              </a:tabLst>
            </a:pPr>
            <a:r>
              <a:rPr lang="en-US" spc="0" dirty="0">
                <a:solidFill>
                  <a:schemeClr val="tx1">
                    <a:lumMod val="65000"/>
                    <a:lumOff val="35000"/>
                  </a:schemeClr>
                </a:solidFill>
                <a:latin typeface="+mj-ea"/>
                <a:ea typeface="+mj-ea"/>
                <a:sym typeface="Arial" panose="020B0604020202090204" pitchFamily="34" charset="0"/>
              </a:rPr>
              <a:t>Training phase: the model predicts each token of a summary conditioned on the exact pre-context.</a:t>
            </a:r>
            <a:endParaRPr lang="en-US" spc="0" dirty="0">
              <a:solidFill>
                <a:schemeClr val="tx1">
                  <a:lumMod val="65000"/>
                  <a:lumOff val="35000"/>
                </a:schemeClr>
              </a:solidFill>
              <a:latin typeface="+mj-ea"/>
              <a:ea typeface="+mj-ea"/>
              <a:sym typeface="Arial" panose="020B0604020202090204" pitchFamily="34" charset="0"/>
            </a:endParaRPr>
          </a:p>
          <a:p>
            <a:pPr marL="800100" lvl="2" indent="-342900" defTabSz="914400">
              <a:lnSpc>
                <a:spcPct val="150000"/>
              </a:lnSpc>
              <a:spcBef>
                <a:spcPts val="600"/>
              </a:spcBef>
              <a:spcAft>
                <a:spcPts val="0"/>
              </a:spcAft>
              <a:buClr>
                <a:schemeClr val="tx1">
                  <a:lumMod val="65000"/>
                  <a:lumOff val="35000"/>
                </a:schemeClr>
              </a:buClr>
              <a:buFont typeface="宋体" charset="0"/>
              <a:buChar char="–"/>
              <a:tabLst>
                <a:tab pos="1609725" algn="l"/>
                <a:tab pos="1609725" algn="l"/>
              </a:tabLst>
            </a:pPr>
            <a:r>
              <a:rPr lang="en-US" spc="0" dirty="0">
                <a:solidFill>
                  <a:schemeClr val="tx1">
                    <a:lumMod val="65000"/>
                    <a:lumOff val="35000"/>
                  </a:schemeClr>
                </a:solidFill>
                <a:latin typeface="+mj-ea"/>
                <a:ea typeface="+mj-ea"/>
                <a:sym typeface="Arial" panose="020B0604020202090204" pitchFamily="34" charset="0"/>
              </a:rPr>
              <a:t>Inference phase</a:t>
            </a:r>
            <a:r>
              <a:rPr lang="en-US" spc="0" dirty="0">
                <a:solidFill>
                  <a:schemeClr val="tx1">
                    <a:lumMod val="65000"/>
                    <a:lumOff val="35000"/>
                  </a:schemeClr>
                </a:solidFill>
                <a:latin typeface="+mj-ea"/>
                <a:ea typeface="+mj-ea"/>
                <a:sym typeface="Arial" panose="020B0604020202090204" pitchFamily="34" charset="0"/>
              </a:rPr>
              <a:t>: the model predicts a token conditioned on </a:t>
            </a:r>
            <a:r>
              <a:rPr lang="en-US" spc="0" dirty="0">
                <a:solidFill>
                  <a:schemeClr val="tx1">
                    <a:lumMod val="65000"/>
                    <a:lumOff val="35000"/>
                  </a:schemeClr>
                </a:solidFill>
                <a:latin typeface="+mj-ea"/>
                <a:ea typeface="+mj-ea"/>
                <a:sym typeface="Arial" panose="020B0604020202090204" pitchFamily="34" charset="0"/>
              </a:rPr>
              <a:t>its own already predictions.</a:t>
            </a:r>
            <a:endParaRPr lang="en-US"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Lst>
            </a:pPr>
            <a:endParaRPr lang="en-US" spc="0" dirty="0">
              <a:solidFill>
                <a:schemeClr val="tx1">
                  <a:lumMod val="65000"/>
                  <a:lumOff val="35000"/>
                </a:schemeClr>
              </a:solidFill>
              <a:latin typeface="+mj-ea"/>
              <a:ea typeface="+mj-ea"/>
              <a:sym typeface="Arial" panose="020B0604020202090204" pitchFamily="34" charset="0"/>
            </a:endParaRPr>
          </a:p>
        </p:txBody>
      </p:sp>
      <p:pic>
        <p:nvPicPr>
          <p:cNvPr id="2" name="图片 1" descr="截屏2024-04-07 14.06.05"/>
          <p:cNvPicPr>
            <a:picLocks noChangeAspect="1"/>
          </p:cNvPicPr>
          <p:nvPr/>
        </p:nvPicPr>
        <p:blipFill>
          <a:blip r:embed="rId3"/>
          <a:srcRect b="59152"/>
          <a:stretch>
            <a:fillRect/>
          </a:stretch>
        </p:blipFill>
        <p:spPr>
          <a:xfrm>
            <a:off x="882650" y="3632200"/>
            <a:ext cx="4076736" cy="2520000"/>
          </a:xfrm>
          <a:prstGeom prst="rect">
            <a:avLst/>
          </a:prstGeom>
        </p:spPr>
      </p:pic>
      <p:pic>
        <p:nvPicPr>
          <p:cNvPr id="3" name="图片 2" descr="截屏2024-04-07 14.06.05"/>
          <p:cNvPicPr>
            <a:picLocks noChangeAspect="1"/>
          </p:cNvPicPr>
          <p:nvPr>
            <p:custDataLst>
              <p:tags r:id="rId4"/>
            </p:custDataLst>
          </p:nvPr>
        </p:nvPicPr>
        <p:blipFill>
          <a:blip r:embed="rId3"/>
          <a:srcRect t="51803" b="7349"/>
          <a:stretch>
            <a:fillRect/>
          </a:stretch>
        </p:blipFill>
        <p:spPr>
          <a:xfrm>
            <a:off x="5947410" y="3632200"/>
            <a:ext cx="4076736" cy="2520000"/>
          </a:xfrm>
          <a:prstGeom prst="rect">
            <a:avLst/>
          </a:prstGeom>
        </p:spPr>
      </p:pic>
      <p:sp>
        <p:nvSpPr>
          <p:cNvPr id="4" name="矩形 3"/>
          <p:cNvSpPr/>
          <p:nvPr/>
        </p:nvSpPr>
        <p:spPr>
          <a:xfrm>
            <a:off x="2720975" y="5543550"/>
            <a:ext cx="1707515" cy="668655"/>
          </a:xfrm>
          <a:prstGeom prst="rect">
            <a:avLst/>
          </a:prstGeom>
          <a:noFill/>
          <a:ln w="28575">
            <a:solidFill>
              <a:schemeClr val="accent1">
                <a:lumMod val="60000"/>
                <a:lumOff val="40000"/>
              </a:schemeClr>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zh-CN" altLang="en-US"/>
          </a:p>
        </p:txBody>
      </p:sp>
      <p:sp>
        <p:nvSpPr>
          <p:cNvPr id="6" name="矩形 5"/>
          <p:cNvSpPr/>
          <p:nvPr>
            <p:custDataLst>
              <p:tags r:id="rId5"/>
            </p:custDataLst>
          </p:nvPr>
        </p:nvSpPr>
        <p:spPr>
          <a:xfrm>
            <a:off x="7787005" y="5543550"/>
            <a:ext cx="1707515" cy="668655"/>
          </a:xfrm>
          <a:prstGeom prst="rect">
            <a:avLst/>
          </a:prstGeom>
          <a:noFill/>
          <a:ln w="28575">
            <a:solidFill>
              <a:schemeClr val="accent1">
                <a:lumMod val="60000"/>
                <a:lumOff val="40000"/>
              </a:schemeClr>
            </a:solidFill>
          </a:ln>
          <a:extLst>
            <a:ext uri="{909E8E84-426E-40DD-AFC4-6F175D3DCCD1}">
              <a14:hiddenFill xmlns:a14="http://schemas.microsoft.com/office/drawing/2010/main">
                <a:solidFill>
                  <a:schemeClr val="accent1"/>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zh-CN" altLang="en-US"/>
          </a:p>
        </p:txBody>
      </p:sp>
    </p:spTree>
  </p:cSld>
  <p:clrMapOvr>
    <a:masterClrMapping/>
  </p:clrMapOvr>
  <mc:AlternateContent xmlns:mc="http://schemas.openxmlformats.org/markup-compatibility/2006">
    <mc:Choice xmlns:p14="http://schemas.microsoft.com/office/powerpoint/2010/main" Requires="p14">
      <p:transition p14:dur="0" advClick="0"/>
    </mc:Choice>
    <mc:Fallback>
      <p:transition advClick="0"/>
    </mc:Fallback>
  </mc:AlternateContent>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矩形 30"/>
          <p:cNvSpPr/>
          <p:nvPr/>
        </p:nvSpPr>
        <p:spPr>
          <a:xfrm>
            <a:off x="307340" y="197485"/>
            <a:ext cx="325755" cy="298450"/>
          </a:xfrm>
          <a:prstGeom prst="rect">
            <a:avLst/>
          </a:prstGeom>
          <a:noFill/>
          <a:ln w="47625">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矩形 31"/>
          <p:cNvSpPr/>
          <p:nvPr/>
        </p:nvSpPr>
        <p:spPr>
          <a:xfrm>
            <a:off x="458470" y="358140"/>
            <a:ext cx="291465" cy="241300"/>
          </a:xfrm>
          <a:prstGeom prst="rect">
            <a:avLst/>
          </a:prstGeom>
          <a:noFill/>
          <a:ln w="31750">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62"/>
          <p:cNvSpPr/>
          <p:nvPr/>
        </p:nvSpPr>
        <p:spPr>
          <a:xfrm>
            <a:off x="11994002" y="442316"/>
            <a:ext cx="198000" cy="669046"/>
          </a:xfrm>
          <a:prstGeom prst="rect">
            <a:avLst/>
          </a:prstGeom>
          <a:solidFill>
            <a:srgbClr val="8B0012"/>
          </a:solidFill>
          <a:ln>
            <a:noFill/>
          </a:ln>
        </p:spPr>
        <p:style>
          <a:lnRef idx="2">
            <a:schemeClr val="accent1">
              <a:shade val="50000"/>
            </a:schemeClr>
          </a:lnRef>
          <a:fillRef idx="1">
            <a:schemeClr val="accent1"/>
          </a:fillRef>
          <a:effectRef idx="0">
            <a:schemeClr val="accent1"/>
          </a:effectRef>
          <a:fontRef idx="minor">
            <a:schemeClr val="lt1"/>
          </a:fontRef>
        </p:style>
        <p:txBody>
          <a:bodyPr lIns="91278" tIns="45638" rIns="91278" bIns="45638" rtlCol="0" anchor="ctr"/>
          <a:lstStyle/>
          <a:p>
            <a:pPr algn="ctr" defTabSz="911860"/>
            <a:endParaRPr lang="zh-CN" altLang="en-US" sz="2305" dirty="0">
              <a:solidFill>
                <a:srgbClr val="4E639C"/>
              </a:solidFill>
              <a:ea typeface="微软雅黑" panose="020B0503020204020204" charset="-122"/>
            </a:endParaRPr>
          </a:p>
        </p:txBody>
      </p:sp>
      <p:sp>
        <p:nvSpPr>
          <p:cNvPr id="142" name="object 6"/>
          <p:cNvSpPr txBox="1">
            <a:spLocks noGrp="1"/>
          </p:cNvSpPr>
          <p:nvPr>
            <p:ph type="title" idx="4294967295"/>
          </p:nvPr>
        </p:nvSpPr>
        <p:spPr>
          <a:xfrm>
            <a:off x="882522" y="477667"/>
            <a:ext cx="10776078" cy="443230"/>
          </a:xfrm>
          <a:prstGeom prst="rect">
            <a:avLst/>
          </a:prstGeom>
        </p:spPr>
        <p:txBody>
          <a:bodyPr vert="horz" wrap="square" lIns="0" tIns="12700" rIns="0" bIns="0" rtlCol="0">
            <a:spAutoFit/>
          </a:bodyPr>
          <a:lstStyle/>
          <a:p>
            <a:pPr fontAlgn="auto">
              <a:lnSpc>
                <a:spcPct val="100000"/>
              </a:lnSpc>
            </a:pPr>
            <a:r>
              <a:rPr lang="en-US" altLang="zh-CN" sz="2800" b="1" dirty="0">
                <a:solidFill>
                  <a:schemeClr val="tx1">
                    <a:lumMod val="65000"/>
                    <a:lumOff val="35000"/>
                  </a:schemeClr>
                </a:solidFill>
                <a:latin typeface="+mj-ea"/>
                <a:sym typeface="+mn-ea"/>
              </a:rPr>
              <a:t>Motivation</a:t>
            </a:r>
            <a:endParaRPr lang="en-US" sz="2800" b="1" dirty="0">
              <a:solidFill>
                <a:schemeClr val="tx1">
                  <a:lumMod val="65000"/>
                  <a:lumOff val="35000"/>
                </a:schemeClr>
              </a:solidFill>
              <a:latin typeface="+mj-ea"/>
              <a:sym typeface="+mn-ea"/>
            </a:endParaRPr>
          </a:p>
        </p:txBody>
      </p:sp>
      <p:pic>
        <p:nvPicPr>
          <p:cNvPr id="8" name="图片 7"/>
          <p:cNvPicPr>
            <a:picLocks noChangeAspect="1"/>
          </p:cNvPicPr>
          <p:nvPr/>
        </p:nvPicPr>
        <p:blipFill>
          <a:blip r:embed="rId1"/>
          <a:stretch>
            <a:fillRect/>
          </a:stretch>
        </p:blipFill>
        <p:spPr>
          <a:xfrm>
            <a:off x="9755632" y="365125"/>
            <a:ext cx="2021840" cy="574386"/>
          </a:xfrm>
          <a:prstGeom prst="rect">
            <a:avLst/>
          </a:prstGeom>
        </p:spPr>
      </p:pic>
      <p:sp>
        <p:nvSpPr>
          <p:cNvPr id="5" name="内容占位符 1"/>
          <p:cNvSpPr txBox="1"/>
          <p:nvPr>
            <p:custDataLst>
              <p:tags r:id="rId2"/>
            </p:custDataLst>
          </p:nvPr>
        </p:nvSpPr>
        <p:spPr>
          <a:xfrm>
            <a:off x="435610" y="1111250"/>
            <a:ext cx="5661025" cy="5241925"/>
          </a:xfrm>
          <a:prstGeom prst="rect">
            <a:avLst/>
          </a:prstGeom>
        </p:spPr>
        <p:txBody>
          <a:bodyPr wrap="square">
            <a:normAutofit lnSpcReduction="10000"/>
          </a:bodyPr>
          <a:lstStyle>
            <a:lvl1pPr marL="2286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1pPr>
            <a:lvl2pPr marL="685800" indent="-228600" algn="l" defTabSz="914400" rtl="0" eaLnBrk="1" fontAlgn="auto" latinLnBrk="0" hangingPunct="1">
              <a:lnSpc>
                <a:spcPct val="130000"/>
              </a:lnSpc>
              <a:spcBef>
                <a:spcPts val="0"/>
              </a:spcBef>
              <a:spcAft>
                <a:spcPts val="1000"/>
              </a:spcAft>
              <a:buFont typeface="Arial" panose="020B0604020202090204" pitchFamily="34" charset="0"/>
              <a:buChar char="•"/>
              <a:tabLst>
                <a:tab pos="1609725" algn="l"/>
              </a:tabLst>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2pPr>
            <a:lvl3pPr marL="11430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3pPr>
            <a:lvl4pPr marL="16002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4pPr>
            <a:lvl5pPr marL="20574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42900" lvl="1" indent="-342900" algn="l"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Lst>
            </a:pPr>
            <a:r>
              <a:rPr lang="en-US" sz="2000" b="1" spc="0" dirty="0">
                <a:solidFill>
                  <a:schemeClr val="tx1">
                    <a:lumMod val="65000"/>
                    <a:lumOff val="35000"/>
                  </a:schemeClr>
                </a:solidFill>
                <a:latin typeface="+mj-ea"/>
                <a:ea typeface="+mj-ea"/>
                <a:sym typeface="Arial" panose="020B0604020202090204" pitchFamily="34" charset="0"/>
              </a:rPr>
              <a:t>Problem</a:t>
            </a:r>
            <a:endParaRPr lang="zh-CN" altLang="en-US" b="1" spc="0" dirty="0">
              <a:solidFill>
                <a:schemeClr val="tx1">
                  <a:lumMod val="65000"/>
                  <a:lumOff val="35000"/>
                </a:schemeClr>
              </a:solidFill>
              <a:latin typeface="+mj-ea"/>
              <a:ea typeface="+mj-ea"/>
              <a:sym typeface="Arial" panose="020B0604020202090204" pitchFamily="34" charset="0"/>
            </a:endParaRPr>
          </a:p>
          <a:p>
            <a:pPr marL="342265" lvl="1" indent="0" algn="l" defTabSz="914400">
              <a:lnSpc>
                <a:spcPct val="150000"/>
              </a:lnSpc>
              <a:spcBef>
                <a:spcPts val="1200"/>
              </a:spcBef>
              <a:spcAft>
                <a:spcPts val="0"/>
              </a:spcAft>
              <a:buClr>
                <a:schemeClr val="tx1">
                  <a:lumMod val="65000"/>
                  <a:lumOff val="35000"/>
                </a:schemeClr>
              </a:buClr>
              <a:buFont typeface="Arial" panose="020B0604020202090204" pitchFamily="34" charset="0"/>
              <a:buNone/>
              <a:tabLst>
                <a:tab pos="1609725" algn="l"/>
                <a:tab pos="1609725" algn="l"/>
              </a:tabLst>
            </a:pPr>
            <a:r>
              <a:rPr lang="en-US" spc="0" dirty="0">
                <a:solidFill>
                  <a:schemeClr val="tx1">
                    <a:lumMod val="65000"/>
                    <a:lumOff val="35000"/>
                  </a:schemeClr>
                </a:solidFill>
                <a:latin typeface="+mj-ea"/>
                <a:ea typeface="+mj-ea"/>
                <a:sym typeface="Arial" panose="020B0604020202090204" pitchFamily="34" charset="0"/>
              </a:rPr>
              <a:t>The mentioned training-inference discrepancy is the commonly known </a:t>
            </a:r>
            <a:r>
              <a:rPr lang="en-US" i="1" u="sng" spc="0" dirty="0">
                <a:solidFill>
                  <a:schemeClr val="tx1">
                    <a:lumMod val="65000"/>
                    <a:lumOff val="35000"/>
                  </a:schemeClr>
                </a:solidFill>
                <a:latin typeface="+mj-ea"/>
                <a:ea typeface="+mj-ea"/>
                <a:sym typeface="Arial" panose="020B0604020202090204" pitchFamily="34" charset="0"/>
              </a:rPr>
              <a:t>exposure bias</a:t>
            </a:r>
            <a:r>
              <a:rPr lang="en-US" spc="0" dirty="0">
                <a:solidFill>
                  <a:schemeClr val="tx1">
                    <a:lumMod val="65000"/>
                    <a:lumOff val="35000"/>
                  </a:schemeClr>
                </a:solidFill>
                <a:latin typeface="+mj-ea"/>
                <a:ea typeface="+mj-ea"/>
                <a:sym typeface="Arial" panose="020B0604020202090204" pitchFamily="34" charset="0"/>
              </a:rPr>
              <a:t>.</a:t>
            </a:r>
            <a:endParaRPr lang="en-US" spc="0" dirty="0">
              <a:solidFill>
                <a:schemeClr val="tx1">
                  <a:lumMod val="65000"/>
                  <a:lumOff val="35000"/>
                </a:schemeClr>
              </a:solidFill>
              <a:latin typeface="+mj-ea"/>
              <a:ea typeface="+mj-ea"/>
              <a:sym typeface="Arial" panose="020B0604020202090204" pitchFamily="34" charset="0"/>
            </a:endParaRPr>
          </a:p>
          <a:p>
            <a:pPr marL="342900" lvl="1" indent="-342900" algn="l"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Lst>
            </a:pPr>
            <a:r>
              <a:rPr lang="en-US" sz="2000" b="1" spc="0" dirty="0">
                <a:solidFill>
                  <a:schemeClr val="tx1">
                    <a:lumMod val="65000"/>
                    <a:lumOff val="35000"/>
                  </a:schemeClr>
                </a:solidFill>
                <a:latin typeface="+mj-ea"/>
                <a:ea typeface="+mj-ea"/>
                <a:sym typeface="Arial" panose="020B0604020202090204" pitchFamily="34" charset="0"/>
              </a:rPr>
              <a:t>Damage</a:t>
            </a:r>
            <a:endParaRPr lang="zh-CN" altLang="en-US" sz="2000" b="1" spc="0" dirty="0">
              <a:solidFill>
                <a:schemeClr val="tx1">
                  <a:lumMod val="65000"/>
                  <a:lumOff val="35000"/>
                </a:schemeClr>
              </a:solidFill>
              <a:latin typeface="+mj-ea"/>
              <a:ea typeface="+mj-ea"/>
              <a:sym typeface="Arial" panose="020B0604020202090204" pitchFamily="34" charset="0"/>
            </a:endParaRPr>
          </a:p>
          <a:p>
            <a:pPr marL="342265" lvl="1" indent="0" algn="l" defTabSz="914400">
              <a:lnSpc>
                <a:spcPct val="150000"/>
              </a:lnSpc>
              <a:spcBef>
                <a:spcPts val="1200"/>
              </a:spcBef>
              <a:spcAft>
                <a:spcPts val="0"/>
              </a:spcAft>
              <a:buClr>
                <a:schemeClr val="tx1">
                  <a:lumMod val="65000"/>
                  <a:lumOff val="35000"/>
                </a:schemeClr>
              </a:buClr>
              <a:buFont typeface="Arial" panose="020B0604020202090204" pitchFamily="34" charset="0"/>
              <a:buNone/>
              <a:tabLst>
                <a:tab pos="1609725" algn="l"/>
                <a:tab pos="1609725" algn="l"/>
              </a:tabLst>
            </a:pPr>
            <a:r>
              <a:rPr lang="en-US" spc="0" dirty="0">
                <a:solidFill>
                  <a:schemeClr val="tx1">
                    <a:lumMod val="65000"/>
                    <a:lumOff val="35000"/>
                  </a:schemeClr>
                </a:solidFill>
                <a:latin typeface="+mj-ea"/>
                <a:ea typeface="+mj-ea"/>
                <a:sym typeface="Arial" panose="020B0604020202090204" pitchFamily="34" charset="0"/>
              </a:rPr>
              <a:t>The learned models tend to yield inaccurate tokens that disagree with human assess, and such tokens accumulate with the generation processes.</a:t>
            </a:r>
            <a:endParaRPr lang="en-US" spc="0" dirty="0">
              <a:solidFill>
                <a:schemeClr val="tx1">
                  <a:lumMod val="65000"/>
                  <a:lumOff val="35000"/>
                </a:schemeClr>
              </a:solidFill>
              <a:latin typeface="+mj-ea"/>
              <a:ea typeface="+mj-ea"/>
              <a:sym typeface="Arial" panose="020B0604020202090204" pitchFamily="34" charset="0"/>
            </a:endParaRPr>
          </a:p>
          <a:p>
            <a:pPr marL="342900" lvl="1" indent="-342900" algn="l"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Lst>
            </a:pPr>
            <a:r>
              <a:rPr lang="en-US" sz="2000" b="1" spc="0" dirty="0">
                <a:solidFill>
                  <a:schemeClr val="tx1">
                    <a:lumMod val="65000"/>
                    <a:lumOff val="35000"/>
                  </a:schemeClr>
                </a:solidFill>
                <a:latin typeface="+mj-ea"/>
                <a:ea typeface="+mj-ea"/>
                <a:sym typeface="Arial" panose="020B0604020202090204" pitchFamily="34" charset="0"/>
              </a:rPr>
              <a:t>Result</a:t>
            </a:r>
            <a:endParaRPr lang="zh-CN" altLang="en-US" b="1" spc="0" dirty="0">
              <a:solidFill>
                <a:schemeClr val="tx1">
                  <a:lumMod val="65000"/>
                  <a:lumOff val="35000"/>
                </a:schemeClr>
              </a:solidFill>
              <a:latin typeface="+mj-ea"/>
              <a:ea typeface="+mj-ea"/>
              <a:sym typeface="Arial" panose="020B0604020202090204" pitchFamily="34" charset="0"/>
            </a:endParaRPr>
          </a:p>
          <a:p>
            <a:pPr marL="342265" lvl="1" indent="0" algn="l" defTabSz="914400">
              <a:lnSpc>
                <a:spcPct val="150000"/>
              </a:lnSpc>
              <a:spcBef>
                <a:spcPts val="1200"/>
              </a:spcBef>
              <a:spcAft>
                <a:spcPts val="0"/>
              </a:spcAft>
              <a:buClr>
                <a:schemeClr val="tx1">
                  <a:lumMod val="65000"/>
                  <a:lumOff val="35000"/>
                </a:schemeClr>
              </a:buClr>
              <a:buFont typeface="Arial" panose="020B0604020202090204" pitchFamily="34" charset="0"/>
              <a:buNone/>
              <a:tabLst>
                <a:tab pos="1609725" algn="l"/>
                <a:tab pos="1609725" algn="l"/>
              </a:tabLst>
            </a:pPr>
            <a:r>
              <a:rPr lang="en-US" spc="0" dirty="0">
                <a:solidFill>
                  <a:schemeClr val="tx1">
                    <a:lumMod val="65000"/>
                    <a:lumOff val="35000"/>
                  </a:schemeClr>
                </a:solidFill>
                <a:latin typeface="+mj-ea"/>
                <a:ea typeface="+mj-ea"/>
                <a:sym typeface="Arial" panose="020B0604020202090204" pitchFamily="34" charset="0"/>
              </a:rPr>
              <a:t>Model-generated abstractive summaries are apparently unlike human-written.</a:t>
            </a:r>
            <a:endParaRPr lang="en-US" spc="0" dirty="0">
              <a:solidFill>
                <a:schemeClr val="tx1">
                  <a:lumMod val="65000"/>
                  <a:lumOff val="35000"/>
                </a:schemeClr>
              </a:solidFill>
              <a:latin typeface="+mj-ea"/>
              <a:ea typeface="+mj-ea"/>
              <a:sym typeface="Arial" panose="020B0604020202090204" pitchFamily="34" charset="0"/>
            </a:endParaRPr>
          </a:p>
        </p:txBody>
      </p:sp>
      <p:sp>
        <p:nvSpPr>
          <p:cNvPr id="2" name="内容占位符 1"/>
          <p:cNvSpPr txBox="1"/>
          <p:nvPr>
            <p:custDataLst>
              <p:tags r:id="rId3"/>
            </p:custDataLst>
          </p:nvPr>
        </p:nvSpPr>
        <p:spPr>
          <a:xfrm>
            <a:off x="6223635" y="1111250"/>
            <a:ext cx="5661025" cy="5241925"/>
          </a:xfrm>
          <a:prstGeom prst="rect">
            <a:avLst/>
          </a:prstGeom>
        </p:spPr>
        <p:txBody>
          <a:bodyPr wrap="square">
            <a:normAutofit lnSpcReduction="20000"/>
          </a:bodyPr>
          <a:lstStyle>
            <a:lvl1pPr marL="2286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1pPr>
            <a:lvl2pPr marL="685800" indent="-228600" algn="l" defTabSz="914400" rtl="0" eaLnBrk="1" fontAlgn="auto" latinLnBrk="0" hangingPunct="1">
              <a:lnSpc>
                <a:spcPct val="130000"/>
              </a:lnSpc>
              <a:spcBef>
                <a:spcPts val="0"/>
              </a:spcBef>
              <a:spcAft>
                <a:spcPts val="1000"/>
              </a:spcAft>
              <a:buFont typeface="Arial" panose="020B0604020202090204" pitchFamily="34" charset="0"/>
              <a:buChar char="•"/>
              <a:tabLst>
                <a:tab pos="1609725" algn="l"/>
              </a:tabLst>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2pPr>
            <a:lvl3pPr marL="11430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3pPr>
            <a:lvl4pPr marL="16002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4pPr>
            <a:lvl5pPr marL="20574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42900" lvl="1" indent="-342900" algn="l"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 pos="1609725" algn="l"/>
              </a:tabLst>
            </a:pPr>
            <a:r>
              <a:rPr lang="en-US" sz="2000" b="1" spc="0" dirty="0">
                <a:solidFill>
                  <a:schemeClr val="tx1">
                    <a:lumMod val="65000"/>
                    <a:lumOff val="35000"/>
                  </a:schemeClr>
                </a:solidFill>
                <a:latin typeface="+mj-ea"/>
                <a:ea typeface="+mj-ea"/>
                <a:sym typeface="Arial" panose="020B0604020202090204" pitchFamily="34" charset="0"/>
              </a:rPr>
              <a:t>Existing Insights</a:t>
            </a:r>
            <a:endParaRPr lang="zh-CN" altLang="en-US" sz="2000" b="1" spc="0" dirty="0">
              <a:solidFill>
                <a:schemeClr val="tx1">
                  <a:lumMod val="65000"/>
                  <a:lumOff val="35000"/>
                </a:schemeClr>
              </a:solidFill>
              <a:latin typeface="+mj-ea"/>
              <a:ea typeface="+mj-ea"/>
              <a:sym typeface="Arial" panose="020B0604020202090204" pitchFamily="34" charset="0"/>
            </a:endParaRPr>
          </a:p>
          <a:p>
            <a:pPr marL="342265" lvl="1" indent="0" algn="l" defTabSz="914400">
              <a:lnSpc>
                <a:spcPct val="150000"/>
              </a:lnSpc>
              <a:spcBef>
                <a:spcPts val="1200"/>
              </a:spcBef>
              <a:spcAft>
                <a:spcPts val="0"/>
              </a:spcAft>
              <a:buClr>
                <a:schemeClr val="tx1">
                  <a:lumMod val="65000"/>
                  <a:lumOff val="35000"/>
                </a:schemeClr>
              </a:buClr>
              <a:buFont typeface="Arial" panose="020B0604020202090204" pitchFamily="34" charset="0"/>
              <a:buNone/>
              <a:tabLst>
                <a:tab pos="1609725" algn="l"/>
                <a:tab pos="1609725" algn="l"/>
                <a:tab pos="1609725" algn="l"/>
              </a:tabLst>
            </a:pPr>
            <a:r>
              <a:rPr lang="en-US" spc="0" dirty="0">
                <a:solidFill>
                  <a:schemeClr val="tx1">
                    <a:lumMod val="65000"/>
                    <a:lumOff val="35000"/>
                  </a:schemeClr>
                </a:solidFill>
                <a:latin typeface="+mj-ea"/>
                <a:ea typeface="+mj-ea"/>
                <a:sym typeface="Arial" panose="020B0604020202090204" pitchFamily="34" charset="0"/>
              </a:rPr>
              <a:t>Exposure bias occurs at token-level, and it can be fixed through a sequence-level learning scheme.</a:t>
            </a:r>
            <a:endParaRPr lang="en-US" spc="0" dirty="0">
              <a:solidFill>
                <a:schemeClr val="tx1">
                  <a:lumMod val="65000"/>
                  <a:lumOff val="35000"/>
                </a:schemeClr>
              </a:solidFill>
              <a:latin typeface="+mj-ea"/>
              <a:ea typeface="+mj-ea"/>
              <a:sym typeface="Arial" panose="020B0604020202090204" pitchFamily="34" charset="0"/>
            </a:endParaRPr>
          </a:p>
          <a:p>
            <a:pPr marL="342900" lvl="1" indent="-342900" algn="l"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 pos="1609725" algn="l"/>
              </a:tabLst>
            </a:pPr>
            <a:r>
              <a:rPr lang="en-US" sz="2000" b="1" spc="0" dirty="0">
                <a:solidFill>
                  <a:schemeClr val="tx1">
                    <a:lumMod val="65000"/>
                    <a:lumOff val="35000"/>
                  </a:schemeClr>
                </a:solidFill>
                <a:latin typeface="+mj-ea"/>
                <a:ea typeface="+mj-ea"/>
                <a:sym typeface="Arial" panose="020B0604020202090204" pitchFamily="34" charset="0"/>
              </a:rPr>
              <a:t>Our </a:t>
            </a:r>
            <a:r>
              <a:rPr lang="en-US" sz="2000" b="1" spc="0" dirty="0">
                <a:solidFill>
                  <a:schemeClr val="tx1">
                    <a:lumMod val="65000"/>
                    <a:lumOff val="35000"/>
                  </a:schemeClr>
                </a:solidFill>
                <a:latin typeface="+mj-ea"/>
                <a:ea typeface="+mj-ea"/>
                <a:sym typeface="Arial" panose="020B0604020202090204" pitchFamily="34" charset="0"/>
              </a:rPr>
              <a:t>Insights</a:t>
            </a:r>
            <a:endParaRPr lang="en-US" b="1" spc="0" dirty="0">
              <a:solidFill>
                <a:schemeClr val="tx1">
                  <a:lumMod val="65000"/>
                  <a:lumOff val="35000"/>
                </a:schemeClr>
              </a:solidFill>
              <a:latin typeface="+mj-ea"/>
              <a:ea typeface="+mj-ea"/>
              <a:sym typeface="Arial" panose="020B0604020202090204" pitchFamily="34" charset="0"/>
            </a:endParaRPr>
          </a:p>
          <a:p>
            <a:pPr marL="342900" lvl="1" indent="-342900" algn="l" defTabSz="914400">
              <a:lnSpc>
                <a:spcPct val="150000"/>
              </a:lnSpc>
              <a:spcBef>
                <a:spcPts val="1200"/>
              </a:spcBef>
              <a:spcAft>
                <a:spcPts val="0"/>
              </a:spcAft>
              <a:buClr>
                <a:schemeClr val="tx1">
                  <a:lumMod val="65000"/>
                  <a:lumOff val="35000"/>
                </a:schemeClr>
              </a:buClr>
              <a:buFont typeface="+mj-lt"/>
              <a:buAutoNum type="arabicPeriod"/>
              <a:tabLst>
                <a:tab pos="1609725" algn="l"/>
                <a:tab pos="1609725" algn="l"/>
                <a:tab pos="1609725" algn="l"/>
              </a:tabLst>
            </a:pPr>
            <a:r>
              <a:rPr lang="en-US" spc="0" dirty="0">
                <a:solidFill>
                  <a:schemeClr val="tx1">
                    <a:lumMod val="65000"/>
                    <a:lumOff val="35000"/>
                  </a:schemeClr>
                </a:solidFill>
                <a:latin typeface="+mj-ea"/>
                <a:ea typeface="+mj-ea"/>
                <a:sym typeface="Arial" panose="020B0604020202090204" pitchFamily="34" charset="0"/>
              </a:rPr>
              <a:t>Exposure bias is inevitable due to the unidirectional feature of auto-regressive language </a:t>
            </a:r>
            <a:r>
              <a:rPr lang="en-US" spc="0" dirty="0">
                <a:solidFill>
                  <a:schemeClr val="tx1">
                    <a:lumMod val="65000"/>
                    <a:lumOff val="35000"/>
                  </a:schemeClr>
                </a:solidFill>
                <a:latin typeface="+mj-ea"/>
                <a:ea typeface="+mj-ea"/>
                <a:sym typeface="Arial" panose="020B0604020202090204" pitchFamily="34" charset="0"/>
              </a:rPr>
              <a:t>model (LM).</a:t>
            </a:r>
            <a:endParaRPr lang="en-US" spc="0" dirty="0">
              <a:solidFill>
                <a:schemeClr val="tx1">
                  <a:lumMod val="65000"/>
                  <a:lumOff val="35000"/>
                </a:schemeClr>
              </a:solidFill>
              <a:latin typeface="+mj-ea"/>
              <a:ea typeface="+mj-ea"/>
              <a:sym typeface="Arial" panose="020B0604020202090204" pitchFamily="34" charset="0"/>
            </a:endParaRPr>
          </a:p>
          <a:p>
            <a:pPr marL="342900" lvl="1" indent="-342900" algn="l" defTabSz="914400">
              <a:lnSpc>
                <a:spcPct val="150000"/>
              </a:lnSpc>
              <a:spcBef>
                <a:spcPts val="1200"/>
              </a:spcBef>
              <a:spcAft>
                <a:spcPts val="0"/>
              </a:spcAft>
              <a:buClr>
                <a:schemeClr val="tx1">
                  <a:lumMod val="65000"/>
                  <a:lumOff val="35000"/>
                </a:schemeClr>
              </a:buClr>
              <a:buFont typeface="+mj-lt"/>
              <a:buAutoNum type="arabicPeriod"/>
              <a:tabLst>
                <a:tab pos="1609725" algn="l"/>
                <a:tab pos="1609725" algn="l"/>
                <a:tab pos="1609725" algn="l"/>
              </a:tabLst>
            </a:pPr>
            <a:r>
              <a:rPr lang="en-US" spc="0" dirty="0">
                <a:solidFill>
                  <a:schemeClr val="tx1">
                    <a:lumMod val="65000"/>
                    <a:lumOff val="35000"/>
                  </a:schemeClr>
                </a:solidFill>
                <a:latin typeface="+mj-ea"/>
                <a:ea typeface="+mj-ea"/>
                <a:sym typeface="Arial" panose="020B0604020202090204" pitchFamily="34" charset="0"/>
              </a:rPr>
              <a:t>Sequence-level learning makes no</a:t>
            </a:r>
            <a:r>
              <a:rPr lang="en-US" altLang="zh-CN" spc="0" dirty="0">
                <a:solidFill>
                  <a:schemeClr val="tx1">
                    <a:lumMod val="65000"/>
                    <a:lumOff val="35000"/>
                  </a:schemeClr>
                </a:solidFill>
                <a:latin typeface="+mj-ea"/>
                <a:ea typeface="+mj-ea"/>
                <a:sym typeface="Arial" panose="020B0604020202090204" pitchFamily="34" charset="0"/>
              </a:rPr>
              <a:t> changes </a:t>
            </a:r>
            <a:r>
              <a:rPr lang="en-US" altLang="zh-CN" spc="0" dirty="0">
                <a:solidFill>
                  <a:schemeClr val="tx1">
                    <a:lumMod val="65000"/>
                    <a:lumOff val="35000"/>
                  </a:schemeClr>
                </a:solidFill>
                <a:latin typeface="+mj-ea"/>
                <a:ea typeface="+mj-ea"/>
                <a:sym typeface="Arial" panose="020B0604020202090204" pitchFamily="34" charset="0"/>
              </a:rPr>
              <a:t>to the </a:t>
            </a:r>
            <a:r>
              <a:rPr lang="en-US" spc="0" dirty="0">
                <a:solidFill>
                  <a:schemeClr val="tx1">
                    <a:lumMod val="65000"/>
                    <a:lumOff val="35000"/>
                  </a:schemeClr>
                </a:solidFill>
                <a:latin typeface="+mj-ea"/>
                <a:ea typeface="+mj-ea"/>
                <a:sym typeface="Arial" panose="020B0604020202090204" pitchFamily="34" charset="0"/>
              </a:rPr>
              <a:t>unidirectional </a:t>
            </a:r>
            <a:r>
              <a:rPr lang="en-US" spc="0" dirty="0">
                <a:solidFill>
                  <a:schemeClr val="tx1">
                    <a:lumMod val="65000"/>
                    <a:lumOff val="35000"/>
                  </a:schemeClr>
                </a:solidFill>
                <a:latin typeface="+mj-ea"/>
                <a:ea typeface="+mj-ea"/>
                <a:sym typeface="Arial" panose="020B0604020202090204" pitchFamily="34" charset="0"/>
              </a:rPr>
              <a:t>language </a:t>
            </a:r>
            <a:r>
              <a:rPr lang="en-US" spc="0" dirty="0">
                <a:solidFill>
                  <a:schemeClr val="tx1">
                    <a:lumMod val="65000"/>
                    <a:lumOff val="35000"/>
                  </a:schemeClr>
                </a:solidFill>
                <a:latin typeface="+mj-ea"/>
                <a:ea typeface="+mj-ea"/>
                <a:sym typeface="Arial" panose="020B0604020202090204" pitchFamily="34" charset="0"/>
              </a:rPr>
              <a:t>generation.</a:t>
            </a:r>
            <a:endParaRPr lang="en-US" spc="0" dirty="0">
              <a:solidFill>
                <a:schemeClr val="tx1">
                  <a:lumMod val="65000"/>
                  <a:lumOff val="35000"/>
                </a:schemeClr>
              </a:solidFill>
              <a:latin typeface="+mj-ea"/>
              <a:ea typeface="+mj-ea"/>
              <a:sym typeface="Arial" panose="020B0604020202090204" pitchFamily="34" charset="0"/>
            </a:endParaRPr>
          </a:p>
          <a:p>
            <a:pPr marL="342900" lvl="1" indent="-342900" algn="l" defTabSz="914400">
              <a:lnSpc>
                <a:spcPct val="150000"/>
              </a:lnSpc>
              <a:spcBef>
                <a:spcPts val="1200"/>
              </a:spcBef>
              <a:spcAft>
                <a:spcPts val="0"/>
              </a:spcAft>
              <a:buClr>
                <a:schemeClr val="tx1">
                  <a:lumMod val="65000"/>
                  <a:lumOff val="35000"/>
                </a:schemeClr>
              </a:buClr>
              <a:buFont typeface="+mj-lt"/>
              <a:buAutoNum type="arabicPeriod"/>
              <a:tabLst>
                <a:tab pos="1609725" algn="l"/>
                <a:tab pos="1609725" algn="l"/>
                <a:tab pos="1609725" algn="l"/>
              </a:tabLst>
            </a:pPr>
            <a:r>
              <a:rPr lang="en-US" spc="0" dirty="0">
                <a:solidFill>
                  <a:schemeClr val="tx1">
                    <a:lumMod val="65000"/>
                    <a:lumOff val="35000"/>
                  </a:schemeClr>
                </a:solidFill>
                <a:latin typeface="+mj-ea"/>
                <a:ea typeface="+mj-ea"/>
                <a:sym typeface="Arial" panose="020B0604020202090204" pitchFamily="34" charset="0"/>
              </a:rPr>
              <a:t>A bidirectional view can be embedded into the existing auto-regressive LMs to alleviate exposure </a:t>
            </a:r>
            <a:r>
              <a:rPr lang="en-US" spc="0" dirty="0">
                <a:solidFill>
                  <a:schemeClr val="tx1">
                    <a:lumMod val="65000"/>
                    <a:lumOff val="35000"/>
                  </a:schemeClr>
                </a:solidFill>
                <a:latin typeface="+mj-ea"/>
                <a:ea typeface="+mj-ea"/>
                <a:sym typeface="Arial" panose="020B0604020202090204" pitchFamily="34" charset="0"/>
              </a:rPr>
              <a:t>bias essentially.</a:t>
            </a:r>
            <a:endParaRPr lang="en-US" spc="0" dirty="0">
              <a:solidFill>
                <a:schemeClr val="tx1">
                  <a:lumMod val="65000"/>
                  <a:lumOff val="35000"/>
                </a:schemeClr>
              </a:solidFill>
              <a:latin typeface="+mj-ea"/>
              <a:ea typeface="+mj-ea"/>
              <a:sym typeface="Arial" panose="020B0604020202090204" pitchFamily="34" charset="0"/>
            </a:endParaRPr>
          </a:p>
        </p:txBody>
      </p:sp>
    </p:spTree>
  </p:cSld>
  <p:clrMapOvr>
    <a:masterClrMapping/>
  </p:clrMapOvr>
  <mc:AlternateContent xmlns:mc="http://schemas.openxmlformats.org/markup-compatibility/2006">
    <mc:Choice xmlns:p14="http://schemas.microsoft.com/office/powerpoint/2010/main" Requires="p14">
      <p:transition p14:dur="0" advClick="0"/>
    </mc:Choice>
    <mc:Fallback>
      <p:transition advClick="0"/>
    </mc:Fallback>
  </mc:AlternateContent>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矩形 30"/>
          <p:cNvSpPr/>
          <p:nvPr/>
        </p:nvSpPr>
        <p:spPr>
          <a:xfrm>
            <a:off x="307340" y="197485"/>
            <a:ext cx="325755" cy="298450"/>
          </a:xfrm>
          <a:prstGeom prst="rect">
            <a:avLst/>
          </a:prstGeom>
          <a:noFill/>
          <a:ln w="47625">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矩形 31"/>
          <p:cNvSpPr/>
          <p:nvPr/>
        </p:nvSpPr>
        <p:spPr>
          <a:xfrm>
            <a:off x="458470" y="358140"/>
            <a:ext cx="291465" cy="241300"/>
          </a:xfrm>
          <a:prstGeom prst="rect">
            <a:avLst/>
          </a:prstGeom>
          <a:noFill/>
          <a:ln w="31750">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62"/>
          <p:cNvSpPr/>
          <p:nvPr/>
        </p:nvSpPr>
        <p:spPr>
          <a:xfrm>
            <a:off x="11994002" y="442316"/>
            <a:ext cx="198000" cy="669046"/>
          </a:xfrm>
          <a:prstGeom prst="rect">
            <a:avLst/>
          </a:prstGeom>
          <a:solidFill>
            <a:srgbClr val="8B0012"/>
          </a:solidFill>
          <a:ln>
            <a:noFill/>
          </a:ln>
        </p:spPr>
        <p:style>
          <a:lnRef idx="2">
            <a:schemeClr val="accent1">
              <a:shade val="50000"/>
            </a:schemeClr>
          </a:lnRef>
          <a:fillRef idx="1">
            <a:schemeClr val="accent1"/>
          </a:fillRef>
          <a:effectRef idx="0">
            <a:schemeClr val="accent1"/>
          </a:effectRef>
          <a:fontRef idx="minor">
            <a:schemeClr val="lt1"/>
          </a:fontRef>
        </p:style>
        <p:txBody>
          <a:bodyPr lIns="91278" tIns="45638" rIns="91278" bIns="45638" rtlCol="0" anchor="ctr"/>
          <a:lstStyle/>
          <a:p>
            <a:pPr algn="ctr" defTabSz="911860"/>
            <a:endParaRPr lang="zh-CN" altLang="en-US" sz="2305" dirty="0">
              <a:solidFill>
                <a:srgbClr val="4E639C"/>
              </a:solidFill>
              <a:ea typeface="微软雅黑" panose="020B0503020204020204" charset="-122"/>
            </a:endParaRPr>
          </a:p>
        </p:txBody>
      </p:sp>
      <p:sp>
        <p:nvSpPr>
          <p:cNvPr id="142" name="object 6"/>
          <p:cNvSpPr txBox="1">
            <a:spLocks noGrp="1"/>
          </p:cNvSpPr>
          <p:nvPr>
            <p:ph type="title" idx="4294967295"/>
          </p:nvPr>
        </p:nvSpPr>
        <p:spPr>
          <a:xfrm>
            <a:off x="882522" y="477667"/>
            <a:ext cx="10776078" cy="443230"/>
          </a:xfrm>
          <a:prstGeom prst="rect">
            <a:avLst/>
          </a:prstGeom>
        </p:spPr>
        <p:txBody>
          <a:bodyPr vert="horz" wrap="square" lIns="0" tIns="12700" rIns="0" bIns="0" rtlCol="0">
            <a:spAutoFit/>
          </a:bodyPr>
          <a:lstStyle/>
          <a:p>
            <a:pPr fontAlgn="auto">
              <a:lnSpc>
                <a:spcPct val="100000"/>
              </a:lnSpc>
            </a:pPr>
            <a:r>
              <a:rPr lang="zh-CN" sz="2800" b="1" dirty="0">
                <a:solidFill>
                  <a:schemeClr val="tx1">
                    <a:lumMod val="65000"/>
                    <a:lumOff val="35000"/>
                  </a:schemeClr>
                </a:solidFill>
                <a:latin typeface="+mj-ea"/>
              </a:rPr>
              <a:t>Contributions</a:t>
            </a:r>
            <a:endParaRPr lang="zh-CN" sz="2800" b="1" dirty="0">
              <a:solidFill>
                <a:schemeClr val="tx1">
                  <a:lumMod val="65000"/>
                  <a:lumOff val="35000"/>
                </a:schemeClr>
              </a:solidFill>
              <a:latin typeface="+mj-ea"/>
            </a:endParaRPr>
          </a:p>
        </p:txBody>
      </p:sp>
      <p:pic>
        <p:nvPicPr>
          <p:cNvPr id="8" name="图片 7"/>
          <p:cNvPicPr>
            <a:picLocks noChangeAspect="1"/>
          </p:cNvPicPr>
          <p:nvPr/>
        </p:nvPicPr>
        <p:blipFill>
          <a:blip r:embed="rId1"/>
          <a:stretch>
            <a:fillRect/>
          </a:stretch>
        </p:blipFill>
        <p:spPr>
          <a:xfrm>
            <a:off x="9755632" y="365125"/>
            <a:ext cx="2021840" cy="574386"/>
          </a:xfrm>
          <a:prstGeom prst="rect">
            <a:avLst/>
          </a:prstGeom>
        </p:spPr>
      </p:pic>
      <p:sp>
        <p:nvSpPr>
          <p:cNvPr id="3" name="内容占位符 1"/>
          <p:cNvSpPr txBox="1"/>
          <p:nvPr>
            <p:custDataLst>
              <p:tags r:id="rId2"/>
            </p:custDataLst>
          </p:nvPr>
        </p:nvSpPr>
        <p:spPr>
          <a:xfrm>
            <a:off x="435610" y="1111274"/>
            <a:ext cx="11222990" cy="4993777"/>
          </a:xfrm>
          <a:prstGeom prst="rect">
            <a:avLst/>
          </a:prstGeom>
        </p:spPr>
        <p:txBody>
          <a:bodyPr wrap="square">
            <a:normAutofit/>
          </a:bodyPr>
          <a:lstStyle>
            <a:lvl1pPr marL="2286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1pPr>
            <a:lvl2pPr marL="685800" indent="-228600" algn="l" defTabSz="914400" rtl="0" eaLnBrk="1" fontAlgn="auto" latinLnBrk="0" hangingPunct="1">
              <a:lnSpc>
                <a:spcPct val="130000"/>
              </a:lnSpc>
              <a:spcBef>
                <a:spcPts val="0"/>
              </a:spcBef>
              <a:spcAft>
                <a:spcPts val="1000"/>
              </a:spcAft>
              <a:buFont typeface="Arial" panose="020B0604020202090204" pitchFamily="34" charset="0"/>
              <a:buChar char="•"/>
              <a:tabLst>
                <a:tab pos="1609725" algn="l"/>
              </a:tabLst>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2pPr>
            <a:lvl3pPr marL="11430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3pPr>
            <a:lvl4pPr marL="16002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4pPr>
            <a:lvl5pPr marL="20574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42900" lvl="1" indent="-342900" defTabSz="914400">
              <a:lnSpc>
                <a:spcPct val="100000"/>
              </a:lnSpc>
              <a:spcAft>
                <a:spcPts val="0"/>
              </a:spcAft>
              <a:buClr>
                <a:schemeClr val="tx1">
                  <a:lumMod val="65000"/>
                  <a:lumOff val="35000"/>
                </a:schemeClr>
              </a:buClr>
              <a:buFont typeface="+mj-lt"/>
              <a:buAutoNum type="arabicPeriod"/>
              <a:tabLst>
                <a:tab pos="1609725" algn="l"/>
                <a:tab pos="1609725" algn="l"/>
                <a:tab pos="1609725" algn="l"/>
              </a:tabLst>
            </a:pPr>
            <a:endParaRPr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200000"/>
              </a:lnSpc>
              <a:spcAft>
                <a:spcPts val="0"/>
              </a:spcAft>
              <a:buClr>
                <a:schemeClr val="tx1">
                  <a:lumMod val="65000"/>
                  <a:lumOff val="35000"/>
                </a:schemeClr>
              </a:buClr>
              <a:buFont typeface="+mj-lt"/>
              <a:buAutoNum type="arabicPeriod"/>
              <a:tabLst>
                <a:tab pos="1609725" algn="l"/>
                <a:tab pos="1609725" algn="l"/>
                <a:tab pos="1609725" algn="l"/>
              </a:tabLst>
            </a:pPr>
            <a:r>
              <a:rPr spc="0" dirty="0">
                <a:solidFill>
                  <a:schemeClr val="tx1">
                    <a:lumMod val="65000"/>
                    <a:lumOff val="35000"/>
                  </a:schemeClr>
                </a:solidFill>
                <a:latin typeface="+mj-ea"/>
                <a:ea typeface="+mj-ea"/>
                <a:sym typeface="Arial" panose="020B0604020202090204" pitchFamily="34" charset="0"/>
              </a:rPr>
              <a:t>We propose to perform multiple bidirectional revisions after generating a summary with an unidirectional language modeling scheme.</a:t>
            </a:r>
            <a:endParaRPr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200000"/>
              </a:lnSpc>
              <a:spcBef>
                <a:spcPts val="2400"/>
              </a:spcBef>
              <a:spcAft>
                <a:spcPts val="0"/>
              </a:spcAft>
              <a:buClr>
                <a:schemeClr val="tx1">
                  <a:lumMod val="65000"/>
                  <a:lumOff val="35000"/>
                </a:schemeClr>
              </a:buClr>
              <a:buFont typeface="+mj-lt"/>
              <a:buAutoNum type="arabicPeriod"/>
              <a:tabLst>
                <a:tab pos="1609725" algn="l"/>
                <a:tab pos="1609725" algn="l"/>
                <a:tab pos="1609725" algn="l"/>
              </a:tabLst>
            </a:pPr>
            <a:r>
              <a:rPr lang="en-US" spc="0" dirty="0">
                <a:solidFill>
                  <a:schemeClr val="tx1">
                    <a:lumMod val="65000"/>
                    <a:lumOff val="35000"/>
                  </a:schemeClr>
                </a:solidFill>
                <a:latin typeface="+mj-ea"/>
                <a:ea typeface="+mj-ea"/>
                <a:sym typeface="Arial" panose="020B0604020202090204" pitchFamily="34" charset="0"/>
              </a:rPr>
              <a:t>We implement our ide</a:t>
            </a:r>
            <a:r>
              <a:rPr lang="en-US" spc="0" dirty="0">
                <a:solidFill>
                  <a:schemeClr val="tx1">
                    <a:lumMod val="65000"/>
                    <a:lumOff val="35000"/>
                  </a:schemeClr>
                </a:solidFill>
                <a:latin typeface="+mj-ea"/>
                <a:ea typeface="+mj-ea"/>
                <a:sym typeface="Arial" panose="020B0604020202090204" pitchFamily="34" charset="0"/>
              </a:rPr>
              <a:t>a in a novel </a:t>
            </a:r>
            <a:r>
              <a:rPr spc="0" dirty="0">
                <a:solidFill>
                  <a:schemeClr val="tx1">
                    <a:lumMod val="65000"/>
                    <a:lumOff val="35000"/>
                  </a:schemeClr>
                </a:solidFill>
                <a:latin typeface="+mj-ea"/>
                <a:ea typeface="+mj-ea"/>
                <a:sym typeface="Arial" panose="020B0604020202090204" pitchFamily="34" charset="0"/>
              </a:rPr>
              <a:t>Iterative Auto</a:t>
            </a:r>
            <a:r>
              <a:rPr lang="en-US" spc="0" dirty="0">
                <a:solidFill>
                  <a:schemeClr val="tx1">
                    <a:lumMod val="65000"/>
                    <a:lumOff val="35000"/>
                  </a:schemeClr>
                </a:solidFill>
                <a:latin typeface="+mj-ea"/>
                <a:ea typeface="+mj-ea"/>
                <a:sym typeface="Arial" panose="020B0604020202090204" pitchFamily="34" charset="0"/>
              </a:rPr>
              <a:t>-</a:t>
            </a:r>
            <a:r>
              <a:rPr spc="0" dirty="0">
                <a:solidFill>
                  <a:schemeClr val="tx1">
                    <a:lumMod val="65000"/>
                    <a:lumOff val="35000"/>
                  </a:schemeClr>
                </a:solidFill>
                <a:latin typeface="+mj-ea"/>
                <a:ea typeface="+mj-ea"/>
                <a:sym typeface="Arial" panose="020B0604020202090204" pitchFamily="34" charset="0"/>
              </a:rPr>
              <a:t>Regressive </a:t>
            </a:r>
            <a:r>
              <a:rPr lang="en-US" spc="0" dirty="0">
                <a:solidFill>
                  <a:schemeClr val="tx1">
                    <a:lumMod val="65000"/>
                    <a:lumOff val="35000"/>
                  </a:schemeClr>
                </a:solidFill>
                <a:latin typeface="+mj-ea"/>
                <a:ea typeface="+mj-ea"/>
                <a:sym typeface="Arial" panose="020B0604020202090204" pitchFamily="34" charset="0"/>
              </a:rPr>
              <a:t>S</a:t>
            </a:r>
            <a:r>
              <a:rPr spc="0" dirty="0">
                <a:solidFill>
                  <a:schemeClr val="tx1">
                    <a:lumMod val="65000"/>
                    <a:lumOff val="35000"/>
                  </a:schemeClr>
                </a:solidFill>
                <a:latin typeface="+mj-ea"/>
                <a:ea typeface="+mj-ea"/>
                <a:sym typeface="Arial" panose="020B0604020202090204" pitchFamily="34" charset="0"/>
              </a:rPr>
              <a:t>ummarization (IARSum)</a:t>
            </a:r>
            <a:r>
              <a:rPr lang="en-US" spc="0" dirty="0">
                <a:solidFill>
                  <a:schemeClr val="tx1">
                    <a:lumMod val="65000"/>
                    <a:lumOff val="35000"/>
                  </a:schemeClr>
                </a:solidFill>
                <a:latin typeface="+mj-ea"/>
                <a:ea typeface="+mj-ea"/>
                <a:sym typeface="Arial" panose="020B0604020202090204" pitchFamily="34" charset="0"/>
              </a:rPr>
              <a:t> framework.</a:t>
            </a:r>
            <a:endParaRPr lang="en-US"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200000"/>
              </a:lnSpc>
              <a:spcBef>
                <a:spcPts val="2400"/>
              </a:spcBef>
              <a:spcAft>
                <a:spcPts val="0"/>
              </a:spcAft>
              <a:buClr>
                <a:schemeClr val="tx1">
                  <a:lumMod val="65000"/>
                  <a:lumOff val="35000"/>
                </a:schemeClr>
              </a:buClr>
              <a:buFont typeface="+mj-lt"/>
              <a:buAutoNum type="arabicPeriod"/>
              <a:tabLst>
                <a:tab pos="1609725" algn="l"/>
                <a:tab pos="1609725" algn="l"/>
                <a:tab pos="1609725" algn="l"/>
              </a:tabLst>
            </a:pPr>
            <a:r>
              <a:rPr lang="en-US" spc="0" dirty="0">
                <a:solidFill>
                  <a:schemeClr val="tx1">
                    <a:lumMod val="65000"/>
                    <a:lumOff val="35000"/>
                  </a:schemeClr>
                </a:solidFill>
                <a:latin typeface="+mj-ea"/>
                <a:ea typeface="+mj-ea"/>
                <a:sym typeface="Arial" panose="020B0604020202090204" pitchFamily="34" charset="0"/>
              </a:rPr>
              <a:t>We build the </a:t>
            </a:r>
            <a:r>
              <a:rPr spc="0" dirty="0">
                <a:solidFill>
                  <a:schemeClr val="tx1">
                    <a:lumMod val="65000"/>
                    <a:lumOff val="35000"/>
                  </a:schemeClr>
                </a:solidFill>
                <a:latin typeface="+mj-ea"/>
                <a:ea typeface="+mj-ea"/>
                <a:sym typeface="Arial" panose="020B0604020202090204" pitchFamily="34" charset="0"/>
              </a:rPr>
              <a:t>IARSum</a:t>
            </a:r>
            <a:r>
              <a:rPr lang="en-US" spc="0" dirty="0">
                <a:solidFill>
                  <a:schemeClr val="tx1">
                    <a:lumMod val="65000"/>
                    <a:lumOff val="35000"/>
                  </a:schemeClr>
                </a:solidFill>
                <a:latin typeface="+mj-ea"/>
                <a:ea typeface="+mj-ea"/>
                <a:sym typeface="Arial" panose="020B0604020202090204" pitchFamily="34" charset="0"/>
              </a:rPr>
              <a:t> model with a two-stream Transformer and learn it towards the objective of maximizing expected revision </a:t>
            </a:r>
            <a:r>
              <a:rPr spc="0" dirty="0">
                <a:solidFill>
                  <a:schemeClr val="tx1">
                    <a:lumMod val="65000"/>
                    <a:lumOff val="35000"/>
                  </a:schemeClr>
                </a:solidFill>
                <a:latin typeface="+mj-ea"/>
                <a:ea typeface="+mj-ea"/>
                <a:sym typeface="Arial" panose="020B0604020202090204" pitchFamily="34" charset="0"/>
              </a:rPr>
              <a:t>rewards in addition to MLE.</a:t>
            </a:r>
            <a:endParaRPr spc="0" dirty="0">
              <a:solidFill>
                <a:schemeClr val="tx1">
                  <a:lumMod val="65000"/>
                  <a:lumOff val="35000"/>
                </a:schemeClr>
              </a:solidFill>
              <a:latin typeface="+mj-ea"/>
              <a:ea typeface="+mj-ea"/>
              <a:sym typeface="Arial" panose="020B0604020202090204" pitchFamily="34" charset="0"/>
            </a:endParaRPr>
          </a:p>
          <a:p>
            <a:pPr marL="342900" lvl="1" indent="-342900" defTabSz="914400">
              <a:lnSpc>
                <a:spcPct val="200000"/>
              </a:lnSpc>
              <a:spcBef>
                <a:spcPts val="2400"/>
              </a:spcBef>
              <a:spcAft>
                <a:spcPts val="0"/>
              </a:spcAft>
              <a:buClr>
                <a:schemeClr val="tx1">
                  <a:lumMod val="65000"/>
                  <a:lumOff val="35000"/>
                </a:schemeClr>
              </a:buClr>
              <a:buFont typeface="+mj-lt"/>
              <a:buAutoNum type="arabicPeriod"/>
              <a:tabLst>
                <a:tab pos="1609725" algn="l"/>
                <a:tab pos="1609725" algn="l"/>
                <a:tab pos="1609725" algn="l"/>
              </a:tabLst>
            </a:pPr>
            <a:r>
              <a:rPr lang="en-US" spc="0" dirty="0">
                <a:solidFill>
                  <a:schemeClr val="tx1">
                    <a:lumMod val="65000"/>
                    <a:lumOff val="35000"/>
                  </a:schemeClr>
                </a:solidFill>
                <a:latin typeface="+mj-ea"/>
                <a:ea typeface="+mj-ea"/>
                <a:sym typeface="Arial" panose="020B0604020202090204" pitchFamily="34" charset="0"/>
              </a:rPr>
              <a:t>Experimental results on two well-known datasets demonstrate the matched or new SOTA of our method.</a:t>
            </a:r>
            <a:endParaRPr lang="en-US" spc="0" dirty="0">
              <a:solidFill>
                <a:schemeClr val="tx1">
                  <a:lumMod val="65000"/>
                  <a:lumOff val="35000"/>
                </a:schemeClr>
              </a:solidFill>
              <a:latin typeface="+mj-ea"/>
              <a:ea typeface="+mj-ea"/>
              <a:sym typeface="Arial" panose="020B0604020202090204" pitchFamily="34" charset="0"/>
            </a:endParaRPr>
          </a:p>
        </p:txBody>
      </p:sp>
    </p:spTree>
  </p:cSld>
  <p:clrMapOvr>
    <a:masterClrMapping/>
  </p:clrMapOvr>
  <mc:AlternateContent xmlns:mc="http://schemas.openxmlformats.org/markup-compatibility/2006">
    <mc:Choice xmlns:p14="http://schemas.microsoft.com/office/powerpoint/2010/main" Requires="p14">
      <p:transition p14:dur="0" advClick="0"/>
    </mc:Choice>
    <mc:Fallback>
      <p:transition advClick="0"/>
    </mc:Fallback>
  </mc:AlternateContent>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文本占位符 12"/>
          <p:cNvSpPr>
            <a:spLocks noGrp="1"/>
          </p:cNvSpPr>
          <p:nvPr>
            <p:ph type="body" sz="quarter" idx="10"/>
          </p:nvPr>
        </p:nvSpPr>
        <p:spPr/>
        <p:txBody>
          <a:bodyPr/>
          <a:lstStyle/>
          <a:p>
            <a:r>
              <a:rPr lang="en-US" altLang="zh-CN" dirty="0">
                <a:sym typeface="Arial" panose="020B0604020202090204" pitchFamily="34" charset="0"/>
              </a:rPr>
              <a:t>02</a:t>
            </a:r>
            <a:endParaRPr lang="zh-CN" altLang="en-US" dirty="0">
              <a:sym typeface="Arial" panose="020B0604020202090204" pitchFamily="34" charset="0"/>
            </a:endParaRPr>
          </a:p>
        </p:txBody>
      </p:sp>
      <p:sp>
        <p:nvSpPr>
          <p:cNvPr id="19" name="文本占位符 18"/>
          <p:cNvSpPr>
            <a:spLocks noGrp="1"/>
          </p:cNvSpPr>
          <p:nvPr>
            <p:ph type="body" sz="quarter" idx="11"/>
          </p:nvPr>
        </p:nvSpPr>
        <p:spPr>
          <a:xfrm>
            <a:off x="2049780" y="3485515"/>
            <a:ext cx="8091805" cy="887730"/>
          </a:xfrm>
        </p:spPr>
        <p:txBody>
          <a:bodyPr anchor="ctr" anchorCtr="0"/>
          <a:lstStyle/>
          <a:p>
            <a:pPr algn="ctr">
              <a:lnSpc>
                <a:spcPct val="80000"/>
              </a:lnSpc>
            </a:pPr>
            <a:r>
              <a:rPr spc="250">
                <a:solidFill>
                  <a:schemeClr val="bg1"/>
                </a:solidFill>
                <a:latin typeface="Arial" panose="020B0604020202090204" pitchFamily="34" charset="0"/>
                <a:cs typeface="+mj-cs"/>
                <a:sym typeface="Arial" panose="020B0604020202090204" pitchFamily="34" charset="0"/>
              </a:rPr>
              <a:t>Methodology</a:t>
            </a:r>
            <a:endParaRPr spc="250">
              <a:solidFill>
                <a:schemeClr val="bg1"/>
              </a:solidFill>
              <a:latin typeface="Arial" panose="020B0604020202090204" pitchFamily="34" charset="0"/>
              <a:cs typeface="+mj-cs"/>
              <a:sym typeface="Arial" panose="020B0604020202090204" pitchFamily="34" charset="0"/>
            </a:endParaRPr>
          </a:p>
        </p:txBody>
      </p:sp>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 name="矩形 30"/>
          <p:cNvSpPr/>
          <p:nvPr/>
        </p:nvSpPr>
        <p:spPr>
          <a:xfrm>
            <a:off x="307340" y="197485"/>
            <a:ext cx="325755" cy="298450"/>
          </a:xfrm>
          <a:prstGeom prst="rect">
            <a:avLst/>
          </a:prstGeom>
          <a:noFill/>
          <a:ln w="47625">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2" name="矩形 31"/>
          <p:cNvSpPr/>
          <p:nvPr/>
        </p:nvSpPr>
        <p:spPr>
          <a:xfrm>
            <a:off x="458470" y="358140"/>
            <a:ext cx="291465" cy="241300"/>
          </a:xfrm>
          <a:prstGeom prst="rect">
            <a:avLst/>
          </a:prstGeom>
          <a:noFill/>
          <a:ln w="31750">
            <a:solidFill>
              <a:srgbClr val="9F1300"/>
            </a:solidFill>
          </a:ln>
          <a:extLst>
            <a:ext uri="{909E8E84-426E-40DD-AFC4-6F175D3DCCD1}">
              <a14:hiddenFill xmlns:a14="http://schemas.microsoft.com/office/drawing/2010/main">
                <a:solidFill>
                  <a:schemeClr val="accent2"/>
                </a:solidFill>
              </a14:hiddenFill>
            </a:ext>
          </a:ex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63" name="矩形 62"/>
          <p:cNvSpPr/>
          <p:nvPr/>
        </p:nvSpPr>
        <p:spPr>
          <a:xfrm>
            <a:off x="11994002" y="442316"/>
            <a:ext cx="198000" cy="669046"/>
          </a:xfrm>
          <a:prstGeom prst="rect">
            <a:avLst/>
          </a:prstGeom>
          <a:solidFill>
            <a:srgbClr val="8B0012"/>
          </a:solidFill>
          <a:ln>
            <a:noFill/>
          </a:ln>
        </p:spPr>
        <p:style>
          <a:lnRef idx="2">
            <a:schemeClr val="accent1">
              <a:shade val="50000"/>
            </a:schemeClr>
          </a:lnRef>
          <a:fillRef idx="1">
            <a:schemeClr val="accent1"/>
          </a:fillRef>
          <a:effectRef idx="0">
            <a:schemeClr val="accent1"/>
          </a:effectRef>
          <a:fontRef idx="minor">
            <a:schemeClr val="lt1"/>
          </a:fontRef>
        </p:style>
        <p:txBody>
          <a:bodyPr lIns="91278" tIns="45638" rIns="91278" bIns="45638" rtlCol="0" anchor="ctr"/>
          <a:lstStyle/>
          <a:p>
            <a:pPr algn="ctr" defTabSz="911860"/>
            <a:endParaRPr lang="zh-CN" altLang="en-US" sz="2305" dirty="0">
              <a:solidFill>
                <a:srgbClr val="4E639C"/>
              </a:solidFill>
              <a:ea typeface="微软雅黑" panose="020B0503020204020204" charset="-122"/>
            </a:endParaRPr>
          </a:p>
        </p:txBody>
      </p:sp>
      <p:sp>
        <p:nvSpPr>
          <p:cNvPr id="142" name="object 6"/>
          <p:cNvSpPr txBox="1">
            <a:spLocks noGrp="1"/>
          </p:cNvSpPr>
          <p:nvPr>
            <p:ph type="title" idx="4294967295"/>
          </p:nvPr>
        </p:nvSpPr>
        <p:spPr>
          <a:xfrm>
            <a:off x="882522" y="477667"/>
            <a:ext cx="10776078" cy="443230"/>
          </a:xfrm>
          <a:prstGeom prst="rect">
            <a:avLst/>
          </a:prstGeom>
        </p:spPr>
        <p:txBody>
          <a:bodyPr vert="horz" wrap="square" lIns="0" tIns="12700" rIns="0" bIns="0" rtlCol="0">
            <a:spAutoFit/>
          </a:bodyPr>
          <a:lstStyle/>
          <a:p>
            <a:pPr fontAlgn="auto">
              <a:lnSpc>
                <a:spcPct val="100000"/>
              </a:lnSpc>
            </a:pPr>
            <a:r>
              <a:rPr lang="zh-CN" sz="2800" b="1" dirty="0">
                <a:solidFill>
                  <a:schemeClr val="tx1">
                    <a:lumMod val="65000"/>
                    <a:lumOff val="35000"/>
                  </a:schemeClr>
                </a:solidFill>
                <a:latin typeface="+mj-ea"/>
              </a:rPr>
              <a:t>Task </a:t>
            </a:r>
            <a:r>
              <a:rPr lang="en-US" altLang="zh-CN" sz="2800" b="1" dirty="0">
                <a:solidFill>
                  <a:schemeClr val="tx1">
                    <a:lumMod val="65000"/>
                    <a:lumOff val="35000"/>
                  </a:schemeClr>
                </a:solidFill>
                <a:latin typeface="+mj-ea"/>
              </a:rPr>
              <a:t>Formulation</a:t>
            </a:r>
            <a:endParaRPr lang="en-US" altLang="zh-CN" sz="2800" b="1" dirty="0">
              <a:solidFill>
                <a:schemeClr val="tx1">
                  <a:lumMod val="65000"/>
                  <a:lumOff val="35000"/>
                </a:schemeClr>
              </a:solidFill>
              <a:latin typeface="+mj-ea"/>
            </a:endParaRPr>
          </a:p>
        </p:txBody>
      </p:sp>
      <p:pic>
        <p:nvPicPr>
          <p:cNvPr id="8" name="图片 7"/>
          <p:cNvPicPr>
            <a:picLocks noChangeAspect="1"/>
          </p:cNvPicPr>
          <p:nvPr/>
        </p:nvPicPr>
        <p:blipFill>
          <a:blip r:embed="rId1"/>
          <a:stretch>
            <a:fillRect/>
          </a:stretch>
        </p:blipFill>
        <p:spPr>
          <a:xfrm>
            <a:off x="9755632" y="365125"/>
            <a:ext cx="2021840" cy="574386"/>
          </a:xfrm>
          <a:prstGeom prst="rect">
            <a:avLst/>
          </a:prstGeom>
        </p:spPr>
      </p:pic>
      <mc:AlternateContent xmlns:mc="http://schemas.openxmlformats.org/markup-compatibility/2006">
        <mc:Choice xmlns:a14="http://schemas.microsoft.com/office/drawing/2010/main" Requires="a14">
          <p:sp>
            <p:nvSpPr>
              <p:cNvPr id="3" name="内容占位符 1"/>
              <p:cNvSpPr txBox="1"/>
              <p:nvPr>
                <p:custDataLst>
                  <p:tags r:id="rId2"/>
                </p:custDataLst>
              </p:nvPr>
            </p:nvSpPr>
            <p:spPr>
              <a:xfrm>
                <a:off x="435610" y="1111250"/>
                <a:ext cx="11341100" cy="5042535"/>
              </a:xfrm>
              <a:prstGeom prst="rect">
                <a:avLst/>
              </a:prstGeom>
            </p:spPr>
            <p:txBody>
              <a:bodyPr wrap="square">
                <a:normAutofit/>
              </a:bodyPr>
              <a:lstStyle>
                <a:lvl1pPr marL="2286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1pPr>
                <a:lvl2pPr marL="685800" indent="-228600" algn="l" defTabSz="914400" rtl="0" eaLnBrk="1" fontAlgn="auto" latinLnBrk="0" hangingPunct="1">
                  <a:lnSpc>
                    <a:spcPct val="130000"/>
                  </a:lnSpc>
                  <a:spcBef>
                    <a:spcPts val="0"/>
                  </a:spcBef>
                  <a:spcAft>
                    <a:spcPts val="1000"/>
                  </a:spcAft>
                  <a:buFont typeface="Arial" panose="020B0604020202090204" pitchFamily="34" charset="0"/>
                  <a:buChar char="•"/>
                  <a:tabLst>
                    <a:tab pos="1609725" algn="l"/>
                  </a:tabLst>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2pPr>
                <a:lvl3pPr marL="11430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3pPr>
                <a:lvl4pPr marL="16002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4pPr>
                <a:lvl5pPr marL="2057400" indent="-228600" algn="l" defTabSz="914400" rtl="0" eaLnBrk="1" fontAlgn="auto" latinLnBrk="0" hangingPunct="1">
                  <a:lnSpc>
                    <a:spcPct val="130000"/>
                  </a:lnSpc>
                  <a:spcBef>
                    <a:spcPts val="0"/>
                  </a:spcBef>
                  <a:spcAft>
                    <a:spcPts val="1000"/>
                  </a:spcAft>
                  <a:buFont typeface="Arial" panose="020B0604020202090204" pitchFamily="34" charset="0"/>
                  <a:buChar char="•"/>
                  <a:defRPr sz="1600" u="none" strike="noStrike" kern="1200" cap="none" spc="150" normalizeH="0" baseline="0">
                    <a:solidFill>
                      <a:schemeClr val="tx1"/>
                    </a:solidFill>
                    <a:uFillTx/>
                    <a:latin typeface="微软雅黑" panose="020B0503020204020204" charset="-122"/>
                    <a:ea typeface="微软雅黑" panose="020B0503020204020204" charset="-122"/>
                    <a:cs typeface="+mn-cs"/>
                  </a:defRPr>
                </a:lvl5pPr>
                <a:lvl6pPr marL="25146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90204" pitchFamily="34" charset="0"/>
                  <a:buChar char="•"/>
                  <a:defRPr sz="1800" kern="1200">
                    <a:solidFill>
                      <a:schemeClr val="tx1"/>
                    </a:solidFill>
                    <a:latin typeface="+mn-lt"/>
                    <a:ea typeface="+mn-ea"/>
                    <a:cs typeface="+mn-cs"/>
                  </a:defRPr>
                </a:lvl9pPr>
              </a:lstStyle>
              <a:p>
                <a:pPr marL="342265" lvl="1" indent="-342265"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 pos="1609725" algn="l"/>
                  </a:tabLst>
                </a:pPr>
                <a:r>
                  <a:rPr b="1" spc="0" dirty="0">
                    <a:solidFill>
                      <a:schemeClr val="tx1">
                        <a:lumMod val="65000"/>
                        <a:lumOff val="35000"/>
                      </a:schemeClr>
                    </a:solidFill>
                    <a:latin typeface="Arial Bold" panose="020B0604020202090204" charset="0"/>
                    <a:ea typeface="+mj-ea"/>
                    <a:cs typeface="Arial Bold" panose="020B0604020202090204" charset="0"/>
                    <a:sym typeface="Arial" panose="020B0604020202090204" pitchFamily="34" charset="0"/>
                  </a:rPr>
                  <a:t>Input:</a:t>
                </a:r>
                <a:r>
                  <a:rPr spc="0" dirty="0">
                    <a:solidFill>
                      <a:schemeClr val="tx1">
                        <a:lumMod val="65000"/>
                        <a:lumOff val="35000"/>
                      </a:schemeClr>
                    </a:solidFill>
                    <a:latin typeface="+mn-lt"/>
                    <a:ea typeface="+mj-ea"/>
                    <a:cs typeface="+mn-lt"/>
                    <a:sym typeface="Arial" panose="020B0604020202090204" pitchFamily="34" charset="0"/>
                  </a:rPr>
                  <a:t> </a:t>
                </a:r>
                <a:r>
                  <a:rPr lang="en-US" spc="0" dirty="0">
                    <a:solidFill>
                      <a:schemeClr val="tx1">
                        <a:lumMod val="65000"/>
                        <a:lumOff val="35000"/>
                      </a:schemeClr>
                    </a:solidFill>
                    <a:latin typeface="+mn-lt"/>
                    <a:ea typeface="+mj-ea"/>
                    <a:cs typeface="+mn-lt"/>
                    <a:sym typeface="Arial" panose="020B0604020202090204" pitchFamily="34" charset="0"/>
                  </a:rPr>
                  <a:t>A </a:t>
                </a:r>
                <a:r>
                  <a:rPr lang="en-US" spc="0" dirty="0">
                    <a:solidFill>
                      <a:schemeClr val="tx1">
                        <a:lumMod val="65000"/>
                        <a:lumOff val="35000"/>
                      </a:schemeClr>
                    </a:solidFill>
                    <a:latin typeface="+mn-lt"/>
                    <a:ea typeface="+mj-ea"/>
                    <a:cs typeface="+mn-lt"/>
                    <a:sym typeface="Arial" panose="020B0604020202090204" pitchFamily="34" charset="0"/>
                  </a:rPr>
                  <a:t>long document containing n tokens, </a:t>
                </a:r>
                <a14:m>
                  <m:oMath xmlns:m="http://schemas.openxmlformats.org/officeDocument/2006/math">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𝑋</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b>
                      <m:sSubPr>
                        <m:ctrlP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Pr>
                      <m:e>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𝑥</m:t>
                        </m:r>
                      </m:e>
                      <m:sub>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1</m:t>
                        </m:r>
                      </m:sub>
                    </m:sSub>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b>
                      <m:sSubPr>
                        <m:ctrlP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Pr>
                      <m:e>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𝑥</m:t>
                        </m:r>
                      </m:e>
                      <m:sub>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2</m:t>
                        </m:r>
                      </m:sub>
                    </m:sSub>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b>
                      <m:sSubPr>
                        <m:ctrlP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Pr>
                      <m:e>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𝑥</m:t>
                        </m:r>
                      </m:e>
                      <m:sub>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𝑛</m:t>
                        </m:r>
                      </m:sub>
                    </m:sSub>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oMath>
                </a14:m>
                <a:r>
                  <a:rPr lang="en-US" spc="0" dirty="0">
                    <a:solidFill>
                      <a:schemeClr val="tx1">
                        <a:lumMod val="65000"/>
                        <a:lumOff val="35000"/>
                      </a:schemeClr>
                    </a:solidFill>
                    <a:latin typeface="+mn-lt"/>
                    <a:ea typeface="+mj-ea"/>
                    <a:cs typeface="+mn-lt"/>
                    <a:sym typeface="Arial" panose="020B0604020202090204" pitchFamily="34" charset="0"/>
                  </a:rPr>
                  <a:t>.</a:t>
                </a:r>
                <a:endParaRPr spc="0" dirty="0">
                  <a:solidFill>
                    <a:schemeClr val="tx1">
                      <a:lumMod val="65000"/>
                      <a:lumOff val="35000"/>
                    </a:schemeClr>
                  </a:solidFill>
                  <a:latin typeface="+mn-lt"/>
                  <a:ea typeface="+mj-ea"/>
                  <a:cs typeface="+mn-lt"/>
                  <a:sym typeface="Arial" panose="020B0604020202090204" pitchFamily="34" charset="0"/>
                </a:endParaRPr>
              </a:p>
              <a:p>
                <a:pPr marL="342265" lvl="1" indent="-342265"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 pos="1609725" algn="l"/>
                  </a:tabLst>
                </a:pPr>
                <a:r>
                  <a:rPr b="1" spc="0" dirty="0">
                    <a:solidFill>
                      <a:schemeClr val="tx1">
                        <a:lumMod val="65000"/>
                        <a:lumOff val="35000"/>
                      </a:schemeClr>
                    </a:solidFill>
                    <a:latin typeface="Arial Bold" panose="020B0604020202090204" charset="0"/>
                    <a:ea typeface="+mj-ea"/>
                    <a:cs typeface="Arial Bold" panose="020B0604020202090204" charset="0"/>
                    <a:sym typeface="Arial" panose="020B0604020202090204" pitchFamily="34" charset="0"/>
                  </a:rPr>
                  <a:t>Target:</a:t>
                </a:r>
                <a:r>
                  <a:rPr spc="0" dirty="0">
                    <a:solidFill>
                      <a:schemeClr val="tx1">
                        <a:lumMod val="65000"/>
                        <a:lumOff val="35000"/>
                      </a:schemeClr>
                    </a:solidFill>
                    <a:latin typeface="+mn-lt"/>
                    <a:ea typeface="+mj-ea"/>
                    <a:cs typeface="+mn-lt"/>
                    <a:sym typeface="Arial" panose="020B0604020202090204" pitchFamily="34" charset="0"/>
                  </a:rPr>
                  <a:t> </a:t>
                </a:r>
                <a:r>
                  <a:rPr lang="en-US" spc="0" dirty="0">
                    <a:solidFill>
                      <a:schemeClr val="tx1">
                        <a:lumMod val="65000"/>
                        <a:lumOff val="35000"/>
                      </a:schemeClr>
                    </a:solidFill>
                    <a:latin typeface="+mn-lt"/>
                    <a:ea typeface="+mj-ea"/>
                    <a:cs typeface="+mn-lt"/>
                    <a:sym typeface="Arial" panose="020B0604020202090204" pitchFamily="34" charset="0"/>
                  </a:rPr>
                  <a:t>A summary text with the length of m, </a:t>
                </a:r>
                <a14:m>
                  <m:oMath xmlns:m="http://schemas.openxmlformats.org/officeDocument/2006/math">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𝑌</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b>
                      <m:sSubPr>
                        <m:ctrlP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Pr>
                      <m:e>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𝑦</m:t>
                        </m:r>
                      </m:e>
                      <m:sub>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1</m:t>
                        </m:r>
                      </m:sub>
                    </m:sSub>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b>
                      <m:sSubPr>
                        <m:ctrlP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Pr>
                      <m:e>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𝑦</m:t>
                        </m:r>
                      </m:e>
                      <m:sub>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2</m:t>
                        </m:r>
                      </m:sub>
                    </m:sSub>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b>
                      <m:sSubPr>
                        <m:ctrlP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Pr>
                      <m:e>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𝑦</m:t>
                        </m:r>
                      </m:e>
                      <m:sub>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𝑚</m:t>
                        </m:r>
                      </m:sub>
                    </m:sSub>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oMath>
                </a14:m>
                <a:r>
                  <a:rPr lang="en-US" spc="0" dirty="0">
                    <a:solidFill>
                      <a:schemeClr val="tx1">
                        <a:lumMod val="65000"/>
                        <a:lumOff val="35000"/>
                      </a:schemeClr>
                    </a:solidFill>
                    <a:latin typeface="+mn-lt"/>
                    <a:ea typeface="+mj-ea"/>
                    <a:cs typeface="+mn-lt"/>
                    <a:sym typeface="Arial" panose="020B0604020202090204" pitchFamily="34" charset="0"/>
                  </a:rPr>
                  <a:t>.</a:t>
                </a:r>
                <a:endParaRPr spc="0" dirty="0">
                  <a:solidFill>
                    <a:schemeClr val="tx1">
                      <a:lumMod val="65000"/>
                      <a:lumOff val="35000"/>
                    </a:schemeClr>
                  </a:solidFill>
                  <a:latin typeface="+mn-lt"/>
                  <a:ea typeface="+mj-ea"/>
                  <a:cs typeface="+mn-lt"/>
                  <a:sym typeface="Arial" panose="020B0604020202090204" pitchFamily="34" charset="0"/>
                </a:endParaRPr>
              </a:p>
              <a:p>
                <a:pPr marL="342265" lvl="1" indent="-342265"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 pos="1609725" algn="l"/>
                  </a:tabLst>
                </a:pPr>
                <a:r>
                  <a:rPr lang="en-US" b="1" spc="0" dirty="0">
                    <a:solidFill>
                      <a:schemeClr val="tx1">
                        <a:lumMod val="65000"/>
                        <a:lumOff val="35000"/>
                      </a:schemeClr>
                    </a:solidFill>
                    <a:latin typeface="Arial Bold" panose="020B0604020202090204" charset="0"/>
                    <a:ea typeface="+mj-ea"/>
                    <a:cs typeface="Arial Bold" panose="020B0604020202090204" charset="0"/>
                    <a:sym typeface="Arial" panose="020B0604020202090204" pitchFamily="34" charset="0"/>
                  </a:rPr>
                  <a:t>Modeling Objective of Seq2Seq (Traditional </a:t>
                </a:r>
                <a:r>
                  <a:rPr lang="en-US" b="1" spc="0" dirty="0">
                    <a:solidFill>
                      <a:schemeClr val="tx1">
                        <a:lumMod val="65000"/>
                        <a:lumOff val="35000"/>
                      </a:schemeClr>
                    </a:solidFill>
                    <a:latin typeface="Arial Bold" panose="020B0604020202090204" charset="0"/>
                    <a:ea typeface="+mj-ea"/>
                    <a:cs typeface="Arial Bold" panose="020B0604020202090204" charset="0"/>
                    <a:sym typeface="Arial" panose="020B0604020202090204" pitchFamily="34" charset="0"/>
                  </a:rPr>
                  <a:t>Methods):</a:t>
                </a:r>
                <a:r>
                  <a:rPr lang="en-US" spc="0" dirty="0">
                    <a:solidFill>
                      <a:schemeClr val="tx1">
                        <a:lumMod val="65000"/>
                        <a:lumOff val="35000"/>
                      </a:schemeClr>
                    </a:solidFill>
                    <a:latin typeface="+mn-lt"/>
                    <a:ea typeface="+mj-ea"/>
                    <a:cs typeface="+mn-lt"/>
                    <a:sym typeface="Arial" panose="020B0604020202090204" pitchFamily="34" charset="0"/>
                  </a:rPr>
                  <a:t> </a:t>
                </a:r>
                <a:endParaRPr lang="en-US" spc="0" dirty="0">
                  <a:solidFill>
                    <a:schemeClr val="tx1">
                      <a:lumMod val="65000"/>
                      <a:lumOff val="35000"/>
                    </a:schemeClr>
                  </a:solidFill>
                  <a:latin typeface="+mn-lt"/>
                  <a:ea typeface="+mj-ea"/>
                  <a:cs typeface="+mn-lt"/>
                  <a:sym typeface="Arial" panose="020B0604020202090204" pitchFamily="34" charset="0"/>
                </a:endParaRPr>
              </a:p>
              <a:p>
                <a:pPr marL="342265" lvl="1" indent="0" defTabSz="914400">
                  <a:lnSpc>
                    <a:spcPct val="150000"/>
                  </a:lnSpc>
                  <a:spcBef>
                    <a:spcPts val="600"/>
                  </a:spcBef>
                  <a:spcAft>
                    <a:spcPts val="0"/>
                  </a:spcAft>
                  <a:buClr>
                    <a:schemeClr val="tx1">
                      <a:lumMod val="65000"/>
                      <a:lumOff val="35000"/>
                    </a:schemeClr>
                  </a:buClr>
                  <a:buFont typeface="Arial" panose="020B0604020202090204" pitchFamily="34" charset="0"/>
                  <a:buNone/>
                  <a:tabLst>
                    <a:tab pos="1609725" algn="l"/>
                    <a:tab pos="1609725" algn="l"/>
                    <a:tab pos="1609725" algn="l"/>
                  </a:tabLst>
                </a:pPr>
                <a:r>
                  <a:rPr lang="en-US" spc="0" dirty="0">
                    <a:solidFill>
                      <a:schemeClr val="tx1">
                        <a:lumMod val="65000"/>
                        <a:lumOff val="35000"/>
                      </a:schemeClr>
                    </a:solidFill>
                    <a:latin typeface="+mn-lt"/>
                    <a:ea typeface="+mj-ea"/>
                    <a:cs typeface="+mn-lt"/>
                    <a:sym typeface="Arial" panose="020B0604020202090204" pitchFamily="34" charset="0"/>
                  </a:rPr>
                  <a:t>The probability of generating </a:t>
                </a:r>
                <a14:m>
                  <m:oMath xmlns:m="http://schemas.openxmlformats.org/officeDocument/2006/math">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𝑌</m:t>
                    </m:r>
                  </m:oMath>
                </a14:m>
                <a:r>
                  <a:rPr lang="en-US" spc="0" dirty="0">
                    <a:solidFill>
                      <a:schemeClr val="tx1">
                        <a:lumMod val="65000"/>
                        <a:lumOff val="35000"/>
                      </a:schemeClr>
                    </a:solidFill>
                    <a:latin typeface="+mn-lt"/>
                    <a:ea typeface="+mj-ea"/>
                    <a:cs typeface="+mn-lt"/>
                    <a:sym typeface="Arial" panose="020B0604020202090204" pitchFamily="34" charset="0"/>
                  </a:rPr>
                  <a:t> conditioned on </a:t>
                </a:r>
                <a14:m>
                  <m:oMath xmlns:m="http://schemas.openxmlformats.org/officeDocument/2006/math">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𝑋</m:t>
                    </m:r>
                  </m:oMath>
                </a14:m>
                <a:r>
                  <a:rPr lang="en-US" spc="0" dirty="0">
                    <a:solidFill>
                      <a:schemeClr val="tx1">
                        <a:lumMod val="65000"/>
                        <a:lumOff val="35000"/>
                      </a:schemeClr>
                    </a:solidFill>
                    <a:latin typeface="+mn-lt"/>
                    <a:ea typeface="+mj-ea"/>
                    <a:cs typeface="+mn-lt"/>
                    <a:sym typeface="Arial" panose="020B0604020202090204" pitchFamily="34" charset="0"/>
                  </a:rPr>
                  <a:t>, </a:t>
                </a:r>
                <a14:m>
                  <m:oMath xmlns:m="http://schemas.openxmlformats.org/officeDocument/2006/math">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𝑃</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𝑌</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𝑋</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nary>
                      <m:naryPr>
                        <m:chr m:val="∏"/>
                        <m:limLoc m:val="undOvr"/>
                        <m:ctrlP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naryPr>
                      <m:sub>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𝑡</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1</m:t>
                        </m:r>
                      </m:sub>
                      <m:sup>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𝑚</m:t>
                        </m:r>
                      </m:sup>
                      <m:e>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𝑃</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b>
                          <m:sSubPr>
                            <m:ctrlP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Pr>
                          <m:e>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𝑦</m:t>
                            </m:r>
                          </m:e>
                          <m:sub>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𝑡</m:t>
                            </m:r>
                          </m:sub>
                        </m:sSub>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𝑋</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b>
                          <m:sSubPr>
                            <m:ctrlP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bPr>
                          <m:e>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𝑦</m:t>
                            </m:r>
                          </m:e>
                          <m:sub>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&lt;</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𝑡</m:t>
                            </m:r>
                          </m:sub>
                        </m:sSub>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e>
                    </m:nary>
                  </m:oMath>
                </a14:m>
                <a:r>
                  <a:rPr lang="en-US" spc="0" dirty="0">
                    <a:solidFill>
                      <a:schemeClr val="tx1">
                        <a:lumMod val="65000"/>
                        <a:lumOff val="35000"/>
                      </a:schemeClr>
                    </a:solidFill>
                    <a:latin typeface="+mn-lt"/>
                    <a:ea typeface="+mj-ea"/>
                    <a:cs typeface="+mn-lt"/>
                    <a:sym typeface="Arial" panose="020B0604020202090204" pitchFamily="34" charset="0"/>
                  </a:rPr>
                  <a:t>.</a:t>
                </a:r>
                <a:r>
                  <a:rPr lang="en-US" spc="0" dirty="0">
                    <a:solidFill>
                      <a:schemeClr val="tx1">
                        <a:lumMod val="65000"/>
                        <a:lumOff val="35000"/>
                      </a:schemeClr>
                    </a:solidFill>
                    <a:latin typeface="+mn-lt"/>
                    <a:ea typeface="+mj-ea"/>
                    <a:cs typeface="+mn-lt"/>
                    <a:sym typeface="Arial" panose="020B0604020202090204" pitchFamily="34" charset="0"/>
                  </a:rPr>
                  <a:t> </a:t>
                </a:r>
                <a:endParaRPr lang="en-US" spc="0" dirty="0">
                  <a:solidFill>
                    <a:schemeClr val="tx1">
                      <a:lumMod val="65000"/>
                      <a:lumOff val="35000"/>
                    </a:schemeClr>
                  </a:solidFill>
                  <a:latin typeface="+mn-lt"/>
                  <a:ea typeface="+mj-ea"/>
                  <a:cs typeface="+mn-lt"/>
                  <a:sym typeface="Arial" panose="020B0604020202090204" pitchFamily="34" charset="0"/>
                </a:endParaRPr>
              </a:p>
              <a:p>
                <a:pPr marL="342265" lvl="1" indent="-342265" defTabSz="914400">
                  <a:lnSpc>
                    <a:spcPct val="150000"/>
                  </a:lnSpc>
                  <a:spcBef>
                    <a:spcPts val="2400"/>
                  </a:spcBef>
                  <a:spcAft>
                    <a:spcPts val="0"/>
                  </a:spcAft>
                  <a:buClr>
                    <a:schemeClr val="tx1">
                      <a:lumMod val="65000"/>
                      <a:lumOff val="35000"/>
                    </a:schemeClr>
                  </a:buClr>
                  <a:buFont typeface="Arial" panose="020B0604020202090204" pitchFamily="34" charset="0"/>
                  <a:buChar char="•"/>
                  <a:tabLst>
                    <a:tab pos="1609725" algn="l"/>
                    <a:tab pos="1609725" algn="l"/>
                    <a:tab pos="1609725" algn="l"/>
                  </a:tabLst>
                </a:pPr>
                <a:r>
                  <a:rPr lang="en-US" b="1" spc="0" dirty="0">
                    <a:solidFill>
                      <a:schemeClr val="tx1">
                        <a:lumMod val="65000"/>
                        <a:lumOff val="35000"/>
                      </a:schemeClr>
                    </a:solidFill>
                    <a:latin typeface="Arial Bold" panose="020B0604020202090204" charset="0"/>
                    <a:ea typeface="+mj-ea"/>
                    <a:cs typeface="Arial Bold" panose="020B0604020202090204" charset="0"/>
                    <a:sym typeface="Arial" panose="020B0604020202090204" pitchFamily="34" charset="0"/>
                  </a:rPr>
                  <a:t>Modeling Objective of IARSum: </a:t>
                </a:r>
                <a:endParaRPr lang="en-US" b="1" spc="0" dirty="0">
                  <a:solidFill>
                    <a:schemeClr val="tx1">
                      <a:lumMod val="65000"/>
                      <a:lumOff val="35000"/>
                    </a:schemeClr>
                  </a:solidFill>
                  <a:latin typeface="Arial Bold" panose="020B0604020202090204" charset="0"/>
                  <a:ea typeface="+mj-ea"/>
                  <a:cs typeface="Arial Bold" panose="020B0604020202090204" charset="0"/>
                  <a:sym typeface="Arial" panose="020B0604020202090204" pitchFamily="34" charset="0"/>
                </a:endParaRPr>
              </a:p>
              <a:p>
                <a:pPr marL="799465" lvl="2" indent="-342265" defTabSz="914400">
                  <a:lnSpc>
                    <a:spcPct val="150000"/>
                  </a:lnSpc>
                  <a:spcBef>
                    <a:spcPts val="600"/>
                  </a:spcBef>
                  <a:spcAft>
                    <a:spcPts val="0"/>
                  </a:spcAft>
                  <a:buClr>
                    <a:schemeClr val="tx1">
                      <a:lumMod val="65000"/>
                      <a:lumOff val="35000"/>
                    </a:schemeClr>
                  </a:buClr>
                  <a:buFont typeface="宋体" charset="0"/>
                  <a:buChar char="–"/>
                  <a:tabLst>
                    <a:tab pos="1609725" algn="l"/>
                    <a:tab pos="1609725" algn="l"/>
                    <a:tab pos="1609725" algn="l"/>
                  </a:tabLst>
                </a:pPr>
                <a:r>
                  <a:rPr lang="en-US" spc="0" dirty="0">
                    <a:solidFill>
                      <a:schemeClr val="tx1">
                        <a:lumMod val="65000"/>
                        <a:lumOff val="35000"/>
                      </a:schemeClr>
                    </a:solidFill>
                    <a:latin typeface="Arial" panose="020B0604020202090204" pitchFamily="34" charset="0"/>
                    <a:ea typeface="+mj-ea"/>
                    <a:cs typeface="Arial" panose="020B0604020202090204" pitchFamily="34" charset="0"/>
                    <a:sym typeface="Arial" panose="020B0604020202090204" pitchFamily="34" charset="0"/>
                  </a:rPr>
                  <a:t>At the generation phase</a:t>
                </a:r>
                <a:r>
                  <a:rPr lang="zh-CN" altLang="en-US" spc="0" dirty="0">
                    <a:solidFill>
                      <a:schemeClr val="tx1">
                        <a:lumMod val="65000"/>
                        <a:lumOff val="35000"/>
                      </a:schemeClr>
                    </a:solidFill>
                    <a:latin typeface="Arial" panose="020B0604020202090204" pitchFamily="34" charset="0"/>
                    <a:ea typeface="+mj-ea"/>
                    <a:cs typeface="Arial" panose="020B0604020202090204" pitchFamily="34" charset="0"/>
                    <a:sym typeface="Arial" panose="020B0604020202090204" pitchFamily="34" charset="0"/>
                  </a:rPr>
                  <a:t>：</a:t>
                </a:r>
                <a:r>
                  <a:rPr lang="en-US" spc="0" dirty="0">
                    <a:solidFill>
                      <a:schemeClr val="tx1">
                        <a:lumMod val="65000"/>
                        <a:lumOff val="35000"/>
                      </a:schemeClr>
                    </a:solidFill>
                    <a:latin typeface="Arial" panose="020B0604020202090204" pitchFamily="34" charset="0"/>
                    <a:ea typeface="+mj-ea"/>
                    <a:cs typeface="Arial" panose="020B0604020202090204" pitchFamily="34" charset="0"/>
                    <a:sym typeface="Arial" panose="020B0604020202090204" pitchFamily="34" charset="0"/>
                  </a:rPr>
                  <a:t>The probability of generating a draft summary </a:t>
                </a:r>
                <a14:m>
                  <m:oMath xmlns:m="http://schemas.openxmlformats.org/officeDocument/2006/math">
                    <m:sSup>
                      <m:sSupPr>
                        <m:ctrlP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pPr>
                      <m:e>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𝑌</m:t>
                        </m:r>
                      </m:e>
                      <m:sup>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0</m:t>
                        </m:r>
                      </m:sup>
                    </m:sSup>
                  </m:oMath>
                </a14:m>
                <a:r>
                  <a:rPr lang="en-US" spc="0" dirty="0">
                    <a:solidFill>
                      <a:schemeClr val="tx1">
                        <a:lumMod val="65000"/>
                        <a:lumOff val="35000"/>
                      </a:schemeClr>
                    </a:solidFill>
                    <a:latin typeface="Arial" panose="020B0604020202090204" pitchFamily="34" charset="0"/>
                    <a:ea typeface="+mj-ea"/>
                    <a:cs typeface="Arial" panose="020B0604020202090204" pitchFamily="34" charset="0"/>
                    <a:sym typeface="Arial" panose="020B0604020202090204" pitchFamily="34" charset="0"/>
                  </a:rPr>
                  <a:t> conditioned on X, </a:t>
                </a:r>
                <a14:m>
                  <m:oMath xmlns:m="http://schemas.openxmlformats.org/officeDocument/2006/math">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𝑃</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p>
                      <m:sSupPr>
                        <m:ctrlP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pPr>
                      <m:e>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𝑌</m:t>
                        </m:r>
                      </m:e>
                      <m:sup>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0</m:t>
                        </m:r>
                      </m:sup>
                    </m:sSup>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𝑋</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oMath>
                </a14:m>
                <a:r>
                  <a:rPr lang="en-US" spc="0" dirty="0">
                    <a:solidFill>
                      <a:schemeClr val="tx1">
                        <a:lumMod val="65000"/>
                        <a:lumOff val="35000"/>
                      </a:schemeClr>
                    </a:solidFill>
                    <a:latin typeface="Arial" panose="020B0604020202090204" pitchFamily="34" charset="0"/>
                    <a:ea typeface="+mj-ea"/>
                    <a:cs typeface="Arial" panose="020B0604020202090204" pitchFamily="34" charset="0"/>
                    <a:sym typeface="Arial" panose="020B0604020202090204" pitchFamily="34" charset="0"/>
                  </a:rPr>
                  <a:t>. </a:t>
                </a:r>
                <a:endParaRPr lang="en-US" spc="0" dirty="0">
                  <a:solidFill>
                    <a:schemeClr val="tx1">
                      <a:lumMod val="65000"/>
                      <a:lumOff val="35000"/>
                    </a:schemeClr>
                  </a:solidFill>
                  <a:latin typeface="Arial" panose="020B0604020202090204" pitchFamily="34" charset="0"/>
                  <a:ea typeface="+mj-ea"/>
                  <a:cs typeface="Arial" panose="020B0604020202090204" pitchFamily="34" charset="0"/>
                  <a:sym typeface="Arial" panose="020B0604020202090204" pitchFamily="34" charset="0"/>
                </a:endParaRPr>
              </a:p>
              <a:p>
                <a:pPr marL="799465" lvl="2" indent="-342265" defTabSz="914400">
                  <a:lnSpc>
                    <a:spcPct val="150000"/>
                  </a:lnSpc>
                  <a:spcBef>
                    <a:spcPts val="600"/>
                  </a:spcBef>
                  <a:spcAft>
                    <a:spcPts val="0"/>
                  </a:spcAft>
                  <a:buClr>
                    <a:schemeClr val="tx1">
                      <a:lumMod val="65000"/>
                      <a:lumOff val="35000"/>
                    </a:schemeClr>
                  </a:buClr>
                  <a:buFont typeface="宋体" charset="0"/>
                  <a:buChar char="–"/>
                  <a:tabLst>
                    <a:tab pos="1609725" algn="l"/>
                    <a:tab pos="1609725" algn="l"/>
                    <a:tab pos="1609725" algn="l"/>
                  </a:tabLst>
                </a:pPr>
                <a:r>
                  <a:rPr lang="en-US" spc="0" dirty="0">
                    <a:solidFill>
                      <a:schemeClr val="tx1">
                        <a:lumMod val="65000"/>
                        <a:lumOff val="35000"/>
                      </a:schemeClr>
                    </a:solidFill>
                    <a:latin typeface="Arial" panose="020B0604020202090204" pitchFamily="34" charset="0"/>
                    <a:ea typeface="+mj-ea"/>
                    <a:cs typeface="Arial" panose="020B0604020202090204" pitchFamily="34" charset="0"/>
                    <a:sym typeface="Arial" panose="020B0604020202090204" pitchFamily="34" charset="0"/>
                  </a:rPr>
                  <a:t>At the </a:t>
                </a:r>
                <a14:m>
                  <m:oMath xmlns:m="http://schemas.openxmlformats.org/officeDocument/2006/math">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𝑖</m:t>
                    </m:r>
                  </m:oMath>
                </a14:m>
                <a:r>
                  <a:rPr lang="en-US" spc="0" dirty="0">
                    <a:solidFill>
                      <a:schemeClr val="tx1">
                        <a:lumMod val="65000"/>
                        <a:lumOff val="35000"/>
                      </a:schemeClr>
                    </a:solidFill>
                    <a:latin typeface="Arial" panose="020B0604020202090204" pitchFamily="34" charset="0"/>
                    <a:ea typeface="+mj-ea"/>
                    <a:cs typeface="Arial" panose="020B0604020202090204" pitchFamily="34" charset="0"/>
                    <a:sym typeface="Arial" panose="020B0604020202090204" pitchFamily="34" charset="0"/>
                  </a:rPr>
                  <a:t>-th revision step</a:t>
                </a:r>
                <a:r>
                  <a:rPr lang="zh-CN" altLang="en-US" spc="0" dirty="0">
                    <a:solidFill>
                      <a:schemeClr val="tx1">
                        <a:lumMod val="65000"/>
                        <a:lumOff val="35000"/>
                      </a:schemeClr>
                    </a:solidFill>
                    <a:latin typeface="Arial" panose="020B0604020202090204" pitchFamily="34" charset="0"/>
                    <a:ea typeface="+mj-ea"/>
                    <a:cs typeface="Arial" panose="020B0604020202090204" pitchFamily="34" charset="0"/>
                    <a:sym typeface="Arial" panose="020B0604020202090204" pitchFamily="34" charset="0"/>
                  </a:rPr>
                  <a:t>：</a:t>
                </a:r>
                <a:r>
                  <a:rPr lang="en-US" spc="0" dirty="0">
                    <a:solidFill>
                      <a:schemeClr val="tx1">
                        <a:lumMod val="65000"/>
                        <a:lumOff val="35000"/>
                      </a:schemeClr>
                    </a:solidFill>
                    <a:latin typeface="Arial" panose="020B0604020202090204" pitchFamily="34" charset="0"/>
                    <a:ea typeface="+mj-ea"/>
                    <a:cs typeface="Arial" panose="020B0604020202090204" pitchFamily="34" charset="0"/>
                    <a:sym typeface="Arial" panose="020B0604020202090204" pitchFamily="34" charset="0"/>
                  </a:rPr>
                  <a:t>The probability of generating the candidate summary </a:t>
                </a:r>
                <a14:m>
                  <m:oMath xmlns:m="http://schemas.openxmlformats.org/officeDocument/2006/math">
                    <m:sSup>
                      <m:sSupPr>
                        <m:ctrlP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pPr>
                      <m:e>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𝑌</m:t>
                        </m:r>
                      </m:e>
                      <m:sup>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𝑖</m:t>
                        </m:r>
                      </m:sup>
                    </m:sSup>
                  </m:oMath>
                </a14:m>
                <a:r>
                  <a:rPr lang="en-US" spc="0" dirty="0">
                    <a:solidFill>
                      <a:schemeClr val="tx1">
                        <a:lumMod val="65000"/>
                        <a:lumOff val="35000"/>
                      </a:schemeClr>
                    </a:solidFill>
                    <a:latin typeface="Arial" panose="020B0604020202090204" pitchFamily="34" charset="0"/>
                    <a:ea typeface="+mj-ea"/>
                    <a:cs typeface="Arial" panose="020B0604020202090204" pitchFamily="34" charset="0"/>
                    <a:sym typeface="Arial" panose="020B0604020202090204" pitchFamily="34" charset="0"/>
                  </a:rPr>
                  <a:t> conditioned on </a:t>
                </a:r>
                <a14:m>
                  <m:oMath xmlns:m="http://schemas.openxmlformats.org/officeDocument/2006/math">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𝑋</m:t>
                    </m:r>
                  </m:oMath>
                </a14:m>
                <a:r>
                  <a:rPr lang="en-US" spc="0" dirty="0">
                    <a:solidFill>
                      <a:schemeClr val="tx1">
                        <a:lumMod val="65000"/>
                        <a:lumOff val="35000"/>
                      </a:schemeClr>
                    </a:solidFill>
                    <a:latin typeface="Arial" panose="020B0604020202090204" pitchFamily="34" charset="0"/>
                    <a:ea typeface="+mj-ea"/>
                    <a:cs typeface="Arial" panose="020B0604020202090204" pitchFamily="34" charset="0"/>
                    <a:sym typeface="Arial" panose="020B0604020202090204" pitchFamily="34" charset="0"/>
                  </a:rPr>
                  <a:t> and the candidate </a:t>
                </a:r>
                <a14:m>
                  <m:oMath xmlns:m="http://schemas.openxmlformats.org/officeDocument/2006/math">
                    <m:sSup>
                      <m:sSupPr>
                        <m:ctrlP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pPr>
                      <m:e>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𝑌</m:t>
                        </m:r>
                      </m:e>
                      <m:sup>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𝑖</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1</m:t>
                        </m:r>
                      </m:sup>
                    </m:sSup>
                  </m:oMath>
                </a14:m>
                <a:r>
                  <a:rPr lang="en-US" spc="0" dirty="0">
                    <a:solidFill>
                      <a:schemeClr val="tx1">
                        <a:lumMod val="65000"/>
                        <a:lumOff val="35000"/>
                      </a:schemeClr>
                    </a:solidFill>
                    <a:latin typeface="Arial" panose="020B0604020202090204" pitchFamily="34" charset="0"/>
                    <a:ea typeface="+mj-ea"/>
                    <a:cs typeface="Arial" panose="020B0604020202090204" pitchFamily="34" charset="0"/>
                    <a:sym typeface="Arial" panose="020B0604020202090204" pitchFamily="34" charset="0"/>
                  </a:rPr>
                  <a:t> yielded at the previous step, </a:t>
                </a:r>
                <a14:m>
                  <m:oMath xmlns:m="http://schemas.openxmlformats.org/officeDocument/2006/math">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𝑃</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p>
                      <m:sSupPr>
                        <m:ctrlP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pPr>
                      <m:e>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𝑌</m:t>
                        </m:r>
                      </m:e>
                      <m:sup>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𝑖</m:t>
                        </m:r>
                      </m:sup>
                    </m:sSup>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𝑋</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𝑃</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p>
                      <m:sSupPr>
                        <m:ctrlP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pPr>
                      <m:e>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𝑌</m:t>
                        </m:r>
                      </m:e>
                      <m:sup>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0</m:t>
                        </m:r>
                      </m:sup>
                    </m:sSup>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𝑋</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nary>
                      <m:naryPr>
                        <m:chr m:val="∏"/>
                        <m:limLoc m:val="undOvr"/>
                        <m:ctrlP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naryPr>
                      <m:sub>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𝑖</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1</m:t>
                        </m:r>
                      </m:sub>
                      <m:sup>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𝑁</m:t>
                        </m:r>
                      </m:sup>
                      <m:e>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𝑃</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p>
                          <m:sSupPr>
                            <m:ctrlP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pPr>
                          <m:e>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𝑌</m:t>
                            </m:r>
                          </m:e>
                          <m:sup>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𝑖</m:t>
                            </m:r>
                          </m:sup>
                        </m:sSup>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𝑋</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sSup>
                          <m:sSupPr>
                            <m:ctrlP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ctrlPr>
                          </m:sSupPr>
                          <m:e>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𝑌</m:t>
                            </m:r>
                          </m:e>
                          <m:sup>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𝑖</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1</m:t>
                            </m:r>
                          </m:sup>
                        </m:sSup>
                        <m:r>
                          <a:rPr lang="en-US" i="1" spc="0" dirty="0">
                            <a:solidFill>
                              <a:schemeClr val="tx1">
                                <a:lumMod val="65000"/>
                                <a:lumOff val="35000"/>
                              </a:schemeClr>
                            </a:solidFill>
                            <a:latin typeface="DejaVu Math TeX Gyre" panose="02000503000000000000" charset="0"/>
                            <a:ea typeface="+mj-ea"/>
                            <a:cs typeface="DejaVu Math TeX Gyre" panose="02000503000000000000" charset="0"/>
                            <a:sym typeface="Arial" panose="020B0604020202090204" pitchFamily="34" charset="0"/>
                          </a:rPr>
                          <m:t>)</m:t>
                        </m:r>
                      </m:e>
                    </m:nary>
                  </m:oMath>
                </a14:m>
                <a:r>
                  <a:rPr lang="en-US" spc="0" dirty="0">
                    <a:solidFill>
                      <a:schemeClr val="tx1">
                        <a:lumMod val="65000"/>
                        <a:lumOff val="35000"/>
                      </a:schemeClr>
                    </a:solidFill>
                    <a:latin typeface="Arial" panose="020B0604020202090204" pitchFamily="34" charset="0"/>
                    <a:ea typeface="+mj-ea"/>
                    <a:cs typeface="Arial" panose="020B0604020202090204" pitchFamily="34" charset="0"/>
                    <a:sym typeface="Arial" panose="020B0604020202090204" pitchFamily="34" charset="0"/>
                  </a:rPr>
                  <a:t>. </a:t>
                </a:r>
                <a:endParaRPr lang="en-US" spc="0" dirty="0">
                  <a:solidFill>
                    <a:schemeClr val="tx1">
                      <a:lumMod val="65000"/>
                      <a:lumOff val="35000"/>
                    </a:schemeClr>
                  </a:solidFill>
                  <a:latin typeface="Arial" panose="020B0604020202090204" pitchFamily="34" charset="0"/>
                  <a:ea typeface="+mj-ea"/>
                  <a:cs typeface="Arial" panose="020B0604020202090204" pitchFamily="34" charset="0"/>
                  <a:sym typeface="Arial" panose="020B0604020202090204" pitchFamily="34" charset="0"/>
                </a:endParaRPr>
              </a:p>
              <a:p>
                <a:pPr marL="342265" lvl="1" indent="-342265" defTabSz="914400">
                  <a:lnSpc>
                    <a:spcPct val="150000"/>
                  </a:lnSpc>
                  <a:spcBef>
                    <a:spcPts val="600"/>
                  </a:spcBef>
                  <a:spcAft>
                    <a:spcPts val="0"/>
                  </a:spcAft>
                  <a:buClr>
                    <a:schemeClr val="tx1">
                      <a:lumMod val="65000"/>
                      <a:lumOff val="35000"/>
                    </a:schemeClr>
                  </a:buClr>
                  <a:buFont typeface="Arial" panose="020B0604020202090204" pitchFamily="34" charset="0"/>
                  <a:buChar char="•"/>
                  <a:tabLst>
                    <a:tab pos="1609725" algn="l"/>
                    <a:tab pos="1609725" algn="l"/>
                    <a:tab pos="1609725" algn="l"/>
                  </a:tabLst>
                </a:pPr>
                <a:endParaRPr lang="en-US" spc="0" dirty="0">
                  <a:solidFill>
                    <a:schemeClr val="tx1">
                      <a:lumMod val="65000"/>
                      <a:lumOff val="35000"/>
                    </a:schemeClr>
                  </a:solidFill>
                  <a:latin typeface="Arial" panose="020B0604020202090204" pitchFamily="34" charset="0"/>
                  <a:ea typeface="+mj-ea"/>
                  <a:cs typeface="Arial" panose="020B0604020202090204" pitchFamily="34" charset="0"/>
                  <a:sym typeface="Arial" panose="020B0604020202090204" pitchFamily="34" charset="0"/>
                </a:endParaRPr>
              </a:p>
            </p:txBody>
          </p:sp>
        </mc:Choice>
        <mc:Fallback>
          <p:sp>
            <p:nvSpPr>
              <p:cNvPr id="3" name="内容占位符 1"/>
              <p:cNvSpPr txBox="1">
                <a:spLocks noRot="1" noChangeAspect="1" noMove="1" noResize="1" noEditPoints="1" noAdjustHandles="1" noChangeArrowheads="1" noChangeShapeType="1" noTextEdit="1"/>
              </p:cNvSpPr>
              <p:nvPr>
                <p:custDataLst>
                  <p:tags r:id="rId3"/>
                </p:custDataLst>
              </p:nvPr>
            </p:nvSpPr>
            <p:spPr>
              <a:xfrm>
                <a:off x="435610" y="1111250"/>
                <a:ext cx="11341100" cy="5042535"/>
              </a:xfrm>
              <a:prstGeom prst="rect">
                <a:avLst/>
              </a:prstGeom>
              <a:blipFill rotWithShape="1">
                <a:blip r:embed="rId4"/>
                <a:stretch>
                  <a:fillRect/>
                </a:stretch>
              </a:blipFill>
            </p:spPr>
            <p:txBody>
              <a:bodyPr/>
              <a:lstStyle/>
              <a:p>
                <a:r>
                  <a:rPr lang="zh-CN" altLang="en-US">
                    <a:noFill/>
                  </a:rPr>
                  <a:t> </a:t>
                </a:r>
              </a:p>
            </p:txBody>
          </p:sp>
        </mc:Fallback>
      </mc:AlternateContent>
    </p:spTree>
  </p:cSld>
  <p:clrMapOvr>
    <a:masterClrMapping/>
  </p:clrMapOvr>
  <mc:AlternateContent xmlns:mc="http://schemas.openxmlformats.org/markup-compatibility/2006">
    <mc:Choice xmlns:p14="http://schemas.microsoft.com/office/powerpoint/2010/main" Requires="p14">
      <p:transition p14:dur="0" advClick="0"/>
    </mc:Choice>
    <mc:Fallback>
      <p:transition advClick="0"/>
    </mc:Fallback>
  </mc:AlternateContent>
  <p:timing>
    <p:tnLst>
      <p:par>
        <p:cTn id="1" dur="indefinite" restart="never" nodeType="tmRoot"/>
      </p:par>
    </p:tnLst>
  </p:timing>
</p:sld>
</file>

<file path=ppt/tags/tag1.xml><?xml version="1.0" encoding="utf-8"?>
<p:tagLst xmlns:p="http://schemas.openxmlformats.org/presentationml/2006/main">
  <p:tag name="MH_OLD_SHAPE_ID" val="3"/>
  <p:tag name="REFSHAPE" val="105553144917464"/>
</p:tagLst>
</file>

<file path=ppt/tags/tag10.xml><?xml version="1.0" encoding="utf-8"?>
<p:tagLst xmlns:p="http://schemas.openxmlformats.org/presentationml/2006/main">
  <p:tag name="MH_OLD_SHAPE_ID" val="13"/>
  <p:tag name="REFSHAPE" val="105553145606264"/>
</p:tagLst>
</file>

<file path=ppt/tags/tag100.xml><?xml version="1.0" encoding="utf-8"?>
<p:tagLst xmlns:p="http://schemas.openxmlformats.org/presentationml/2006/main">
  <p:tag name="MH_OLD_SHAPE_ID" val="66"/>
  <p:tag name="REFSHAPE" val="105553145464664"/>
</p:tagLst>
</file>

<file path=ppt/tags/tag1000.xml><?xml version="1.0" encoding="utf-8"?>
<p:tagLst xmlns:p="http://schemas.openxmlformats.org/presentationml/2006/main">
  <p:tag name="MH_OLD_SHAPE_ID" val="49"/>
  <p:tag name="REFSHAPE" val="105553146144920"/>
</p:tagLst>
</file>

<file path=ppt/tags/tag1001.xml><?xml version="1.0" encoding="utf-8"?>
<p:tagLst xmlns:p="http://schemas.openxmlformats.org/presentationml/2006/main">
  <p:tag name="MH_OLD_SHAPE_ID" val="50"/>
  <p:tag name="REFSHAPE" val="105553146145368"/>
</p:tagLst>
</file>

<file path=ppt/tags/tag1002.xml><?xml version="1.0" encoding="utf-8"?>
<p:tagLst xmlns:p="http://schemas.openxmlformats.org/presentationml/2006/main">
  <p:tag name="MH_OLD_SHAPE_ID" val="51"/>
  <p:tag name="REFSHAPE" val="105553146145816"/>
</p:tagLst>
</file>

<file path=ppt/tags/tag1003.xml><?xml version="1.0" encoding="utf-8"?>
<p:tagLst xmlns:p="http://schemas.openxmlformats.org/presentationml/2006/main">
  <p:tag name="MH_OLD_SHAPE_ID" val="52"/>
  <p:tag name="REFSHAPE" val="105553146146264"/>
</p:tagLst>
</file>

<file path=ppt/tags/tag1004.xml><?xml version="1.0" encoding="utf-8"?>
<p:tagLst xmlns:p="http://schemas.openxmlformats.org/presentationml/2006/main">
  <p:tag name="MH_OLD_SHAPE_ID" val="53"/>
  <p:tag name="REFSHAPE" val="105553146146712"/>
</p:tagLst>
</file>

<file path=ppt/tags/tag1005.xml><?xml version="1.0" encoding="utf-8"?>
<p:tagLst xmlns:p="http://schemas.openxmlformats.org/presentationml/2006/main">
  <p:tag name="MH_OLD_SHAPE_ID" val="54"/>
  <p:tag name="REFSHAPE" val="105553146147160"/>
</p:tagLst>
</file>

<file path=ppt/tags/tag1006.xml><?xml version="1.0" encoding="utf-8"?>
<p:tagLst xmlns:p="http://schemas.openxmlformats.org/presentationml/2006/main">
  <p:tag name="MH_OLD_SHAPE_ID" val="55"/>
  <p:tag name="REFSHAPE" val="105553146147608"/>
</p:tagLst>
</file>

<file path=ppt/tags/tag1007.xml><?xml version="1.0" encoding="utf-8"?>
<p:tagLst xmlns:p="http://schemas.openxmlformats.org/presentationml/2006/main">
  <p:tag name="MH_OLD_SHAPE_ID" val="56"/>
  <p:tag name="REFSHAPE" val="105553146148056"/>
</p:tagLst>
</file>

<file path=ppt/tags/tag1008.xml><?xml version="1.0" encoding="utf-8"?>
<p:tagLst xmlns:p="http://schemas.openxmlformats.org/presentationml/2006/main">
  <p:tag name="MH_OLD_SHAPE_ID" val="57"/>
  <p:tag name="REFSHAPE" val="105553146148504"/>
</p:tagLst>
</file>

<file path=ppt/tags/tag1009.xml><?xml version="1.0" encoding="utf-8"?>
<p:tagLst xmlns:p="http://schemas.openxmlformats.org/presentationml/2006/main">
  <p:tag name="MH_OLD_SHAPE_ID" val="58"/>
  <p:tag name="REFSHAPE" val="105553146148952"/>
</p:tagLst>
</file>

<file path=ppt/tags/tag101.xml><?xml version="1.0" encoding="utf-8"?>
<p:tagLst xmlns:p="http://schemas.openxmlformats.org/presentationml/2006/main">
  <p:tag name="MH_OLD_SHAPE_ID" val="67"/>
  <p:tag name="REFSHAPE" val="105553145465112"/>
</p:tagLst>
</file>

<file path=ppt/tags/tag1010.xml><?xml version="1.0" encoding="utf-8"?>
<p:tagLst xmlns:p="http://schemas.openxmlformats.org/presentationml/2006/main">
  <p:tag name="MH_OLD_SHAPE_ID" val="59"/>
  <p:tag name="REFSHAPE" val="105553146149400"/>
</p:tagLst>
</file>

<file path=ppt/tags/tag1011.xml><?xml version="1.0" encoding="utf-8"?>
<p:tagLst xmlns:p="http://schemas.openxmlformats.org/presentationml/2006/main">
  <p:tag name="MH_OLD_SHAPE_ID" val="60"/>
  <p:tag name="REFSHAPE" val="105553146149848"/>
</p:tagLst>
</file>

<file path=ppt/tags/tag1012.xml><?xml version="1.0" encoding="utf-8"?>
<p:tagLst xmlns:p="http://schemas.openxmlformats.org/presentationml/2006/main">
  <p:tag name="MH_OLD_SHAPE_ID" val="61"/>
  <p:tag name="REFSHAPE" val="105553146150296"/>
</p:tagLst>
</file>

<file path=ppt/tags/tag1013.xml><?xml version="1.0" encoding="utf-8"?>
<p:tagLst xmlns:p="http://schemas.openxmlformats.org/presentationml/2006/main">
  <p:tag name="MH_OLD_SHAPE_ID" val="62"/>
  <p:tag name="REFSHAPE" val="105553146150744"/>
</p:tagLst>
</file>

<file path=ppt/tags/tag1014.xml><?xml version="1.0" encoding="utf-8"?>
<p:tagLst xmlns:p="http://schemas.openxmlformats.org/presentationml/2006/main">
  <p:tag name="MH_OLD_SHAPE_ID" val="63"/>
  <p:tag name="REFSHAPE" val="105553146020152"/>
</p:tagLst>
</file>

<file path=ppt/tags/tag1015.xml><?xml version="1.0" encoding="utf-8"?>
<p:tagLst xmlns:p="http://schemas.openxmlformats.org/presentationml/2006/main">
  <p:tag name="MH_OLD_SHAPE_ID" val="64"/>
  <p:tag name="REFSHAPE" val="105553146020600"/>
</p:tagLst>
</file>

<file path=ppt/tags/tag1016.xml><?xml version="1.0" encoding="utf-8"?>
<p:tagLst xmlns:p="http://schemas.openxmlformats.org/presentationml/2006/main">
  <p:tag name="MH_OLD_SHAPE_ID" val="65"/>
  <p:tag name="REFSHAPE" val="105553146021048"/>
</p:tagLst>
</file>

<file path=ppt/tags/tag1017.xml><?xml version="1.0" encoding="utf-8"?>
<p:tagLst xmlns:p="http://schemas.openxmlformats.org/presentationml/2006/main">
  <p:tag name="MH_OLD_SHAPE_ID" val="66"/>
  <p:tag name="REFSHAPE" val="105553146021496"/>
</p:tagLst>
</file>

<file path=ppt/tags/tag1018.xml><?xml version="1.0" encoding="utf-8"?>
<p:tagLst xmlns:p="http://schemas.openxmlformats.org/presentationml/2006/main">
  <p:tag name="MH_OLD_SHAPE_ID" val="67"/>
  <p:tag name="REFSHAPE" val="105553146021944"/>
</p:tagLst>
</file>

<file path=ppt/tags/tag1019.xml><?xml version="1.0" encoding="utf-8"?>
<p:tagLst xmlns:p="http://schemas.openxmlformats.org/presentationml/2006/main">
  <p:tag name="MH_OLD_SHAPE_ID" val="68"/>
  <p:tag name="REFSHAPE" val="105553146022392"/>
</p:tagLst>
</file>

<file path=ppt/tags/tag102.xml><?xml version="1.0" encoding="utf-8"?>
<p:tagLst xmlns:p="http://schemas.openxmlformats.org/presentationml/2006/main">
  <p:tag name="MH_OLD_SHAPE_ID" val="68"/>
  <p:tag name="REFSHAPE" val="105553145465560"/>
</p:tagLst>
</file>

<file path=ppt/tags/tag1020.xml><?xml version="1.0" encoding="utf-8"?>
<p:tagLst xmlns:p="http://schemas.openxmlformats.org/presentationml/2006/main">
  <p:tag name="MH_OLD_SHAPE_ID" val="69"/>
  <p:tag name="REFSHAPE" val="105553146022840"/>
</p:tagLst>
</file>

<file path=ppt/tags/tag1021.xml><?xml version="1.0" encoding="utf-8"?>
<p:tagLst xmlns:p="http://schemas.openxmlformats.org/presentationml/2006/main">
  <p:tag name="MH_OLD_SHAPE_ID" val="70"/>
  <p:tag name="REFSHAPE" val="105553146023288"/>
</p:tagLst>
</file>

<file path=ppt/tags/tag1022.xml><?xml version="1.0" encoding="utf-8"?>
<p:tagLst xmlns:p="http://schemas.openxmlformats.org/presentationml/2006/main">
  <p:tag name="MH_OLD_SHAPE_ID" val="6"/>
  <p:tag name="REFSHAPE" val="105553146023736"/>
</p:tagLst>
</file>

<file path=ppt/tags/tag1023.xml><?xml version="1.0" encoding="utf-8"?>
<p:tagLst xmlns:p="http://schemas.openxmlformats.org/presentationml/2006/main">
  <p:tag name="MH_OLD_SHAPE_ID" val="35"/>
  <p:tag name="REFSHAPE" val="105553146023960"/>
</p:tagLst>
</file>

<file path=ppt/tags/tag1024.xml><?xml version="1.0" encoding="utf-8"?>
<p:tagLst xmlns:p="http://schemas.openxmlformats.org/presentationml/2006/main">
  <p:tag name="MH_OLD_SHAPE_ID" val="49"/>
  <p:tag name="REFSHAPE" val="105553146024184"/>
</p:tagLst>
</file>

<file path=ppt/tags/tag1025.xml><?xml version="1.0" encoding="utf-8"?>
<p:tagLst xmlns:p="http://schemas.openxmlformats.org/presentationml/2006/main">
  <p:tag name="MH_OLD_SHAPE_ID" val="9"/>
  <p:tag name="REFSHAPE" val="105553146024408"/>
</p:tagLst>
</file>

<file path=ppt/tags/tag1026.xml><?xml version="1.0" encoding="utf-8"?>
<p:tagLst xmlns:p="http://schemas.openxmlformats.org/presentationml/2006/main">
  <p:tag name="MH_OLD_SHAPE_ID" val="10"/>
  <p:tag name="REFSHAPE" val="105553146024632"/>
</p:tagLst>
</file>

<file path=ppt/tags/tag1027.xml><?xml version="1.0" encoding="utf-8"?>
<p:tagLst xmlns:p="http://schemas.openxmlformats.org/presentationml/2006/main">
  <p:tag name="MH_OLD_SHAPE_ID" val="12"/>
  <p:tag name="REFSHAPE" val="105553146024856"/>
</p:tagLst>
</file>

<file path=ppt/tags/tag1028.xml><?xml version="1.0" encoding="utf-8"?>
<p:tagLst xmlns:p="http://schemas.openxmlformats.org/presentationml/2006/main">
  <p:tag name="MH_OLD_SHAPE_ID" val="13"/>
  <p:tag name="REFSHAPE" val="105553146025304"/>
</p:tagLst>
</file>

<file path=ppt/tags/tag1029.xml><?xml version="1.0" encoding="utf-8"?>
<p:tagLst xmlns:p="http://schemas.openxmlformats.org/presentationml/2006/main">
  <p:tag name="MH_OLD_SHAPE_ID" val="14"/>
  <p:tag name="REFSHAPE" val="105553146025752"/>
</p:tagLst>
</file>

<file path=ppt/tags/tag103.xml><?xml version="1.0" encoding="utf-8"?>
<p:tagLst xmlns:p="http://schemas.openxmlformats.org/presentationml/2006/main">
  <p:tag name="MH_OLD_SHAPE_ID" val="69"/>
  <p:tag name="REFSHAPE" val="105553145466008"/>
</p:tagLst>
</file>

<file path=ppt/tags/tag1030.xml><?xml version="1.0" encoding="utf-8"?>
<p:tagLst xmlns:p="http://schemas.openxmlformats.org/presentationml/2006/main">
  <p:tag name="MH_OLD_SHAPE_ID" val="15"/>
  <p:tag name="REFSHAPE" val="105553146026200"/>
</p:tagLst>
</file>

<file path=ppt/tags/tag1031.xml><?xml version="1.0" encoding="utf-8"?>
<p:tagLst xmlns:p="http://schemas.openxmlformats.org/presentationml/2006/main">
  <p:tag name="MH_OLD_SHAPE_ID" val="16"/>
  <p:tag name="REFSHAPE" val="105553146026648"/>
</p:tagLst>
</file>

<file path=ppt/tags/tag1032.xml><?xml version="1.0" encoding="utf-8"?>
<p:tagLst xmlns:p="http://schemas.openxmlformats.org/presentationml/2006/main">
  <p:tag name="MH_OLD_SHAPE_ID" val="17"/>
  <p:tag name="REFSHAPE" val="105553146027096"/>
</p:tagLst>
</file>

<file path=ppt/tags/tag1033.xml><?xml version="1.0" encoding="utf-8"?>
<p:tagLst xmlns:p="http://schemas.openxmlformats.org/presentationml/2006/main">
  <p:tag name="MH_OLD_SHAPE_ID" val="18"/>
  <p:tag name="REFSHAPE" val="105553146027544"/>
</p:tagLst>
</file>

<file path=ppt/tags/tag1034.xml><?xml version="1.0" encoding="utf-8"?>
<p:tagLst xmlns:p="http://schemas.openxmlformats.org/presentationml/2006/main">
  <p:tag name="MH_OLD_SHAPE_ID" val="19"/>
  <p:tag name="REFSHAPE" val="105553146027992"/>
</p:tagLst>
</file>

<file path=ppt/tags/tag1035.xml><?xml version="1.0" encoding="utf-8"?>
<p:tagLst xmlns:p="http://schemas.openxmlformats.org/presentationml/2006/main">
  <p:tag name="MH_OLD_SHAPE_ID" val="20"/>
  <p:tag name="REFSHAPE" val="105553146028440"/>
</p:tagLst>
</file>

<file path=ppt/tags/tag1036.xml><?xml version="1.0" encoding="utf-8"?>
<p:tagLst xmlns:p="http://schemas.openxmlformats.org/presentationml/2006/main">
  <p:tag name="MH_OLD_SHAPE_ID" val="21"/>
  <p:tag name="REFSHAPE" val="105553146028888"/>
</p:tagLst>
</file>

<file path=ppt/tags/tag1037.xml><?xml version="1.0" encoding="utf-8"?>
<p:tagLst xmlns:p="http://schemas.openxmlformats.org/presentationml/2006/main">
  <p:tag name="MH_OLD_SHAPE_ID" val="22"/>
  <p:tag name="REFSHAPE" val="105553146029336"/>
</p:tagLst>
</file>

<file path=ppt/tags/tag1038.xml><?xml version="1.0" encoding="utf-8"?>
<p:tagLst xmlns:p="http://schemas.openxmlformats.org/presentationml/2006/main">
  <p:tag name="MH_OLD_SHAPE_ID" val="23"/>
  <p:tag name="REFSHAPE" val="105553146029784"/>
</p:tagLst>
</file>

<file path=ppt/tags/tag1039.xml><?xml version="1.0" encoding="utf-8"?>
<p:tagLst xmlns:p="http://schemas.openxmlformats.org/presentationml/2006/main">
  <p:tag name="MH_OLD_SHAPE_ID" val="24"/>
  <p:tag name="REFSHAPE" val="105553146030232"/>
</p:tagLst>
</file>

<file path=ppt/tags/tag104.xml><?xml version="1.0" encoding="utf-8"?>
<p:tagLst xmlns:p="http://schemas.openxmlformats.org/presentationml/2006/main">
  <p:tag name="MH_OLD_SHAPE_ID" val="70"/>
  <p:tag name="REFSHAPE" val="105553145466456"/>
</p:tagLst>
</file>

<file path=ppt/tags/tag1040.xml><?xml version="1.0" encoding="utf-8"?>
<p:tagLst xmlns:p="http://schemas.openxmlformats.org/presentationml/2006/main">
  <p:tag name="MH_OLD_SHAPE_ID" val="25"/>
  <p:tag name="REFSHAPE" val="105553146030680"/>
</p:tagLst>
</file>

<file path=ppt/tags/tag1041.xml><?xml version="1.0" encoding="utf-8"?>
<p:tagLst xmlns:p="http://schemas.openxmlformats.org/presentationml/2006/main">
  <p:tag name="MH_OLD_SHAPE_ID" val="26"/>
  <p:tag name="REFSHAPE" val="105553146031128"/>
</p:tagLst>
</file>

<file path=ppt/tags/tag1042.xml><?xml version="1.0" encoding="utf-8"?>
<p:tagLst xmlns:p="http://schemas.openxmlformats.org/presentationml/2006/main">
  <p:tag name="MH_OLD_SHAPE_ID" val="27"/>
  <p:tag name="REFSHAPE" val="105553146031576"/>
</p:tagLst>
</file>

<file path=ppt/tags/tag1043.xml><?xml version="1.0" encoding="utf-8"?>
<p:tagLst xmlns:p="http://schemas.openxmlformats.org/presentationml/2006/main">
  <p:tag name="MH_OLD_SHAPE_ID" val="28"/>
  <p:tag name="REFSHAPE" val="105553146032024"/>
</p:tagLst>
</file>

<file path=ppt/tags/tag1044.xml><?xml version="1.0" encoding="utf-8"?>
<p:tagLst xmlns:p="http://schemas.openxmlformats.org/presentationml/2006/main">
  <p:tag name="MH_OLD_SHAPE_ID" val="29"/>
  <p:tag name="REFSHAPE" val="105553146032472"/>
</p:tagLst>
</file>

<file path=ppt/tags/tag1045.xml><?xml version="1.0" encoding="utf-8"?>
<p:tagLst xmlns:p="http://schemas.openxmlformats.org/presentationml/2006/main">
  <p:tag name="MH_OLD_SHAPE_ID" val="30"/>
  <p:tag name="REFSHAPE" val="105553146032920"/>
</p:tagLst>
</file>

<file path=ppt/tags/tag1046.xml><?xml version="1.0" encoding="utf-8"?>
<p:tagLst xmlns:p="http://schemas.openxmlformats.org/presentationml/2006/main">
  <p:tag name="MH_OLD_SHAPE_ID" val="31"/>
  <p:tag name="REFSHAPE" val="105553146033368"/>
</p:tagLst>
</file>

<file path=ppt/tags/tag1047.xml><?xml version="1.0" encoding="utf-8"?>
<p:tagLst xmlns:p="http://schemas.openxmlformats.org/presentationml/2006/main">
  <p:tag name="MH_OLD_SHAPE_ID" val="32"/>
  <p:tag name="REFSHAPE" val="105553146033816"/>
</p:tagLst>
</file>

<file path=ppt/tags/tag1048.xml><?xml version="1.0" encoding="utf-8"?>
<p:tagLst xmlns:p="http://schemas.openxmlformats.org/presentationml/2006/main">
  <p:tag name="MH_OLD_SHAPE_ID" val="33"/>
  <p:tag name="REFSHAPE" val="105553146034264"/>
</p:tagLst>
</file>

<file path=ppt/tags/tag1049.xml><?xml version="1.0" encoding="utf-8"?>
<p:tagLst xmlns:p="http://schemas.openxmlformats.org/presentationml/2006/main">
  <p:tag name="MH_OLD_SHAPE_ID" val="34"/>
  <p:tag name="REFSHAPE" val="105553146034712"/>
</p:tagLst>
</file>

<file path=ppt/tags/tag105.xml><?xml version="1.0" encoding="utf-8"?>
<p:tagLst xmlns:p="http://schemas.openxmlformats.org/presentationml/2006/main">
  <p:tag name="MH_OLD_SHAPE_ID" val="6"/>
  <p:tag name="REFSHAPE" val="105553145466904"/>
</p:tagLst>
</file>

<file path=ppt/tags/tag1050.xml><?xml version="1.0" encoding="utf-8"?>
<p:tagLst xmlns:p="http://schemas.openxmlformats.org/presentationml/2006/main">
  <p:tag name="MH_OLD_SHAPE_ID" val="41"/>
  <p:tag name="REFSHAPE" val="105553146035160"/>
</p:tagLst>
</file>

<file path=ppt/tags/tag1051.xml><?xml version="1.0" encoding="utf-8"?>
<p:tagLst xmlns:p="http://schemas.openxmlformats.org/presentationml/2006/main">
  <p:tag name="MH_OLD_SHAPE_ID" val="42"/>
  <p:tag name="REFSHAPE" val="105553146035384"/>
</p:tagLst>
</file>

<file path=ppt/tags/tag1052.xml><?xml version="1.0" encoding="utf-8"?>
<p:tagLst xmlns:p="http://schemas.openxmlformats.org/presentationml/2006/main">
  <p:tag name="MH_OLD_SHAPE_ID" val="43"/>
  <p:tag name="REFSHAPE" val="105553146035608"/>
</p:tagLst>
</file>

<file path=ppt/tags/tag1053.xml><?xml version="1.0" encoding="utf-8"?>
<p:tagLst xmlns:p="http://schemas.openxmlformats.org/presentationml/2006/main">
  <p:tag name="MH_OLD_SHAPE_ID" val="44"/>
  <p:tag name="REFSHAPE" val="105553146035832"/>
</p:tagLst>
</file>

<file path=ppt/tags/tag1054.xml><?xml version="1.0" encoding="utf-8"?>
<p:tagLst xmlns:p="http://schemas.openxmlformats.org/presentationml/2006/main">
  <p:tag name="MH_OLD_SHAPE_ID" val="36"/>
  <p:tag name="REFSHAPE" val="105553146036056"/>
</p:tagLst>
</file>

<file path=ppt/tags/tag1055.xml><?xml version="1.0" encoding="utf-8"?>
<p:tagLst xmlns:p="http://schemas.openxmlformats.org/presentationml/2006/main">
  <p:tag name="MH_OLD_SHAPE_ID" val="2"/>
  <p:tag name="REFSHAPE" val="105553146036312"/>
</p:tagLst>
</file>

<file path=ppt/tags/tag1056.xml><?xml version="1.0" encoding="utf-8"?>
<p:tagLst xmlns:p="http://schemas.openxmlformats.org/presentationml/2006/main">
  <p:tag name="MH_OLD_SHAPE_ID" val="39"/>
  <p:tag name="REFSHAPE" val="105553146036536"/>
</p:tagLst>
</file>

<file path=ppt/tags/tag1057.xml><?xml version="1.0" encoding="utf-8"?>
<p:tagLst xmlns:p="http://schemas.openxmlformats.org/presentationml/2006/main">
  <p:tag name="MH_OLD_SHAPE_ID" val="40"/>
  <p:tag name="REFSHAPE" val="105553146036760"/>
</p:tagLst>
</file>

<file path=ppt/tags/tag1058.xml><?xml version="1.0" encoding="utf-8"?>
<p:tagLst xmlns:p="http://schemas.openxmlformats.org/presentationml/2006/main">
  <p:tag name="MH_OLD_SHAPE_ID" val="45"/>
  <p:tag name="REFSHAPE" val="105553146036984"/>
</p:tagLst>
</file>

<file path=ppt/tags/tag1059.xml><?xml version="1.0" encoding="utf-8"?>
<p:tagLst xmlns:p="http://schemas.openxmlformats.org/presentationml/2006/main">
  <p:tag name="MH_OLD_SHAPE_ID" val="46"/>
  <p:tag name="REFSHAPE" val="105553146037208"/>
</p:tagLst>
</file>

<file path=ppt/tags/tag106.xml><?xml version="1.0" encoding="utf-8"?>
<p:tagLst xmlns:p="http://schemas.openxmlformats.org/presentationml/2006/main">
  <p:tag name="MH_OLD_SHAPE_ID" val="35"/>
  <p:tag name="REFSHAPE" val="105553145467128"/>
</p:tagLst>
</file>

<file path=ppt/tags/tag1060.xml><?xml version="1.0" encoding="utf-8"?>
<p:tagLst xmlns:p="http://schemas.openxmlformats.org/presentationml/2006/main">
  <p:tag name="MH_OLD_SHAPE_ID" val="47"/>
  <p:tag name="REFSHAPE" val="105553146037432"/>
</p:tagLst>
</file>

<file path=ppt/tags/tag1061.xml><?xml version="1.0" encoding="utf-8"?>
<p:tagLst xmlns:p="http://schemas.openxmlformats.org/presentationml/2006/main">
  <p:tag name="MH_OLD_SHAPE_ID" val="48"/>
  <p:tag name="REFSHAPE" val="105553146037656"/>
</p:tagLst>
</file>

<file path=ppt/tags/tag1062.xml><?xml version="1.0" encoding="utf-8"?>
<p:tagLst xmlns:p="http://schemas.openxmlformats.org/presentationml/2006/main">
  <p:tag name="MH_OLD_SHAPE_ID" val="66"/>
  <p:tag name="REFSHAPE" val="105553146037880"/>
</p:tagLst>
</file>

<file path=ppt/tags/tag1063.xml><?xml version="1.0" encoding="utf-8"?>
<p:tagLst xmlns:p="http://schemas.openxmlformats.org/presentationml/2006/main">
  <p:tag name="MH_OLD_SHAPE_ID" val="70"/>
  <p:tag name="REFSHAPE" val="105553146038104"/>
</p:tagLst>
</file>

<file path=ppt/tags/tag1064.xml><?xml version="1.0" encoding="utf-8"?>
<p:tagLst xmlns:p="http://schemas.openxmlformats.org/presentationml/2006/main">
  <p:tag name="MH_OLD_SHAPE_ID" val="4"/>
  <p:tag name="REFSHAPE" val="105553146038328"/>
</p:tagLst>
</file>

<file path=ppt/tags/tag1065.xml><?xml version="1.0" encoding="utf-8"?>
<p:tagLst xmlns:p="http://schemas.openxmlformats.org/presentationml/2006/main">
  <p:tag name="MH_OLD_SHAPE_ID" val="127"/>
  <p:tag name="REFSHAPE" val="105553146038552"/>
</p:tagLst>
</file>

<file path=ppt/tags/tag1066.xml><?xml version="1.0" encoding="utf-8"?>
<p:tagLst xmlns:p="http://schemas.openxmlformats.org/presentationml/2006/main">
  <p:tag name="MH_OLD_SHAPE_ID" val="128"/>
  <p:tag name="REFSHAPE" val="105553146038776"/>
</p:tagLst>
</file>

<file path=ppt/tags/tag1067.xml><?xml version="1.0" encoding="utf-8"?>
<p:tagLst xmlns:p="http://schemas.openxmlformats.org/presentationml/2006/main">
  <p:tag name="MH_OLD_SHAPE_ID" val="63"/>
  <p:tag name="REFSHAPE" val="105553146039000"/>
</p:tagLst>
</file>

<file path=ppt/tags/tag1068.xml><?xml version="1.0" encoding="utf-8"?>
<p:tagLst xmlns:p="http://schemas.openxmlformats.org/presentationml/2006/main">
  <p:tag name="MH_OLD_SHAPE_ID" val="64"/>
  <p:tag name="REFSHAPE" val="105553146039448"/>
</p:tagLst>
</file>

<file path=ppt/tags/tag1069.xml><?xml version="1.0" encoding="utf-8"?>
<p:tagLst xmlns:p="http://schemas.openxmlformats.org/presentationml/2006/main">
  <p:tag name="MH_OLD_SHAPE_ID" val="65"/>
  <p:tag name="REFSHAPE" val="105553146039896"/>
</p:tagLst>
</file>

<file path=ppt/tags/tag107.xml><?xml version="1.0" encoding="utf-8"?>
<p:tagLst xmlns:p="http://schemas.openxmlformats.org/presentationml/2006/main">
  <p:tag name="MH_OLD_SHAPE_ID" val="49"/>
  <p:tag name="REFSHAPE" val="105553145467352"/>
</p:tagLst>
</file>

<file path=ppt/tags/tag1070.xml><?xml version="1.0" encoding="utf-8"?>
<p:tagLst xmlns:p="http://schemas.openxmlformats.org/presentationml/2006/main">
  <p:tag name="MH_OLD_SHAPE_ID" val="67"/>
  <p:tag name="REFSHAPE" val="105553146040344"/>
</p:tagLst>
</file>

<file path=ppt/tags/tag1071.xml><?xml version="1.0" encoding="utf-8"?>
<p:tagLst xmlns:p="http://schemas.openxmlformats.org/presentationml/2006/main">
  <p:tag name="MH_OLD_SHAPE_ID" val="68"/>
  <p:tag name="REFSHAPE" val="105553146040792"/>
</p:tagLst>
</file>

<file path=ppt/tags/tag1072.xml><?xml version="1.0" encoding="utf-8"?>
<p:tagLst xmlns:p="http://schemas.openxmlformats.org/presentationml/2006/main">
  <p:tag name="MH_OLD_SHAPE_ID" val="69"/>
  <p:tag name="REFSHAPE" val="105553146041240"/>
</p:tagLst>
</file>

<file path=ppt/tags/tag1073.xml><?xml version="1.0" encoding="utf-8"?>
<p:tagLst xmlns:p="http://schemas.openxmlformats.org/presentationml/2006/main">
  <p:tag name="MH_OLD_SHAPE_ID" val="71"/>
  <p:tag name="REFSHAPE" val="105553146041688"/>
</p:tagLst>
</file>

<file path=ppt/tags/tag1074.xml><?xml version="1.0" encoding="utf-8"?>
<p:tagLst xmlns:p="http://schemas.openxmlformats.org/presentationml/2006/main">
  <p:tag name="MH_OLD_SHAPE_ID" val="129"/>
  <p:tag name="REFSHAPE" val="105553146042136"/>
</p:tagLst>
</file>

<file path=ppt/tags/tag1075.xml><?xml version="1.0" encoding="utf-8"?>
<p:tagLst xmlns:p="http://schemas.openxmlformats.org/presentationml/2006/main">
  <p:tag name="MH_OLD_SHAPE_ID" val="130"/>
  <p:tag name="REFSHAPE" val="105553146042584"/>
</p:tagLst>
</file>

<file path=ppt/tags/tag1076.xml><?xml version="1.0" encoding="utf-8"?>
<p:tagLst xmlns:p="http://schemas.openxmlformats.org/presentationml/2006/main">
  <p:tag name="MH_OLD_SHAPE_ID" val="131"/>
  <p:tag name="REFSHAPE" val="105553146043032"/>
</p:tagLst>
</file>

<file path=ppt/tags/tag1077.xml><?xml version="1.0" encoding="utf-8"?>
<p:tagLst xmlns:p="http://schemas.openxmlformats.org/presentationml/2006/main">
  <p:tag name="MH_OLD_SHAPE_ID" val="132"/>
  <p:tag name="REFSHAPE" val="105553146043480"/>
</p:tagLst>
</file>

<file path=ppt/tags/tag1078.xml><?xml version="1.0" encoding="utf-8"?>
<p:tagLst xmlns:p="http://schemas.openxmlformats.org/presentationml/2006/main">
  <p:tag name="MH_OLD_SHAPE_ID" val="133"/>
  <p:tag name="REFSHAPE" val="105553146043928"/>
</p:tagLst>
</file>

<file path=ppt/tags/tag1079.xml><?xml version="1.0" encoding="utf-8"?>
<p:tagLst xmlns:p="http://schemas.openxmlformats.org/presentationml/2006/main">
  <p:tag name="MH_OLD_SHAPE_ID" val="134"/>
  <p:tag name="REFSHAPE" val="105553146044376"/>
</p:tagLst>
</file>

<file path=ppt/tags/tag108.xml><?xml version="1.0" encoding="utf-8"?>
<p:tagLst xmlns:p="http://schemas.openxmlformats.org/presentationml/2006/main">
  <p:tag name="MH_OLD_SHAPE_ID" val="9"/>
  <p:tag name="REFSHAPE" val="105553145467576"/>
</p:tagLst>
</file>

<file path=ppt/tags/tag1080.xml><?xml version="1.0" encoding="utf-8"?>
<p:tagLst xmlns:p="http://schemas.openxmlformats.org/presentationml/2006/main">
  <p:tag name="MH_OLD_SHAPE_ID" val="135"/>
  <p:tag name="REFSHAPE" val="105553146044824"/>
</p:tagLst>
</file>

<file path=ppt/tags/tag1081.xml><?xml version="1.0" encoding="utf-8"?>
<p:tagLst xmlns:p="http://schemas.openxmlformats.org/presentationml/2006/main">
  <p:tag name="MH_OLD_SHAPE_ID" val="136"/>
  <p:tag name="REFSHAPE" val="105553146045272"/>
</p:tagLst>
</file>

<file path=ppt/tags/tag1082.xml><?xml version="1.0" encoding="utf-8"?>
<p:tagLst xmlns:p="http://schemas.openxmlformats.org/presentationml/2006/main">
  <p:tag name="MH_OLD_SHAPE_ID" val="137"/>
  <p:tag name="REFSHAPE" val="105553146045720"/>
</p:tagLst>
</file>

<file path=ppt/tags/tag1083.xml><?xml version="1.0" encoding="utf-8"?>
<p:tagLst xmlns:p="http://schemas.openxmlformats.org/presentationml/2006/main">
  <p:tag name="MH_OLD_SHAPE_ID" val="139"/>
  <p:tag name="REFSHAPE" val="105553146046168"/>
</p:tagLst>
</file>

<file path=ppt/tags/tag1084.xml><?xml version="1.0" encoding="utf-8"?>
<p:tagLst xmlns:p="http://schemas.openxmlformats.org/presentationml/2006/main">
  <p:tag name="MH_OLD_SHAPE_ID" val="140"/>
  <p:tag name="REFSHAPE" val="105553146046616"/>
</p:tagLst>
</file>

<file path=ppt/tags/tag1085.xml><?xml version="1.0" encoding="utf-8"?>
<p:tagLst xmlns:p="http://schemas.openxmlformats.org/presentationml/2006/main">
  <p:tag name="MH_OLD_SHAPE_ID" val="141"/>
  <p:tag name="REFSHAPE" val="105553146047064"/>
</p:tagLst>
</file>

<file path=ppt/tags/tag1086.xml><?xml version="1.0" encoding="utf-8"?>
<p:tagLst xmlns:p="http://schemas.openxmlformats.org/presentationml/2006/main">
  <p:tag name="MH_OLD_SHAPE_ID" val="142"/>
  <p:tag name="REFSHAPE" val="105553146047512"/>
</p:tagLst>
</file>

<file path=ppt/tags/tag1087.xml><?xml version="1.0" encoding="utf-8"?>
<p:tagLst xmlns:p="http://schemas.openxmlformats.org/presentationml/2006/main">
  <p:tag name="MH_OLD_SHAPE_ID" val="143"/>
  <p:tag name="REFSHAPE" val="105553146047960"/>
</p:tagLst>
</file>

<file path=ppt/tags/tag1088.xml><?xml version="1.0" encoding="utf-8"?>
<p:tagLst xmlns:p="http://schemas.openxmlformats.org/presentationml/2006/main">
  <p:tag name="MH_OLD_SHAPE_ID" val="144"/>
  <p:tag name="REFSHAPE" val="105553146048408"/>
</p:tagLst>
</file>

<file path=ppt/tags/tag1089.xml><?xml version="1.0" encoding="utf-8"?>
<p:tagLst xmlns:p="http://schemas.openxmlformats.org/presentationml/2006/main">
  <p:tag name="MH_OLD_SHAPE_ID" val="145"/>
  <p:tag name="REFSHAPE" val="105553146048856"/>
</p:tagLst>
</file>

<file path=ppt/tags/tag109.xml><?xml version="1.0" encoding="utf-8"?>
<p:tagLst xmlns:p="http://schemas.openxmlformats.org/presentationml/2006/main">
  <p:tag name="MH_OLD_SHAPE_ID" val="10"/>
  <p:tag name="REFSHAPE" val="105553145467800"/>
</p:tagLst>
</file>

<file path=ppt/tags/tag1090.xml><?xml version="1.0" encoding="utf-8"?>
<p:tagLst xmlns:p="http://schemas.openxmlformats.org/presentationml/2006/main">
  <p:tag name="MH_OLD_SHAPE_ID" val="146"/>
  <p:tag name="REFSHAPE" val="105553146049304"/>
</p:tagLst>
</file>

<file path=ppt/tags/tag1091.xml><?xml version="1.0" encoding="utf-8"?>
<p:tagLst xmlns:p="http://schemas.openxmlformats.org/presentationml/2006/main">
  <p:tag name="MH_OLD_SHAPE_ID" val="147"/>
  <p:tag name="REFSHAPE" val="105553146049752"/>
</p:tagLst>
</file>

<file path=ppt/tags/tag1092.xml><?xml version="1.0" encoding="utf-8"?>
<p:tagLst xmlns:p="http://schemas.openxmlformats.org/presentationml/2006/main">
  <p:tag name="MH_OLD_SHAPE_ID" val="148"/>
  <p:tag name="REFSHAPE" val="105553146050200"/>
</p:tagLst>
</file>

<file path=ppt/tags/tag1093.xml><?xml version="1.0" encoding="utf-8"?>
<p:tagLst xmlns:p="http://schemas.openxmlformats.org/presentationml/2006/main">
  <p:tag name="MH_OLD_SHAPE_ID" val="149"/>
  <p:tag name="REFSHAPE" val="105553146050648"/>
</p:tagLst>
</file>

<file path=ppt/tags/tag1094.xml><?xml version="1.0" encoding="utf-8"?>
<p:tagLst xmlns:p="http://schemas.openxmlformats.org/presentationml/2006/main">
  <p:tag name="MH_OLD_SHAPE_ID" val="150"/>
  <p:tag name="REFSHAPE" val="105553146051096"/>
</p:tagLst>
</file>

<file path=ppt/tags/tag1095.xml><?xml version="1.0" encoding="utf-8"?>
<p:tagLst xmlns:p="http://schemas.openxmlformats.org/presentationml/2006/main">
  <p:tag name="MH_OLD_SHAPE_ID" val="152"/>
  <p:tag name="REFSHAPE" val="105553146051544"/>
</p:tagLst>
</file>

<file path=ppt/tags/tag1096.xml><?xml version="1.0" encoding="utf-8"?>
<p:tagLst xmlns:p="http://schemas.openxmlformats.org/presentationml/2006/main">
  <p:tag name="MH_OLD_SHAPE_ID" val="153"/>
  <p:tag name="REFSHAPE" val="105553146051992"/>
</p:tagLst>
</file>

<file path=ppt/tags/tag1097.xml><?xml version="1.0" encoding="utf-8"?>
<p:tagLst xmlns:p="http://schemas.openxmlformats.org/presentationml/2006/main">
  <p:tag name="MH_OLD_SHAPE_ID" val="154"/>
  <p:tag name="REFSHAPE" val="105553146052440"/>
</p:tagLst>
</file>

<file path=ppt/tags/tag1098.xml><?xml version="1.0" encoding="utf-8"?>
<p:tagLst xmlns:p="http://schemas.openxmlformats.org/presentationml/2006/main">
  <p:tag name="MH_OLD_SHAPE_ID" val="155"/>
  <p:tag name="REFSHAPE" val="105553146052920"/>
</p:tagLst>
</file>

<file path=ppt/tags/tag1099.xml><?xml version="1.0" encoding="utf-8"?>
<p:tagLst xmlns:p="http://schemas.openxmlformats.org/presentationml/2006/main">
  <p:tag name="MH_OLD_SHAPE_ID" val="156"/>
  <p:tag name="REFSHAPE" val="105553146053368"/>
</p:tagLst>
</file>

<file path=ppt/tags/tag11.xml><?xml version="1.0" encoding="utf-8"?>
<p:tagLst xmlns:p="http://schemas.openxmlformats.org/presentationml/2006/main">
  <p:tag name="MH_OLD_SHAPE_ID" val="14"/>
  <p:tag name="REFSHAPE" val="105553145603128"/>
</p:tagLst>
</file>

<file path=ppt/tags/tag110.xml><?xml version="1.0" encoding="utf-8"?>
<p:tagLst xmlns:p="http://schemas.openxmlformats.org/presentationml/2006/main">
  <p:tag name="MH_OLD_SHAPE_ID" val="12"/>
  <p:tag name="REFSHAPE" val="105553145468024"/>
</p:tagLst>
</file>

<file path=ppt/tags/tag1100.xml><?xml version="1.0" encoding="utf-8"?>
<p:tagLst xmlns:p="http://schemas.openxmlformats.org/presentationml/2006/main">
  <p:tag name="MH_OLD_SHAPE_ID" val="157"/>
  <p:tag name="REFSHAPE" val="105553146053816"/>
</p:tagLst>
</file>

<file path=ppt/tags/tag1101.xml><?xml version="1.0" encoding="utf-8"?>
<p:tagLst xmlns:p="http://schemas.openxmlformats.org/presentationml/2006/main">
  <p:tag name="MH_OLD_SHAPE_ID" val="158"/>
  <p:tag name="REFSHAPE" val="105553146054264"/>
</p:tagLst>
</file>

<file path=ppt/tags/tag1102.xml><?xml version="1.0" encoding="utf-8"?>
<p:tagLst xmlns:p="http://schemas.openxmlformats.org/presentationml/2006/main">
  <p:tag name="MH_OLD_SHAPE_ID" val="159"/>
  <p:tag name="REFSHAPE" val="105553146054712"/>
</p:tagLst>
</file>

<file path=ppt/tags/tag1103.xml><?xml version="1.0" encoding="utf-8"?>
<p:tagLst xmlns:p="http://schemas.openxmlformats.org/presentationml/2006/main">
  <p:tag name="MH_OLD_SHAPE_ID" val="160"/>
  <p:tag name="REFSHAPE" val="105553146055160"/>
</p:tagLst>
</file>

<file path=ppt/tags/tag1104.xml><?xml version="1.0" encoding="utf-8"?>
<p:tagLst xmlns:p="http://schemas.openxmlformats.org/presentationml/2006/main">
  <p:tag name="MH_OLD_SHAPE_ID" val="161"/>
  <p:tag name="REFSHAPE" val="105553146055608"/>
</p:tagLst>
</file>

<file path=ppt/tags/tag1105.xml><?xml version="1.0" encoding="utf-8"?>
<p:tagLst xmlns:p="http://schemas.openxmlformats.org/presentationml/2006/main">
  <p:tag name="MH_OLD_SHAPE_ID" val="162"/>
  <p:tag name="REFSHAPE" val="105553146056056"/>
</p:tagLst>
</file>

<file path=ppt/tags/tag1106.xml><?xml version="1.0" encoding="utf-8"?>
<p:tagLst xmlns:p="http://schemas.openxmlformats.org/presentationml/2006/main">
  <p:tag name="MH_OLD_SHAPE_ID" val="163"/>
  <p:tag name="REFSHAPE" val="105553146056504"/>
</p:tagLst>
</file>

<file path=ppt/tags/tag1107.xml><?xml version="1.0" encoding="utf-8"?>
<p:tagLst xmlns:p="http://schemas.openxmlformats.org/presentationml/2006/main">
  <p:tag name="MH_OLD_SHAPE_ID" val="164"/>
  <p:tag name="REFSHAPE" val="105553146056952"/>
</p:tagLst>
</file>

<file path=ppt/tags/tag1108.xml><?xml version="1.0" encoding="utf-8"?>
<p:tagLst xmlns:p="http://schemas.openxmlformats.org/presentationml/2006/main">
  <p:tag name="MH_OLD_SHAPE_ID" val="165"/>
  <p:tag name="REFSHAPE" val="105553146057400"/>
</p:tagLst>
</file>

<file path=ppt/tags/tag1109.xml><?xml version="1.0" encoding="utf-8"?>
<p:tagLst xmlns:p="http://schemas.openxmlformats.org/presentationml/2006/main">
  <p:tag name="MH_OLD_SHAPE_ID" val="166"/>
  <p:tag name="REFSHAPE" val="105553146057848"/>
</p:tagLst>
</file>

<file path=ppt/tags/tag111.xml><?xml version="1.0" encoding="utf-8"?>
<p:tagLst xmlns:p="http://schemas.openxmlformats.org/presentationml/2006/main">
  <p:tag name="MH_OLD_SHAPE_ID" val="13"/>
  <p:tag name="REFSHAPE" val="105553145468472"/>
</p:tagLst>
</file>

<file path=ppt/tags/tag1110.xml><?xml version="1.0" encoding="utf-8"?>
<p:tagLst xmlns:p="http://schemas.openxmlformats.org/presentationml/2006/main">
  <p:tag name="MH_OLD_SHAPE_ID" val="167"/>
  <p:tag name="REFSHAPE" val="105553146058296"/>
</p:tagLst>
</file>

<file path=ppt/tags/tag1111.xml><?xml version="1.0" encoding="utf-8"?>
<p:tagLst xmlns:p="http://schemas.openxmlformats.org/presentationml/2006/main">
  <p:tag name="MH_OLD_SHAPE_ID" val="168"/>
  <p:tag name="REFSHAPE" val="105553146058744"/>
</p:tagLst>
</file>

<file path=ppt/tags/tag1112.xml><?xml version="1.0" encoding="utf-8"?>
<p:tagLst xmlns:p="http://schemas.openxmlformats.org/presentationml/2006/main">
  <p:tag name="MH_OLD_SHAPE_ID" val="169"/>
  <p:tag name="REFSHAPE" val="105553146059192"/>
</p:tagLst>
</file>

<file path=ppt/tags/tag1113.xml><?xml version="1.0" encoding="utf-8"?>
<p:tagLst xmlns:p="http://schemas.openxmlformats.org/presentationml/2006/main">
  <p:tag name="MH_OLD_SHAPE_ID" val="170"/>
  <p:tag name="REFSHAPE" val="105553146059640"/>
</p:tagLst>
</file>

<file path=ppt/tags/tag1114.xml><?xml version="1.0" encoding="utf-8"?>
<p:tagLst xmlns:p="http://schemas.openxmlformats.org/presentationml/2006/main">
  <p:tag name="MH_OLD_SHAPE_ID" val="171"/>
  <p:tag name="REFSHAPE" val="105553146060088"/>
</p:tagLst>
</file>

<file path=ppt/tags/tag1115.xml><?xml version="1.0" encoding="utf-8"?>
<p:tagLst xmlns:p="http://schemas.openxmlformats.org/presentationml/2006/main">
  <p:tag name="MH_OLD_SHAPE_ID" val="172"/>
  <p:tag name="REFSHAPE" val="105553146060536"/>
</p:tagLst>
</file>

<file path=ppt/tags/tag1116.xml><?xml version="1.0" encoding="utf-8"?>
<p:tagLst xmlns:p="http://schemas.openxmlformats.org/presentationml/2006/main">
  <p:tag name="MH_OLD_SHAPE_ID" val="173"/>
  <p:tag name="REFSHAPE" val="105553146060984"/>
</p:tagLst>
</file>

<file path=ppt/tags/tag1117.xml><?xml version="1.0" encoding="utf-8"?>
<p:tagLst xmlns:p="http://schemas.openxmlformats.org/presentationml/2006/main">
  <p:tag name="MH_OLD_SHAPE_ID" val="174"/>
  <p:tag name="REFSHAPE" val="105553146061432"/>
</p:tagLst>
</file>

<file path=ppt/tags/tag1118.xml><?xml version="1.0" encoding="utf-8"?>
<p:tagLst xmlns:p="http://schemas.openxmlformats.org/presentationml/2006/main">
  <p:tag name="MH_OLD_SHAPE_ID" val="5"/>
  <p:tag name="REFSHAPE" val="105553146061880"/>
</p:tagLst>
</file>

<file path=ppt/tags/tag1119.xml><?xml version="1.0" encoding="utf-8"?>
<p:tagLst xmlns:p="http://schemas.openxmlformats.org/presentationml/2006/main">
  <p:tag name="MH_OLD_SHAPE_ID" val="66"/>
  <p:tag name="REFSHAPE" val="105553146062104"/>
</p:tagLst>
</file>

<file path=ppt/tags/tag112.xml><?xml version="1.0" encoding="utf-8"?>
<p:tagLst xmlns:p="http://schemas.openxmlformats.org/presentationml/2006/main">
  <p:tag name="MH_OLD_SHAPE_ID" val="14"/>
  <p:tag name="REFSHAPE" val="105553145468920"/>
</p:tagLst>
</file>

<file path=ppt/tags/tag1120.xml><?xml version="1.0" encoding="utf-8"?>
<p:tagLst xmlns:p="http://schemas.openxmlformats.org/presentationml/2006/main">
  <p:tag name="MH_OLD_SHAPE_ID" val="63"/>
  <p:tag name="REFSHAPE" val="105553146062328"/>
</p:tagLst>
</file>

<file path=ppt/tags/tag1121.xml><?xml version="1.0" encoding="utf-8"?>
<p:tagLst xmlns:p="http://schemas.openxmlformats.org/presentationml/2006/main">
  <p:tag name="MH_OLD_SHAPE_ID" val="65"/>
  <p:tag name="REFSHAPE" val="105553146062552"/>
</p:tagLst>
</file>

<file path=ppt/tags/tag1122.xml><?xml version="1.0" encoding="utf-8"?>
<p:tagLst xmlns:p="http://schemas.openxmlformats.org/presentationml/2006/main">
  <p:tag name="MH_OLD_SHAPE_ID" val="67"/>
  <p:tag name="REFSHAPE" val="105553146063000"/>
</p:tagLst>
</file>

<file path=ppt/tags/tag1123.xml><?xml version="1.0" encoding="utf-8"?>
<p:tagLst xmlns:p="http://schemas.openxmlformats.org/presentationml/2006/main">
  <p:tag name="MH_OLD_SHAPE_ID" val="68"/>
  <p:tag name="REFSHAPE" val="105553146063448"/>
</p:tagLst>
</file>

<file path=ppt/tags/tag1124.xml><?xml version="1.0" encoding="utf-8"?>
<p:tagLst xmlns:p="http://schemas.openxmlformats.org/presentationml/2006/main">
  <p:tag name="MH_OLD_SHAPE_ID" val="69"/>
  <p:tag name="REFSHAPE" val="105553146063896"/>
</p:tagLst>
</file>

<file path=ppt/tags/tag1125.xml><?xml version="1.0" encoding="utf-8"?>
<p:tagLst xmlns:p="http://schemas.openxmlformats.org/presentationml/2006/main">
  <p:tag name="MH_OLD_SHAPE_ID" val="71"/>
  <p:tag name="REFSHAPE" val="105553146064344"/>
</p:tagLst>
</file>

<file path=ppt/tags/tag1126.xml><?xml version="1.0" encoding="utf-8"?>
<p:tagLst xmlns:p="http://schemas.openxmlformats.org/presentationml/2006/main">
  <p:tag name="MH_OLD_SHAPE_ID" val="129"/>
  <p:tag name="REFSHAPE" val="105553146064792"/>
</p:tagLst>
</file>

<file path=ppt/tags/tag1127.xml><?xml version="1.0" encoding="utf-8"?>
<p:tagLst xmlns:p="http://schemas.openxmlformats.org/presentationml/2006/main">
  <p:tag name="MH_OLD_SHAPE_ID" val="130"/>
  <p:tag name="REFSHAPE" val="105553146065240"/>
</p:tagLst>
</file>

<file path=ppt/tags/tag1128.xml><?xml version="1.0" encoding="utf-8"?>
<p:tagLst xmlns:p="http://schemas.openxmlformats.org/presentationml/2006/main">
  <p:tag name="MH_OLD_SHAPE_ID" val="131"/>
  <p:tag name="REFSHAPE" val="105553146065688"/>
</p:tagLst>
</file>

<file path=ppt/tags/tag1129.xml><?xml version="1.0" encoding="utf-8"?>
<p:tagLst xmlns:p="http://schemas.openxmlformats.org/presentationml/2006/main">
  <p:tag name="MH_OLD_SHAPE_ID" val="132"/>
  <p:tag name="REFSHAPE" val="105553146066136"/>
</p:tagLst>
</file>

<file path=ppt/tags/tag113.xml><?xml version="1.0" encoding="utf-8"?>
<p:tagLst xmlns:p="http://schemas.openxmlformats.org/presentationml/2006/main">
  <p:tag name="MH_OLD_SHAPE_ID" val="15"/>
  <p:tag name="REFSHAPE" val="105553145469368"/>
</p:tagLst>
</file>

<file path=ppt/tags/tag1130.xml><?xml version="1.0" encoding="utf-8"?>
<p:tagLst xmlns:p="http://schemas.openxmlformats.org/presentationml/2006/main">
  <p:tag name="MH_OLD_SHAPE_ID" val="133"/>
  <p:tag name="REFSHAPE" val="105553146066584"/>
</p:tagLst>
</file>

<file path=ppt/tags/tag1131.xml><?xml version="1.0" encoding="utf-8"?>
<p:tagLst xmlns:p="http://schemas.openxmlformats.org/presentationml/2006/main">
  <p:tag name="MH_OLD_SHAPE_ID" val="134"/>
  <p:tag name="REFSHAPE" val="105553146067032"/>
</p:tagLst>
</file>

<file path=ppt/tags/tag1132.xml><?xml version="1.0" encoding="utf-8"?>
<p:tagLst xmlns:p="http://schemas.openxmlformats.org/presentationml/2006/main">
  <p:tag name="MH_OLD_SHAPE_ID" val="135"/>
  <p:tag name="REFSHAPE" val="105553146067480"/>
</p:tagLst>
</file>

<file path=ppt/tags/tag1133.xml><?xml version="1.0" encoding="utf-8"?>
<p:tagLst xmlns:p="http://schemas.openxmlformats.org/presentationml/2006/main">
  <p:tag name="MH_OLD_SHAPE_ID" val="136"/>
  <p:tag name="REFSHAPE" val="105553146067928"/>
</p:tagLst>
</file>

<file path=ppt/tags/tag1134.xml><?xml version="1.0" encoding="utf-8"?>
<p:tagLst xmlns:p="http://schemas.openxmlformats.org/presentationml/2006/main">
  <p:tag name="MH_OLD_SHAPE_ID" val="137"/>
  <p:tag name="REFSHAPE" val="105553146068376"/>
</p:tagLst>
</file>

<file path=ppt/tags/tag1135.xml><?xml version="1.0" encoding="utf-8"?>
<p:tagLst xmlns:p="http://schemas.openxmlformats.org/presentationml/2006/main">
  <p:tag name="MH_OLD_SHAPE_ID" val="138"/>
  <p:tag name="REFSHAPE" val="105553146068824"/>
</p:tagLst>
</file>

<file path=ppt/tags/tag1136.xml><?xml version="1.0" encoding="utf-8"?>
<p:tagLst xmlns:p="http://schemas.openxmlformats.org/presentationml/2006/main">
  <p:tag name="MH_OLD_SHAPE_ID" val="139"/>
  <p:tag name="REFSHAPE" val="105553146069304"/>
</p:tagLst>
</file>

<file path=ppt/tags/tag1137.xml><?xml version="1.0" encoding="utf-8"?>
<p:tagLst xmlns:p="http://schemas.openxmlformats.org/presentationml/2006/main">
  <p:tag name="MH_OLD_SHAPE_ID" val="140"/>
  <p:tag name="REFSHAPE" val="105553146069752"/>
</p:tagLst>
</file>

<file path=ppt/tags/tag1138.xml><?xml version="1.0" encoding="utf-8"?>
<p:tagLst xmlns:p="http://schemas.openxmlformats.org/presentationml/2006/main">
  <p:tag name="MH_OLD_SHAPE_ID" val="141"/>
  <p:tag name="REFSHAPE" val="105553146070200"/>
</p:tagLst>
</file>

<file path=ppt/tags/tag1139.xml><?xml version="1.0" encoding="utf-8"?>
<p:tagLst xmlns:p="http://schemas.openxmlformats.org/presentationml/2006/main">
  <p:tag name="MH_OLD_SHAPE_ID" val="142"/>
  <p:tag name="REFSHAPE" val="105553146070648"/>
</p:tagLst>
</file>

<file path=ppt/tags/tag114.xml><?xml version="1.0" encoding="utf-8"?>
<p:tagLst xmlns:p="http://schemas.openxmlformats.org/presentationml/2006/main">
  <p:tag name="MH_OLD_SHAPE_ID" val="16"/>
  <p:tag name="REFSHAPE" val="105553145469816"/>
</p:tagLst>
</file>

<file path=ppt/tags/tag1140.xml><?xml version="1.0" encoding="utf-8"?>
<p:tagLst xmlns:p="http://schemas.openxmlformats.org/presentationml/2006/main">
  <p:tag name="MH_OLD_SHAPE_ID" val="143"/>
  <p:tag name="REFSHAPE" val="105553146071096"/>
</p:tagLst>
</file>

<file path=ppt/tags/tag1141.xml><?xml version="1.0" encoding="utf-8"?>
<p:tagLst xmlns:p="http://schemas.openxmlformats.org/presentationml/2006/main">
  <p:tag name="MH_OLD_SHAPE_ID" val="144"/>
  <p:tag name="REFSHAPE" val="105553146071544"/>
</p:tagLst>
</file>

<file path=ppt/tags/tag1142.xml><?xml version="1.0" encoding="utf-8"?>
<p:tagLst xmlns:p="http://schemas.openxmlformats.org/presentationml/2006/main">
  <p:tag name="MH_OLD_SHAPE_ID" val="145"/>
  <p:tag name="REFSHAPE" val="105553146071992"/>
</p:tagLst>
</file>

<file path=ppt/tags/tag1143.xml><?xml version="1.0" encoding="utf-8"?>
<p:tagLst xmlns:p="http://schemas.openxmlformats.org/presentationml/2006/main">
  <p:tag name="MH_OLD_SHAPE_ID" val="146"/>
  <p:tag name="REFSHAPE" val="105553146072440"/>
</p:tagLst>
</file>

<file path=ppt/tags/tag1144.xml><?xml version="1.0" encoding="utf-8"?>
<p:tagLst xmlns:p="http://schemas.openxmlformats.org/presentationml/2006/main">
  <p:tag name="MH_OLD_SHAPE_ID" val="147"/>
  <p:tag name="REFSHAPE" val="105553146072888"/>
</p:tagLst>
</file>

<file path=ppt/tags/tag1145.xml><?xml version="1.0" encoding="utf-8"?>
<p:tagLst xmlns:p="http://schemas.openxmlformats.org/presentationml/2006/main">
  <p:tag name="MH_OLD_SHAPE_ID" val="148"/>
  <p:tag name="REFSHAPE" val="105553146073112"/>
</p:tagLst>
</file>

<file path=ppt/tags/tag1146.xml><?xml version="1.0" encoding="utf-8"?>
<p:tagLst xmlns:p="http://schemas.openxmlformats.org/presentationml/2006/main">
  <p:tag name="MH_OLD_SHAPE_ID" val="160"/>
  <p:tag name="REFSHAPE" val="105553146073336"/>
</p:tagLst>
</file>

<file path=ppt/tags/tag1147.xml><?xml version="1.0" encoding="utf-8"?>
<p:tagLst xmlns:p="http://schemas.openxmlformats.org/presentationml/2006/main">
  <p:tag name="MH_OLD_SHAPE_ID" val="161"/>
  <p:tag name="REFSHAPE" val="105553146073784"/>
</p:tagLst>
</file>

<file path=ppt/tags/tag1148.xml><?xml version="1.0" encoding="utf-8"?>
<p:tagLst xmlns:p="http://schemas.openxmlformats.org/presentationml/2006/main">
  <p:tag name="MH_OLD_SHAPE_ID" val="162"/>
  <p:tag name="REFSHAPE" val="105553146074232"/>
</p:tagLst>
</file>

<file path=ppt/tags/tag1149.xml><?xml version="1.0" encoding="utf-8"?>
<p:tagLst xmlns:p="http://schemas.openxmlformats.org/presentationml/2006/main">
  <p:tag name="MH_OLD_SHAPE_ID" val="163"/>
  <p:tag name="REFSHAPE" val="105553146074680"/>
</p:tagLst>
</file>

<file path=ppt/tags/tag115.xml><?xml version="1.0" encoding="utf-8"?>
<p:tagLst xmlns:p="http://schemas.openxmlformats.org/presentationml/2006/main">
  <p:tag name="MH_OLD_SHAPE_ID" val="17"/>
  <p:tag name="REFSHAPE" val="105553145470264"/>
</p:tagLst>
</file>

<file path=ppt/tags/tag1150.xml><?xml version="1.0" encoding="utf-8"?>
<p:tagLst xmlns:p="http://schemas.openxmlformats.org/presentationml/2006/main">
  <p:tag name="MH_OLD_SHAPE_ID" val="164"/>
  <p:tag name="REFSHAPE" val="105553146075128"/>
</p:tagLst>
</file>

<file path=ppt/tags/tag1151.xml><?xml version="1.0" encoding="utf-8"?>
<p:tagLst xmlns:p="http://schemas.openxmlformats.org/presentationml/2006/main">
  <p:tag name="MH_OLD_SHAPE_ID" val="165"/>
  <p:tag name="REFSHAPE" val="105553146075576"/>
</p:tagLst>
</file>

<file path=ppt/tags/tag1152.xml><?xml version="1.0" encoding="utf-8"?>
<p:tagLst xmlns:p="http://schemas.openxmlformats.org/presentationml/2006/main">
  <p:tag name="MH_OLD_SHAPE_ID" val="166"/>
  <p:tag name="REFSHAPE" val="105553146076024"/>
</p:tagLst>
</file>

<file path=ppt/tags/tag1153.xml><?xml version="1.0" encoding="utf-8"?>
<p:tagLst xmlns:p="http://schemas.openxmlformats.org/presentationml/2006/main">
  <p:tag name="MH_OLD_SHAPE_ID" val="167"/>
  <p:tag name="REFSHAPE" val="105553146076472"/>
</p:tagLst>
</file>

<file path=ppt/tags/tag1154.xml><?xml version="1.0" encoding="utf-8"?>
<p:tagLst xmlns:p="http://schemas.openxmlformats.org/presentationml/2006/main">
  <p:tag name="MH_OLD_SHAPE_ID" val="168"/>
  <p:tag name="REFSHAPE" val="105553146076920"/>
</p:tagLst>
</file>

<file path=ppt/tags/tag1155.xml><?xml version="1.0" encoding="utf-8"?>
<p:tagLst xmlns:p="http://schemas.openxmlformats.org/presentationml/2006/main">
  <p:tag name="MH_OLD_SHAPE_ID" val="169"/>
  <p:tag name="REFSHAPE" val="105553146077368"/>
</p:tagLst>
</file>

<file path=ppt/tags/tag1156.xml><?xml version="1.0" encoding="utf-8"?>
<p:tagLst xmlns:p="http://schemas.openxmlformats.org/presentationml/2006/main">
  <p:tag name="MH_OLD_SHAPE_ID" val="170"/>
  <p:tag name="REFSHAPE" val="105553146077816"/>
</p:tagLst>
</file>

<file path=ppt/tags/tag1157.xml><?xml version="1.0" encoding="utf-8"?>
<p:tagLst xmlns:p="http://schemas.openxmlformats.org/presentationml/2006/main">
  <p:tag name="MH_OLD_SHAPE_ID" val="171"/>
  <p:tag name="REFSHAPE" val="105553146078264"/>
</p:tagLst>
</file>

<file path=ppt/tags/tag1158.xml><?xml version="1.0" encoding="utf-8"?>
<p:tagLst xmlns:p="http://schemas.openxmlformats.org/presentationml/2006/main">
  <p:tag name="MH_OLD_SHAPE_ID" val="172"/>
  <p:tag name="REFSHAPE" val="105553146078712"/>
</p:tagLst>
</file>

<file path=ppt/tags/tag1159.xml><?xml version="1.0" encoding="utf-8"?>
<p:tagLst xmlns:p="http://schemas.openxmlformats.org/presentationml/2006/main">
  <p:tag name="MH_OLD_SHAPE_ID" val="173"/>
  <p:tag name="REFSHAPE" val="105553146079160"/>
</p:tagLst>
</file>

<file path=ppt/tags/tag116.xml><?xml version="1.0" encoding="utf-8"?>
<p:tagLst xmlns:p="http://schemas.openxmlformats.org/presentationml/2006/main">
  <p:tag name="MH_OLD_SHAPE_ID" val="18"/>
  <p:tag name="REFSHAPE" val="105553145470712"/>
</p:tagLst>
</file>

<file path=ppt/tags/tag1160.xml><?xml version="1.0" encoding="utf-8"?>
<p:tagLst xmlns:p="http://schemas.openxmlformats.org/presentationml/2006/main">
  <p:tag name="MH_OLD_SHAPE_ID" val="174"/>
  <p:tag name="REFSHAPE" val="105553146079608"/>
</p:tagLst>
</file>

<file path=ppt/tags/tag1161.xml><?xml version="1.0" encoding="utf-8"?>
<p:tagLst xmlns:p="http://schemas.openxmlformats.org/presentationml/2006/main">
  <p:tag name="MH_OLD_SHAPE_ID" val="175"/>
  <p:tag name="REFSHAPE" val="105553146080056"/>
</p:tagLst>
</file>

<file path=ppt/tags/tag1162.xml><?xml version="1.0" encoding="utf-8"?>
<p:tagLst xmlns:p="http://schemas.openxmlformats.org/presentationml/2006/main">
  <p:tag name="MH_OLD_SHAPE_ID" val="148"/>
  <p:tag name="REFSHAPE" val="105553146080504"/>
</p:tagLst>
</file>

<file path=ppt/tags/tag1163.xml><?xml version="1.0" encoding="utf-8"?>
<p:tagLst xmlns:p="http://schemas.openxmlformats.org/presentationml/2006/main">
  <p:tag name="MH_OLD_SHAPE_ID" val="149"/>
  <p:tag name="REFSHAPE" val="105553146080952"/>
</p:tagLst>
</file>

<file path=ppt/tags/tag1164.xml><?xml version="1.0" encoding="utf-8"?>
<p:tagLst xmlns:p="http://schemas.openxmlformats.org/presentationml/2006/main">
  <p:tag name="MH_OLD_SHAPE_ID" val="150"/>
  <p:tag name="REFSHAPE" val="105553146081400"/>
</p:tagLst>
</file>

<file path=ppt/tags/tag1165.xml><?xml version="1.0" encoding="utf-8"?>
<p:tagLst xmlns:p="http://schemas.openxmlformats.org/presentationml/2006/main">
  <p:tag name="MH_OLD_SHAPE_ID" val="151"/>
  <p:tag name="REFSHAPE" val="105553146081848"/>
</p:tagLst>
</file>

<file path=ppt/tags/tag1166.xml><?xml version="1.0" encoding="utf-8"?>
<p:tagLst xmlns:p="http://schemas.openxmlformats.org/presentationml/2006/main">
  <p:tag name="MH_OLD_SHAPE_ID" val="152"/>
  <p:tag name="REFSHAPE" val="105553146082296"/>
</p:tagLst>
</file>

<file path=ppt/tags/tag1167.xml><?xml version="1.0" encoding="utf-8"?>
<p:tagLst xmlns:p="http://schemas.openxmlformats.org/presentationml/2006/main">
  <p:tag name="MH_OLD_SHAPE_ID" val="153"/>
  <p:tag name="REFSHAPE" val="105553146082744"/>
</p:tagLst>
</file>

<file path=ppt/tags/tag1168.xml><?xml version="1.0" encoding="utf-8"?>
<p:tagLst xmlns:p="http://schemas.openxmlformats.org/presentationml/2006/main">
  <p:tag name="MH_OLD_SHAPE_ID" val="154"/>
  <p:tag name="REFSHAPE" val="105553146083192"/>
</p:tagLst>
</file>

<file path=ppt/tags/tag1169.xml><?xml version="1.0" encoding="utf-8"?>
<p:tagLst xmlns:p="http://schemas.openxmlformats.org/presentationml/2006/main">
  <p:tag name="MH_OLD_SHAPE_ID" val="155"/>
  <p:tag name="REFSHAPE" val="105553146083640"/>
</p:tagLst>
</file>

<file path=ppt/tags/tag117.xml><?xml version="1.0" encoding="utf-8"?>
<p:tagLst xmlns:p="http://schemas.openxmlformats.org/presentationml/2006/main">
  <p:tag name="MH_OLD_SHAPE_ID" val="19"/>
  <p:tag name="REFSHAPE" val="105553145471160"/>
</p:tagLst>
</file>

<file path=ppt/tags/tag1170.xml><?xml version="1.0" encoding="utf-8"?>
<p:tagLst xmlns:p="http://schemas.openxmlformats.org/presentationml/2006/main">
  <p:tag name="MH_OLD_SHAPE_ID" val="156"/>
  <p:tag name="REFSHAPE" val="105553146084088"/>
</p:tagLst>
</file>

<file path=ppt/tags/tag1171.xml><?xml version="1.0" encoding="utf-8"?>
<p:tagLst xmlns:p="http://schemas.openxmlformats.org/presentationml/2006/main">
  <p:tag name="MH_OLD_SHAPE_ID" val="157"/>
  <p:tag name="REFSHAPE" val="105553146084536"/>
</p:tagLst>
</file>

<file path=ppt/tags/tag1172.xml><?xml version="1.0" encoding="utf-8"?>
<p:tagLst xmlns:p="http://schemas.openxmlformats.org/presentationml/2006/main">
  <p:tag name="MH_OLD_SHAPE_ID" val="158"/>
  <p:tag name="REFSHAPE" val="105553146084984"/>
</p:tagLst>
</file>

<file path=ppt/tags/tag1173.xml><?xml version="1.0" encoding="utf-8"?>
<p:tagLst xmlns:p="http://schemas.openxmlformats.org/presentationml/2006/main">
  <p:tag name="MH_OLD_SHAPE_ID" val="159"/>
  <p:tag name="REFSHAPE" val="105553145954392"/>
</p:tagLst>
</file>

<file path=ppt/tags/tag1174.xml><?xml version="1.0" encoding="utf-8"?>
<p:tagLst xmlns:p="http://schemas.openxmlformats.org/presentationml/2006/main">
  <p:tag name="MH_OLD_SHAPE_ID" val="125"/>
  <p:tag name="REFSHAPE" val="105553145954840"/>
</p:tagLst>
</file>

<file path=ppt/tags/tag1175.xml><?xml version="1.0" encoding="utf-8"?>
<p:tagLst xmlns:p="http://schemas.openxmlformats.org/presentationml/2006/main">
  <p:tag name="MH_OLD_SHAPE_ID" val="126"/>
  <p:tag name="REFSHAPE" val="105553145955288"/>
</p:tagLst>
</file>

<file path=ppt/tags/tag1176.xml><?xml version="1.0" encoding="utf-8"?>
<p:tagLst xmlns:p="http://schemas.openxmlformats.org/presentationml/2006/main">
  <p:tag name="MH_OLD_SHAPE_ID" val="127"/>
  <p:tag name="REFSHAPE" val="105553145955736"/>
</p:tagLst>
</file>

<file path=ppt/tags/tag1177.xml><?xml version="1.0" encoding="utf-8"?>
<p:tagLst xmlns:p="http://schemas.openxmlformats.org/presentationml/2006/main">
  <p:tag name="MH_OLD_SHAPE_ID" val="128"/>
  <p:tag name="REFSHAPE" val="105553145956184"/>
</p:tagLst>
</file>

<file path=ppt/tags/tag1178.xml><?xml version="1.0" encoding="utf-8"?>
<p:tagLst xmlns:p="http://schemas.openxmlformats.org/presentationml/2006/main">
  <p:tag name="MH_OLD_SHAPE_ID" val="129"/>
  <p:tag name="REFSHAPE" val="105553145956632"/>
</p:tagLst>
</file>

<file path=ppt/tags/tag1179.xml><?xml version="1.0" encoding="utf-8"?>
<p:tagLst xmlns:p="http://schemas.openxmlformats.org/presentationml/2006/main">
  <p:tag name="MH_OLD_SHAPE_ID" val="130"/>
  <p:tag name="REFSHAPE" val="105553145957080"/>
</p:tagLst>
</file>

<file path=ppt/tags/tag118.xml><?xml version="1.0" encoding="utf-8"?>
<p:tagLst xmlns:p="http://schemas.openxmlformats.org/presentationml/2006/main">
  <p:tag name="MH_OLD_SHAPE_ID" val="20"/>
  <p:tag name="REFSHAPE" val="105553145471608"/>
</p:tagLst>
</file>

<file path=ppt/tags/tag1180.xml><?xml version="1.0" encoding="utf-8"?>
<p:tagLst xmlns:p="http://schemas.openxmlformats.org/presentationml/2006/main">
  <p:tag name="MH_OLD_SHAPE_ID" val="131"/>
  <p:tag name="REFSHAPE" val="105553145957528"/>
</p:tagLst>
</file>

<file path=ppt/tags/tag1181.xml><?xml version="1.0" encoding="utf-8"?>
<p:tagLst xmlns:p="http://schemas.openxmlformats.org/presentationml/2006/main">
  <p:tag name="MH_OLD_SHAPE_ID" val="132"/>
  <p:tag name="REFSHAPE" val="105553145957976"/>
</p:tagLst>
</file>

<file path=ppt/tags/tag1182.xml><?xml version="1.0" encoding="utf-8"?>
<p:tagLst xmlns:p="http://schemas.openxmlformats.org/presentationml/2006/main">
  <p:tag name="MH_OLD_SHAPE_ID" val="133"/>
  <p:tag name="REFSHAPE" val="105553145958424"/>
</p:tagLst>
</file>

<file path=ppt/tags/tag1183.xml><?xml version="1.0" encoding="utf-8"?>
<p:tagLst xmlns:p="http://schemas.openxmlformats.org/presentationml/2006/main">
  <p:tag name="MH_OLD_SHAPE_ID" val="134"/>
  <p:tag name="REFSHAPE" val="105553145958872"/>
</p:tagLst>
</file>

<file path=ppt/tags/tag1184.xml><?xml version="1.0" encoding="utf-8"?>
<p:tagLst xmlns:p="http://schemas.openxmlformats.org/presentationml/2006/main">
  <p:tag name="MH_OLD_SHAPE_ID" val="135"/>
  <p:tag name="REFSHAPE" val="105553145959320"/>
</p:tagLst>
</file>

<file path=ppt/tags/tag1185.xml><?xml version="1.0" encoding="utf-8"?>
<p:tagLst xmlns:p="http://schemas.openxmlformats.org/presentationml/2006/main">
  <p:tag name="MH_OLD_SHAPE_ID" val="136"/>
  <p:tag name="REFSHAPE" val="105553145959768"/>
</p:tagLst>
</file>

<file path=ppt/tags/tag1186.xml><?xml version="1.0" encoding="utf-8"?>
<p:tagLst xmlns:p="http://schemas.openxmlformats.org/presentationml/2006/main">
  <p:tag name="MH_OLD_SHAPE_ID" val="137"/>
  <p:tag name="REFSHAPE" val="105553145960216"/>
</p:tagLst>
</file>

<file path=ppt/tags/tag1187.xml><?xml version="1.0" encoding="utf-8"?>
<p:tagLst xmlns:p="http://schemas.openxmlformats.org/presentationml/2006/main">
  <p:tag name="MH_OLD_SHAPE_ID" val="138"/>
  <p:tag name="REFSHAPE" val="105553145960664"/>
</p:tagLst>
</file>

<file path=ppt/tags/tag1188.xml><?xml version="1.0" encoding="utf-8"?>
<p:tagLst xmlns:p="http://schemas.openxmlformats.org/presentationml/2006/main">
  <p:tag name="MH_OLD_SHAPE_ID" val="139"/>
  <p:tag name="REFSHAPE" val="105553145961112"/>
</p:tagLst>
</file>

<file path=ppt/tags/tag1189.xml><?xml version="1.0" encoding="utf-8"?>
<p:tagLst xmlns:p="http://schemas.openxmlformats.org/presentationml/2006/main">
  <p:tag name="MH_OLD_SHAPE_ID" val="140"/>
  <p:tag name="REFSHAPE" val="105553145961560"/>
</p:tagLst>
</file>

<file path=ppt/tags/tag119.xml><?xml version="1.0" encoding="utf-8"?>
<p:tagLst xmlns:p="http://schemas.openxmlformats.org/presentationml/2006/main">
  <p:tag name="MH_OLD_SHAPE_ID" val="21"/>
  <p:tag name="REFSHAPE" val="105553145472056"/>
</p:tagLst>
</file>

<file path=ppt/tags/tag1190.xml><?xml version="1.0" encoding="utf-8"?>
<p:tagLst xmlns:p="http://schemas.openxmlformats.org/presentationml/2006/main">
  <p:tag name="MH_OLD_SHAPE_ID" val="141"/>
  <p:tag name="REFSHAPE" val="105553145962008"/>
</p:tagLst>
</file>

<file path=ppt/tags/tag1191.xml><?xml version="1.0" encoding="utf-8"?>
<p:tagLst xmlns:p="http://schemas.openxmlformats.org/presentationml/2006/main">
  <p:tag name="MH_OLD_SHAPE_ID" val="142"/>
  <p:tag name="REFSHAPE" val="105553145962456"/>
</p:tagLst>
</file>

<file path=ppt/tags/tag1192.xml><?xml version="1.0" encoding="utf-8"?>
<p:tagLst xmlns:p="http://schemas.openxmlformats.org/presentationml/2006/main">
  <p:tag name="MH_OLD_SHAPE_ID" val="143"/>
  <p:tag name="REFSHAPE" val="105553145962904"/>
</p:tagLst>
</file>

<file path=ppt/tags/tag1193.xml><?xml version="1.0" encoding="utf-8"?>
<p:tagLst xmlns:p="http://schemas.openxmlformats.org/presentationml/2006/main">
  <p:tag name="MH_OLD_SHAPE_ID" val="144"/>
  <p:tag name="REFSHAPE" val="105553145963352"/>
</p:tagLst>
</file>

<file path=ppt/tags/tag1194.xml><?xml version="1.0" encoding="utf-8"?>
<p:tagLst xmlns:p="http://schemas.openxmlformats.org/presentationml/2006/main">
  <p:tag name="MH_OLD_SHAPE_ID" val="145"/>
  <p:tag name="REFSHAPE" val="105553145963800"/>
</p:tagLst>
</file>

<file path=ppt/tags/tag1195.xml><?xml version="1.0" encoding="utf-8"?>
<p:tagLst xmlns:p="http://schemas.openxmlformats.org/presentationml/2006/main">
  <p:tag name="MH_OLD_SHAPE_ID" val="146"/>
  <p:tag name="REFSHAPE" val="105553145964248"/>
</p:tagLst>
</file>

<file path=ppt/tags/tag1196.xml><?xml version="1.0" encoding="utf-8"?>
<p:tagLst xmlns:p="http://schemas.openxmlformats.org/presentationml/2006/main">
  <p:tag name="MH_OLD_SHAPE_ID" val="147"/>
  <p:tag name="REFSHAPE" val="105553145964696"/>
</p:tagLst>
</file>

<file path=ppt/tags/tag1197.xml><?xml version="1.0" encoding="utf-8"?>
<p:tagLst xmlns:p="http://schemas.openxmlformats.org/presentationml/2006/main">
  <p:tag name="MH_OLD_SHAPE_ID" val="176"/>
  <p:tag name="REFSHAPE" val="105553145965144"/>
</p:tagLst>
</file>

<file path=ppt/tags/tag1198.xml><?xml version="1.0" encoding="utf-8"?>
<p:tagLst xmlns:p="http://schemas.openxmlformats.org/presentationml/2006/main">
  <p:tag name="MH_OLD_SHAPE_ID" val="178"/>
  <p:tag name="REFSHAPE" val="105553145965368"/>
</p:tagLst>
</file>

<file path=ppt/tags/tag1199.xml><?xml version="1.0" encoding="utf-8"?>
<p:tagLst xmlns:p="http://schemas.openxmlformats.org/presentationml/2006/main">
  <p:tag name="MH_OLD_SHAPE_ID" val="179"/>
  <p:tag name="REFSHAPE" val="105553145965592"/>
</p:tagLst>
</file>

<file path=ppt/tags/tag12.xml><?xml version="1.0" encoding="utf-8"?>
<p:tagLst xmlns:p="http://schemas.openxmlformats.org/presentationml/2006/main">
  <p:tag name="MH_OLD_SHAPE_ID" val="15"/>
  <p:tag name="REFSHAPE" val="105553145601784"/>
</p:tagLst>
</file>

<file path=ppt/tags/tag120.xml><?xml version="1.0" encoding="utf-8"?>
<p:tagLst xmlns:p="http://schemas.openxmlformats.org/presentationml/2006/main">
  <p:tag name="MH_OLD_SHAPE_ID" val="22"/>
  <p:tag name="REFSHAPE" val="105553145472504"/>
</p:tagLst>
</file>

<file path=ppt/tags/tag1200.xml><?xml version="1.0" encoding="utf-8"?>
<p:tagLst xmlns:p="http://schemas.openxmlformats.org/presentationml/2006/main">
  <p:tag name="MH_OLD_SHAPE_ID" val="61"/>
  <p:tag name="REFSHAPE" val="105553145965816"/>
</p:tagLst>
</file>

<file path=ppt/tags/tag1201.xml><?xml version="1.0" encoding="utf-8"?>
<p:tagLst xmlns:p="http://schemas.openxmlformats.org/presentationml/2006/main">
  <p:tag name="MH_OLD_SHAPE_ID" val="63"/>
  <p:tag name="REFSHAPE" val="105553145966040"/>
</p:tagLst>
</file>

<file path=ppt/tags/tag1202.xml><?xml version="1.0" encoding="utf-8"?>
<p:tagLst xmlns:p="http://schemas.openxmlformats.org/presentationml/2006/main">
  <p:tag name="MH_OLD_SHAPE_ID" val="160"/>
  <p:tag name="REFSHAPE" val="105553145966264"/>
</p:tagLst>
</file>

<file path=ppt/tags/tag1203.xml><?xml version="1.0" encoding="utf-8"?>
<p:tagLst xmlns:p="http://schemas.openxmlformats.org/presentationml/2006/main">
  <p:tag name="MH_OLD_SHAPE_ID" val="161"/>
  <p:tag name="REFSHAPE" val="105553145966712"/>
</p:tagLst>
</file>

<file path=ppt/tags/tag1204.xml><?xml version="1.0" encoding="utf-8"?>
<p:tagLst xmlns:p="http://schemas.openxmlformats.org/presentationml/2006/main">
  <p:tag name="MH_OLD_SHAPE_ID" val="162"/>
  <p:tag name="REFSHAPE" val="105553145967160"/>
</p:tagLst>
</file>

<file path=ppt/tags/tag1205.xml><?xml version="1.0" encoding="utf-8"?>
<p:tagLst xmlns:p="http://schemas.openxmlformats.org/presentationml/2006/main">
  <p:tag name="MH_OLD_SHAPE_ID" val="163"/>
  <p:tag name="REFSHAPE" val="105553145967608"/>
</p:tagLst>
</file>

<file path=ppt/tags/tag1206.xml><?xml version="1.0" encoding="utf-8"?>
<p:tagLst xmlns:p="http://schemas.openxmlformats.org/presentationml/2006/main">
  <p:tag name="MH_OLD_SHAPE_ID" val="164"/>
  <p:tag name="REFSHAPE" val="105553145968056"/>
</p:tagLst>
</file>

<file path=ppt/tags/tag1207.xml><?xml version="1.0" encoding="utf-8"?>
<p:tagLst xmlns:p="http://schemas.openxmlformats.org/presentationml/2006/main">
  <p:tag name="MH_OLD_SHAPE_ID" val="165"/>
  <p:tag name="REFSHAPE" val="105553145968504"/>
</p:tagLst>
</file>

<file path=ppt/tags/tag1208.xml><?xml version="1.0" encoding="utf-8"?>
<p:tagLst xmlns:p="http://schemas.openxmlformats.org/presentationml/2006/main">
  <p:tag name="MH_OLD_SHAPE_ID" val="166"/>
  <p:tag name="REFSHAPE" val="105553145968952"/>
</p:tagLst>
</file>

<file path=ppt/tags/tag1209.xml><?xml version="1.0" encoding="utf-8"?>
<p:tagLst xmlns:p="http://schemas.openxmlformats.org/presentationml/2006/main">
  <p:tag name="MH_OLD_SHAPE_ID" val="167"/>
  <p:tag name="REFSHAPE" val="105553145969400"/>
</p:tagLst>
</file>

<file path=ppt/tags/tag121.xml><?xml version="1.0" encoding="utf-8"?>
<p:tagLst xmlns:p="http://schemas.openxmlformats.org/presentationml/2006/main">
  <p:tag name="MH_OLD_SHAPE_ID" val="23"/>
  <p:tag name="REFSHAPE" val="105553145472952"/>
</p:tagLst>
</file>

<file path=ppt/tags/tag1210.xml><?xml version="1.0" encoding="utf-8"?>
<p:tagLst xmlns:p="http://schemas.openxmlformats.org/presentationml/2006/main">
  <p:tag name="MH_OLD_SHAPE_ID" val="168"/>
  <p:tag name="REFSHAPE" val="105553145969848"/>
</p:tagLst>
</file>

<file path=ppt/tags/tag1211.xml><?xml version="1.0" encoding="utf-8"?>
<p:tagLst xmlns:p="http://schemas.openxmlformats.org/presentationml/2006/main">
  <p:tag name="MH_OLD_SHAPE_ID" val="169"/>
  <p:tag name="REFSHAPE" val="105553145970296"/>
</p:tagLst>
</file>

<file path=ppt/tags/tag1212.xml><?xml version="1.0" encoding="utf-8"?>
<p:tagLst xmlns:p="http://schemas.openxmlformats.org/presentationml/2006/main">
  <p:tag name="MH_OLD_SHAPE_ID" val="170"/>
  <p:tag name="REFSHAPE" val="105553145970776"/>
</p:tagLst>
</file>

<file path=ppt/tags/tag1213.xml><?xml version="1.0" encoding="utf-8"?>
<p:tagLst xmlns:p="http://schemas.openxmlformats.org/presentationml/2006/main">
  <p:tag name="MH_OLD_SHAPE_ID" val="171"/>
  <p:tag name="REFSHAPE" val="105553145971224"/>
</p:tagLst>
</file>

<file path=ppt/tags/tag1214.xml><?xml version="1.0" encoding="utf-8"?>
<p:tagLst xmlns:p="http://schemas.openxmlformats.org/presentationml/2006/main">
  <p:tag name="MH_OLD_SHAPE_ID" val="172"/>
  <p:tag name="REFSHAPE" val="105553145971672"/>
</p:tagLst>
</file>

<file path=ppt/tags/tag1215.xml><?xml version="1.0" encoding="utf-8"?>
<p:tagLst xmlns:p="http://schemas.openxmlformats.org/presentationml/2006/main">
  <p:tag name="MH_OLD_SHAPE_ID" val="173"/>
  <p:tag name="REFSHAPE" val="105553145972120"/>
</p:tagLst>
</file>

<file path=ppt/tags/tag1216.xml><?xml version="1.0" encoding="utf-8"?>
<p:tagLst xmlns:p="http://schemas.openxmlformats.org/presentationml/2006/main">
  <p:tag name="MH_OLD_SHAPE_ID" val="174"/>
  <p:tag name="REFSHAPE" val="105553145972568"/>
</p:tagLst>
</file>

<file path=ppt/tags/tag1217.xml><?xml version="1.0" encoding="utf-8"?>
<p:tagLst xmlns:p="http://schemas.openxmlformats.org/presentationml/2006/main">
  <p:tag name="MH_OLD_SHAPE_ID" val="175"/>
  <p:tag name="REFSHAPE" val="105553145973016"/>
</p:tagLst>
</file>

<file path=ppt/tags/tag1218.xml><?xml version="1.0" encoding="utf-8"?>
<p:tagLst xmlns:p="http://schemas.openxmlformats.org/presentationml/2006/main">
  <p:tag name="MH_OLD_SHAPE_ID" val="148"/>
  <p:tag name="REFSHAPE" val="105553145973464"/>
</p:tagLst>
</file>

<file path=ppt/tags/tag1219.xml><?xml version="1.0" encoding="utf-8"?>
<p:tagLst xmlns:p="http://schemas.openxmlformats.org/presentationml/2006/main">
  <p:tag name="MH_OLD_SHAPE_ID" val="149"/>
  <p:tag name="REFSHAPE" val="105553145973912"/>
</p:tagLst>
</file>

<file path=ppt/tags/tag122.xml><?xml version="1.0" encoding="utf-8"?>
<p:tagLst xmlns:p="http://schemas.openxmlformats.org/presentationml/2006/main">
  <p:tag name="MH_OLD_SHAPE_ID" val="24"/>
  <p:tag name="REFSHAPE" val="105553145473400"/>
</p:tagLst>
</file>

<file path=ppt/tags/tag1220.xml><?xml version="1.0" encoding="utf-8"?>
<p:tagLst xmlns:p="http://schemas.openxmlformats.org/presentationml/2006/main">
  <p:tag name="MH_OLD_SHAPE_ID" val="150"/>
  <p:tag name="REFSHAPE" val="105553145974360"/>
</p:tagLst>
</file>

<file path=ppt/tags/tag1221.xml><?xml version="1.0" encoding="utf-8"?>
<p:tagLst xmlns:p="http://schemas.openxmlformats.org/presentationml/2006/main">
  <p:tag name="MH_OLD_SHAPE_ID" val="151"/>
  <p:tag name="REFSHAPE" val="105553145974808"/>
</p:tagLst>
</file>

<file path=ppt/tags/tag1222.xml><?xml version="1.0" encoding="utf-8"?>
<p:tagLst xmlns:p="http://schemas.openxmlformats.org/presentationml/2006/main">
  <p:tag name="MH_OLD_SHAPE_ID" val="152"/>
  <p:tag name="REFSHAPE" val="105553145975256"/>
</p:tagLst>
</file>

<file path=ppt/tags/tag1223.xml><?xml version="1.0" encoding="utf-8"?>
<p:tagLst xmlns:p="http://schemas.openxmlformats.org/presentationml/2006/main">
  <p:tag name="MH_OLD_SHAPE_ID" val="153"/>
  <p:tag name="REFSHAPE" val="105553145975704"/>
</p:tagLst>
</file>

<file path=ppt/tags/tag1224.xml><?xml version="1.0" encoding="utf-8"?>
<p:tagLst xmlns:p="http://schemas.openxmlformats.org/presentationml/2006/main">
  <p:tag name="MH_OLD_SHAPE_ID" val="154"/>
  <p:tag name="REFSHAPE" val="105553145976152"/>
</p:tagLst>
</file>

<file path=ppt/tags/tag1225.xml><?xml version="1.0" encoding="utf-8"?>
<p:tagLst xmlns:p="http://schemas.openxmlformats.org/presentationml/2006/main">
  <p:tag name="MH_OLD_SHAPE_ID" val="155"/>
  <p:tag name="REFSHAPE" val="105553145976600"/>
</p:tagLst>
</file>

<file path=ppt/tags/tag1226.xml><?xml version="1.0" encoding="utf-8"?>
<p:tagLst xmlns:p="http://schemas.openxmlformats.org/presentationml/2006/main">
  <p:tag name="MH_OLD_SHAPE_ID" val="156"/>
  <p:tag name="REFSHAPE" val="105553145977048"/>
</p:tagLst>
</file>

<file path=ppt/tags/tag1227.xml><?xml version="1.0" encoding="utf-8"?>
<p:tagLst xmlns:p="http://schemas.openxmlformats.org/presentationml/2006/main">
  <p:tag name="MH_OLD_SHAPE_ID" val="157"/>
  <p:tag name="REFSHAPE" val="105553145977496"/>
</p:tagLst>
</file>

<file path=ppt/tags/tag1228.xml><?xml version="1.0" encoding="utf-8"?>
<p:tagLst xmlns:p="http://schemas.openxmlformats.org/presentationml/2006/main">
  <p:tag name="MH_OLD_SHAPE_ID" val="158"/>
  <p:tag name="REFSHAPE" val="105553145977944"/>
</p:tagLst>
</file>

<file path=ppt/tags/tag1229.xml><?xml version="1.0" encoding="utf-8"?>
<p:tagLst xmlns:p="http://schemas.openxmlformats.org/presentationml/2006/main">
  <p:tag name="MH_OLD_SHAPE_ID" val="159"/>
  <p:tag name="REFSHAPE" val="105553145978392"/>
</p:tagLst>
</file>

<file path=ppt/tags/tag123.xml><?xml version="1.0" encoding="utf-8"?>
<p:tagLst xmlns:p="http://schemas.openxmlformats.org/presentationml/2006/main">
  <p:tag name="MH_OLD_SHAPE_ID" val="25"/>
  <p:tag name="REFSHAPE" val="105553145473848"/>
</p:tagLst>
</file>

<file path=ppt/tags/tag1230.xml><?xml version="1.0" encoding="utf-8"?>
<p:tagLst xmlns:p="http://schemas.openxmlformats.org/presentationml/2006/main">
  <p:tag name="MH_OLD_SHAPE_ID" val="125"/>
  <p:tag name="REFSHAPE" val="105553145978840"/>
</p:tagLst>
</file>

<file path=ppt/tags/tag1231.xml><?xml version="1.0" encoding="utf-8"?>
<p:tagLst xmlns:p="http://schemas.openxmlformats.org/presentationml/2006/main">
  <p:tag name="MH_OLD_SHAPE_ID" val="126"/>
  <p:tag name="REFSHAPE" val="105553145979288"/>
</p:tagLst>
</file>

<file path=ppt/tags/tag1232.xml><?xml version="1.0" encoding="utf-8"?>
<p:tagLst xmlns:p="http://schemas.openxmlformats.org/presentationml/2006/main">
  <p:tag name="MH_OLD_SHAPE_ID" val="127"/>
  <p:tag name="REFSHAPE" val="105553145979736"/>
</p:tagLst>
</file>

<file path=ppt/tags/tag1233.xml><?xml version="1.0" encoding="utf-8"?>
<p:tagLst xmlns:p="http://schemas.openxmlformats.org/presentationml/2006/main">
  <p:tag name="MH_OLD_SHAPE_ID" val="128"/>
  <p:tag name="REFSHAPE" val="105553145980184"/>
</p:tagLst>
</file>

<file path=ppt/tags/tag1234.xml><?xml version="1.0" encoding="utf-8"?>
<p:tagLst xmlns:p="http://schemas.openxmlformats.org/presentationml/2006/main">
  <p:tag name="MH_OLD_SHAPE_ID" val="129"/>
  <p:tag name="REFSHAPE" val="105553145980632"/>
</p:tagLst>
</file>

<file path=ppt/tags/tag1235.xml><?xml version="1.0" encoding="utf-8"?>
<p:tagLst xmlns:p="http://schemas.openxmlformats.org/presentationml/2006/main">
  <p:tag name="MH_OLD_SHAPE_ID" val="130"/>
  <p:tag name="REFSHAPE" val="105553145981080"/>
</p:tagLst>
</file>

<file path=ppt/tags/tag1236.xml><?xml version="1.0" encoding="utf-8"?>
<p:tagLst xmlns:p="http://schemas.openxmlformats.org/presentationml/2006/main">
  <p:tag name="MH_OLD_SHAPE_ID" val="131"/>
  <p:tag name="REFSHAPE" val="105553145981528"/>
</p:tagLst>
</file>

<file path=ppt/tags/tag1237.xml><?xml version="1.0" encoding="utf-8"?>
<p:tagLst xmlns:p="http://schemas.openxmlformats.org/presentationml/2006/main">
  <p:tag name="MH_OLD_SHAPE_ID" val="132"/>
  <p:tag name="REFSHAPE" val="105553145981976"/>
</p:tagLst>
</file>

<file path=ppt/tags/tag1238.xml><?xml version="1.0" encoding="utf-8"?>
<p:tagLst xmlns:p="http://schemas.openxmlformats.org/presentationml/2006/main">
  <p:tag name="MH_OLD_SHAPE_ID" val="133"/>
  <p:tag name="REFSHAPE" val="105553145982424"/>
</p:tagLst>
</file>

<file path=ppt/tags/tag1239.xml><?xml version="1.0" encoding="utf-8"?>
<p:tagLst xmlns:p="http://schemas.openxmlformats.org/presentationml/2006/main">
  <p:tag name="MH_OLD_SHAPE_ID" val="134"/>
  <p:tag name="REFSHAPE" val="105553145982872"/>
</p:tagLst>
</file>

<file path=ppt/tags/tag124.xml><?xml version="1.0" encoding="utf-8"?>
<p:tagLst xmlns:p="http://schemas.openxmlformats.org/presentationml/2006/main">
  <p:tag name="MH_OLD_SHAPE_ID" val="26"/>
  <p:tag name="REFSHAPE" val="105553145474296"/>
</p:tagLst>
</file>

<file path=ppt/tags/tag1240.xml><?xml version="1.0" encoding="utf-8"?>
<p:tagLst xmlns:p="http://schemas.openxmlformats.org/presentationml/2006/main">
  <p:tag name="MH_OLD_SHAPE_ID" val="135"/>
  <p:tag name="REFSHAPE" val="105553145983320"/>
</p:tagLst>
</file>

<file path=ppt/tags/tag1241.xml><?xml version="1.0" encoding="utf-8"?>
<p:tagLst xmlns:p="http://schemas.openxmlformats.org/presentationml/2006/main">
  <p:tag name="MH_OLD_SHAPE_ID" val="136"/>
  <p:tag name="REFSHAPE" val="105553145983768"/>
</p:tagLst>
</file>

<file path=ppt/tags/tag1242.xml><?xml version="1.0" encoding="utf-8"?>
<p:tagLst xmlns:p="http://schemas.openxmlformats.org/presentationml/2006/main">
  <p:tag name="MH_OLD_SHAPE_ID" val="137"/>
  <p:tag name="REFSHAPE" val="105553145984216"/>
</p:tagLst>
</file>

<file path=ppt/tags/tag1243.xml><?xml version="1.0" encoding="utf-8"?>
<p:tagLst xmlns:p="http://schemas.openxmlformats.org/presentationml/2006/main">
  <p:tag name="MH_OLD_SHAPE_ID" val="138"/>
  <p:tag name="REFSHAPE" val="105553145984664"/>
</p:tagLst>
</file>

<file path=ppt/tags/tag1244.xml><?xml version="1.0" encoding="utf-8"?>
<p:tagLst xmlns:p="http://schemas.openxmlformats.org/presentationml/2006/main">
  <p:tag name="MH_OLD_SHAPE_ID" val="139"/>
  <p:tag name="REFSHAPE" val="105553145985112"/>
</p:tagLst>
</file>

<file path=ppt/tags/tag1245.xml><?xml version="1.0" encoding="utf-8"?>
<p:tagLst xmlns:p="http://schemas.openxmlformats.org/presentationml/2006/main">
  <p:tag name="MH_OLD_SHAPE_ID" val="140"/>
  <p:tag name="REFSHAPE" val="105553145985560"/>
</p:tagLst>
</file>

<file path=ppt/tags/tag1246.xml><?xml version="1.0" encoding="utf-8"?>
<p:tagLst xmlns:p="http://schemas.openxmlformats.org/presentationml/2006/main">
  <p:tag name="MH_OLD_SHAPE_ID" val="141"/>
  <p:tag name="REFSHAPE" val="105553145986008"/>
</p:tagLst>
</file>

<file path=ppt/tags/tag1247.xml><?xml version="1.0" encoding="utf-8"?>
<p:tagLst xmlns:p="http://schemas.openxmlformats.org/presentationml/2006/main">
  <p:tag name="MH_OLD_SHAPE_ID" val="142"/>
  <p:tag name="REFSHAPE" val="105553145986456"/>
</p:tagLst>
</file>

<file path=ppt/tags/tag1248.xml><?xml version="1.0" encoding="utf-8"?>
<p:tagLst xmlns:p="http://schemas.openxmlformats.org/presentationml/2006/main">
  <p:tag name="MH_OLD_SHAPE_ID" val="143"/>
  <p:tag name="REFSHAPE" val="105553145986904"/>
</p:tagLst>
</file>

<file path=ppt/tags/tag1249.xml><?xml version="1.0" encoding="utf-8"?>
<p:tagLst xmlns:p="http://schemas.openxmlformats.org/presentationml/2006/main">
  <p:tag name="MH_OLD_SHAPE_ID" val="144"/>
  <p:tag name="REFSHAPE" val="105553145987384"/>
</p:tagLst>
</file>

<file path=ppt/tags/tag125.xml><?xml version="1.0" encoding="utf-8"?>
<p:tagLst xmlns:p="http://schemas.openxmlformats.org/presentationml/2006/main">
  <p:tag name="MH_OLD_SHAPE_ID" val="27"/>
  <p:tag name="REFSHAPE" val="105553145474744"/>
</p:tagLst>
</file>

<file path=ppt/tags/tag1250.xml><?xml version="1.0" encoding="utf-8"?>
<p:tagLst xmlns:p="http://schemas.openxmlformats.org/presentationml/2006/main">
  <p:tag name="MH_OLD_SHAPE_ID" val="145"/>
  <p:tag name="REFSHAPE" val="105553145987832"/>
</p:tagLst>
</file>

<file path=ppt/tags/tag1251.xml><?xml version="1.0" encoding="utf-8"?>
<p:tagLst xmlns:p="http://schemas.openxmlformats.org/presentationml/2006/main">
  <p:tag name="MH_OLD_SHAPE_ID" val="146"/>
  <p:tag name="REFSHAPE" val="105553145988280"/>
</p:tagLst>
</file>

<file path=ppt/tags/tag1252.xml><?xml version="1.0" encoding="utf-8"?>
<p:tagLst xmlns:p="http://schemas.openxmlformats.org/presentationml/2006/main">
  <p:tag name="MH_OLD_SHAPE_ID" val="147"/>
  <p:tag name="REFSHAPE" val="105553145988728"/>
</p:tagLst>
</file>

<file path=ppt/tags/tag1253.xml><?xml version="1.0" encoding="utf-8"?>
<p:tagLst xmlns:p="http://schemas.openxmlformats.org/presentationml/2006/main">
  <p:tag name="MH_OLD_SHAPE_ID" val="178"/>
  <p:tag name="REFSHAPE" val="105553145989176"/>
</p:tagLst>
</file>

<file path=ppt/tags/tag1254.xml><?xml version="1.0" encoding="utf-8"?>
<p:tagLst xmlns:p="http://schemas.openxmlformats.org/presentationml/2006/main">
  <p:tag name="MH_OLD_SHAPE_ID" val="179"/>
  <p:tag name="REFSHAPE" val="105553145989400"/>
</p:tagLst>
</file>

<file path=ppt/tags/tag1255.xml><?xml version="1.0" encoding="utf-8"?>
<p:tagLst xmlns:p="http://schemas.openxmlformats.org/presentationml/2006/main">
  <p:tag name="MH_OLD_SHAPE_ID" val="61"/>
  <p:tag name="REFSHAPE" val="105553145989624"/>
</p:tagLst>
</file>

<file path=ppt/tags/tag1256.xml><?xml version="1.0" encoding="utf-8"?>
<p:tagLst xmlns:p="http://schemas.openxmlformats.org/presentationml/2006/main">
  <p:tag name="MH_OLD_SHAPE_ID" val="63"/>
  <p:tag name="REFSHAPE" val="105553145989848"/>
</p:tagLst>
</file>

<file path=ppt/tags/tag1257.xml><?xml version="1.0" encoding="utf-8"?>
<p:tagLst xmlns:p="http://schemas.openxmlformats.org/presentationml/2006/main">
  <p:tag name="MH_OLD_SHAPE_ID" val="3"/>
  <p:tag name="REFSHAPE" val="105553145990072"/>
</p:tagLst>
</file>

<file path=ppt/tags/tag1258.xml><?xml version="1.0" encoding="utf-8"?>
<p:tagLst xmlns:p="http://schemas.openxmlformats.org/presentationml/2006/main">
  <p:tag name="MH_OLD_SHAPE_ID" val="64"/>
  <p:tag name="REFSHAPE" val="105553145990296"/>
</p:tagLst>
</file>

<file path=ppt/tags/tag1259.xml><?xml version="1.0" encoding="utf-8"?>
<p:tagLst xmlns:p="http://schemas.openxmlformats.org/presentationml/2006/main">
  <p:tag name="MH_OLD_SHAPE_ID" val="68"/>
  <p:tag name="REFSHAPE" val="105553145990520"/>
</p:tagLst>
</file>

<file path=ppt/tags/tag126.xml><?xml version="1.0" encoding="utf-8"?>
<p:tagLst xmlns:p="http://schemas.openxmlformats.org/presentationml/2006/main">
  <p:tag name="MH_OLD_SHAPE_ID" val="28"/>
  <p:tag name="REFSHAPE" val="105553145475192"/>
</p:tagLst>
</file>

<file path=ppt/tags/tag1260.xml><?xml version="1.0" encoding="utf-8"?>
<p:tagLst xmlns:p="http://schemas.openxmlformats.org/presentationml/2006/main">
  <p:tag name="MH_OLD_SHAPE_ID" val="69"/>
  <p:tag name="REFSHAPE" val="105553145990968"/>
</p:tagLst>
</file>

<file path=ppt/tags/tag1261.xml><?xml version="1.0" encoding="utf-8"?>
<p:tagLst xmlns:p="http://schemas.openxmlformats.org/presentationml/2006/main">
  <p:tag name="MH_OLD_SHAPE_ID" val="70"/>
  <p:tag name="REFSHAPE" val="105553145991416"/>
</p:tagLst>
</file>

<file path=ppt/tags/tag1262.xml><?xml version="1.0" encoding="utf-8"?>
<p:tagLst xmlns:p="http://schemas.openxmlformats.org/presentationml/2006/main">
  <p:tag name="MH_OLD_SHAPE_ID" val="72"/>
  <p:tag name="REFSHAPE" val="105553145991864"/>
</p:tagLst>
</file>

<file path=ppt/tags/tag1263.xml><?xml version="1.0" encoding="utf-8"?>
<p:tagLst xmlns:p="http://schemas.openxmlformats.org/presentationml/2006/main">
  <p:tag name="MH_OLD_SHAPE_ID" val="73"/>
  <p:tag name="REFSHAPE" val="105553145992312"/>
</p:tagLst>
</file>

<file path=ppt/tags/tag1264.xml><?xml version="1.0" encoding="utf-8"?>
<p:tagLst xmlns:p="http://schemas.openxmlformats.org/presentationml/2006/main">
  <p:tag name="MH_OLD_SHAPE_ID" val="74"/>
  <p:tag name="REFSHAPE" val="105553145992760"/>
</p:tagLst>
</file>

<file path=ppt/tags/tag1265.xml><?xml version="1.0" encoding="utf-8"?>
<p:tagLst xmlns:p="http://schemas.openxmlformats.org/presentationml/2006/main">
  <p:tag name="MH_OLD_SHAPE_ID" val="75"/>
  <p:tag name="REFSHAPE" val="105553145993208"/>
</p:tagLst>
</file>

<file path=ppt/tags/tag1266.xml><?xml version="1.0" encoding="utf-8"?>
<p:tagLst xmlns:p="http://schemas.openxmlformats.org/presentationml/2006/main">
  <p:tag name="MH_OLD_SHAPE_ID" val="76"/>
  <p:tag name="REFSHAPE" val="105553145993656"/>
</p:tagLst>
</file>

<file path=ppt/tags/tag1267.xml><?xml version="1.0" encoding="utf-8"?>
<p:tagLst xmlns:p="http://schemas.openxmlformats.org/presentationml/2006/main">
  <p:tag name="MH_OLD_SHAPE_ID" val="77"/>
  <p:tag name="REFSHAPE" val="105553145994104"/>
</p:tagLst>
</file>

<file path=ppt/tags/tag1268.xml><?xml version="1.0" encoding="utf-8"?>
<p:tagLst xmlns:p="http://schemas.openxmlformats.org/presentationml/2006/main">
  <p:tag name="MH_OLD_SHAPE_ID" val="78"/>
  <p:tag name="REFSHAPE" val="105553145994552"/>
</p:tagLst>
</file>

<file path=ppt/tags/tag1269.xml><?xml version="1.0" encoding="utf-8"?>
<p:tagLst xmlns:p="http://schemas.openxmlformats.org/presentationml/2006/main">
  <p:tag name="MH_OLD_SHAPE_ID" val="79"/>
  <p:tag name="REFSHAPE" val="105553145995000"/>
</p:tagLst>
</file>

<file path=ppt/tags/tag127.xml><?xml version="1.0" encoding="utf-8"?>
<p:tagLst xmlns:p="http://schemas.openxmlformats.org/presentationml/2006/main">
  <p:tag name="MH_OLD_SHAPE_ID" val="29"/>
  <p:tag name="REFSHAPE" val="105553145475640"/>
</p:tagLst>
</file>

<file path=ppt/tags/tag1270.xml><?xml version="1.0" encoding="utf-8"?>
<p:tagLst xmlns:p="http://schemas.openxmlformats.org/presentationml/2006/main">
  <p:tag name="MH_OLD_SHAPE_ID" val="80"/>
  <p:tag name="REFSHAPE" val="105553145995448"/>
</p:tagLst>
</file>

<file path=ppt/tags/tag1271.xml><?xml version="1.0" encoding="utf-8"?>
<p:tagLst xmlns:p="http://schemas.openxmlformats.org/presentationml/2006/main">
  <p:tag name="MH_OLD_SHAPE_ID" val="81"/>
  <p:tag name="REFSHAPE" val="105553145995896"/>
</p:tagLst>
</file>

<file path=ppt/tags/tag1272.xml><?xml version="1.0" encoding="utf-8"?>
<p:tagLst xmlns:p="http://schemas.openxmlformats.org/presentationml/2006/main">
  <p:tag name="MH_OLD_SHAPE_ID" val="82"/>
  <p:tag name="REFSHAPE" val="105553145996344"/>
</p:tagLst>
</file>

<file path=ppt/tags/tag1273.xml><?xml version="1.0" encoding="utf-8"?>
<p:tagLst xmlns:p="http://schemas.openxmlformats.org/presentationml/2006/main">
  <p:tag name="MH_OLD_SHAPE_ID" val="83"/>
  <p:tag name="REFSHAPE" val="105553145996792"/>
</p:tagLst>
</file>

<file path=ppt/tags/tag1274.xml><?xml version="1.0" encoding="utf-8"?>
<p:tagLst xmlns:p="http://schemas.openxmlformats.org/presentationml/2006/main">
  <p:tag name="MH_OLD_SHAPE_ID" val="84"/>
  <p:tag name="REFSHAPE" val="105553145997240"/>
</p:tagLst>
</file>

<file path=ppt/tags/tag1275.xml><?xml version="1.0" encoding="utf-8"?>
<p:tagLst xmlns:p="http://schemas.openxmlformats.org/presentationml/2006/main">
  <p:tag name="MH_OLD_SHAPE_ID" val="86"/>
  <p:tag name="REFSHAPE" val="105553145997688"/>
</p:tagLst>
</file>

<file path=ppt/tags/tag1276.xml><?xml version="1.0" encoding="utf-8"?>
<p:tagLst xmlns:p="http://schemas.openxmlformats.org/presentationml/2006/main">
  <p:tag name="MH_OLD_SHAPE_ID" val="87"/>
  <p:tag name="REFSHAPE" val="105553145998136"/>
</p:tagLst>
</file>

<file path=ppt/tags/tag1277.xml><?xml version="1.0" encoding="utf-8"?>
<p:tagLst xmlns:p="http://schemas.openxmlformats.org/presentationml/2006/main">
  <p:tag name="MH_OLD_SHAPE_ID" val="88"/>
  <p:tag name="REFSHAPE" val="105553145998584"/>
</p:tagLst>
</file>

<file path=ppt/tags/tag1278.xml><?xml version="1.0" encoding="utf-8"?>
<p:tagLst xmlns:p="http://schemas.openxmlformats.org/presentationml/2006/main">
  <p:tag name="MH_OLD_SHAPE_ID" val="89"/>
  <p:tag name="REFSHAPE" val="105553145999032"/>
</p:tagLst>
</file>

<file path=ppt/tags/tag1279.xml><?xml version="1.0" encoding="utf-8"?>
<p:tagLst xmlns:p="http://schemas.openxmlformats.org/presentationml/2006/main">
  <p:tag name="MH_OLD_SHAPE_ID" val="90"/>
  <p:tag name="REFSHAPE" val="105553145999480"/>
</p:tagLst>
</file>

<file path=ppt/tags/tag128.xml><?xml version="1.0" encoding="utf-8"?>
<p:tagLst xmlns:p="http://schemas.openxmlformats.org/presentationml/2006/main">
  <p:tag name="MH_OLD_SHAPE_ID" val="30"/>
  <p:tag name="REFSHAPE" val="105553145476088"/>
</p:tagLst>
</file>

<file path=ppt/tags/tag1280.xml><?xml version="1.0" encoding="utf-8"?>
<p:tagLst xmlns:p="http://schemas.openxmlformats.org/presentationml/2006/main">
  <p:tag name="MH_OLD_SHAPE_ID" val="91"/>
  <p:tag name="REFSHAPE" val="105553145999928"/>
</p:tagLst>
</file>

<file path=ppt/tags/tag1281.xml><?xml version="1.0" encoding="utf-8"?>
<p:tagLst xmlns:p="http://schemas.openxmlformats.org/presentationml/2006/main">
  <p:tag name="MH_OLD_SHAPE_ID" val="92"/>
  <p:tag name="REFSHAPE" val="105553146000376"/>
</p:tagLst>
</file>

<file path=ppt/tags/tag1282.xml><?xml version="1.0" encoding="utf-8"?>
<p:tagLst xmlns:p="http://schemas.openxmlformats.org/presentationml/2006/main">
  <p:tag name="MH_OLD_SHAPE_ID" val="93"/>
  <p:tag name="REFSHAPE" val="105553146000824"/>
</p:tagLst>
</file>

<file path=ppt/tags/tag1283.xml><?xml version="1.0" encoding="utf-8"?>
<p:tagLst xmlns:p="http://schemas.openxmlformats.org/presentationml/2006/main">
  <p:tag name="MH_OLD_SHAPE_ID" val="94"/>
  <p:tag name="REFSHAPE" val="105553146001272"/>
</p:tagLst>
</file>

<file path=ppt/tags/tag1284.xml><?xml version="1.0" encoding="utf-8"?>
<p:tagLst xmlns:p="http://schemas.openxmlformats.org/presentationml/2006/main">
  <p:tag name="MH_OLD_SHAPE_ID" val="95"/>
  <p:tag name="REFSHAPE" val="105553146001720"/>
</p:tagLst>
</file>

<file path=ppt/tags/tag1285.xml><?xml version="1.0" encoding="utf-8"?>
<p:tagLst xmlns:p="http://schemas.openxmlformats.org/presentationml/2006/main">
  <p:tag name="MH_OLD_SHAPE_ID" val="96"/>
  <p:tag name="REFSHAPE" val="105553146002168"/>
</p:tagLst>
</file>

<file path=ppt/tags/tag1286.xml><?xml version="1.0" encoding="utf-8"?>
<p:tagLst xmlns:p="http://schemas.openxmlformats.org/presentationml/2006/main">
  <p:tag name="MH_OLD_SHAPE_ID" val="97"/>
  <p:tag name="REFSHAPE" val="105553146002616"/>
</p:tagLst>
</file>

<file path=ppt/tags/tag1287.xml><?xml version="1.0" encoding="utf-8"?>
<p:tagLst xmlns:p="http://schemas.openxmlformats.org/presentationml/2006/main">
  <p:tag name="MH_OLD_SHAPE_ID" val="99"/>
  <p:tag name="REFSHAPE" val="105553146003064"/>
</p:tagLst>
</file>

<file path=ppt/tags/tag1288.xml><?xml version="1.0" encoding="utf-8"?>
<p:tagLst xmlns:p="http://schemas.openxmlformats.org/presentationml/2006/main">
  <p:tag name="MH_OLD_SHAPE_ID" val="100"/>
  <p:tag name="REFSHAPE" val="105553146003544"/>
</p:tagLst>
</file>

<file path=ppt/tags/tag1289.xml><?xml version="1.0" encoding="utf-8"?>
<p:tagLst xmlns:p="http://schemas.openxmlformats.org/presentationml/2006/main">
  <p:tag name="MH_OLD_SHAPE_ID" val="101"/>
  <p:tag name="REFSHAPE" val="105553146003992"/>
</p:tagLst>
</file>

<file path=ppt/tags/tag129.xml><?xml version="1.0" encoding="utf-8"?>
<p:tagLst xmlns:p="http://schemas.openxmlformats.org/presentationml/2006/main">
  <p:tag name="MH_OLD_SHAPE_ID" val="31"/>
  <p:tag name="REFSHAPE" val="105553145476536"/>
</p:tagLst>
</file>

<file path=ppt/tags/tag1290.xml><?xml version="1.0" encoding="utf-8"?>
<p:tagLst xmlns:p="http://schemas.openxmlformats.org/presentationml/2006/main">
  <p:tag name="MH_OLD_SHAPE_ID" val="102"/>
  <p:tag name="REFSHAPE" val="105553146004440"/>
</p:tagLst>
</file>

<file path=ppt/tags/tag1291.xml><?xml version="1.0" encoding="utf-8"?>
<p:tagLst xmlns:p="http://schemas.openxmlformats.org/presentationml/2006/main">
  <p:tag name="MH_OLD_SHAPE_ID" val="103"/>
  <p:tag name="REFSHAPE" val="105553146004888"/>
</p:tagLst>
</file>

<file path=ppt/tags/tag1292.xml><?xml version="1.0" encoding="utf-8"?>
<p:tagLst xmlns:p="http://schemas.openxmlformats.org/presentationml/2006/main">
  <p:tag name="MH_OLD_SHAPE_ID" val="104"/>
  <p:tag name="REFSHAPE" val="105553146005336"/>
</p:tagLst>
</file>

<file path=ppt/tags/tag1293.xml><?xml version="1.0" encoding="utf-8"?>
<p:tagLst xmlns:p="http://schemas.openxmlformats.org/presentationml/2006/main">
  <p:tag name="MH_OLD_SHAPE_ID" val="105"/>
  <p:tag name="REFSHAPE" val="105553146005784"/>
</p:tagLst>
</file>

<file path=ppt/tags/tag1294.xml><?xml version="1.0" encoding="utf-8"?>
<p:tagLst xmlns:p="http://schemas.openxmlformats.org/presentationml/2006/main">
  <p:tag name="MH_OLD_SHAPE_ID" val="106"/>
  <p:tag name="REFSHAPE" val="105553146006232"/>
</p:tagLst>
</file>

<file path=ppt/tags/tag1295.xml><?xml version="1.0" encoding="utf-8"?>
<p:tagLst xmlns:p="http://schemas.openxmlformats.org/presentationml/2006/main">
  <p:tag name="MH_OLD_SHAPE_ID" val="107"/>
  <p:tag name="REFSHAPE" val="105553146006680"/>
</p:tagLst>
</file>

<file path=ppt/tags/tag1296.xml><?xml version="1.0" encoding="utf-8"?>
<p:tagLst xmlns:p="http://schemas.openxmlformats.org/presentationml/2006/main">
  <p:tag name="MH_OLD_SHAPE_ID" val="108"/>
  <p:tag name="REFSHAPE" val="105553146007128"/>
</p:tagLst>
</file>

<file path=ppt/tags/tag1297.xml><?xml version="1.0" encoding="utf-8"?>
<p:tagLst xmlns:p="http://schemas.openxmlformats.org/presentationml/2006/main">
  <p:tag name="MH_OLD_SHAPE_ID" val="109"/>
  <p:tag name="REFSHAPE" val="105553146007576"/>
</p:tagLst>
</file>

<file path=ppt/tags/tag1298.xml><?xml version="1.0" encoding="utf-8"?>
<p:tagLst xmlns:p="http://schemas.openxmlformats.org/presentationml/2006/main">
  <p:tag name="MH_OLD_SHAPE_ID" val="110"/>
  <p:tag name="REFSHAPE" val="105553146008024"/>
</p:tagLst>
</file>

<file path=ppt/tags/tag1299.xml><?xml version="1.0" encoding="utf-8"?>
<p:tagLst xmlns:p="http://schemas.openxmlformats.org/presentationml/2006/main">
  <p:tag name="MH_OLD_SHAPE_ID" val="111"/>
  <p:tag name="REFSHAPE" val="105553146008472"/>
</p:tagLst>
</file>

<file path=ppt/tags/tag13.xml><?xml version="1.0" encoding="utf-8"?>
<p:tagLst xmlns:p="http://schemas.openxmlformats.org/presentationml/2006/main">
  <p:tag name="MH_OLD_SHAPE_ID" val="16"/>
  <p:tag name="REFSHAPE" val="105553145608728"/>
</p:tagLst>
</file>

<file path=ppt/tags/tag130.xml><?xml version="1.0" encoding="utf-8"?>
<p:tagLst xmlns:p="http://schemas.openxmlformats.org/presentationml/2006/main">
  <p:tag name="MH_OLD_SHAPE_ID" val="32"/>
  <p:tag name="REFSHAPE" val="105553145476984"/>
</p:tagLst>
</file>

<file path=ppt/tags/tag1300.xml><?xml version="1.0" encoding="utf-8"?>
<p:tagLst xmlns:p="http://schemas.openxmlformats.org/presentationml/2006/main">
  <p:tag name="MH_OLD_SHAPE_ID" val="112"/>
  <p:tag name="REFSHAPE" val="105553146008920"/>
</p:tagLst>
</file>

<file path=ppt/tags/tag1301.xml><?xml version="1.0" encoding="utf-8"?>
<p:tagLst xmlns:p="http://schemas.openxmlformats.org/presentationml/2006/main">
  <p:tag name="MH_OLD_SHAPE_ID" val="113"/>
  <p:tag name="REFSHAPE" val="105553146009368"/>
</p:tagLst>
</file>

<file path=ppt/tags/tag1302.xml><?xml version="1.0" encoding="utf-8"?>
<p:tagLst xmlns:p="http://schemas.openxmlformats.org/presentationml/2006/main">
  <p:tag name="MH_OLD_SHAPE_ID" val="114"/>
  <p:tag name="REFSHAPE" val="105553146009816"/>
</p:tagLst>
</file>

<file path=ppt/tags/tag1303.xml><?xml version="1.0" encoding="utf-8"?>
<p:tagLst xmlns:p="http://schemas.openxmlformats.org/presentationml/2006/main">
  <p:tag name="MH_OLD_SHAPE_ID" val="115"/>
  <p:tag name="REFSHAPE" val="105553146010264"/>
</p:tagLst>
</file>

<file path=ppt/tags/tag1304.xml><?xml version="1.0" encoding="utf-8"?>
<p:tagLst xmlns:p="http://schemas.openxmlformats.org/presentationml/2006/main">
  <p:tag name="MH_OLD_SHAPE_ID" val="116"/>
  <p:tag name="REFSHAPE" val="105553146010712"/>
</p:tagLst>
</file>

<file path=ppt/tags/tag1305.xml><?xml version="1.0" encoding="utf-8"?>
<p:tagLst xmlns:p="http://schemas.openxmlformats.org/presentationml/2006/main">
  <p:tag name="MH_OLD_SHAPE_ID" val="117"/>
  <p:tag name="REFSHAPE" val="105553146011160"/>
</p:tagLst>
</file>

<file path=ppt/tags/tag1306.xml><?xml version="1.0" encoding="utf-8"?>
<p:tagLst xmlns:p="http://schemas.openxmlformats.org/presentationml/2006/main">
  <p:tag name="MH_OLD_SHAPE_ID" val="118"/>
  <p:tag name="REFSHAPE" val="105553146011608"/>
</p:tagLst>
</file>

<file path=ppt/tags/tag1307.xml><?xml version="1.0" encoding="utf-8"?>
<p:tagLst xmlns:p="http://schemas.openxmlformats.org/presentationml/2006/main">
  <p:tag name="MH_OLD_SHAPE_ID" val="119"/>
  <p:tag name="REFSHAPE" val="105553146012056"/>
</p:tagLst>
</file>

<file path=ppt/tags/tag1308.xml><?xml version="1.0" encoding="utf-8"?>
<p:tagLst xmlns:p="http://schemas.openxmlformats.org/presentationml/2006/main">
  <p:tag name="MH_OLD_SHAPE_ID" val="120"/>
  <p:tag name="REFSHAPE" val="105553146012504"/>
</p:tagLst>
</file>

<file path=ppt/tags/tag1309.xml><?xml version="1.0" encoding="utf-8"?>
<p:tagLst xmlns:p="http://schemas.openxmlformats.org/presentationml/2006/main">
  <p:tag name="MH_OLD_SHAPE_ID" val="121"/>
  <p:tag name="REFSHAPE" val="105553146012952"/>
</p:tagLst>
</file>

<file path=ppt/tags/tag131.xml><?xml version="1.0" encoding="utf-8"?>
<p:tagLst xmlns:p="http://schemas.openxmlformats.org/presentationml/2006/main">
  <p:tag name="MH_OLD_SHAPE_ID" val="33"/>
  <p:tag name="REFSHAPE" val="105553145477432"/>
</p:tagLst>
</file>

<file path=ppt/tags/tag1310.xml><?xml version="1.0" encoding="utf-8"?>
<p:tagLst xmlns:p="http://schemas.openxmlformats.org/presentationml/2006/main">
  <p:tag name="MH_OLD_SHAPE_ID" val="122"/>
  <p:tag name="REFSHAPE" val="105553146013400"/>
</p:tagLst>
</file>

<file path=ppt/tags/tag1311.xml><?xml version="1.0" encoding="utf-8"?>
<p:tagLst xmlns:p="http://schemas.openxmlformats.org/presentationml/2006/main">
  <p:tag name="MH_OLD_SHAPE_ID" val="123"/>
  <p:tag name="REFSHAPE" val="105553146013624"/>
</p:tagLst>
</file>

<file path=ppt/tags/tag1312.xml><?xml version="1.0" encoding="utf-8"?>
<p:tagLst xmlns:p="http://schemas.openxmlformats.org/presentationml/2006/main">
  <p:tag name="MH_OLD_SHAPE_ID" val="71"/>
  <p:tag name="REFSHAPE" val="105553146013848"/>
</p:tagLst>
</file>

<file path=ppt/tags/tag1313.xml><?xml version="1.0" encoding="utf-8"?>
<p:tagLst xmlns:p="http://schemas.openxmlformats.org/presentationml/2006/main">
  <p:tag name="MH_OLD_SHAPE_ID" val="65"/>
  <p:tag name="REFSHAPE" val="105553146014072"/>
</p:tagLst>
</file>

<file path=ppt/tags/tag1314.xml><?xml version="1.0" encoding="utf-8"?>
<p:tagLst xmlns:p="http://schemas.openxmlformats.org/presentationml/2006/main">
  <p:tag name="MH_OLD_SHAPE_ID" val="124"/>
  <p:tag name="REFSHAPE" val="105553146014296"/>
</p:tagLst>
</file>

<file path=ppt/tags/tag1315.xml><?xml version="1.0" encoding="utf-8"?>
<p:tagLst xmlns:p="http://schemas.openxmlformats.org/presentationml/2006/main">
  <p:tag name="MH_OLD_SHAPE_ID" val="63"/>
  <p:tag name="REFSHAPE" val="105553146014520"/>
</p:tagLst>
</file>

<file path=ppt/tags/tag1316.xml><?xml version="1.0" encoding="utf-8"?>
<p:tagLst xmlns:p="http://schemas.openxmlformats.org/presentationml/2006/main">
  <p:tag name="MH_OLD_SHAPE_ID" val="64"/>
  <p:tag name="REFSHAPE" val="105553146014744"/>
</p:tagLst>
</file>

<file path=ppt/tags/tag1317.xml><?xml version="1.0" encoding="utf-8"?>
<p:tagLst xmlns:p="http://schemas.openxmlformats.org/presentationml/2006/main">
  <p:tag name="MH_OLD_SHAPE_ID" val="65"/>
  <p:tag name="REFSHAPE" val="105553146014968"/>
</p:tagLst>
</file>

<file path=ppt/tags/tag1318.xml><?xml version="1.0" encoding="utf-8"?>
<p:tagLst xmlns:p="http://schemas.openxmlformats.org/presentationml/2006/main">
  <p:tag name="MH_OLD_SHAPE_ID" val="68"/>
  <p:tag name="REFSHAPE" val="105553146015192"/>
</p:tagLst>
</file>

<file path=ppt/tags/tag1319.xml><?xml version="1.0" encoding="utf-8"?>
<p:tagLst xmlns:p="http://schemas.openxmlformats.org/presentationml/2006/main">
  <p:tag name="MH_OLD_SHAPE_ID" val="69"/>
  <p:tag name="REFSHAPE" val="105553146015640"/>
</p:tagLst>
</file>

<file path=ppt/tags/tag132.xml><?xml version="1.0" encoding="utf-8"?>
<p:tagLst xmlns:p="http://schemas.openxmlformats.org/presentationml/2006/main">
  <p:tag name="MH_OLD_SHAPE_ID" val="34"/>
  <p:tag name="REFSHAPE" val="105553145477880"/>
</p:tagLst>
</file>

<file path=ppt/tags/tag1320.xml><?xml version="1.0" encoding="utf-8"?>
<p:tagLst xmlns:p="http://schemas.openxmlformats.org/presentationml/2006/main">
  <p:tag name="MH_OLD_SHAPE_ID" val="70"/>
  <p:tag name="REFSHAPE" val="105553146016088"/>
</p:tagLst>
</file>

<file path=ppt/tags/tag1321.xml><?xml version="1.0" encoding="utf-8"?>
<p:tagLst xmlns:p="http://schemas.openxmlformats.org/presentationml/2006/main">
  <p:tag name="MH_OLD_SHAPE_ID" val="72"/>
  <p:tag name="REFSHAPE" val="105553146016536"/>
</p:tagLst>
</file>

<file path=ppt/tags/tag1322.xml><?xml version="1.0" encoding="utf-8"?>
<p:tagLst xmlns:p="http://schemas.openxmlformats.org/presentationml/2006/main">
  <p:tag name="MH_OLD_SHAPE_ID" val="73"/>
  <p:tag name="REFSHAPE" val="105553146016984"/>
</p:tagLst>
</file>

<file path=ppt/tags/tag1323.xml><?xml version="1.0" encoding="utf-8"?>
<p:tagLst xmlns:p="http://schemas.openxmlformats.org/presentationml/2006/main">
  <p:tag name="MH_OLD_SHAPE_ID" val="74"/>
  <p:tag name="REFSHAPE" val="105553146017432"/>
</p:tagLst>
</file>

<file path=ppt/tags/tag1324.xml><?xml version="1.0" encoding="utf-8"?>
<p:tagLst xmlns:p="http://schemas.openxmlformats.org/presentationml/2006/main">
  <p:tag name="MH_OLD_SHAPE_ID" val="75"/>
  <p:tag name="REFSHAPE" val="105553146017880"/>
</p:tagLst>
</file>

<file path=ppt/tags/tag1325.xml><?xml version="1.0" encoding="utf-8"?>
<p:tagLst xmlns:p="http://schemas.openxmlformats.org/presentationml/2006/main">
  <p:tag name="MH_OLD_SHAPE_ID" val="76"/>
  <p:tag name="REFSHAPE" val="105553146018328"/>
</p:tagLst>
</file>

<file path=ppt/tags/tag1326.xml><?xml version="1.0" encoding="utf-8"?>
<p:tagLst xmlns:p="http://schemas.openxmlformats.org/presentationml/2006/main">
  <p:tag name="MH_OLD_SHAPE_ID" val="77"/>
  <p:tag name="REFSHAPE" val="105553146018776"/>
</p:tagLst>
</file>

<file path=ppt/tags/tag1327.xml><?xml version="1.0" encoding="utf-8"?>
<p:tagLst xmlns:p="http://schemas.openxmlformats.org/presentationml/2006/main">
  <p:tag name="MH_OLD_SHAPE_ID" val="78"/>
  <p:tag name="REFSHAPE" val="105553146019224"/>
</p:tagLst>
</file>

<file path=ppt/tags/tag1328.xml><?xml version="1.0" encoding="utf-8"?>
<p:tagLst xmlns:p="http://schemas.openxmlformats.org/presentationml/2006/main">
  <p:tag name="MH_OLD_SHAPE_ID" val="79"/>
  <p:tag name="REFSHAPE" val="105553146019672"/>
</p:tagLst>
</file>

<file path=ppt/tags/tag1329.xml><?xml version="1.0" encoding="utf-8"?>
<p:tagLst xmlns:p="http://schemas.openxmlformats.org/presentationml/2006/main">
  <p:tag name="MH_OLD_SHAPE_ID" val="80"/>
  <p:tag name="REFSHAPE" val="105553145889080"/>
</p:tagLst>
</file>

<file path=ppt/tags/tag133.xml><?xml version="1.0" encoding="utf-8"?>
<p:tagLst xmlns:p="http://schemas.openxmlformats.org/presentationml/2006/main">
  <p:tag name="MH_OLD_SHAPE_ID" val="41"/>
  <p:tag name="REFSHAPE" val="105553145478328"/>
</p:tagLst>
</file>

<file path=ppt/tags/tag1330.xml><?xml version="1.0" encoding="utf-8"?>
<p:tagLst xmlns:p="http://schemas.openxmlformats.org/presentationml/2006/main">
  <p:tag name="MH_OLD_SHAPE_ID" val="81"/>
  <p:tag name="REFSHAPE" val="105553145889528"/>
</p:tagLst>
</file>

<file path=ppt/tags/tag1331.xml><?xml version="1.0" encoding="utf-8"?>
<p:tagLst xmlns:p="http://schemas.openxmlformats.org/presentationml/2006/main">
  <p:tag name="MH_OLD_SHAPE_ID" val="82"/>
  <p:tag name="REFSHAPE" val="105553145889976"/>
</p:tagLst>
</file>

<file path=ppt/tags/tag1332.xml><?xml version="1.0" encoding="utf-8"?>
<p:tagLst xmlns:p="http://schemas.openxmlformats.org/presentationml/2006/main">
  <p:tag name="MH_OLD_SHAPE_ID" val="83"/>
  <p:tag name="REFSHAPE" val="105553145890424"/>
</p:tagLst>
</file>

<file path=ppt/tags/tag1333.xml><?xml version="1.0" encoding="utf-8"?>
<p:tagLst xmlns:p="http://schemas.openxmlformats.org/presentationml/2006/main">
  <p:tag name="MH_OLD_SHAPE_ID" val="84"/>
  <p:tag name="REFSHAPE" val="105553145890872"/>
</p:tagLst>
</file>

<file path=ppt/tags/tag1334.xml><?xml version="1.0" encoding="utf-8"?>
<p:tagLst xmlns:p="http://schemas.openxmlformats.org/presentationml/2006/main">
  <p:tag name="MH_OLD_SHAPE_ID" val="86"/>
  <p:tag name="REFSHAPE" val="105553145891320"/>
</p:tagLst>
</file>

<file path=ppt/tags/tag1335.xml><?xml version="1.0" encoding="utf-8"?>
<p:tagLst xmlns:p="http://schemas.openxmlformats.org/presentationml/2006/main">
  <p:tag name="MH_OLD_SHAPE_ID" val="87"/>
  <p:tag name="REFSHAPE" val="105553145891768"/>
</p:tagLst>
</file>

<file path=ppt/tags/tag1336.xml><?xml version="1.0" encoding="utf-8"?>
<p:tagLst xmlns:p="http://schemas.openxmlformats.org/presentationml/2006/main">
  <p:tag name="MH_OLD_SHAPE_ID" val="88"/>
  <p:tag name="REFSHAPE" val="105553145892216"/>
</p:tagLst>
</file>

<file path=ppt/tags/tag1337.xml><?xml version="1.0" encoding="utf-8"?>
<p:tagLst xmlns:p="http://schemas.openxmlformats.org/presentationml/2006/main">
  <p:tag name="MH_OLD_SHAPE_ID" val="89"/>
  <p:tag name="REFSHAPE" val="105553145892664"/>
</p:tagLst>
</file>

<file path=ppt/tags/tag1338.xml><?xml version="1.0" encoding="utf-8"?>
<p:tagLst xmlns:p="http://schemas.openxmlformats.org/presentationml/2006/main">
  <p:tag name="MH_OLD_SHAPE_ID" val="90"/>
  <p:tag name="REFSHAPE" val="105553145893112"/>
</p:tagLst>
</file>

<file path=ppt/tags/tag1339.xml><?xml version="1.0" encoding="utf-8"?>
<p:tagLst xmlns:p="http://schemas.openxmlformats.org/presentationml/2006/main">
  <p:tag name="MH_OLD_SHAPE_ID" val="91"/>
  <p:tag name="REFSHAPE" val="105553145893560"/>
</p:tagLst>
</file>

<file path=ppt/tags/tag134.xml><?xml version="1.0" encoding="utf-8"?>
<p:tagLst xmlns:p="http://schemas.openxmlformats.org/presentationml/2006/main">
  <p:tag name="MH_OLD_SHAPE_ID" val="42"/>
  <p:tag name="REFSHAPE" val="105553145478552"/>
</p:tagLst>
</file>

<file path=ppt/tags/tag1340.xml><?xml version="1.0" encoding="utf-8"?>
<p:tagLst xmlns:p="http://schemas.openxmlformats.org/presentationml/2006/main">
  <p:tag name="MH_OLD_SHAPE_ID" val="92"/>
  <p:tag name="REFSHAPE" val="105553145894008"/>
</p:tagLst>
</file>

<file path=ppt/tags/tag1341.xml><?xml version="1.0" encoding="utf-8"?>
<p:tagLst xmlns:p="http://schemas.openxmlformats.org/presentationml/2006/main">
  <p:tag name="MH_OLD_SHAPE_ID" val="93"/>
  <p:tag name="REFSHAPE" val="105553145894456"/>
</p:tagLst>
</file>

<file path=ppt/tags/tag1342.xml><?xml version="1.0" encoding="utf-8"?>
<p:tagLst xmlns:p="http://schemas.openxmlformats.org/presentationml/2006/main">
  <p:tag name="MH_OLD_SHAPE_ID" val="94"/>
  <p:tag name="REFSHAPE" val="105553145894904"/>
</p:tagLst>
</file>

<file path=ppt/tags/tag1343.xml><?xml version="1.0" encoding="utf-8"?>
<p:tagLst xmlns:p="http://schemas.openxmlformats.org/presentationml/2006/main">
  <p:tag name="MH_OLD_SHAPE_ID" val="95"/>
  <p:tag name="REFSHAPE" val="105553145895352"/>
</p:tagLst>
</file>

<file path=ppt/tags/tag1344.xml><?xml version="1.0" encoding="utf-8"?>
<p:tagLst xmlns:p="http://schemas.openxmlformats.org/presentationml/2006/main">
  <p:tag name="MH_OLD_SHAPE_ID" val="96"/>
  <p:tag name="REFSHAPE" val="105553145895800"/>
</p:tagLst>
</file>

<file path=ppt/tags/tag1345.xml><?xml version="1.0" encoding="utf-8"?>
<p:tagLst xmlns:p="http://schemas.openxmlformats.org/presentationml/2006/main">
  <p:tag name="MH_OLD_SHAPE_ID" val="97"/>
  <p:tag name="REFSHAPE" val="105553145896248"/>
</p:tagLst>
</file>

<file path=ppt/tags/tag1346.xml><?xml version="1.0" encoding="utf-8"?>
<p:tagLst xmlns:p="http://schemas.openxmlformats.org/presentationml/2006/main">
  <p:tag name="MH_OLD_SHAPE_ID" val="99"/>
  <p:tag name="REFSHAPE" val="105553145896696"/>
</p:tagLst>
</file>

<file path=ppt/tags/tag1347.xml><?xml version="1.0" encoding="utf-8"?>
<p:tagLst xmlns:p="http://schemas.openxmlformats.org/presentationml/2006/main">
  <p:tag name="MH_OLD_SHAPE_ID" val="100"/>
  <p:tag name="REFSHAPE" val="105553145897144"/>
</p:tagLst>
</file>

<file path=ppt/tags/tag1348.xml><?xml version="1.0" encoding="utf-8"?>
<p:tagLst xmlns:p="http://schemas.openxmlformats.org/presentationml/2006/main">
  <p:tag name="MH_OLD_SHAPE_ID" val="101"/>
  <p:tag name="REFSHAPE" val="105553145897592"/>
</p:tagLst>
</file>

<file path=ppt/tags/tag1349.xml><?xml version="1.0" encoding="utf-8"?>
<p:tagLst xmlns:p="http://schemas.openxmlformats.org/presentationml/2006/main">
  <p:tag name="MH_OLD_SHAPE_ID" val="102"/>
  <p:tag name="REFSHAPE" val="105553145898040"/>
</p:tagLst>
</file>

<file path=ppt/tags/tag135.xml><?xml version="1.0" encoding="utf-8"?>
<p:tagLst xmlns:p="http://schemas.openxmlformats.org/presentationml/2006/main">
  <p:tag name="MH_OLD_SHAPE_ID" val="43"/>
  <p:tag name="REFSHAPE" val="105553145478776"/>
</p:tagLst>
</file>

<file path=ppt/tags/tag1350.xml><?xml version="1.0" encoding="utf-8"?>
<p:tagLst xmlns:p="http://schemas.openxmlformats.org/presentationml/2006/main">
  <p:tag name="MH_OLD_SHAPE_ID" val="103"/>
  <p:tag name="REFSHAPE" val="105553145898488"/>
</p:tagLst>
</file>

<file path=ppt/tags/tag1351.xml><?xml version="1.0" encoding="utf-8"?>
<p:tagLst xmlns:p="http://schemas.openxmlformats.org/presentationml/2006/main">
  <p:tag name="MH_OLD_SHAPE_ID" val="104"/>
  <p:tag name="REFSHAPE" val="105553145898936"/>
</p:tagLst>
</file>

<file path=ppt/tags/tag1352.xml><?xml version="1.0" encoding="utf-8"?>
<p:tagLst xmlns:p="http://schemas.openxmlformats.org/presentationml/2006/main">
  <p:tag name="MH_OLD_SHAPE_ID" val="105"/>
  <p:tag name="REFSHAPE" val="105553145899384"/>
</p:tagLst>
</file>

<file path=ppt/tags/tag1353.xml><?xml version="1.0" encoding="utf-8"?>
<p:tagLst xmlns:p="http://schemas.openxmlformats.org/presentationml/2006/main">
  <p:tag name="MH_OLD_SHAPE_ID" val="106"/>
  <p:tag name="REFSHAPE" val="105553145899832"/>
</p:tagLst>
</file>

<file path=ppt/tags/tag1354.xml><?xml version="1.0" encoding="utf-8"?>
<p:tagLst xmlns:p="http://schemas.openxmlformats.org/presentationml/2006/main">
  <p:tag name="MH_OLD_SHAPE_ID" val="107"/>
  <p:tag name="REFSHAPE" val="105553145900280"/>
</p:tagLst>
</file>

<file path=ppt/tags/tag1355.xml><?xml version="1.0" encoding="utf-8"?>
<p:tagLst xmlns:p="http://schemas.openxmlformats.org/presentationml/2006/main">
  <p:tag name="MH_OLD_SHAPE_ID" val="108"/>
  <p:tag name="REFSHAPE" val="105553145900728"/>
</p:tagLst>
</file>

<file path=ppt/tags/tag1356.xml><?xml version="1.0" encoding="utf-8"?>
<p:tagLst xmlns:p="http://schemas.openxmlformats.org/presentationml/2006/main">
  <p:tag name="MH_OLD_SHAPE_ID" val="109"/>
  <p:tag name="REFSHAPE" val="105553145901176"/>
</p:tagLst>
</file>

<file path=ppt/tags/tag1357.xml><?xml version="1.0" encoding="utf-8"?>
<p:tagLst xmlns:p="http://schemas.openxmlformats.org/presentationml/2006/main">
  <p:tag name="MH_OLD_SHAPE_ID" val="110"/>
  <p:tag name="REFSHAPE" val="105553145901624"/>
</p:tagLst>
</file>

<file path=ppt/tags/tag1358.xml><?xml version="1.0" encoding="utf-8"?>
<p:tagLst xmlns:p="http://schemas.openxmlformats.org/presentationml/2006/main">
  <p:tag name="MH_OLD_SHAPE_ID" val="111"/>
  <p:tag name="REFSHAPE" val="105553145902072"/>
</p:tagLst>
</file>

<file path=ppt/tags/tag1359.xml><?xml version="1.0" encoding="utf-8"?>
<p:tagLst xmlns:p="http://schemas.openxmlformats.org/presentationml/2006/main">
  <p:tag name="MH_OLD_SHAPE_ID" val="112"/>
  <p:tag name="REFSHAPE" val="105553145902520"/>
</p:tagLst>
</file>

<file path=ppt/tags/tag136.xml><?xml version="1.0" encoding="utf-8"?>
<p:tagLst xmlns:p="http://schemas.openxmlformats.org/presentationml/2006/main">
  <p:tag name="MH_OLD_SHAPE_ID" val="44"/>
  <p:tag name="REFSHAPE" val="105553145479000"/>
</p:tagLst>
</file>

<file path=ppt/tags/tag1360.xml><?xml version="1.0" encoding="utf-8"?>
<p:tagLst xmlns:p="http://schemas.openxmlformats.org/presentationml/2006/main">
  <p:tag name="MH_OLD_SHAPE_ID" val="113"/>
  <p:tag name="REFSHAPE" val="105553145902968"/>
</p:tagLst>
</file>

<file path=ppt/tags/tag1361.xml><?xml version="1.0" encoding="utf-8"?>
<p:tagLst xmlns:p="http://schemas.openxmlformats.org/presentationml/2006/main">
  <p:tag name="MH_OLD_SHAPE_ID" val="114"/>
  <p:tag name="REFSHAPE" val="105553145903416"/>
</p:tagLst>
</file>

<file path=ppt/tags/tag1362.xml><?xml version="1.0" encoding="utf-8"?>
<p:tagLst xmlns:p="http://schemas.openxmlformats.org/presentationml/2006/main">
  <p:tag name="MH_OLD_SHAPE_ID" val="115"/>
  <p:tag name="REFSHAPE" val="105553145903864"/>
</p:tagLst>
</file>

<file path=ppt/tags/tag1363.xml><?xml version="1.0" encoding="utf-8"?>
<p:tagLst xmlns:p="http://schemas.openxmlformats.org/presentationml/2006/main">
  <p:tag name="MH_OLD_SHAPE_ID" val="116"/>
  <p:tag name="REFSHAPE" val="105553145904312"/>
</p:tagLst>
</file>

<file path=ppt/tags/tag1364.xml><?xml version="1.0" encoding="utf-8"?>
<p:tagLst xmlns:p="http://schemas.openxmlformats.org/presentationml/2006/main">
  <p:tag name="MH_OLD_SHAPE_ID" val="117"/>
  <p:tag name="REFSHAPE" val="105553145904760"/>
</p:tagLst>
</file>

<file path=ppt/tags/tag1365.xml><?xml version="1.0" encoding="utf-8"?>
<p:tagLst xmlns:p="http://schemas.openxmlformats.org/presentationml/2006/main">
  <p:tag name="MH_OLD_SHAPE_ID" val="118"/>
  <p:tag name="REFSHAPE" val="105553145905240"/>
</p:tagLst>
</file>

<file path=ppt/tags/tag1366.xml><?xml version="1.0" encoding="utf-8"?>
<p:tagLst xmlns:p="http://schemas.openxmlformats.org/presentationml/2006/main">
  <p:tag name="MH_OLD_SHAPE_ID" val="119"/>
  <p:tag name="REFSHAPE" val="105553145905688"/>
</p:tagLst>
</file>

<file path=ppt/tags/tag1367.xml><?xml version="1.0" encoding="utf-8"?>
<p:tagLst xmlns:p="http://schemas.openxmlformats.org/presentationml/2006/main">
  <p:tag name="MH_OLD_SHAPE_ID" val="120"/>
  <p:tag name="REFSHAPE" val="105553145906136"/>
</p:tagLst>
</file>

<file path=ppt/tags/tag1368.xml><?xml version="1.0" encoding="utf-8"?>
<p:tagLst xmlns:p="http://schemas.openxmlformats.org/presentationml/2006/main">
  <p:tag name="MH_OLD_SHAPE_ID" val="121"/>
  <p:tag name="REFSHAPE" val="105553145906584"/>
</p:tagLst>
</file>

<file path=ppt/tags/tag1369.xml><?xml version="1.0" encoding="utf-8"?>
<p:tagLst xmlns:p="http://schemas.openxmlformats.org/presentationml/2006/main">
  <p:tag name="MH_OLD_SHAPE_ID" val="122"/>
  <p:tag name="REFSHAPE" val="105553145907032"/>
</p:tagLst>
</file>

<file path=ppt/tags/tag137.xml><?xml version="1.0" encoding="utf-8"?>
<p:tagLst xmlns:p="http://schemas.openxmlformats.org/presentationml/2006/main">
  <p:tag name="MH_OLD_SHAPE_ID" val="36"/>
  <p:tag name="REFSHAPE" val="105553145479256"/>
</p:tagLst>
</file>

<file path=ppt/tags/tag1370.xml><?xml version="1.0" encoding="utf-8"?>
<p:tagLst xmlns:p="http://schemas.openxmlformats.org/presentationml/2006/main">
  <p:tag name="MH_OLD_SHAPE_ID" val="123"/>
  <p:tag name="REFSHAPE" val="105553145907256"/>
</p:tagLst>
</file>

<file path=ppt/tags/tag1371.xml><?xml version="1.0" encoding="utf-8"?>
<p:tagLst xmlns:p="http://schemas.openxmlformats.org/presentationml/2006/main">
  <p:tag name="MH_OLD_SHAPE_ID" val="125"/>
  <p:tag name="REFSHAPE" val="105553145907480"/>
</p:tagLst>
</file>

<file path=ppt/tags/tag1372.xml><?xml version="1.0" encoding="utf-8"?>
<p:tagLst xmlns:p="http://schemas.openxmlformats.org/presentationml/2006/main">
  <p:tag name="MH_OLD_SHAPE_ID" val="71"/>
  <p:tag name="REFSHAPE" val="105553145907704"/>
</p:tagLst>
</file>

<file path=ppt/tags/tag1373.xml><?xml version="1.0" encoding="utf-8"?>
<p:tagLst xmlns:p="http://schemas.openxmlformats.org/presentationml/2006/main">
  <p:tag name="MH_OLD_SHAPE_ID" val="160"/>
  <p:tag name="REFSHAPE" val="105553145907928"/>
</p:tagLst>
</file>

<file path=ppt/tags/tag1374.xml><?xml version="1.0" encoding="utf-8"?>
<p:tagLst xmlns:p="http://schemas.openxmlformats.org/presentationml/2006/main">
  <p:tag name="MH_OLD_SHAPE_ID" val="161"/>
  <p:tag name="REFSHAPE" val="105553145908376"/>
</p:tagLst>
</file>

<file path=ppt/tags/tag1375.xml><?xml version="1.0" encoding="utf-8"?>
<p:tagLst xmlns:p="http://schemas.openxmlformats.org/presentationml/2006/main">
  <p:tag name="MH_OLD_SHAPE_ID" val="162"/>
  <p:tag name="REFSHAPE" val="105553145908824"/>
</p:tagLst>
</file>

<file path=ppt/tags/tag1376.xml><?xml version="1.0" encoding="utf-8"?>
<p:tagLst xmlns:p="http://schemas.openxmlformats.org/presentationml/2006/main">
  <p:tag name="MH_OLD_SHAPE_ID" val="163"/>
  <p:tag name="REFSHAPE" val="105553145909272"/>
</p:tagLst>
</file>

<file path=ppt/tags/tag1377.xml><?xml version="1.0" encoding="utf-8"?>
<p:tagLst xmlns:p="http://schemas.openxmlformats.org/presentationml/2006/main">
  <p:tag name="MH_OLD_SHAPE_ID" val="164"/>
  <p:tag name="REFSHAPE" val="105553145909720"/>
</p:tagLst>
</file>

<file path=ppt/tags/tag1378.xml><?xml version="1.0" encoding="utf-8"?>
<p:tagLst xmlns:p="http://schemas.openxmlformats.org/presentationml/2006/main">
  <p:tag name="MH_OLD_SHAPE_ID" val="165"/>
  <p:tag name="REFSHAPE" val="105553145910168"/>
</p:tagLst>
</file>

<file path=ppt/tags/tag1379.xml><?xml version="1.0" encoding="utf-8"?>
<p:tagLst xmlns:p="http://schemas.openxmlformats.org/presentationml/2006/main">
  <p:tag name="MH_OLD_SHAPE_ID" val="166"/>
  <p:tag name="REFSHAPE" val="105553145910616"/>
</p:tagLst>
</file>

<file path=ppt/tags/tag138.xml><?xml version="1.0" encoding="utf-8"?>
<p:tagLst xmlns:p="http://schemas.openxmlformats.org/presentationml/2006/main">
  <p:tag name="MH_OLD_SHAPE_ID" val="2"/>
  <p:tag name="REFSHAPE" val="105553145479480"/>
</p:tagLst>
</file>

<file path=ppt/tags/tag1380.xml><?xml version="1.0" encoding="utf-8"?>
<p:tagLst xmlns:p="http://schemas.openxmlformats.org/presentationml/2006/main">
  <p:tag name="MH_OLD_SHAPE_ID" val="167"/>
  <p:tag name="REFSHAPE" val="105553145911064"/>
</p:tagLst>
</file>

<file path=ppt/tags/tag1381.xml><?xml version="1.0" encoding="utf-8"?>
<p:tagLst xmlns:p="http://schemas.openxmlformats.org/presentationml/2006/main">
  <p:tag name="MH_OLD_SHAPE_ID" val="168"/>
  <p:tag name="REFSHAPE" val="105553145911512"/>
</p:tagLst>
</file>

<file path=ppt/tags/tag1382.xml><?xml version="1.0" encoding="utf-8"?>
<p:tagLst xmlns:p="http://schemas.openxmlformats.org/presentationml/2006/main">
  <p:tag name="MH_OLD_SHAPE_ID" val="169"/>
  <p:tag name="REFSHAPE" val="105553145911960"/>
</p:tagLst>
</file>

<file path=ppt/tags/tag1383.xml><?xml version="1.0" encoding="utf-8"?>
<p:tagLst xmlns:p="http://schemas.openxmlformats.org/presentationml/2006/main">
  <p:tag name="MH_OLD_SHAPE_ID" val="170"/>
  <p:tag name="REFSHAPE" val="105553145912408"/>
</p:tagLst>
</file>

<file path=ppt/tags/tag1384.xml><?xml version="1.0" encoding="utf-8"?>
<p:tagLst xmlns:p="http://schemas.openxmlformats.org/presentationml/2006/main">
  <p:tag name="MH_OLD_SHAPE_ID" val="171"/>
  <p:tag name="REFSHAPE" val="105553145912856"/>
</p:tagLst>
</file>

<file path=ppt/tags/tag1385.xml><?xml version="1.0" encoding="utf-8"?>
<p:tagLst xmlns:p="http://schemas.openxmlformats.org/presentationml/2006/main">
  <p:tag name="MH_OLD_SHAPE_ID" val="172"/>
  <p:tag name="REFSHAPE" val="105553145913304"/>
</p:tagLst>
</file>

<file path=ppt/tags/tag1386.xml><?xml version="1.0" encoding="utf-8"?>
<p:tagLst xmlns:p="http://schemas.openxmlformats.org/presentationml/2006/main">
  <p:tag name="MH_OLD_SHAPE_ID" val="173"/>
  <p:tag name="REFSHAPE" val="105553145913752"/>
</p:tagLst>
</file>

<file path=ppt/tags/tag1387.xml><?xml version="1.0" encoding="utf-8"?>
<p:tagLst xmlns:p="http://schemas.openxmlformats.org/presentationml/2006/main">
  <p:tag name="MH_OLD_SHAPE_ID" val="174"/>
  <p:tag name="REFSHAPE" val="105553145914200"/>
</p:tagLst>
</file>

<file path=ppt/tags/tag1388.xml><?xml version="1.0" encoding="utf-8"?>
<p:tagLst xmlns:p="http://schemas.openxmlformats.org/presentationml/2006/main">
  <p:tag name="MH_OLD_SHAPE_ID" val="175"/>
  <p:tag name="REFSHAPE" val="105553145914648"/>
</p:tagLst>
</file>

<file path=ppt/tags/tag1389.xml><?xml version="1.0" encoding="utf-8"?>
<p:tagLst xmlns:p="http://schemas.openxmlformats.org/presentationml/2006/main">
  <p:tag name="MH_OLD_SHAPE_ID" val="148"/>
  <p:tag name="REFSHAPE" val="105553145915096"/>
</p:tagLst>
</file>

<file path=ppt/tags/tag139.xml><?xml version="1.0" encoding="utf-8"?>
<p:tagLst xmlns:p="http://schemas.openxmlformats.org/presentationml/2006/main">
  <p:tag name="MH_OLD_SHAPE_ID" val="39"/>
  <p:tag name="REFSHAPE" val="105553145479704"/>
</p:tagLst>
</file>

<file path=ppt/tags/tag1390.xml><?xml version="1.0" encoding="utf-8"?>
<p:tagLst xmlns:p="http://schemas.openxmlformats.org/presentationml/2006/main">
  <p:tag name="MH_OLD_SHAPE_ID" val="149"/>
  <p:tag name="REFSHAPE" val="105553145915544"/>
</p:tagLst>
</file>

<file path=ppt/tags/tag1391.xml><?xml version="1.0" encoding="utf-8"?>
<p:tagLst xmlns:p="http://schemas.openxmlformats.org/presentationml/2006/main">
  <p:tag name="MH_OLD_SHAPE_ID" val="150"/>
  <p:tag name="REFSHAPE" val="105553145915992"/>
</p:tagLst>
</file>

<file path=ppt/tags/tag1392.xml><?xml version="1.0" encoding="utf-8"?>
<p:tagLst xmlns:p="http://schemas.openxmlformats.org/presentationml/2006/main">
  <p:tag name="MH_OLD_SHAPE_ID" val="151"/>
  <p:tag name="REFSHAPE" val="105553145916440"/>
</p:tagLst>
</file>

<file path=ppt/tags/tag1393.xml><?xml version="1.0" encoding="utf-8"?>
<p:tagLst xmlns:p="http://schemas.openxmlformats.org/presentationml/2006/main">
  <p:tag name="MH_OLD_SHAPE_ID" val="152"/>
  <p:tag name="REFSHAPE" val="105553145916888"/>
</p:tagLst>
</file>

<file path=ppt/tags/tag1394.xml><?xml version="1.0" encoding="utf-8"?>
<p:tagLst xmlns:p="http://schemas.openxmlformats.org/presentationml/2006/main">
  <p:tag name="MH_OLD_SHAPE_ID" val="153"/>
  <p:tag name="REFSHAPE" val="105553145917336"/>
</p:tagLst>
</file>

<file path=ppt/tags/tag1395.xml><?xml version="1.0" encoding="utf-8"?>
<p:tagLst xmlns:p="http://schemas.openxmlformats.org/presentationml/2006/main">
  <p:tag name="MH_OLD_SHAPE_ID" val="154"/>
  <p:tag name="REFSHAPE" val="105553145917784"/>
</p:tagLst>
</file>

<file path=ppt/tags/tag1396.xml><?xml version="1.0" encoding="utf-8"?>
<p:tagLst xmlns:p="http://schemas.openxmlformats.org/presentationml/2006/main">
  <p:tag name="MH_OLD_SHAPE_ID" val="155"/>
  <p:tag name="REFSHAPE" val="105553145918232"/>
</p:tagLst>
</file>

<file path=ppt/tags/tag1397.xml><?xml version="1.0" encoding="utf-8"?>
<p:tagLst xmlns:p="http://schemas.openxmlformats.org/presentationml/2006/main">
  <p:tag name="MH_OLD_SHAPE_ID" val="156"/>
  <p:tag name="REFSHAPE" val="105553145918680"/>
</p:tagLst>
</file>

<file path=ppt/tags/tag1398.xml><?xml version="1.0" encoding="utf-8"?>
<p:tagLst xmlns:p="http://schemas.openxmlformats.org/presentationml/2006/main">
  <p:tag name="MH_OLD_SHAPE_ID" val="157"/>
  <p:tag name="REFSHAPE" val="105553145919128"/>
</p:tagLst>
</file>

<file path=ppt/tags/tag1399.xml><?xml version="1.0" encoding="utf-8"?>
<p:tagLst xmlns:p="http://schemas.openxmlformats.org/presentationml/2006/main">
  <p:tag name="MH_OLD_SHAPE_ID" val="158"/>
  <p:tag name="REFSHAPE" val="105553145919576"/>
</p:tagLst>
</file>

<file path=ppt/tags/tag14.xml><?xml version="1.0" encoding="utf-8"?>
<p:tagLst xmlns:p="http://schemas.openxmlformats.org/presentationml/2006/main">
  <p:tag name="MH_OLD_SHAPE_ID" val="17"/>
  <p:tag name="REFSHAPE" val="105553145597304"/>
</p:tagLst>
</file>

<file path=ppt/tags/tag140.xml><?xml version="1.0" encoding="utf-8"?>
<p:tagLst xmlns:p="http://schemas.openxmlformats.org/presentationml/2006/main">
  <p:tag name="MH_OLD_SHAPE_ID" val="40"/>
  <p:tag name="REFSHAPE" val="105553145479928"/>
</p:tagLst>
</file>

<file path=ppt/tags/tag1400.xml><?xml version="1.0" encoding="utf-8"?>
<p:tagLst xmlns:p="http://schemas.openxmlformats.org/presentationml/2006/main">
  <p:tag name="MH_OLD_SHAPE_ID" val="159"/>
  <p:tag name="REFSHAPE" val="105553145920024"/>
</p:tagLst>
</file>

<file path=ppt/tags/tag1401.xml><?xml version="1.0" encoding="utf-8"?>
<p:tagLst xmlns:p="http://schemas.openxmlformats.org/presentationml/2006/main">
  <p:tag name="MH_OLD_SHAPE_ID" val="125"/>
  <p:tag name="REFSHAPE" val="105553145920472"/>
</p:tagLst>
</file>

<file path=ppt/tags/tag1402.xml><?xml version="1.0" encoding="utf-8"?>
<p:tagLst xmlns:p="http://schemas.openxmlformats.org/presentationml/2006/main">
  <p:tag name="MH_OLD_SHAPE_ID" val="126"/>
  <p:tag name="REFSHAPE" val="105553145920920"/>
</p:tagLst>
</file>

<file path=ppt/tags/tag1403.xml><?xml version="1.0" encoding="utf-8"?>
<p:tagLst xmlns:p="http://schemas.openxmlformats.org/presentationml/2006/main">
  <p:tag name="MH_OLD_SHAPE_ID" val="127"/>
  <p:tag name="REFSHAPE" val="105553145921368"/>
</p:tagLst>
</file>

<file path=ppt/tags/tag1404.xml><?xml version="1.0" encoding="utf-8"?>
<p:tagLst xmlns:p="http://schemas.openxmlformats.org/presentationml/2006/main">
  <p:tag name="MH_OLD_SHAPE_ID" val="128"/>
  <p:tag name="REFSHAPE" val="105553145921848"/>
</p:tagLst>
</file>

<file path=ppt/tags/tag1405.xml><?xml version="1.0" encoding="utf-8"?>
<p:tagLst xmlns:p="http://schemas.openxmlformats.org/presentationml/2006/main">
  <p:tag name="MH_OLD_SHAPE_ID" val="129"/>
  <p:tag name="REFSHAPE" val="105553145922296"/>
</p:tagLst>
</file>

<file path=ppt/tags/tag1406.xml><?xml version="1.0" encoding="utf-8"?>
<p:tagLst xmlns:p="http://schemas.openxmlformats.org/presentationml/2006/main">
  <p:tag name="MH_OLD_SHAPE_ID" val="130"/>
  <p:tag name="REFSHAPE" val="105553145922744"/>
</p:tagLst>
</file>

<file path=ppt/tags/tag1407.xml><?xml version="1.0" encoding="utf-8"?>
<p:tagLst xmlns:p="http://schemas.openxmlformats.org/presentationml/2006/main">
  <p:tag name="MH_OLD_SHAPE_ID" val="131"/>
  <p:tag name="REFSHAPE" val="105553145923192"/>
</p:tagLst>
</file>

<file path=ppt/tags/tag1408.xml><?xml version="1.0" encoding="utf-8"?>
<p:tagLst xmlns:p="http://schemas.openxmlformats.org/presentationml/2006/main">
  <p:tag name="MH_OLD_SHAPE_ID" val="132"/>
  <p:tag name="REFSHAPE" val="105553145923640"/>
</p:tagLst>
</file>

<file path=ppt/tags/tag1409.xml><?xml version="1.0" encoding="utf-8"?>
<p:tagLst xmlns:p="http://schemas.openxmlformats.org/presentationml/2006/main">
  <p:tag name="MH_OLD_SHAPE_ID" val="133"/>
  <p:tag name="REFSHAPE" val="105553145924088"/>
</p:tagLst>
</file>

<file path=ppt/tags/tag141.xml><?xml version="1.0" encoding="utf-8"?>
<p:tagLst xmlns:p="http://schemas.openxmlformats.org/presentationml/2006/main">
  <p:tag name="MH_OLD_SHAPE_ID" val="45"/>
  <p:tag name="REFSHAPE" val="105553145480152"/>
</p:tagLst>
</file>

<file path=ppt/tags/tag1410.xml><?xml version="1.0" encoding="utf-8"?>
<p:tagLst xmlns:p="http://schemas.openxmlformats.org/presentationml/2006/main">
  <p:tag name="MH_OLD_SHAPE_ID" val="134"/>
  <p:tag name="REFSHAPE" val="105553145924536"/>
</p:tagLst>
</file>

<file path=ppt/tags/tag1411.xml><?xml version="1.0" encoding="utf-8"?>
<p:tagLst xmlns:p="http://schemas.openxmlformats.org/presentationml/2006/main">
  <p:tag name="MH_OLD_SHAPE_ID" val="135"/>
  <p:tag name="REFSHAPE" val="105553145924984"/>
</p:tagLst>
</file>

<file path=ppt/tags/tag1412.xml><?xml version="1.0" encoding="utf-8"?>
<p:tagLst xmlns:p="http://schemas.openxmlformats.org/presentationml/2006/main">
  <p:tag name="MH_OLD_SHAPE_ID" val="136"/>
  <p:tag name="REFSHAPE" val="105553145925432"/>
</p:tagLst>
</file>

<file path=ppt/tags/tag1413.xml><?xml version="1.0" encoding="utf-8"?>
<p:tagLst xmlns:p="http://schemas.openxmlformats.org/presentationml/2006/main">
  <p:tag name="MH_OLD_SHAPE_ID" val="137"/>
  <p:tag name="REFSHAPE" val="105553145925880"/>
</p:tagLst>
</file>

<file path=ppt/tags/tag1414.xml><?xml version="1.0" encoding="utf-8"?>
<p:tagLst xmlns:p="http://schemas.openxmlformats.org/presentationml/2006/main">
  <p:tag name="MH_OLD_SHAPE_ID" val="138"/>
  <p:tag name="REFSHAPE" val="105553145926328"/>
</p:tagLst>
</file>

<file path=ppt/tags/tag1415.xml><?xml version="1.0" encoding="utf-8"?>
<p:tagLst xmlns:p="http://schemas.openxmlformats.org/presentationml/2006/main">
  <p:tag name="MH_OLD_SHAPE_ID" val="139"/>
  <p:tag name="REFSHAPE" val="105553145926776"/>
</p:tagLst>
</file>

<file path=ppt/tags/tag1416.xml><?xml version="1.0" encoding="utf-8"?>
<p:tagLst xmlns:p="http://schemas.openxmlformats.org/presentationml/2006/main">
  <p:tag name="MH_OLD_SHAPE_ID" val="140"/>
  <p:tag name="REFSHAPE" val="105553145927224"/>
</p:tagLst>
</file>

<file path=ppt/tags/tag1417.xml><?xml version="1.0" encoding="utf-8"?>
<p:tagLst xmlns:p="http://schemas.openxmlformats.org/presentationml/2006/main">
  <p:tag name="MH_OLD_SHAPE_ID" val="141"/>
  <p:tag name="REFSHAPE" val="105553145927672"/>
</p:tagLst>
</file>

<file path=ppt/tags/tag1418.xml><?xml version="1.0" encoding="utf-8"?>
<p:tagLst xmlns:p="http://schemas.openxmlformats.org/presentationml/2006/main">
  <p:tag name="MH_OLD_SHAPE_ID" val="142"/>
  <p:tag name="REFSHAPE" val="105553145928120"/>
</p:tagLst>
</file>

<file path=ppt/tags/tag1419.xml><?xml version="1.0" encoding="utf-8"?>
<p:tagLst xmlns:p="http://schemas.openxmlformats.org/presentationml/2006/main">
  <p:tag name="MH_OLD_SHAPE_ID" val="143"/>
  <p:tag name="REFSHAPE" val="105553145928568"/>
</p:tagLst>
</file>

<file path=ppt/tags/tag142.xml><?xml version="1.0" encoding="utf-8"?>
<p:tagLst xmlns:p="http://schemas.openxmlformats.org/presentationml/2006/main">
  <p:tag name="MH_OLD_SHAPE_ID" val="46"/>
  <p:tag name="REFSHAPE" val="105553145480376"/>
</p:tagLst>
</file>

<file path=ppt/tags/tag1420.xml><?xml version="1.0" encoding="utf-8"?>
<p:tagLst xmlns:p="http://schemas.openxmlformats.org/presentationml/2006/main">
  <p:tag name="MH_OLD_SHAPE_ID" val="144"/>
  <p:tag name="REFSHAPE" val="105553145929016"/>
</p:tagLst>
</file>

<file path=ppt/tags/tag1421.xml><?xml version="1.0" encoding="utf-8"?>
<p:tagLst xmlns:p="http://schemas.openxmlformats.org/presentationml/2006/main">
  <p:tag name="MH_OLD_SHAPE_ID" val="145"/>
  <p:tag name="REFSHAPE" val="105553145929464"/>
</p:tagLst>
</file>

<file path=ppt/tags/tag1422.xml><?xml version="1.0" encoding="utf-8"?>
<p:tagLst xmlns:p="http://schemas.openxmlformats.org/presentationml/2006/main">
  <p:tag name="MH_OLD_SHAPE_ID" val="146"/>
  <p:tag name="REFSHAPE" val="105553145929912"/>
</p:tagLst>
</file>

<file path=ppt/tags/tag1423.xml><?xml version="1.0" encoding="utf-8"?>
<p:tagLst xmlns:p="http://schemas.openxmlformats.org/presentationml/2006/main">
  <p:tag name="MH_OLD_SHAPE_ID" val="147"/>
  <p:tag name="REFSHAPE" val="105553145930360"/>
</p:tagLst>
</file>

<file path=ppt/tags/tag1424.xml><?xml version="1.0" encoding="utf-8"?>
<p:tagLst xmlns:p="http://schemas.openxmlformats.org/presentationml/2006/main">
  <p:tag name="MH_OLD_SHAPE_ID" val="57"/>
  <p:tag name="REFSHAPE" val="105553145930808"/>
</p:tagLst>
</file>

<file path=ppt/tags/tag1425.xml><?xml version="1.0" encoding="utf-8"?>
<p:tagLst xmlns:p="http://schemas.openxmlformats.org/presentationml/2006/main">
  <p:tag name="MH_OLD_SHAPE_ID" val="160"/>
  <p:tag name="REFSHAPE" val="105553145931032"/>
</p:tagLst>
</file>

<file path=ppt/tags/tag1426.xml><?xml version="1.0" encoding="utf-8"?>
<p:tagLst xmlns:p="http://schemas.openxmlformats.org/presentationml/2006/main">
  <p:tag name="MH_OLD_SHAPE_ID" val="161"/>
  <p:tag name="REFSHAPE" val="105553145931480"/>
</p:tagLst>
</file>

<file path=ppt/tags/tag1427.xml><?xml version="1.0" encoding="utf-8"?>
<p:tagLst xmlns:p="http://schemas.openxmlformats.org/presentationml/2006/main">
  <p:tag name="MH_OLD_SHAPE_ID" val="162"/>
  <p:tag name="REFSHAPE" val="105553145931928"/>
</p:tagLst>
</file>

<file path=ppt/tags/tag1428.xml><?xml version="1.0" encoding="utf-8"?>
<p:tagLst xmlns:p="http://schemas.openxmlformats.org/presentationml/2006/main">
  <p:tag name="MH_OLD_SHAPE_ID" val="163"/>
  <p:tag name="REFSHAPE" val="105553145932376"/>
</p:tagLst>
</file>

<file path=ppt/tags/tag1429.xml><?xml version="1.0" encoding="utf-8"?>
<p:tagLst xmlns:p="http://schemas.openxmlformats.org/presentationml/2006/main">
  <p:tag name="MH_OLD_SHAPE_ID" val="164"/>
  <p:tag name="REFSHAPE" val="105553145932824"/>
</p:tagLst>
</file>

<file path=ppt/tags/tag143.xml><?xml version="1.0" encoding="utf-8"?>
<p:tagLst xmlns:p="http://schemas.openxmlformats.org/presentationml/2006/main">
  <p:tag name="MH_OLD_SHAPE_ID" val="47"/>
  <p:tag name="REFSHAPE" val="105553145480600"/>
</p:tagLst>
</file>

<file path=ppt/tags/tag1430.xml><?xml version="1.0" encoding="utf-8"?>
<p:tagLst xmlns:p="http://schemas.openxmlformats.org/presentationml/2006/main">
  <p:tag name="MH_OLD_SHAPE_ID" val="165"/>
  <p:tag name="REFSHAPE" val="105553145933272"/>
</p:tagLst>
</file>

<file path=ppt/tags/tag1431.xml><?xml version="1.0" encoding="utf-8"?>
<p:tagLst xmlns:p="http://schemas.openxmlformats.org/presentationml/2006/main">
  <p:tag name="MH_OLD_SHAPE_ID" val="166"/>
  <p:tag name="REFSHAPE" val="105553145933720"/>
</p:tagLst>
</file>

<file path=ppt/tags/tag1432.xml><?xml version="1.0" encoding="utf-8"?>
<p:tagLst xmlns:p="http://schemas.openxmlformats.org/presentationml/2006/main">
  <p:tag name="MH_OLD_SHAPE_ID" val="167"/>
  <p:tag name="REFSHAPE" val="105553145934168"/>
</p:tagLst>
</file>

<file path=ppt/tags/tag1433.xml><?xml version="1.0" encoding="utf-8"?>
<p:tagLst xmlns:p="http://schemas.openxmlformats.org/presentationml/2006/main">
  <p:tag name="MH_OLD_SHAPE_ID" val="168"/>
  <p:tag name="REFSHAPE" val="105553145934616"/>
</p:tagLst>
</file>

<file path=ppt/tags/tag1434.xml><?xml version="1.0" encoding="utf-8"?>
<p:tagLst xmlns:p="http://schemas.openxmlformats.org/presentationml/2006/main">
  <p:tag name="MH_OLD_SHAPE_ID" val="169"/>
  <p:tag name="REFSHAPE" val="105553145935064"/>
</p:tagLst>
</file>

<file path=ppt/tags/tag1435.xml><?xml version="1.0" encoding="utf-8"?>
<p:tagLst xmlns:p="http://schemas.openxmlformats.org/presentationml/2006/main">
  <p:tag name="MH_OLD_SHAPE_ID" val="170"/>
  <p:tag name="REFSHAPE" val="105553145935512"/>
</p:tagLst>
</file>

<file path=ppt/tags/tag1436.xml><?xml version="1.0" encoding="utf-8"?>
<p:tagLst xmlns:p="http://schemas.openxmlformats.org/presentationml/2006/main">
  <p:tag name="MH_OLD_SHAPE_ID" val="171"/>
  <p:tag name="REFSHAPE" val="105553145935960"/>
</p:tagLst>
</file>

<file path=ppt/tags/tag1437.xml><?xml version="1.0" encoding="utf-8"?>
<p:tagLst xmlns:p="http://schemas.openxmlformats.org/presentationml/2006/main">
  <p:tag name="MH_OLD_SHAPE_ID" val="172"/>
  <p:tag name="REFSHAPE" val="105553145936408"/>
</p:tagLst>
</file>

<file path=ppt/tags/tag1438.xml><?xml version="1.0" encoding="utf-8"?>
<p:tagLst xmlns:p="http://schemas.openxmlformats.org/presentationml/2006/main">
  <p:tag name="MH_OLD_SHAPE_ID" val="173"/>
  <p:tag name="REFSHAPE" val="105553145936856"/>
</p:tagLst>
</file>

<file path=ppt/tags/tag1439.xml><?xml version="1.0" encoding="utf-8"?>
<p:tagLst xmlns:p="http://schemas.openxmlformats.org/presentationml/2006/main">
  <p:tag name="MH_OLD_SHAPE_ID" val="174"/>
  <p:tag name="REFSHAPE" val="105553145937304"/>
</p:tagLst>
</file>

<file path=ppt/tags/tag144.xml><?xml version="1.0" encoding="utf-8"?>
<p:tagLst xmlns:p="http://schemas.openxmlformats.org/presentationml/2006/main">
  <p:tag name="MH_OLD_SHAPE_ID" val="48"/>
  <p:tag name="REFSHAPE" val="105553145480824"/>
</p:tagLst>
</file>

<file path=ppt/tags/tag1440.xml><?xml version="1.0" encoding="utf-8"?>
<p:tagLst xmlns:p="http://schemas.openxmlformats.org/presentationml/2006/main">
  <p:tag name="MH_OLD_SHAPE_ID" val="175"/>
  <p:tag name="REFSHAPE" val="105553145937752"/>
</p:tagLst>
</file>

<file path=ppt/tags/tag1441.xml><?xml version="1.0" encoding="utf-8"?>
<p:tagLst xmlns:p="http://schemas.openxmlformats.org/presentationml/2006/main">
  <p:tag name="MH_OLD_SHAPE_ID" val="148"/>
  <p:tag name="REFSHAPE" val="105553145938232"/>
</p:tagLst>
</file>

<file path=ppt/tags/tag1442.xml><?xml version="1.0" encoding="utf-8"?>
<p:tagLst xmlns:p="http://schemas.openxmlformats.org/presentationml/2006/main">
  <p:tag name="MH_OLD_SHAPE_ID" val="149"/>
  <p:tag name="REFSHAPE" val="105553145938680"/>
</p:tagLst>
</file>

<file path=ppt/tags/tag1443.xml><?xml version="1.0" encoding="utf-8"?>
<p:tagLst xmlns:p="http://schemas.openxmlformats.org/presentationml/2006/main">
  <p:tag name="MH_OLD_SHAPE_ID" val="150"/>
  <p:tag name="REFSHAPE" val="105553145939128"/>
</p:tagLst>
</file>

<file path=ppt/tags/tag1444.xml><?xml version="1.0" encoding="utf-8"?>
<p:tagLst xmlns:p="http://schemas.openxmlformats.org/presentationml/2006/main">
  <p:tag name="MH_OLD_SHAPE_ID" val="151"/>
  <p:tag name="REFSHAPE" val="105553145939576"/>
</p:tagLst>
</file>

<file path=ppt/tags/tag1445.xml><?xml version="1.0" encoding="utf-8"?>
<p:tagLst xmlns:p="http://schemas.openxmlformats.org/presentationml/2006/main">
  <p:tag name="MH_OLD_SHAPE_ID" val="152"/>
  <p:tag name="REFSHAPE" val="105553145940024"/>
</p:tagLst>
</file>

<file path=ppt/tags/tag1446.xml><?xml version="1.0" encoding="utf-8"?>
<p:tagLst xmlns:p="http://schemas.openxmlformats.org/presentationml/2006/main">
  <p:tag name="MH_OLD_SHAPE_ID" val="153"/>
  <p:tag name="REFSHAPE" val="105553145940472"/>
</p:tagLst>
</file>

<file path=ppt/tags/tag1447.xml><?xml version="1.0" encoding="utf-8"?>
<p:tagLst xmlns:p="http://schemas.openxmlformats.org/presentationml/2006/main">
  <p:tag name="MH_OLD_SHAPE_ID" val="154"/>
  <p:tag name="REFSHAPE" val="105553145940920"/>
</p:tagLst>
</file>

<file path=ppt/tags/tag1448.xml><?xml version="1.0" encoding="utf-8"?>
<p:tagLst xmlns:p="http://schemas.openxmlformats.org/presentationml/2006/main">
  <p:tag name="MH_OLD_SHAPE_ID" val="155"/>
  <p:tag name="REFSHAPE" val="105553145941368"/>
</p:tagLst>
</file>

<file path=ppt/tags/tag1449.xml><?xml version="1.0" encoding="utf-8"?>
<p:tagLst xmlns:p="http://schemas.openxmlformats.org/presentationml/2006/main">
  <p:tag name="MH_OLD_SHAPE_ID" val="156"/>
  <p:tag name="REFSHAPE" val="105553145941816"/>
</p:tagLst>
</file>

<file path=ppt/tags/tag145.xml><?xml version="1.0" encoding="utf-8"?>
<p:tagLst xmlns:p="http://schemas.openxmlformats.org/presentationml/2006/main">
  <p:tag name="MH_OLD_SHAPE_ID" val="66"/>
  <p:tag name="REFSHAPE" val="105553145481048"/>
</p:tagLst>
</file>

<file path=ppt/tags/tag1450.xml><?xml version="1.0" encoding="utf-8"?>
<p:tagLst xmlns:p="http://schemas.openxmlformats.org/presentationml/2006/main">
  <p:tag name="MH_OLD_SHAPE_ID" val="157"/>
  <p:tag name="REFSHAPE" val="105553145942264"/>
</p:tagLst>
</file>

<file path=ppt/tags/tag1451.xml><?xml version="1.0" encoding="utf-8"?>
<p:tagLst xmlns:p="http://schemas.openxmlformats.org/presentationml/2006/main">
  <p:tag name="MH_OLD_SHAPE_ID" val="158"/>
  <p:tag name="REFSHAPE" val="105553145942712"/>
</p:tagLst>
</file>

<file path=ppt/tags/tag1452.xml><?xml version="1.0" encoding="utf-8"?>
<p:tagLst xmlns:p="http://schemas.openxmlformats.org/presentationml/2006/main">
  <p:tag name="MH_OLD_SHAPE_ID" val="159"/>
  <p:tag name="REFSHAPE" val="105553145943160"/>
</p:tagLst>
</file>

<file path=ppt/tags/tag1453.xml><?xml version="1.0" encoding="utf-8"?>
<p:tagLst xmlns:p="http://schemas.openxmlformats.org/presentationml/2006/main">
  <p:tag name="MH_OLD_SHAPE_ID" val="125"/>
  <p:tag name="REFSHAPE" val="105553145943608"/>
</p:tagLst>
</file>

<file path=ppt/tags/tag1454.xml><?xml version="1.0" encoding="utf-8"?>
<p:tagLst xmlns:p="http://schemas.openxmlformats.org/presentationml/2006/main">
  <p:tag name="MH_OLD_SHAPE_ID" val="126"/>
  <p:tag name="REFSHAPE" val="105553145944056"/>
</p:tagLst>
</file>

<file path=ppt/tags/tag1455.xml><?xml version="1.0" encoding="utf-8"?>
<p:tagLst xmlns:p="http://schemas.openxmlformats.org/presentationml/2006/main">
  <p:tag name="MH_OLD_SHAPE_ID" val="127"/>
  <p:tag name="REFSHAPE" val="105553145944504"/>
</p:tagLst>
</file>

<file path=ppt/tags/tag1456.xml><?xml version="1.0" encoding="utf-8"?>
<p:tagLst xmlns:p="http://schemas.openxmlformats.org/presentationml/2006/main">
  <p:tag name="MH_OLD_SHAPE_ID" val="128"/>
  <p:tag name="REFSHAPE" val="105553145944952"/>
</p:tagLst>
</file>

<file path=ppt/tags/tag1457.xml><?xml version="1.0" encoding="utf-8"?>
<p:tagLst xmlns:p="http://schemas.openxmlformats.org/presentationml/2006/main">
  <p:tag name="MH_OLD_SHAPE_ID" val="129"/>
  <p:tag name="REFSHAPE" val="105553145945400"/>
</p:tagLst>
</file>

<file path=ppt/tags/tag1458.xml><?xml version="1.0" encoding="utf-8"?>
<p:tagLst xmlns:p="http://schemas.openxmlformats.org/presentationml/2006/main">
  <p:tag name="MH_OLD_SHAPE_ID" val="130"/>
  <p:tag name="REFSHAPE" val="105553145945848"/>
</p:tagLst>
</file>

<file path=ppt/tags/tag1459.xml><?xml version="1.0" encoding="utf-8"?>
<p:tagLst xmlns:p="http://schemas.openxmlformats.org/presentationml/2006/main">
  <p:tag name="MH_OLD_SHAPE_ID" val="131"/>
  <p:tag name="REFSHAPE" val="105553145946296"/>
</p:tagLst>
</file>

<file path=ppt/tags/tag146.xml><?xml version="1.0" encoding="utf-8"?>
<p:tagLst xmlns:p="http://schemas.openxmlformats.org/presentationml/2006/main">
  <p:tag name="MH_OLD_SHAPE_ID" val="70"/>
  <p:tag name="REFSHAPE" val="105553145481272"/>
</p:tagLst>
</file>

<file path=ppt/tags/tag1460.xml><?xml version="1.0" encoding="utf-8"?>
<p:tagLst xmlns:p="http://schemas.openxmlformats.org/presentationml/2006/main">
  <p:tag name="MH_OLD_SHAPE_ID" val="132"/>
  <p:tag name="REFSHAPE" val="105553145946744"/>
</p:tagLst>
</file>

<file path=ppt/tags/tag1461.xml><?xml version="1.0" encoding="utf-8"?>
<p:tagLst xmlns:p="http://schemas.openxmlformats.org/presentationml/2006/main">
  <p:tag name="MH_OLD_SHAPE_ID" val="133"/>
  <p:tag name="REFSHAPE" val="105553145947192"/>
</p:tagLst>
</file>

<file path=ppt/tags/tag1462.xml><?xml version="1.0" encoding="utf-8"?>
<p:tagLst xmlns:p="http://schemas.openxmlformats.org/presentationml/2006/main">
  <p:tag name="MH_OLD_SHAPE_ID" val="134"/>
  <p:tag name="REFSHAPE" val="105553145947640"/>
</p:tagLst>
</file>

<file path=ppt/tags/tag1463.xml><?xml version="1.0" encoding="utf-8"?>
<p:tagLst xmlns:p="http://schemas.openxmlformats.org/presentationml/2006/main">
  <p:tag name="MH_OLD_SHAPE_ID" val="135"/>
  <p:tag name="REFSHAPE" val="105553145948088"/>
</p:tagLst>
</file>

<file path=ppt/tags/tag1464.xml><?xml version="1.0" encoding="utf-8"?>
<p:tagLst xmlns:p="http://schemas.openxmlformats.org/presentationml/2006/main">
  <p:tag name="MH_OLD_SHAPE_ID" val="136"/>
  <p:tag name="REFSHAPE" val="105553145948536"/>
</p:tagLst>
</file>

<file path=ppt/tags/tag1465.xml><?xml version="1.0" encoding="utf-8"?>
<p:tagLst xmlns:p="http://schemas.openxmlformats.org/presentationml/2006/main">
  <p:tag name="MH_OLD_SHAPE_ID" val="137"/>
  <p:tag name="REFSHAPE" val="105553145948984"/>
</p:tagLst>
</file>

<file path=ppt/tags/tag1466.xml><?xml version="1.0" encoding="utf-8"?>
<p:tagLst xmlns:p="http://schemas.openxmlformats.org/presentationml/2006/main">
  <p:tag name="MH_OLD_SHAPE_ID" val="138"/>
  <p:tag name="REFSHAPE" val="105553145949432"/>
</p:tagLst>
</file>

<file path=ppt/tags/tag1467.xml><?xml version="1.0" encoding="utf-8"?>
<p:tagLst xmlns:p="http://schemas.openxmlformats.org/presentationml/2006/main">
  <p:tag name="MH_OLD_SHAPE_ID" val="139"/>
  <p:tag name="REFSHAPE" val="105553145949880"/>
</p:tagLst>
</file>

<file path=ppt/tags/tag1468.xml><?xml version="1.0" encoding="utf-8"?>
<p:tagLst xmlns:p="http://schemas.openxmlformats.org/presentationml/2006/main">
  <p:tag name="MH_OLD_SHAPE_ID" val="140"/>
  <p:tag name="REFSHAPE" val="105553145950328"/>
</p:tagLst>
</file>

<file path=ppt/tags/tag1469.xml><?xml version="1.0" encoding="utf-8"?>
<p:tagLst xmlns:p="http://schemas.openxmlformats.org/presentationml/2006/main">
  <p:tag name="MH_OLD_SHAPE_ID" val="141"/>
  <p:tag name="REFSHAPE" val="105553145950776"/>
</p:tagLst>
</file>

<file path=ppt/tags/tag147.xml><?xml version="1.0" encoding="utf-8"?>
<p:tagLst xmlns:p="http://schemas.openxmlformats.org/presentationml/2006/main">
  <p:tag name="MH_OLD_SHAPE_ID" val="4"/>
  <p:tag name="REFSHAPE" val="105553145481720"/>
</p:tagLst>
</file>

<file path=ppt/tags/tag1470.xml><?xml version="1.0" encoding="utf-8"?>
<p:tagLst xmlns:p="http://schemas.openxmlformats.org/presentationml/2006/main">
  <p:tag name="MH_OLD_SHAPE_ID" val="142"/>
  <p:tag name="REFSHAPE" val="105553145951224"/>
</p:tagLst>
</file>

<file path=ppt/tags/tag1471.xml><?xml version="1.0" encoding="utf-8"?>
<p:tagLst xmlns:p="http://schemas.openxmlformats.org/presentationml/2006/main">
  <p:tag name="MH_OLD_SHAPE_ID" val="143"/>
  <p:tag name="REFSHAPE" val="105553145951672"/>
</p:tagLst>
</file>

<file path=ppt/tags/tag1472.xml><?xml version="1.0" encoding="utf-8"?>
<p:tagLst xmlns:p="http://schemas.openxmlformats.org/presentationml/2006/main">
  <p:tag name="MH_OLD_SHAPE_ID" val="144"/>
  <p:tag name="REFSHAPE" val="105553145952120"/>
</p:tagLst>
</file>

<file path=ppt/tags/tag1473.xml><?xml version="1.0" encoding="utf-8"?>
<p:tagLst xmlns:p="http://schemas.openxmlformats.org/presentationml/2006/main">
  <p:tag name="MH_OLD_SHAPE_ID" val="145"/>
  <p:tag name="REFSHAPE" val="105553145952568"/>
</p:tagLst>
</file>

<file path=ppt/tags/tag1474.xml><?xml version="1.0" encoding="utf-8"?>
<p:tagLst xmlns:p="http://schemas.openxmlformats.org/presentationml/2006/main">
  <p:tag name="MH_OLD_SHAPE_ID" val="146"/>
  <p:tag name="REFSHAPE" val="105553145953016"/>
</p:tagLst>
</file>

<file path=ppt/tags/tag1475.xml><?xml version="1.0" encoding="utf-8"?>
<p:tagLst xmlns:p="http://schemas.openxmlformats.org/presentationml/2006/main">
  <p:tag name="MH_OLD_SHAPE_ID" val="147"/>
  <p:tag name="REFSHAPE" val="105553145953464"/>
</p:tagLst>
</file>

<file path=ppt/tags/tag1476.xml><?xml version="1.0" encoding="utf-8"?>
<p:tagLst xmlns:p="http://schemas.openxmlformats.org/presentationml/2006/main">
  <p:tag name="MH_OLD_SHAPE_ID" val="178"/>
  <p:tag name="REFSHAPE" val="105553145953912"/>
</p:tagLst>
</file>

<file path=ppt/tags/tag1477.xml><?xml version="1.0" encoding="utf-8"?>
<p:tagLst xmlns:p="http://schemas.openxmlformats.org/presentationml/2006/main">
  <p:tag name="MH_OLD_SHAPE_ID" val="179"/>
  <p:tag name="REFSHAPE" val="105553145954136"/>
</p:tagLst>
</file>

<file path=ppt/tags/tag1478.xml><?xml version="1.0" encoding="utf-8"?>
<p:tagLst xmlns:p="http://schemas.openxmlformats.org/presentationml/2006/main">
  <p:tag name="MH_OLD_SHAPE_ID" val="61"/>
  <p:tag name="REFSHAPE" val="105553145823320"/>
</p:tagLst>
</file>

<file path=ppt/tags/tag1479.xml><?xml version="1.0" encoding="utf-8"?>
<p:tagLst xmlns:p="http://schemas.openxmlformats.org/presentationml/2006/main">
  <p:tag name="MH_OLD_SHAPE_ID" val="63"/>
  <p:tag name="REFSHAPE" val="105553145823544"/>
</p:tagLst>
</file>

<file path=ppt/tags/tag148.xml><?xml version="1.0" encoding="utf-8"?>
<p:tagLst xmlns:p="http://schemas.openxmlformats.org/presentationml/2006/main">
  <p:tag name="MH_OLD_SHAPE_ID" val="127"/>
  <p:tag name="REFSHAPE" val="105553145481944"/>
</p:tagLst>
</file>

<file path=ppt/tags/tag1480.xml><?xml version="1.0" encoding="utf-8"?>
<p:tagLst xmlns:p="http://schemas.openxmlformats.org/presentationml/2006/main">
  <p:tag name="MH_OLD_SHAPE_ID" val="3"/>
  <p:tag name="REFSHAPE" val="105553145823768"/>
</p:tagLst>
</file>

<file path=ppt/tags/tag1481.xml><?xml version="1.0" encoding="utf-8"?>
<p:tagLst xmlns:p="http://schemas.openxmlformats.org/presentationml/2006/main">
  <p:tag name="MH_OLD_SHAPE_ID" val="64"/>
  <p:tag name="REFSHAPE" val="105553145823992"/>
</p:tagLst>
</file>

<file path=ppt/tags/tag1482.xml><?xml version="1.0" encoding="utf-8"?>
<p:tagLst xmlns:p="http://schemas.openxmlformats.org/presentationml/2006/main">
  <p:tag name="MH_OLD_SHAPE_ID" val="2"/>
  <p:tag name="REFSHAPE" val="105553145824216"/>
</p:tagLst>
</file>

<file path=ppt/tags/tag1483.xml><?xml version="1.0" encoding="utf-8"?>
<p:tagLst xmlns:p="http://schemas.openxmlformats.org/presentationml/2006/main">
  <p:tag name="MH_OLD_SHAPE_ID" val="160"/>
  <p:tag name="REFSHAPE" val="105553145824440"/>
</p:tagLst>
</file>

<file path=ppt/tags/tag1484.xml><?xml version="1.0" encoding="utf-8"?>
<p:tagLst xmlns:p="http://schemas.openxmlformats.org/presentationml/2006/main">
  <p:tag name="MH_OLD_SHAPE_ID" val="161"/>
  <p:tag name="REFSHAPE" val="105553145824888"/>
</p:tagLst>
</file>

<file path=ppt/tags/tag1485.xml><?xml version="1.0" encoding="utf-8"?>
<p:tagLst xmlns:p="http://schemas.openxmlformats.org/presentationml/2006/main">
  <p:tag name="MH_OLD_SHAPE_ID" val="162"/>
  <p:tag name="REFSHAPE" val="105553145825336"/>
</p:tagLst>
</file>

<file path=ppt/tags/tag1486.xml><?xml version="1.0" encoding="utf-8"?>
<p:tagLst xmlns:p="http://schemas.openxmlformats.org/presentationml/2006/main">
  <p:tag name="MH_OLD_SHAPE_ID" val="163"/>
  <p:tag name="REFSHAPE" val="105553145825784"/>
</p:tagLst>
</file>

<file path=ppt/tags/tag1487.xml><?xml version="1.0" encoding="utf-8"?>
<p:tagLst xmlns:p="http://schemas.openxmlformats.org/presentationml/2006/main">
  <p:tag name="MH_OLD_SHAPE_ID" val="164"/>
  <p:tag name="REFSHAPE" val="105553145826232"/>
</p:tagLst>
</file>

<file path=ppt/tags/tag1488.xml><?xml version="1.0" encoding="utf-8"?>
<p:tagLst xmlns:p="http://schemas.openxmlformats.org/presentationml/2006/main">
  <p:tag name="MH_OLD_SHAPE_ID" val="165"/>
  <p:tag name="REFSHAPE" val="105553145826680"/>
</p:tagLst>
</file>

<file path=ppt/tags/tag1489.xml><?xml version="1.0" encoding="utf-8"?>
<p:tagLst xmlns:p="http://schemas.openxmlformats.org/presentationml/2006/main">
  <p:tag name="MH_OLD_SHAPE_ID" val="166"/>
  <p:tag name="REFSHAPE" val="105553145827128"/>
</p:tagLst>
</file>

<file path=ppt/tags/tag149.xml><?xml version="1.0" encoding="utf-8"?>
<p:tagLst xmlns:p="http://schemas.openxmlformats.org/presentationml/2006/main">
  <p:tag name="MH_OLD_SHAPE_ID" val="128"/>
  <p:tag name="REFSHAPE" val="105553145482168"/>
</p:tagLst>
</file>

<file path=ppt/tags/tag1490.xml><?xml version="1.0" encoding="utf-8"?>
<p:tagLst xmlns:p="http://schemas.openxmlformats.org/presentationml/2006/main">
  <p:tag name="MH_OLD_SHAPE_ID" val="167"/>
  <p:tag name="REFSHAPE" val="105553145827576"/>
</p:tagLst>
</file>

<file path=ppt/tags/tag1491.xml><?xml version="1.0" encoding="utf-8"?>
<p:tagLst xmlns:p="http://schemas.openxmlformats.org/presentationml/2006/main">
  <p:tag name="MH_OLD_SHAPE_ID" val="168"/>
  <p:tag name="REFSHAPE" val="105553145828024"/>
</p:tagLst>
</file>

<file path=ppt/tags/tag1492.xml><?xml version="1.0" encoding="utf-8"?>
<p:tagLst xmlns:p="http://schemas.openxmlformats.org/presentationml/2006/main">
  <p:tag name="MH_OLD_SHAPE_ID" val="169"/>
  <p:tag name="REFSHAPE" val="105553145828472"/>
</p:tagLst>
</file>

<file path=ppt/tags/tag1493.xml><?xml version="1.0" encoding="utf-8"?>
<p:tagLst xmlns:p="http://schemas.openxmlformats.org/presentationml/2006/main">
  <p:tag name="MH_OLD_SHAPE_ID" val="170"/>
  <p:tag name="REFSHAPE" val="105553145828920"/>
</p:tagLst>
</file>

<file path=ppt/tags/tag1494.xml><?xml version="1.0" encoding="utf-8"?>
<p:tagLst xmlns:p="http://schemas.openxmlformats.org/presentationml/2006/main">
  <p:tag name="MH_OLD_SHAPE_ID" val="171"/>
  <p:tag name="REFSHAPE" val="105553145829368"/>
</p:tagLst>
</file>

<file path=ppt/tags/tag1495.xml><?xml version="1.0" encoding="utf-8"?>
<p:tagLst xmlns:p="http://schemas.openxmlformats.org/presentationml/2006/main">
  <p:tag name="MH_OLD_SHAPE_ID" val="172"/>
  <p:tag name="REFSHAPE" val="105553145829816"/>
</p:tagLst>
</file>

<file path=ppt/tags/tag1496.xml><?xml version="1.0" encoding="utf-8"?>
<p:tagLst xmlns:p="http://schemas.openxmlformats.org/presentationml/2006/main">
  <p:tag name="MH_OLD_SHAPE_ID" val="173"/>
  <p:tag name="REFSHAPE" val="105553145830264"/>
</p:tagLst>
</file>

<file path=ppt/tags/tag1497.xml><?xml version="1.0" encoding="utf-8"?>
<p:tagLst xmlns:p="http://schemas.openxmlformats.org/presentationml/2006/main">
  <p:tag name="MH_OLD_SHAPE_ID" val="174"/>
  <p:tag name="REFSHAPE" val="105553145830712"/>
</p:tagLst>
</file>

<file path=ppt/tags/tag1498.xml><?xml version="1.0" encoding="utf-8"?>
<p:tagLst xmlns:p="http://schemas.openxmlformats.org/presentationml/2006/main">
  <p:tag name="MH_OLD_SHAPE_ID" val="175"/>
  <p:tag name="REFSHAPE" val="105553145831160"/>
</p:tagLst>
</file>

<file path=ppt/tags/tag1499.xml><?xml version="1.0" encoding="utf-8"?>
<p:tagLst xmlns:p="http://schemas.openxmlformats.org/presentationml/2006/main">
  <p:tag name="MH_OLD_SHAPE_ID" val="148"/>
  <p:tag name="REFSHAPE" val="105553145831608"/>
</p:tagLst>
</file>

<file path=ppt/tags/tag15.xml><?xml version="1.0" encoding="utf-8"?>
<p:tagLst xmlns:p="http://schemas.openxmlformats.org/presentationml/2006/main">
  <p:tag name="MH_OLD_SHAPE_ID" val="18"/>
  <p:tag name="REFSHAPE" val="105553145597528"/>
</p:tagLst>
</file>

<file path=ppt/tags/tag150.xml><?xml version="1.0" encoding="utf-8"?>
<p:tagLst xmlns:p="http://schemas.openxmlformats.org/presentationml/2006/main">
  <p:tag name="MH_OLD_SHAPE_ID" val="63"/>
  <p:tag name="REFSHAPE" val="105553145482392"/>
</p:tagLst>
</file>

<file path=ppt/tags/tag1500.xml><?xml version="1.0" encoding="utf-8"?>
<p:tagLst xmlns:p="http://schemas.openxmlformats.org/presentationml/2006/main">
  <p:tag name="MH_OLD_SHAPE_ID" val="149"/>
  <p:tag name="REFSHAPE" val="105553145832056"/>
</p:tagLst>
</file>

<file path=ppt/tags/tag1501.xml><?xml version="1.0" encoding="utf-8"?>
<p:tagLst xmlns:p="http://schemas.openxmlformats.org/presentationml/2006/main">
  <p:tag name="MH_OLD_SHAPE_ID" val="150"/>
  <p:tag name="REFSHAPE" val="105553145832504"/>
</p:tagLst>
</file>

<file path=ppt/tags/tag1502.xml><?xml version="1.0" encoding="utf-8"?>
<p:tagLst xmlns:p="http://schemas.openxmlformats.org/presentationml/2006/main">
  <p:tag name="MH_OLD_SHAPE_ID" val="151"/>
  <p:tag name="REFSHAPE" val="105553145832952"/>
</p:tagLst>
</file>

<file path=ppt/tags/tag1503.xml><?xml version="1.0" encoding="utf-8"?>
<p:tagLst xmlns:p="http://schemas.openxmlformats.org/presentationml/2006/main">
  <p:tag name="MH_OLD_SHAPE_ID" val="152"/>
  <p:tag name="REFSHAPE" val="105553145833400"/>
</p:tagLst>
</file>

<file path=ppt/tags/tag1504.xml><?xml version="1.0" encoding="utf-8"?>
<p:tagLst xmlns:p="http://schemas.openxmlformats.org/presentationml/2006/main">
  <p:tag name="MH_OLD_SHAPE_ID" val="153"/>
  <p:tag name="REFSHAPE" val="105553145833848"/>
</p:tagLst>
</file>

<file path=ppt/tags/tag1505.xml><?xml version="1.0" encoding="utf-8"?>
<p:tagLst xmlns:p="http://schemas.openxmlformats.org/presentationml/2006/main">
  <p:tag name="MH_OLD_SHAPE_ID" val="154"/>
  <p:tag name="REFSHAPE" val="105553145834296"/>
</p:tagLst>
</file>

<file path=ppt/tags/tag1506.xml><?xml version="1.0" encoding="utf-8"?>
<p:tagLst xmlns:p="http://schemas.openxmlformats.org/presentationml/2006/main">
  <p:tag name="MH_OLD_SHAPE_ID" val="155"/>
  <p:tag name="REFSHAPE" val="105553145834744"/>
</p:tagLst>
</file>

<file path=ppt/tags/tag1507.xml><?xml version="1.0" encoding="utf-8"?>
<p:tagLst xmlns:p="http://schemas.openxmlformats.org/presentationml/2006/main">
  <p:tag name="MH_OLD_SHAPE_ID" val="156"/>
  <p:tag name="REFSHAPE" val="105553145835192"/>
</p:tagLst>
</file>

<file path=ppt/tags/tag1508.xml><?xml version="1.0" encoding="utf-8"?>
<p:tagLst xmlns:p="http://schemas.openxmlformats.org/presentationml/2006/main">
  <p:tag name="MH_OLD_SHAPE_ID" val="157"/>
  <p:tag name="REFSHAPE" val="105553145835640"/>
</p:tagLst>
</file>

<file path=ppt/tags/tag1509.xml><?xml version="1.0" encoding="utf-8"?>
<p:tagLst xmlns:p="http://schemas.openxmlformats.org/presentationml/2006/main">
  <p:tag name="MH_OLD_SHAPE_ID" val="158"/>
  <p:tag name="REFSHAPE" val="105553145836088"/>
</p:tagLst>
</file>

<file path=ppt/tags/tag151.xml><?xml version="1.0" encoding="utf-8"?>
<p:tagLst xmlns:p="http://schemas.openxmlformats.org/presentationml/2006/main">
  <p:tag name="MH_OLD_SHAPE_ID" val="64"/>
  <p:tag name="REFSHAPE" val="105553145482840"/>
</p:tagLst>
</file>

<file path=ppt/tags/tag1510.xml><?xml version="1.0" encoding="utf-8"?>
<p:tagLst xmlns:p="http://schemas.openxmlformats.org/presentationml/2006/main">
  <p:tag name="MH_OLD_SHAPE_ID" val="159"/>
  <p:tag name="REFSHAPE" val="105553145836536"/>
</p:tagLst>
</file>

<file path=ppt/tags/tag1511.xml><?xml version="1.0" encoding="utf-8"?>
<p:tagLst xmlns:p="http://schemas.openxmlformats.org/presentationml/2006/main">
  <p:tag name="MH_OLD_SHAPE_ID" val="125"/>
  <p:tag name="REFSHAPE" val="105553145836984"/>
</p:tagLst>
</file>

<file path=ppt/tags/tag1512.xml><?xml version="1.0" encoding="utf-8"?>
<p:tagLst xmlns:p="http://schemas.openxmlformats.org/presentationml/2006/main">
  <p:tag name="MH_OLD_SHAPE_ID" val="126"/>
  <p:tag name="REFSHAPE" val="105553145837432"/>
</p:tagLst>
</file>

<file path=ppt/tags/tag1513.xml><?xml version="1.0" encoding="utf-8"?>
<p:tagLst xmlns:p="http://schemas.openxmlformats.org/presentationml/2006/main">
  <p:tag name="MH_OLD_SHAPE_ID" val="127"/>
  <p:tag name="REFSHAPE" val="105553145837880"/>
</p:tagLst>
</file>

<file path=ppt/tags/tag1514.xml><?xml version="1.0" encoding="utf-8"?>
<p:tagLst xmlns:p="http://schemas.openxmlformats.org/presentationml/2006/main">
  <p:tag name="MH_OLD_SHAPE_ID" val="128"/>
  <p:tag name="REFSHAPE" val="105553145838328"/>
</p:tagLst>
</file>

<file path=ppt/tags/tag1515.xml><?xml version="1.0" encoding="utf-8"?>
<p:tagLst xmlns:p="http://schemas.openxmlformats.org/presentationml/2006/main">
  <p:tag name="MH_OLD_SHAPE_ID" val="129"/>
  <p:tag name="REFSHAPE" val="105553145838776"/>
</p:tagLst>
</file>

<file path=ppt/tags/tag1516.xml><?xml version="1.0" encoding="utf-8"?>
<p:tagLst xmlns:p="http://schemas.openxmlformats.org/presentationml/2006/main">
  <p:tag name="MH_OLD_SHAPE_ID" val="130"/>
  <p:tag name="REFSHAPE" val="105553145839224"/>
</p:tagLst>
</file>

<file path=ppt/tags/tag1517.xml><?xml version="1.0" encoding="utf-8"?>
<p:tagLst xmlns:p="http://schemas.openxmlformats.org/presentationml/2006/main">
  <p:tag name="MH_OLD_SHAPE_ID" val="131"/>
  <p:tag name="REFSHAPE" val="105553145839704"/>
</p:tagLst>
</file>

<file path=ppt/tags/tag1518.xml><?xml version="1.0" encoding="utf-8"?>
<p:tagLst xmlns:p="http://schemas.openxmlformats.org/presentationml/2006/main">
  <p:tag name="MH_OLD_SHAPE_ID" val="132"/>
  <p:tag name="REFSHAPE" val="105553145840152"/>
</p:tagLst>
</file>

<file path=ppt/tags/tag1519.xml><?xml version="1.0" encoding="utf-8"?>
<p:tagLst xmlns:p="http://schemas.openxmlformats.org/presentationml/2006/main">
  <p:tag name="MH_OLD_SHAPE_ID" val="133"/>
  <p:tag name="REFSHAPE" val="105553145840600"/>
</p:tagLst>
</file>

<file path=ppt/tags/tag152.xml><?xml version="1.0" encoding="utf-8"?>
<p:tagLst xmlns:p="http://schemas.openxmlformats.org/presentationml/2006/main">
  <p:tag name="MH_OLD_SHAPE_ID" val="65"/>
  <p:tag name="REFSHAPE" val="105553145483288"/>
</p:tagLst>
</file>

<file path=ppt/tags/tag1520.xml><?xml version="1.0" encoding="utf-8"?>
<p:tagLst xmlns:p="http://schemas.openxmlformats.org/presentationml/2006/main">
  <p:tag name="MH_OLD_SHAPE_ID" val="134"/>
  <p:tag name="REFSHAPE" val="105553145841048"/>
</p:tagLst>
</file>

<file path=ppt/tags/tag1521.xml><?xml version="1.0" encoding="utf-8"?>
<p:tagLst xmlns:p="http://schemas.openxmlformats.org/presentationml/2006/main">
  <p:tag name="MH_OLD_SHAPE_ID" val="135"/>
  <p:tag name="REFSHAPE" val="105553145841496"/>
</p:tagLst>
</file>

<file path=ppt/tags/tag1522.xml><?xml version="1.0" encoding="utf-8"?>
<p:tagLst xmlns:p="http://schemas.openxmlformats.org/presentationml/2006/main">
  <p:tag name="MH_OLD_SHAPE_ID" val="136"/>
  <p:tag name="REFSHAPE" val="105553145841944"/>
</p:tagLst>
</file>

<file path=ppt/tags/tag1523.xml><?xml version="1.0" encoding="utf-8"?>
<p:tagLst xmlns:p="http://schemas.openxmlformats.org/presentationml/2006/main">
  <p:tag name="MH_OLD_SHAPE_ID" val="137"/>
  <p:tag name="REFSHAPE" val="105553145842392"/>
</p:tagLst>
</file>

<file path=ppt/tags/tag1524.xml><?xml version="1.0" encoding="utf-8"?>
<p:tagLst xmlns:p="http://schemas.openxmlformats.org/presentationml/2006/main">
  <p:tag name="MH_OLD_SHAPE_ID" val="138"/>
  <p:tag name="REFSHAPE" val="105553145842840"/>
</p:tagLst>
</file>

<file path=ppt/tags/tag1525.xml><?xml version="1.0" encoding="utf-8"?>
<p:tagLst xmlns:p="http://schemas.openxmlformats.org/presentationml/2006/main">
  <p:tag name="MH_OLD_SHAPE_ID" val="139"/>
  <p:tag name="REFSHAPE" val="105553145843288"/>
</p:tagLst>
</file>

<file path=ppt/tags/tag1526.xml><?xml version="1.0" encoding="utf-8"?>
<p:tagLst xmlns:p="http://schemas.openxmlformats.org/presentationml/2006/main">
  <p:tag name="MH_OLD_SHAPE_ID" val="140"/>
  <p:tag name="REFSHAPE" val="105553145843736"/>
</p:tagLst>
</file>

<file path=ppt/tags/tag1527.xml><?xml version="1.0" encoding="utf-8"?>
<p:tagLst xmlns:p="http://schemas.openxmlformats.org/presentationml/2006/main">
  <p:tag name="MH_OLD_SHAPE_ID" val="141"/>
  <p:tag name="REFSHAPE" val="105553145844184"/>
</p:tagLst>
</file>

<file path=ppt/tags/tag1528.xml><?xml version="1.0" encoding="utf-8"?>
<p:tagLst xmlns:p="http://schemas.openxmlformats.org/presentationml/2006/main">
  <p:tag name="MH_OLD_SHAPE_ID" val="142"/>
  <p:tag name="REFSHAPE" val="105553145844632"/>
</p:tagLst>
</file>

<file path=ppt/tags/tag1529.xml><?xml version="1.0" encoding="utf-8"?>
<p:tagLst xmlns:p="http://schemas.openxmlformats.org/presentationml/2006/main">
  <p:tag name="MH_OLD_SHAPE_ID" val="143"/>
  <p:tag name="REFSHAPE" val="105553145845080"/>
</p:tagLst>
</file>

<file path=ppt/tags/tag153.xml><?xml version="1.0" encoding="utf-8"?>
<p:tagLst xmlns:p="http://schemas.openxmlformats.org/presentationml/2006/main">
  <p:tag name="MH_OLD_SHAPE_ID" val="67"/>
  <p:tag name="REFSHAPE" val="105553145483736"/>
</p:tagLst>
</file>

<file path=ppt/tags/tag1530.xml><?xml version="1.0" encoding="utf-8"?>
<p:tagLst xmlns:p="http://schemas.openxmlformats.org/presentationml/2006/main">
  <p:tag name="MH_OLD_SHAPE_ID" val="144"/>
  <p:tag name="REFSHAPE" val="105553145845528"/>
</p:tagLst>
</file>

<file path=ppt/tags/tag1531.xml><?xml version="1.0" encoding="utf-8"?>
<p:tagLst xmlns:p="http://schemas.openxmlformats.org/presentationml/2006/main">
  <p:tag name="MH_OLD_SHAPE_ID" val="145"/>
  <p:tag name="REFSHAPE" val="105553145845976"/>
</p:tagLst>
</file>

<file path=ppt/tags/tag1532.xml><?xml version="1.0" encoding="utf-8"?>
<p:tagLst xmlns:p="http://schemas.openxmlformats.org/presentationml/2006/main">
  <p:tag name="MH_OLD_SHAPE_ID" val="146"/>
  <p:tag name="REFSHAPE" val="105553145846424"/>
</p:tagLst>
</file>

<file path=ppt/tags/tag1533.xml><?xml version="1.0" encoding="utf-8"?>
<p:tagLst xmlns:p="http://schemas.openxmlformats.org/presentationml/2006/main">
  <p:tag name="MH_OLD_SHAPE_ID" val="147"/>
  <p:tag name="REFSHAPE" val="105553145846872"/>
</p:tagLst>
</file>

<file path=ppt/tags/tag1534.xml><?xml version="1.0" encoding="utf-8"?>
<p:tagLst xmlns:p="http://schemas.openxmlformats.org/presentationml/2006/main">
  <p:tag name="MH_OLD_SHAPE_ID" val="176"/>
  <p:tag name="REFSHAPE" val="105553145847320"/>
</p:tagLst>
</file>

<file path=ppt/tags/tag1535.xml><?xml version="1.0" encoding="utf-8"?>
<p:tagLst xmlns:p="http://schemas.openxmlformats.org/presentationml/2006/main">
  <p:tag name="MH_OLD_SHAPE_ID" val="178"/>
  <p:tag name="REFSHAPE" val="105553145847544"/>
</p:tagLst>
</file>

<file path=ppt/tags/tag1536.xml><?xml version="1.0" encoding="utf-8"?>
<p:tagLst xmlns:p="http://schemas.openxmlformats.org/presentationml/2006/main">
  <p:tag name="MH_OLD_SHAPE_ID" val="179"/>
  <p:tag name="REFSHAPE" val="105553145847768"/>
</p:tagLst>
</file>

<file path=ppt/tags/tag1537.xml><?xml version="1.0" encoding="utf-8"?>
<p:tagLst xmlns:p="http://schemas.openxmlformats.org/presentationml/2006/main">
  <p:tag name="MH_OLD_SHAPE_ID" val="61"/>
  <p:tag name="REFSHAPE" val="105553145847992"/>
</p:tagLst>
</file>

<file path=ppt/tags/tag1538.xml><?xml version="1.0" encoding="utf-8"?>
<p:tagLst xmlns:p="http://schemas.openxmlformats.org/presentationml/2006/main">
  <p:tag name="MH_OLD_SHAPE_ID" val="63"/>
  <p:tag name="REFSHAPE" val="105553145848216"/>
</p:tagLst>
</file>

<file path=ppt/tags/tag1539.xml><?xml version="1.0" encoding="utf-8"?>
<p:tagLst xmlns:p="http://schemas.openxmlformats.org/presentationml/2006/main">
  <p:tag name="MH_OLD_SHAPE_ID" val="2"/>
  <p:tag name="REFSHAPE" val="105553145848440"/>
</p:tagLst>
</file>

<file path=ppt/tags/tag154.xml><?xml version="1.0" encoding="utf-8"?>
<p:tagLst xmlns:p="http://schemas.openxmlformats.org/presentationml/2006/main">
  <p:tag name="MH_OLD_SHAPE_ID" val="68"/>
  <p:tag name="REFSHAPE" val="105553145484184"/>
</p:tagLst>
</file>

<file path=ppt/tags/tag1540.xml><?xml version="1.0" encoding="utf-8"?>
<p:tagLst xmlns:p="http://schemas.openxmlformats.org/presentationml/2006/main">
  <p:tag name="MH_OLD_SHAPE_ID" val="160"/>
  <p:tag name="REFSHAPE" val="105553145848664"/>
</p:tagLst>
</file>

<file path=ppt/tags/tag1541.xml><?xml version="1.0" encoding="utf-8"?>
<p:tagLst xmlns:p="http://schemas.openxmlformats.org/presentationml/2006/main">
  <p:tag name="MH_OLD_SHAPE_ID" val="161"/>
  <p:tag name="REFSHAPE" val="105553145849112"/>
</p:tagLst>
</file>

<file path=ppt/tags/tag1542.xml><?xml version="1.0" encoding="utf-8"?>
<p:tagLst xmlns:p="http://schemas.openxmlformats.org/presentationml/2006/main">
  <p:tag name="MH_OLD_SHAPE_ID" val="162"/>
  <p:tag name="REFSHAPE" val="105553145849560"/>
</p:tagLst>
</file>

<file path=ppt/tags/tag1543.xml><?xml version="1.0" encoding="utf-8"?>
<p:tagLst xmlns:p="http://schemas.openxmlformats.org/presentationml/2006/main">
  <p:tag name="MH_OLD_SHAPE_ID" val="163"/>
  <p:tag name="REFSHAPE" val="105553145850008"/>
</p:tagLst>
</file>

<file path=ppt/tags/tag1544.xml><?xml version="1.0" encoding="utf-8"?>
<p:tagLst xmlns:p="http://schemas.openxmlformats.org/presentationml/2006/main">
  <p:tag name="MH_OLD_SHAPE_ID" val="164"/>
  <p:tag name="REFSHAPE" val="105553145850456"/>
</p:tagLst>
</file>

<file path=ppt/tags/tag1545.xml><?xml version="1.0" encoding="utf-8"?>
<p:tagLst xmlns:p="http://schemas.openxmlformats.org/presentationml/2006/main">
  <p:tag name="MH_OLD_SHAPE_ID" val="165"/>
  <p:tag name="REFSHAPE" val="105553145850904"/>
</p:tagLst>
</file>

<file path=ppt/tags/tag1546.xml><?xml version="1.0" encoding="utf-8"?>
<p:tagLst xmlns:p="http://schemas.openxmlformats.org/presentationml/2006/main">
  <p:tag name="MH_OLD_SHAPE_ID" val="166"/>
  <p:tag name="REFSHAPE" val="105553145851352"/>
</p:tagLst>
</file>

<file path=ppt/tags/tag1547.xml><?xml version="1.0" encoding="utf-8"?>
<p:tagLst xmlns:p="http://schemas.openxmlformats.org/presentationml/2006/main">
  <p:tag name="MH_OLD_SHAPE_ID" val="167"/>
  <p:tag name="REFSHAPE" val="105553145851800"/>
</p:tagLst>
</file>

<file path=ppt/tags/tag1548.xml><?xml version="1.0" encoding="utf-8"?>
<p:tagLst xmlns:p="http://schemas.openxmlformats.org/presentationml/2006/main">
  <p:tag name="MH_OLD_SHAPE_ID" val="168"/>
  <p:tag name="REFSHAPE" val="105553145852248"/>
</p:tagLst>
</file>

<file path=ppt/tags/tag1549.xml><?xml version="1.0" encoding="utf-8"?>
<p:tagLst xmlns:p="http://schemas.openxmlformats.org/presentationml/2006/main">
  <p:tag name="MH_OLD_SHAPE_ID" val="169"/>
  <p:tag name="REFSHAPE" val="105553145852696"/>
</p:tagLst>
</file>

<file path=ppt/tags/tag155.xml><?xml version="1.0" encoding="utf-8"?>
<p:tagLst xmlns:p="http://schemas.openxmlformats.org/presentationml/2006/main">
  <p:tag name="MH_OLD_SHAPE_ID" val="69"/>
  <p:tag name="REFSHAPE" val="105553145484632"/>
</p:tagLst>
</file>

<file path=ppt/tags/tag1550.xml><?xml version="1.0" encoding="utf-8"?>
<p:tagLst xmlns:p="http://schemas.openxmlformats.org/presentationml/2006/main">
  <p:tag name="MH_OLD_SHAPE_ID" val="170"/>
  <p:tag name="REFSHAPE" val="105553145853144"/>
</p:tagLst>
</file>

<file path=ppt/tags/tag1551.xml><?xml version="1.0" encoding="utf-8"?>
<p:tagLst xmlns:p="http://schemas.openxmlformats.org/presentationml/2006/main">
  <p:tag name="MH_OLD_SHAPE_ID" val="171"/>
  <p:tag name="REFSHAPE" val="105553145853592"/>
</p:tagLst>
</file>

<file path=ppt/tags/tag1552.xml><?xml version="1.0" encoding="utf-8"?>
<p:tagLst xmlns:p="http://schemas.openxmlformats.org/presentationml/2006/main">
  <p:tag name="MH_OLD_SHAPE_ID" val="172"/>
  <p:tag name="REFSHAPE" val="105553145854040"/>
</p:tagLst>
</file>

<file path=ppt/tags/tag1553.xml><?xml version="1.0" encoding="utf-8"?>
<p:tagLst xmlns:p="http://schemas.openxmlformats.org/presentationml/2006/main">
  <p:tag name="MH_OLD_SHAPE_ID" val="173"/>
  <p:tag name="REFSHAPE" val="105553145854488"/>
</p:tagLst>
</file>

<file path=ppt/tags/tag1554.xml><?xml version="1.0" encoding="utf-8"?>
<p:tagLst xmlns:p="http://schemas.openxmlformats.org/presentationml/2006/main">
  <p:tag name="MH_OLD_SHAPE_ID" val="174"/>
  <p:tag name="REFSHAPE" val="105553145854936"/>
</p:tagLst>
</file>

<file path=ppt/tags/tag1555.xml><?xml version="1.0" encoding="utf-8"?>
<p:tagLst xmlns:p="http://schemas.openxmlformats.org/presentationml/2006/main">
  <p:tag name="MH_OLD_SHAPE_ID" val="175"/>
  <p:tag name="REFSHAPE" val="105553145855384"/>
</p:tagLst>
</file>

<file path=ppt/tags/tag1556.xml><?xml version="1.0" encoding="utf-8"?>
<p:tagLst xmlns:p="http://schemas.openxmlformats.org/presentationml/2006/main">
  <p:tag name="MH_OLD_SHAPE_ID" val="148"/>
  <p:tag name="REFSHAPE" val="105553145855832"/>
</p:tagLst>
</file>

<file path=ppt/tags/tag1557.xml><?xml version="1.0" encoding="utf-8"?>
<p:tagLst xmlns:p="http://schemas.openxmlformats.org/presentationml/2006/main">
  <p:tag name="MH_OLD_SHAPE_ID" val="149"/>
  <p:tag name="REFSHAPE" val="105553145856312"/>
</p:tagLst>
</file>

<file path=ppt/tags/tag1558.xml><?xml version="1.0" encoding="utf-8"?>
<p:tagLst xmlns:p="http://schemas.openxmlformats.org/presentationml/2006/main">
  <p:tag name="MH_OLD_SHAPE_ID" val="150"/>
  <p:tag name="REFSHAPE" val="105553145856760"/>
</p:tagLst>
</file>

<file path=ppt/tags/tag1559.xml><?xml version="1.0" encoding="utf-8"?>
<p:tagLst xmlns:p="http://schemas.openxmlformats.org/presentationml/2006/main">
  <p:tag name="MH_OLD_SHAPE_ID" val="151"/>
  <p:tag name="REFSHAPE" val="105553145857208"/>
</p:tagLst>
</file>

<file path=ppt/tags/tag156.xml><?xml version="1.0" encoding="utf-8"?>
<p:tagLst xmlns:p="http://schemas.openxmlformats.org/presentationml/2006/main">
  <p:tag name="MH_OLD_SHAPE_ID" val="71"/>
  <p:tag name="REFSHAPE" val="105553145485080"/>
</p:tagLst>
</file>

<file path=ppt/tags/tag1560.xml><?xml version="1.0" encoding="utf-8"?>
<p:tagLst xmlns:p="http://schemas.openxmlformats.org/presentationml/2006/main">
  <p:tag name="MH_OLD_SHAPE_ID" val="152"/>
  <p:tag name="REFSHAPE" val="105553145857656"/>
</p:tagLst>
</file>

<file path=ppt/tags/tag1561.xml><?xml version="1.0" encoding="utf-8"?>
<p:tagLst xmlns:p="http://schemas.openxmlformats.org/presentationml/2006/main">
  <p:tag name="MH_OLD_SHAPE_ID" val="153"/>
  <p:tag name="REFSHAPE" val="105553145858104"/>
</p:tagLst>
</file>

<file path=ppt/tags/tag1562.xml><?xml version="1.0" encoding="utf-8"?>
<p:tagLst xmlns:p="http://schemas.openxmlformats.org/presentationml/2006/main">
  <p:tag name="MH_OLD_SHAPE_ID" val="154"/>
  <p:tag name="REFSHAPE" val="105553145858552"/>
</p:tagLst>
</file>

<file path=ppt/tags/tag1563.xml><?xml version="1.0" encoding="utf-8"?>
<p:tagLst xmlns:p="http://schemas.openxmlformats.org/presentationml/2006/main">
  <p:tag name="MH_OLD_SHAPE_ID" val="155"/>
  <p:tag name="REFSHAPE" val="105553145859000"/>
</p:tagLst>
</file>

<file path=ppt/tags/tag1564.xml><?xml version="1.0" encoding="utf-8"?>
<p:tagLst xmlns:p="http://schemas.openxmlformats.org/presentationml/2006/main">
  <p:tag name="MH_OLD_SHAPE_ID" val="156"/>
  <p:tag name="REFSHAPE" val="105553145859448"/>
</p:tagLst>
</file>

<file path=ppt/tags/tag1565.xml><?xml version="1.0" encoding="utf-8"?>
<p:tagLst xmlns:p="http://schemas.openxmlformats.org/presentationml/2006/main">
  <p:tag name="MH_OLD_SHAPE_ID" val="157"/>
  <p:tag name="REFSHAPE" val="105553145859896"/>
</p:tagLst>
</file>

<file path=ppt/tags/tag1566.xml><?xml version="1.0" encoding="utf-8"?>
<p:tagLst xmlns:p="http://schemas.openxmlformats.org/presentationml/2006/main">
  <p:tag name="MH_OLD_SHAPE_ID" val="158"/>
  <p:tag name="REFSHAPE" val="105553145860344"/>
</p:tagLst>
</file>

<file path=ppt/tags/tag1567.xml><?xml version="1.0" encoding="utf-8"?>
<p:tagLst xmlns:p="http://schemas.openxmlformats.org/presentationml/2006/main">
  <p:tag name="MH_OLD_SHAPE_ID" val="159"/>
  <p:tag name="REFSHAPE" val="105553145860792"/>
</p:tagLst>
</file>

<file path=ppt/tags/tag1568.xml><?xml version="1.0" encoding="utf-8"?>
<p:tagLst xmlns:p="http://schemas.openxmlformats.org/presentationml/2006/main">
  <p:tag name="MH_OLD_SHAPE_ID" val="125"/>
  <p:tag name="REFSHAPE" val="105553145861240"/>
</p:tagLst>
</file>

<file path=ppt/tags/tag1569.xml><?xml version="1.0" encoding="utf-8"?>
<p:tagLst xmlns:p="http://schemas.openxmlformats.org/presentationml/2006/main">
  <p:tag name="MH_OLD_SHAPE_ID" val="126"/>
  <p:tag name="REFSHAPE" val="105553145861688"/>
</p:tagLst>
</file>

<file path=ppt/tags/tag157.xml><?xml version="1.0" encoding="utf-8"?>
<p:tagLst xmlns:p="http://schemas.openxmlformats.org/presentationml/2006/main">
  <p:tag name="MH_OLD_SHAPE_ID" val="129"/>
  <p:tag name="REFSHAPE" val="105553145485528"/>
</p:tagLst>
</file>

<file path=ppt/tags/tag1570.xml><?xml version="1.0" encoding="utf-8"?>
<p:tagLst xmlns:p="http://schemas.openxmlformats.org/presentationml/2006/main">
  <p:tag name="MH_OLD_SHAPE_ID" val="127"/>
  <p:tag name="REFSHAPE" val="105553145862136"/>
</p:tagLst>
</file>

<file path=ppt/tags/tag1571.xml><?xml version="1.0" encoding="utf-8"?>
<p:tagLst xmlns:p="http://schemas.openxmlformats.org/presentationml/2006/main">
  <p:tag name="MH_OLD_SHAPE_ID" val="128"/>
  <p:tag name="REFSHAPE" val="105553145862584"/>
</p:tagLst>
</file>

<file path=ppt/tags/tag1572.xml><?xml version="1.0" encoding="utf-8"?>
<p:tagLst xmlns:p="http://schemas.openxmlformats.org/presentationml/2006/main">
  <p:tag name="MH_OLD_SHAPE_ID" val="129"/>
  <p:tag name="REFSHAPE" val="105553145863032"/>
</p:tagLst>
</file>

<file path=ppt/tags/tag1573.xml><?xml version="1.0" encoding="utf-8"?>
<p:tagLst xmlns:p="http://schemas.openxmlformats.org/presentationml/2006/main">
  <p:tag name="MH_OLD_SHAPE_ID" val="130"/>
  <p:tag name="REFSHAPE" val="105553145863480"/>
</p:tagLst>
</file>

<file path=ppt/tags/tag1574.xml><?xml version="1.0" encoding="utf-8"?>
<p:tagLst xmlns:p="http://schemas.openxmlformats.org/presentationml/2006/main">
  <p:tag name="MH_OLD_SHAPE_ID" val="131"/>
  <p:tag name="REFSHAPE" val="105553145863928"/>
</p:tagLst>
</file>

<file path=ppt/tags/tag1575.xml><?xml version="1.0" encoding="utf-8"?>
<p:tagLst xmlns:p="http://schemas.openxmlformats.org/presentationml/2006/main">
  <p:tag name="MH_OLD_SHAPE_ID" val="132"/>
  <p:tag name="REFSHAPE" val="105553145864376"/>
</p:tagLst>
</file>

<file path=ppt/tags/tag1576.xml><?xml version="1.0" encoding="utf-8"?>
<p:tagLst xmlns:p="http://schemas.openxmlformats.org/presentationml/2006/main">
  <p:tag name="MH_OLD_SHAPE_ID" val="133"/>
  <p:tag name="REFSHAPE" val="105553145864824"/>
</p:tagLst>
</file>

<file path=ppt/tags/tag1577.xml><?xml version="1.0" encoding="utf-8"?>
<p:tagLst xmlns:p="http://schemas.openxmlformats.org/presentationml/2006/main">
  <p:tag name="MH_OLD_SHAPE_ID" val="134"/>
  <p:tag name="REFSHAPE" val="105553145865272"/>
</p:tagLst>
</file>

<file path=ppt/tags/tag1578.xml><?xml version="1.0" encoding="utf-8"?>
<p:tagLst xmlns:p="http://schemas.openxmlformats.org/presentationml/2006/main">
  <p:tag name="MH_OLD_SHAPE_ID" val="135"/>
  <p:tag name="REFSHAPE" val="105553145865720"/>
</p:tagLst>
</file>

<file path=ppt/tags/tag1579.xml><?xml version="1.0" encoding="utf-8"?>
<p:tagLst xmlns:p="http://schemas.openxmlformats.org/presentationml/2006/main">
  <p:tag name="MH_OLD_SHAPE_ID" val="136"/>
  <p:tag name="REFSHAPE" val="105553145866168"/>
</p:tagLst>
</file>

<file path=ppt/tags/tag158.xml><?xml version="1.0" encoding="utf-8"?>
<p:tagLst xmlns:p="http://schemas.openxmlformats.org/presentationml/2006/main">
  <p:tag name="MH_OLD_SHAPE_ID" val="130"/>
  <p:tag name="REFSHAPE" val="105553145485976"/>
</p:tagLst>
</file>

<file path=ppt/tags/tag1580.xml><?xml version="1.0" encoding="utf-8"?>
<p:tagLst xmlns:p="http://schemas.openxmlformats.org/presentationml/2006/main">
  <p:tag name="MH_OLD_SHAPE_ID" val="137"/>
  <p:tag name="REFSHAPE" val="105553145866616"/>
</p:tagLst>
</file>

<file path=ppt/tags/tag1581.xml><?xml version="1.0" encoding="utf-8"?>
<p:tagLst xmlns:p="http://schemas.openxmlformats.org/presentationml/2006/main">
  <p:tag name="MH_OLD_SHAPE_ID" val="138"/>
  <p:tag name="REFSHAPE" val="105553145867064"/>
</p:tagLst>
</file>

<file path=ppt/tags/tag1582.xml><?xml version="1.0" encoding="utf-8"?>
<p:tagLst xmlns:p="http://schemas.openxmlformats.org/presentationml/2006/main">
  <p:tag name="MH_OLD_SHAPE_ID" val="139"/>
  <p:tag name="REFSHAPE" val="105553145867512"/>
</p:tagLst>
</file>

<file path=ppt/tags/tag1583.xml><?xml version="1.0" encoding="utf-8"?>
<p:tagLst xmlns:p="http://schemas.openxmlformats.org/presentationml/2006/main">
  <p:tag name="MH_OLD_SHAPE_ID" val="140"/>
  <p:tag name="REFSHAPE" val="105553145867960"/>
</p:tagLst>
</file>

<file path=ppt/tags/tag1584.xml><?xml version="1.0" encoding="utf-8"?>
<p:tagLst xmlns:p="http://schemas.openxmlformats.org/presentationml/2006/main">
  <p:tag name="MH_OLD_SHAPE_ID" val="141"/>
  <p:tag name="REFSHAPE" val="105553145868408"/>
</p:tagLst>
</file>

<file path=ppt/tags/tag1585.xml><?xml version="1.0" encoding="utf-8"?>
<p:tagLst xmlns:p="http://schemas.openxmlformats.org/presentationml/2006/main">
  <p:tag name="MH_OLD_SHAPE_ID" val="142"/>
  <p:tag name="REFSHAPE" val="105553145868856"/>
</p:tagLst>
</file>

<file path=ppt/tags/tag1586.xml><?xml version="1.0" encoding="utf-8"?>
<p:tagLst xmlns:p="http://schemas.openxmlformats.org/presentationml/2006/main">
  <p:tag name="MH_OLD_SHAPE_ID" val="143"/>
  <p:tag name="REFSHAPE" val="105553145869304"/>
</p:tagLst>
</file>

<file path=ppt/tags/tag1587.xml><?xml version="1.0" encoding="utf-8"?>
<p:tagLst xmlns:p="http://schemas.openxmlformats.org/presentationml/2006/main">
  <p:tag name="MH_OLD_SHAPE_ID" val="144"/>
  <p:tag name="REFSHAPE" val="105553145869752"/>
</p:tagLst>
</file>

<file path=ppt/tags/tag1588.xml><?xml version="1.0" encoding="utf-8"?>
<p:tagLst xmlns:p="http://schemas.openxmlformats.org/presentationml/2006/main">
  <p:tag name="MH_OLD_SHAPE_ID" val="145"/>
  <p:tag name="REFSHAPE" val="105553145870200"/>
</p:tagLst>
</file>

<file path=ppt/tags/tag1589.xml><?xml version="1.0" encoding="utf-8"?>
<p:tagLst xmlns:p="http://schemas.openxmlformats.org/presentationml/2006/main">
  <p:tag name="MH_OLD_SHAPE_ID" val="146"/>
  <p:tag name="REFSHAPE" val="105553145870648"/>
</p:tagLst>
</file>

<file path=ppt/tags/tag159.xml><?xml version="1.0" encoding="utf-8"?>
<p:tagLst xmlns:p="http://schemas.openxmlformats.org/presentationml/2006/main">
  <p:tag name="MH_OLD_SHAPE_ID" val="131"/>
  <p:tag name="REFSHAPE" val="105553145486424"/>
</p:tagLst>
</file>

<file path=ppt/tags/tag1590.xml><?xml version="1.0" encoding="utf-8"?>
<p:tagLst xmlns:p="http://schemas.openxmlformats.org/presentationml/2006/main">
  <p:tag name="MH_OLD_SHAPE_ID" val="147"/>
  <p:tag name="REFSHAPE" val="105553145871096"/>
</p:tagLst>
</file>

<file path=ppt/tags/tag1591.xml><?xml version="1.0" encoding="utf-8"?>
<p:tagLst xmlns:p="http://schemas.openxmlformats.org/presentationml/2006/main">
  <p:tag name="MH_OLD_SHAPE_ID" val="178"/>
  <p:tag name="REFSHAPE" val="105553145871544"/>
</p:tagLst>
</file>

<file path=ppt/tags/tag1592.xml><?xml version="1.0" encoding="utf-8"?>
<p:tagLst xmlns:p="http://schemas.openxmlformats.org/presentationml/2006/main">
  <p:tag name="MH_OLD_SHAPE_ID" val="179"/>
  <p:tag name="REFSHAPE" val="105553145871768"/>
</p:tagLst>
</file>

<file path=ppt/tags/tag1593.xml><?xml version="1.0" encoding="utf-8"?>
<p:tagLst xmlns:p="http://schemas.openxmlformats.org/presentationml/2006/main">
  <p:tag name="MH_OLD_SHAPE_ID" val="61"/>
  <p:tag name="REFSHAPE" val="105553145871992"/>
</p:tagLst>
</file>

<file path=ppt/tags/tag1594.xml><?xml version="1.0" encoding="utf-8"?>
<p:tagLst xmlns:p="http://schemas.openxmlformats.org/presentationml/2006/main">
  <p:tag name="MH_OLD_SHAPE_ID" val="63"/>
  <p:tag name="REFSHAPE" val="105553145872216"/>
</p:tagLst>
</file>

<file path=ppt/tags/tag1595.xml><?xml version="1.0" encoding="utf-8"?>
<p:tagLst xmlns:p="http://schemas.openxmlformats.org/presentationml/2006/main">
  <p:tag name="MH_OLD_SHAPE_ID" val="3"/>
  <p:tag name="REFSHAPE" val="105553145872472"/>
</p:tagLst>
</file>

<file path=ppt/tags/tag1596.xml><?xml version="1.0" encoding="utf-8"?>
<p:tagLst xmlns:p="http://schemas.openxmlformats.org/presentationml/2006/main">
  <p:tag name="MH_OLD_SHAPE_ID" val="64"/>
  <p:tag name="REFSHAPE" val="105553145872696"/>
</p:tagLst>
</file>

<file path=ppt/tags/tag1597.xml><?xml version="1.0" encoding="utf-8"?>
<p:tagLst xmlns:p="http://schemas.openxmlformats.org/presentationml/2006/main">
  <p:tag name="MH_OLD_SHAPE_ID" val="66"/>
  <p:tag name="REFSHAPE" val="105553145872920"/>
</p:tagLst>
</file>

<file path=ppt/tags/tag1598.xml><?xml version="1.0" encoding="utf-8"?>
<p:tagLst xmlns:p="http://schemas.openxmlformats.org/presentationml/2006/main">
  <p:tag name="MH_OLD_SHAPE_ID" val="160"/>
  <p:tag name="REFSHAPE" val="105553145873368"/>
</p:tagLst>
</file>

<file path=ppt/tags/tag1599.xml><?xml version="1.0" encoding="utf-8"?>
<p:tagLst xmlns:p="http://schemas.openxmlformats.org/presentationml/2006/main">
  <p:tag name="MH_OLD_SHAPE_ID" val="161"/>
  <p:tag name="REFSHAPE" val="105553145873816"/>
</p:tagLst>
</file>

<file path=ppt/tags/tag16.xml><?xml version="1.0" encoding="utf-8"?>
<p:tagLst xmlns:p="http://schemas.openxmlformats.org/presentationml/2006/main">
  <p:tag name="MH_OLD_SHAPE_ID" val="19"/>
  <p:tag name="REFSHAPE" val="105553145598424"/>
</p:tagLst>
</file>

<file path=ppt/tags/tag160.xml><?xml version="1.0" encoding="utf-8"?>
<p:tagLst xmlns:p="http://schemas.openxmlformats.org/presentationml/2006/main">
  <p:tag name="MH_OLD_SHAPE_ID" val="132"/>
  <p:tag name="REFSHAPE" val="105553145486872"/>
</p:tagLst>
</file>

<file path=ppt/tags/tag1600.xml><?xml version="1.0" encoding="utf-8"?>
<p:tagLst xmlns:p="http://schemas.openxmlformats.org/presentationml/2006/main">
  <p:tag name="MH_OLD_SHAPE_ID" val="162"/>
  <p:tag name="REFSHAPE" val="105553145874264"/>
</p:tagLst>
</file>

<file path=ppt/tags/tag1601.xml><?xml version="1.0" encoding="utf-8"?>
<p:tagLst xmlns:p="http://schemas.openxmlformats.org/presentationml/2006/main">
  <p:tag name="MH_OLD_SHAPE_ID" val="163"/>
  <p:tag name="REFSHAPE" val="105553145874712"/>
</p:tagLst>
</file>

<file path=ppt/tags/tag1602.xml><?xml version="1.0" encoding="utf-8"?>
<p:tagLst xmlns:p="http://schemas.openxmlformats.org/presentationml/2006/main">
  <p:tag name="MH_OLD_SHAPE_ID" val="164"/>
  <p:tag name="REFSHAPE" val="105553145875160"/>
</p:tagLst>
</file>

<file path=ppt/tags/tag1603.xml><?xml version="1.0" encoding="utf-8"?>
<p:tagLst xmlns:p="http://schemas.openxmlformats.org/presentationml/2006/main">
  <p:tag name="MH_OLD_SHAPE_ID" val="165"/>
  <p:tag name="REFSHAPE" val="105553145875608"/>
</p:tagLst>
</file>

<file path=ppt/tags/tag1604.xml><?xml version="1.0" encoding="utf-8"?>
<p:tagLst xmlns:p="http://schemas.openxmlformats.org/presentationml/2006/main">
  <p:tag name="MH_OLD_SHAPE_ID" val="166"/>
  <p:tag name="REFSHAPE" val="105553145876056"/>
</p:tagLst>
</file>

<file path=ppt/tags/tag1605.xml><?xml version="1.0" encoding="utf-8"?>
<p:tagLst xmlns:p="http://schemas.openxmlformats.org/presentationml/2006/main">
  <p:tag name="MH_OLD_SHAPE_ID" val="167"/>
  <p:tag name="REFSHAPE" val="105553145876504"/>
</p:tagLst>
</file>

<file path=ppt/tags/tag1606.xml><?xml version="1.0" encoding="utf-8"?>
<p:tagLst xmlns:p="http://schemas.openxmlformats.org/presentationml/2006/main">
  <p:tag name="MH_OLD_SHAPE_ID" val="168"/>
  <p:tag name="REFSHAPE" val="105553145876952"/>
</p:tagLst>
</file>

<file path=ppt/tags/tag1607.xml><?xml version="1.0" encoding="utf-8"?>
<p:tagLst xmlns:p="http://schemas.openxmlformats.org/presentationml/2006/main">
  <p:tag name="MH_OLD_SHAPE_ID" val="169"/>
  <p:tag name="REFSHAPE" val="105553145877400"/>
</p:tagLst>
</file>

<file path=ppt/tags/tag1608.xml><?xml version="1.0" encoding="utf-8"?>
<p:tagLst xmlns:p="http://schemas.openxmlformats.org/presentationml/2006/main">
  <p:tag name="MH_OLD_SHAPE_ID" val="170"/>
  <p:tag name="REFSHAPE" val="105553145877848"/>
</p:tagLst>
</file>

<file path=ppt/tags/tag1609.xml><?xml version="1.0" encoding="utf-8"?>
<p:tagLst xmlns:p="http://schemas.openxmlformats.org/presentationml/2006/main">
  <p:tag name="MH_OLD_SHAPE_ID" val="171"/>
  <p:tag name="REFSHAPE" val="105553145878296"/>
</p:tagLst>
</file>

<file path=ppt/tags/tag161.xml><?xml version="1.0" encoding="utf-8"?>
<p:tagLst xmlns:p="http://schemas.openxmlformats.org/presentationml/2006/main">
  <p:tag name="MH_OLD_SHAPE_ID" val="133"/>
  <p:tag name="REFSHAPE" val="105553145487320"/>
</p:tagLst>
</file>

<file path=ppt/tags/tag1610.xml><?xml version="1.0" encoding="utf-8"?>
<p:tagLst xmlns:p="http://schemas.openxmlformats.org/presentationml/2006/main">
  <p:tag name="MH_OLD_SHAPE_ID" val="172"/>
  <p:tag name="REFSHAPE" val="105553145878744"/>
</p:tagLst>
</file>

<file path=ppt/tags/tag1611.xml><?xml version="1.0" encoding="utf-8"?>
<p:tagLst xmlns:p="http://schemas.openxmlformats.org/presentationml/2006/main">
  <p:tag name="MH_OLD_SHAPE_ID" val="173"/>
  <p:tag name="REFSHAPE" val="105553145879192"/>
</p:tagLst>
</file>

<file path=ppt/tags/tag1612.xml><?xml version="1.0" encoding="utf-8"?>
<p:tagLst xmlns:p="http://schemas.openxmlformats.org/presentationml/2006/main">
  <p:tag name="MH_OLD_SHAPE_ID" val="174"/>
  <p:tag name="REFSHAPE" val="105553145879640"/>
</p:tagLst>
</file>

<file path=ppt/tags/tag1613.xml><?xml version="1.0" encoding="utf-8"?>
<p:tagLst xmlns:p="http://schemas.openxmlformats.org/presentationml/2006/main">
  <p:tag name="MH_OLD_SHAPE_ID" val="175"/>
  <p:tag name="REFSHAPE" val="105553145880088"/>
</p:tagLst>
</file>

<file path=ppt/tags/tag1614.xml><?xml version="1.0" encoding="utf-8"?>
<p:tagLst xmlns:p="http://schemas.openxmlformats.org/presentationml/2006/main">
  <p:tag name="MH_OLD_SHAPE_ID" val="148"/>
  <p:tag name="REFSHAPE" val="105553145880536"/>
</p:tagLst>
</file>

<file path=ppt/tags/tag1615.xml><?xml version="1.0" encoding="utf-8"?>
<p:tagLst xmlns:p="http://schemas.openxmlformats.org/presentationml/2006/main">
  <p:tag name="MH_OLD_SHAPE_ID" val="149"/>
  <p:tag name="REFSHAPE" val="105553145880984"/>
</p:tagLst>
</file>

<file path=ppt/tags/tag1616.xml><?xml version="1.0" encoding="utf-8"?>
<p:tagLst xmlns:p="http://schemas.openxmlformats.org/presentationml/2006/main">
  <p:tag name="MH_OLD_SHAPE_ID" val="150"/>
  <p:tag name="REFSHAPE" val="105553145881432"/>
</p:tagLst>
</file>

<file path=ppt/tags/tag1617.xml><?xml version="1.0" encoding="utf-8"?>
<p:tagLst xmlns:p="http://schemas.openxmlformats.org/presentationml/2006/main">
  <p:tag name="MH_OLD_SHAPE_ID" val="151"/>
  <p:tag name="REFSHAPE" val="105553145881880"/>
</p:tagLst>
</file>

<file path=ppt/tags/tag1618.xml><?xml version="1.0" encoding="utf-8"?>
<p:tagLst xmlns:p="http://schemas.openxmlformats.org/presentationml/2006/main">
  <p:tag name="MH_OLD_SHAPE_ID" val="152"/>
  <p:tag name="REFSHAPE" val="105553145882328"/>
</p:tagLst>
</file>

<file path=ppt/tags/tag1619.xml><?xml version="1.0" encoding="utf-8"?>
<p:tagLst xmlns:p="http://schemas.openxmlformats.org/presentationml/2006/main">
  <p:tag name="MH_OLD_SHAPE_ID" val="153"/>
  <p:tag name="REFSHAPE" val="105553145882776"/>
</p:tagLst>
</file>

<file path=ppt/tags/tag162.xml><?xml version="1.0" encoding="utf-8"?>
<p:tagLst xmlns:p="http://schemas.openxmlformats.org/presentationml/2006/main">
  <p:tag name="MH_OLD_SHAPE_ID" val="134"/>
  <p:tag name="REFSHAPE" val="105553145487768"/>
</p:tagLst>
</file>

<file path=ppt/tags/tag1620.xml><?xml version="1.0" encoding="utf-8"?>
<p:tagLst xmlns:p="http://schemas.openxmlformats.org/presentationml/2006/main">
  <p:tag name="MH_OLD_SHAPE_ID" val="154"/>
  <p:tag name="REFSHAPE" val="105553145883224"/>
</p:tagLst>
</file>

<file path=ppt/tags/tag1621.xml><?xml version="1.0" encoding="utf-8"?>
<p:tagLst xmlns:p="http://schemas.openxmlformats.org/presentationml/2006/main">
  <p:tag name="MH_OLD_SHAPE_ID" val="155"/>
  <p:tag name="REFSHAPE" val="105553145883672"/>
</p:tagLst>
</file>

<file path=ppt/tags/tag1622.xml><?xml version="1.0" encoding="utf-8"?>
<p:tagLst xmlns:p="http://schemas.openxmlformats.org/presentationml/2006/main">
  <p:tag name="MH_OLD_SHAPE_ID" val="156"/>
  <p:tag name="REFSHAPE" val="105553145884120"/>
</p:tagLst>
</file>

<file path=ppt/tags/tag1623.xml><?xml version="1.0" encoding="utf-8"?>
<p:tagLst xmlns:p="http://schemas.openxmlformats.org/presentationml/2006/main">
  <p:tag name="MH_OLD_SHAPE_ID" val="157"/>
  <p:tag name="REFSHAPE" val="105553145884568"/>
</p:tagLst>
</file>

<file path=ppt/tags/tag1624.xml><?xml version="1.0" encoding="utf-8"?>
<p:tagLst xmlns:p="http://schemas.openxmlformats.org/presentationml/2006/main">
  <p:tag name="MH_OLD_SHAPE_ID" val="158"/>
  <p:tag name="REFSHAPE" val="105553145885016"/>
</p:tagLst>
</file>

<file path=ppt/tags/tag1625.xml><?xml version="1.0" encoding="utf-8"?>
<p:tagLst xmlns:p="http://schemas.openxmlformats.org/presentationml/2006/main">
  <p:tag name="MH_OLD_SHAPE_ID" val="159"/>
  <p:tag name="REFSHAPE" val="105553145885464"/>
</p:tagLst>
</file>

<file path=ppt/tags/tag1626.xml><?xml version="1.0" encoding="utf-8"?>
<p:tagLst xmlns:p="http://schemas.openxmlformats.org/presentationml/2006/main">
  <p:tag name="MH_OLD_SHAPE_ID" val="125"/>
  <p:tag name="REFSHAPE" val="105553145885912"/>
</p:tagLst>
</file>

<file path=ppt/tags/tag1627.xml><?xml version="1.0" encoding="utf-8"?>
<p:tagLst xmlns:p="http://schemas.openxmlformats.org/presentationml/2006/main">
  <p:tag name="MH_OLD_SHAPE_ID" val="126"/>
  <p:tag name="REFSHAPE" val="105553145886360"/>
</p:tagLst>
</file>

<file path=ppt/tags/tag1628.xml><?xml version="1.0" encoding="utf-8"?>
<p:tagLst xmlns:p="http://schemas.openxmlformats.org/presentationml/2006/main">
  <p:tag name="MH_OLD_SHAPE_ID" val="127"/>
  <p:tag name="REFSHAPE" val="105553145886808"/>
</p:tagLst>
</file>

<file path=ppt/tags/tag1629.xml><?xml version="1.0" encoding="utf-8"?>
<p:tagLst xmlns:p="http://schemas.openxmlformats.org/presentationml/2006/main">
  <p:tag name="MH_OLD_SHAPE_ID" val="128"/>
  <p:tag name="REFSHAPE" val="105553145887256"/>
</p:tagLst>
</file>

<file path=ppt/tags/tag163.xml><?xml version="1.0" encoding="utf-8"?>
<p:tagLst xmlns:p="http://schemas.openxmlformats.org/presentationml/2006/main">
  <p:tag name="MH_OLD_SHAPE_ID" val="135"/>
  <p:tag name="REFSHAPE" val="105553145488216"/>
</p:tagLst>
</file>

<file path=ppt/tags/tag1630.xml><?xml version="1.0" encoding="utf-8"?>
<p:tagLst xmlns:p="http://schemas.openxmlformats.org/presentationml/2006/main">
  <p:tag name="MH_OLD_SHAPE_ID" val="129"/>
  <p:tag name="REFSHAPE" val="105553145887704"/>
</p:tagLst>
</file>

<file path=ppt/tags/tag1631.xml><?xml version="1.0" encoding="utf-8"?>
<p:tagLst xmlns:p="http://schemas.openxmlformats.org/presentationml/2006/main">
  <p:tag name="MH_OLD_SHAPE_ID" val="130"/>
  <p:tag name="REFSHAPE" val="105553145888152"/>
</p:tagLst>
</file>

<file path=ppt/tags/tag1632.xml><?xml version="1.0" encoding="utf-8"?>
<p:tagLst xmlns:p="http://schemas.openxmlformats.org/presentationml/2006/main">
  <p:tag name="MH_OLD_SHAPE_ID" val="131"/>
  <p:tag name="REFSHAPE" val="105553145888600"/>
</p:tagLst>
</file>

<file path=ppt/tags/tag1633.xml><?xml version="1.0" encoding="utf-8"?>
<p:tagLst xmlns:p="http://schemas.openxmlformats.org/presentationml/2006/main">
  <p:tag name="MH_OLD_SHAPE_ID" val="132"/>
  <p:tag name="REFSHAPE" val="105553145758008"/>
</p:tagLst>
</file>

<file path=ppt/tags/tag1634.xml><?xml version="1.0" encoding="utf-8"?>
<p:tagLst xmlns:p="http://schemas.openxmlformats.org/presentationml/2006/main">
  <p:tag name="MH_OLD_SHAPE_ID" val="133"/>
  <p:tag name="REFSHAPE" val="105553145758456"/>
</p:tagLst>
</file>

<file path=ppt/tags/tag1635.xml><?xml version="1.0" encoding="utf-8"?>
<p:tagLst xmlns:p="http://schemas.openxmlformats.org/presentationml/2006/main">
  <p:tag name="MH_OLD_SHAPE_ID" val="134"/>
  <p:tag name="REFSHAPE" val="105553145758904"/>
</p:tagLst>
</file>

<file path=ppt/tags/tag1636.xml><?xml version="1.0" encoding="utf-8"?>
<p:tagLst xmlns:p="http://schemas.openxmlformats.org/presentationml/2006/main">
  <p:tag name="MH_OLD_SHAPE_ID" val="135"/>
  <p:tag name="REFSHAPE" val="105553145759352"/>
</p:tagLst>
</file>

<file path=ppt/tags/tag1637.xml><?xml version="1.0" encoding="utf-8"?>
<p:tagLst xmlns:p="http://schemas.openxmlformats.org/presentationml/2006/main">
  <p:tag name="MH_OLD_SHAPE_ID" val="136"/>
  <p:tag name="REFSHAPE" val="105553145759800"/>
</p:tagLst>
</file>

<file path=ppt/tags/tag1638.xml><?xml version="1.0" encoding="utf-8"?>
<p:tagLst xmlns:p="http://schemas.openxmlformats.org/presentationml/2006/main">
  <p:tag name="MH_OLD_SHAPE_ID" val="137"/>
  <p:tag name="REFSHAPE" val="105553145760248"/>
</p:tagLst>
</file>

<file path=ppt/tags/tag1639.xml><?xml version="1.0" encoding="utf-8"?>
<p:tagLst xmlns:p="http://schemas.openxmlformats.org/presentationml/2006/main">
  <p:tag name="MH_OLD_SHAPE_ID" val="138"/>
  <p:tag name="REFSHAPE" val="105553145760696"/>
</p:tagLst>
</file>

<file path=ppt/tags/tag164.xml><?xml version="1.0" encoding="utf-8"?>
<p:tagLst xmlns:p="http://schemas.openxmlformats.org/presentationml/2006/main">
  <p:tag name="MH_OLD_SHAPE_ID" val="136"/>
  <p:tag name="REFSHAPE" val="105553145488664"/>
</p:tagLst>
</file>

<file path=ppt/tags/tag1640.xml><?xml version="1.0" encoding="utf-8"?>
<p:tagLst xmlns:p="http://schemas.openxmlformats.org/presentationml/2006/main">
  <p:tag name="MH_OLD_SHAPE_ID" val="139"/>
  <p:tag name="REFSHAPE" val="105553145761144"/>
</p:tagLst>
</file>

<file path=ppt/tags/tag1641.xml><?xml version="1.0" encoding="utf-8"?>
<p:tagLst xmlns:p="http://schemas.openxmlformats.org/presentationml/2006/main">
  <p:tag name="MH_OLD_SHAPE_ID" val="140"/>
  <p:tag name="REFSHAPE" val="105553145761592"/>
</p:tagLst>
</file>

<file path=ppt/tags/tag1642.xml><?xml version="1.0" encoding="utf-8"?>
<p:tagLst xmlns:p="http://schemas.openxmlformats.org/presentationml/2006/main">
  <p:tag name="MH_OLD_SHAPE_ID" val="141"/>
  <p:tag name="REFSHAPE" val="105553145762040"/>
</p:tagLst>
</file>

<file path=ppt/tags/tag1643.xml><?xml version="1.0" encoding="utf-8"?>
<p:tagLst xmlns:p="http://schemas.openxmlformats.org/presentationml/2006/main">
  <p:tag name="MH_OLD_SHAPE_ID" val="142"/>
  <p:tag name="REFSHAPE" val="105553145762488"/>
</p:tagLst>
</file>

<file path=ppt/tags/tag1644.xml><?xml version="1.0" encoding="utf-8"?>
<p:tagLst xmlns:p="http://schemas.openxmlformats.org/presentationml/2006/main">
  <p:tag name="MH_OLD_SHAPE_ID" val="143"/>
  <p:tag name="REFSHAPE" val="105553145762936"/>
</p:tagLst>
</file>

<file path=ppt/tags/tag1645.xml><?xml version="1.0" encoding="utf-8"?>
<p:tagLst xmlns:p="http://schemas.openxmlformats.org/presentationml/2006/main">
  <p:tag name="MH_OLD_SHAPE_ID" val="144"/>
  <p:tag name="REFSHAPE" val="105553145763384"/>
</p:tagLst>
</file>

<file path=ppt/tags/tag1646.xml><?xml version="1.0" encoding="utf-8"?>
<p:tagLst xmlns:p="http://schemas.openxmlformats.org/presentationml/2006/main">
  <p:tag name="MH_OLD_SHAPE_ID" val="145"/>
  <p:tag name="REFSHAPE" val="105553145763832"/>
</p:tagLst>
</file>

<file path=ppt/tags/tag1647.xml><?xml version="1.0" encoding="utf-8"?>
<p:tagLst xmlns:p="http://schemas.openxmlformats.org/presentationml/2006/main">
  <p:tag name="MH_OLD_SHAPE_ID" val="146"/>
  <p:tag name="REFSHAPE" val="105553145764280"/>
</p:tagLst>
</file>

<file path=ppt/tags/tag1648.xml><?xml version="1.0" encoding="utf-8"?>
<p:tagLst xmlns:p="http://schemas.openxmlformats.org/presentationml/2006/main">
  <p:tag name="MH_OLD_SHAPE_ID" val="147"/>
  <p:tag name="REFSHAPE" val="105553145764728"/>
</p:tagLst>
</file>

<file path=ppt/tags/tag1649.xml><?xml version="1.0" encoding="utf-8"?>
<p:tagLst xmlns:p="http://schemas.openxmlformats.org/presentationml/2006/main">
  <p:tag name="MH_OLD_SHAPE_ID" val="176"/>
  <p:tag name="REFSHAPE" val="105553145765176"/>
</p:tagLst>
</file>

<file path=ppt/tags/tag165.xml><?xml version="1.0" encoding="utf-8"?>
<p:tagLst xmlns:p="http://schemas.openxmlformats.org/presentationml/2006/main">
  <p:tag name="MH_OLD_SHAPE_ID" val="137"/>
  <p:tag name="REFSHAPE" val="105553145489112"/>
</p:tagLst>
</file>

<file path=ppt/tags/tag1650.xml><?xml version="1.0" encoding="utf-8"?>
<p:tagLst xmlns:p="http://schemas.openxmlformats.org/presentationml/2006/main">
  <p:tag name="MH_OLD_SHAPE_ID" val="178"/>
  <p:tag name="REFSHAPE" val="105553145765400"/>
</p:tagLst>
</file>

<file path=ppt/tags/tag1651.xml><?xml version="1.0" encoding="utf-8"?>
<p:tagLst xmlns:p="http://schemas.openxmlformats.org/presentationml/2006/main">
  <p:tag name="MH_OLD_SHAPE_ID" val="179"/>
  <p:tag name="REFSHAPE" val="105553145765624"/>
</p:tagLst>
</file>

<file path=ppt/tags/tag1652.xml><?xml version="1.0" encoding="utf-8"?>
<p:tagLst xmlns:p="http://schemas.openxmlformats.org/presentationml/2006/main">
  <p:tag name="MH_OLD_SHAPE_ID" val="61"/>
  <p:tag name="REFSHAPE" val="105553145765848"/>
</p:tagLst>
</file>

<file path=ppt/tags/tag1653.xml><?xml version="1.0" encoding="utf-8"?>
<p:tagLst xmlns:p="http://schemas.openxmlformats.org/presentationml/2006/main">
  <p:tag name="MH_OLD_SHAPE_ID" val="63"/>
  <p:tag name="REFSHAPE" val="105553145766072"/>
</p:tagLst>
</file>

<file path=ppt/tags/tag1654.xml><?xml version="1.0" encoding="utf-8"?>
<p:tagLst xmlns:p="http://schemas.openxmlformats.org/presentationml/2006/main">
  <p:tag name="MH_OLD_SHAPE_ID" val="2"/>
  <p:tag name="REFSHAPE" val="105553145766296"/>
</p:tagLst>
</file>

<file path=ppt/tags/tag1655.xml><?xml version="1.0" encoding="utf-8"?>
<p:tagLst xmlns:p="http://schemas.openxmlformats.org/presentationml/2006/main">
  <p:tag name="MH_OLD_SHAPE_ID" val="160"/>
  <p:tag name="REFSHAPE" val="105553145766520"/>
</p:tagLst>
</file>

<file path=ppt/tags/tag1656.xml><?xml version="1.0" encoding="utf-8"?>
<p:tagLst xmlns:p="http://schemas.openxmlformats.org/presentationml/2006/main">
  <p:tag name="MH_OLD_SHAPE_ID" val="161"/>
  <p:tag name="REFSHAPE" val="105553145766968"/>
</p:tagLst>
</file>

<file path=ppt/tags/tag1657.xml><?xml version="1.0" encoding="utf-8"?>
<p:tagLst xmlns:p="http://schemas.openxmlformats.org/presentationml/2006/main">
  <p:tag name="MH_OLD_SHAPE_ID" val="162"/>
  <p:tag name="REFSHAPE" val="105553145767416"/>
</p:tagLst>
</file>

<file path=ppt/tags/tag1658.xml><?xml version="1.0" encoding="utf-8"?>
<p:tagLst xmlns:p="http://schemas.openxmlformats.org/presentationml/2006/main">
  <p:tag name="MH_OLD_SHAPE_ID" val="163"/>
  <p:tag name="REFSHAPE" val="105553145767864"/>
</p:tagLst>
</file>

<file path=ppt/tags/tag1659.xml><?xml version="1.0" encoding="utf-8"?>
<p:tagLst xmlns:p="http://schemas.openxmlformats.org/presentationml/2006/main">
  <p:tag name="MH_OLD_SHAPE_ID" val="164"/>
  <p:tag name="REFSHAPE" val="105553145768312"/>
</p:tagLst>
</file>

<file path=ppt/tags/tag166.xml><?xml version="1.0" encoding="utf-8"?>
<p:tagLst xmlns:p="http://schemas.openxmlformats.org/presentationml/2006/main">
  <p:tag name="MH_OLD_SHAPE_ID" val="139"/>
  <p:tag name="REFSHAPE" val="105553145489560"/>
</p:tagLst>
</file>

<file path=ppt/tags/tag1660.xml><?xml version="1.0" encoding="utf-8"?>
<p:tagLst xmlns:p="http://schemas.openxmlformats.org/presentationml/2006/main">
  <p:tag name="MH_OLD_SHAPE_ID" val="165"/>
  <p:tag name="REFSHAPE" val="105553145768760"/>
</p:tagLst>
</file>

<file path=ppt/tags/tag1661.xml><?xml version="1.0" encoding="utf-8"?>
<p:tagLst xmlns:p="http://schemas.openxmlformats.org/presentationml/2006/main">
  <p:tag name="MH_OLD_SHAPE_ID" val="166"/>
  <p:tag name="REFSHAPE" val="105553145769208"/>
</p:tagLst>
</file>

<file path=ppt/tags/tag1662.xml><?xml version="1.0" encoding="utf-8"?>
<p:tagLst xmlns:p="http://schemas.openxmlformats.org/presentationml/2006/main">
  <p:tag name="MH_OLD_SHAPE_ID" val="167"/>
  <p:tag name="REFSHAPE" val="105553145769656"/>
</p:tagLst>
</file>

<file path=ppt/tags/tag1663.xml><?xml version="1.0" encoding="utf-8"?>
<p:tagLst xmlns:p="http://schemas.openxmlformats.org/presentationml/2006/main">
  <p:tag name="MH_OLD_SHAPE_ID" val="168"/>
  <p:tag name="REFSHAPE" val="105553145770104"/>
</p:tagLst>
</file>

<file path=ppt/tags/tag1664.xml><?xml version="1.0" encoding="utf-8"?>
<p:tagLst xmlns:p="http://schemas.openxmlformats.org/presentationml/2006/main">
  <p:tag name="MH_OLD_SHAPE_ID" val="169"/>
  <p:tag name="REFSHAPE" val="105553145770552"/>
</p:tagLst>
</file>

<file path=ppt/tags/tag1665.xml><?xml version="1.0" encoding="utf-8"?>
<p:tagLst xmlns:p="http://schemas.openxmlformats.org/presentationml/2006/main">
  <p:tag name="MH_OLD_SHAPE_ID" val="170"/>
  <p:tag name="REFSHAPE" val="105553145771000"/>
</p:tagLst>
</file>

<file path=ppt/tags/tag1666.xml><?xml version="1.0" encoding="utf-8"?>
<p:tagLst xmlns:p="http://schemas.openxmlformats.org/presentationml/2006/main">
  <p:tag name="MH_OLD_SHAPE_ID" val="171"/>
  <p:tag name="REFSHAPE" val="105553145771448"/>
</p:tagLst>
</file>

<file path=ppt/tags/tag1667.xml><?xml version="1.0" encoding="utf-8"?>
<p:tagLst xmlns:p="http://schemas.openxmlformats.org/presentationml/2006/main">
  <p:tag name="MH_OLD_SHAPE_ID" val="172"/>
  <p:tag name="REFSHAPE" val="105553145771896"/>
</p:tagLst>
</file>

<file path=ppt/tags/tag1668.xml><?xml version="1.0" encoding="utf-8"?>
<p:tagLst xmlns:p="http://schemas.openxmlformats.org/presentationml/2006/main">
  <p:tag name="MH_OLD_SHAPE_ID" val="173"/>
  <p:tag name="REFSHAPE" val="105553145772344"/>
</p:tagLst>
</file>

<file path=ppt/tags/tag1669.xml><?xml version="1.0" encoding="utf-8"?>
<p:tagLst xmlns:p="http://schemas.openxmlformats.org/presentationml/2006/main">
  <p:tag name="MH_OLD_SHAPE_ID" val="174"/>
  <p:tag name="REFSHAPE" val="105553145772792"/>
</p:tagLst>
</file>

<file path=ppt/tags/tag167.xml><?xml version="1.0" encoding="utf-8"?>
<p:tagLst xmlns:p="http://schemas.openxmlformats.org/presentationml/2006/main">
  <p:tag name="MH_OLD_SHAPE_ID" val="140"/>
  <p:tag name="REFSHAPE" val="105553145490008"/>
</p:tagLst>
</file>

<file path=ppt/tags/tag1670.xml><?xml version="1.0" encoding="utf-8"?>
<p:tagLst xmlns:p="http://schemas.openxmlformats.org/presentationml/2006/main">
  <p:tag name="MH_OLD_SHAPE_ID" val="175"/>
  <p:tag name="REFSHAPE" val="105553145773240"/>
</p:tagLst>
</file>

<file path=ppt/tags/tag1671.xml><?xml version="1.0" encoding="utf-8"?>
<p:tagLst xmlns:p="http://schemas.openxmlformats.org/presentationml/2006/main">
  <p:tag name="MH_OLD_SHAPE_ID" val="148"/>
  <p:tag name="REFSHAPE" val="105553145773688"/>
</p:tagLst>
</file>

<file path=ppt/tags/tag1672.xml><?xml version="1.0" encoding="utf-8"?>
<p:tagLst xmlns:p="http://schemas.openxmlformats.org/presentationml/2006/main">
  <p:tag name="MH_OLD_SHAPE_ID" val="149"/>
  <p:tag name="REFSHAPE" val="105553145774168"/>
</p:tagLst>
</file>

<file path=ppt/tags/tag1673.xml><?xml version="1.0" encoding="utf-8"?>
<p:tagLst xmlns:p="http://schemas.openxmlformats.org/presentationml/2006/main">
  <p:tag name="MH_OLD_SHAPE_ID" val="150"/>
  <p:tag name="REFSHAPE" val="105553145774616"/>
</p:tagLst>
</file>

<file path=ppt/tags/tag1674.xml><?xml version="1.0" encoding="utf-8"?>
<p:tagLst xmlns:p="http://schemas.openxmlformats.org/presentationml/2006/main">
  <p:tag name="MH_OLD_SHAPE_ID" val="151"/>
  <p:tag name="REFSHAPE" val="105553145775064"/>
</p:tagLst>
</file>

<file path=ppt/tags/tag1675.xml><?xml version="1.0" encoding="utf-8"?>
<p:tagLst xmlns:p="http://schemas.openxmlformats.org/presentationml/2006/main">
  <p:tag name="MH_OLD_SHAPE_ID" val="152"/>
  <p:tag name="REFSHAPE" val="105553145775512"/>
</p:tagLst>
</file>

<file path=ppt/tags/tag1676.xml><?xml version="1.0" encoding="utf-8"?>
<p:tagLst xmlns:p="http://schemas.openxmlformats.org/presentationml/2006/main">
  <p:tag name="MH_OLD_SHAPE_ID" val="153"/>
  <p:tag name="REFSHAPE" val="105553145775960"/>
</p:tagLst>
</file>

<file path=ppt/tags/tag1677.xml><?xml version="1.0" encoding="utf-8"?>
<p:tagLst xmlns:p="http://schemas.openxmlformats.org/presentationml/2006/main">
  <p:tag name="MH_OLD_SHAPE_ID" val="154"/>
  <p:tag name="REFSHAPE" val="105553145776408"/>
</p:tagLst>
</file>

<file path=ppt/tags/tag1678.xml><?xml version="1.0" encoding="utf-8"?>
<p:tagLst xmlns:p="http://schemas.openxmlformats.org/presentationml/2006/main">
  <p:tag name="MH_OLD_SHAPE_ID" val="155"/>
  <p:tag name="REFSHAPE" val="105553145776856"/>
</p:tagLst>
</file>

<file path=ppt/tags/tag1679.xml><?xml version="1.0" encoding="utf-8"?>
<p:tagLst xmlns:p="http://schemas.openxmlformats.org/presentationml/2006/main">
  <p:tag name="MH_OLD_SHAPE_ID" val="156"/>
  <p:tag name="REFSHAPE" val="105553145777304"/>
</p:tagLst>
</file>

<file path=ppt/tags/tag168.xml><?xml version="1.0" encoding="utf-8"?>
<p:tagLst xmlns:p="http://schemas.openxmlformats.org/presentationml/2006/main">
  <p:tag name="MH_OLD_SHAPE_ID" val="141"/>
  <p:tag name="REFSHAPE" val="105553145490456"/>
</p:tagLst>
</file>

<file path=ppt/tags/tag1680.xml><?xml version="1.0" encoding="utf-8"?>
<p:tagLst xmlns:p="http://schemas.openxmlformats.org/presentationml/2006/main">
  <p:tag name="MH_OLD_SHAPE_ID" val="157"/>
  <p:tag name="REFSHAPE" val="105553145777752"/>
</p:tagLst>
</file>

<file path=ppt/tags/tag1681.xml><?xml version="1.0" encoding="utf-8"?>
<p:tagLst xmlns:p="http://schemas.openxmlformats.org/presentationml/2006/main">
  <p:tag name="MH_OLD_SHAPE_ID" val="158"/>
  <p:tag name="REFSHAPE" val="105553145778200"/>
</p:tagLst>
</file>

<file path=ppt/tags/tag1682.xml><?xml version="1.0" encoding="utf-8"?>
<p:tagLst xmlns:p="http://schemas.openxmlformats.org/presentationml/2006/main">
  <p:tag name="MH_OLD_SHAPE_ID" val="159"/>
  <p:tag name="REFSHAPE" val="105553145778648"/>
</p:tagLst>
</file>

<file path=ppt/tags/tag1683.xml><?xml version="1.0" encoding="utf-8"?>
<p:tagLst xmlns:p="http://schemas.openxmlformats.org/presentationml/2006/main">
  <p:tag name="MH_OLD_SHAPE_ID" val="125"/>
  <p:tag name="REFSHAPE" val="105553145779096"/>
</p:tagLst>
</file>

<file path=ppt/tags/tag1684.xml><?xml version="1.0" encoding="utf-8"?>
<p:tagLst xmlns:p="http://schemas.openxmlformats.org/presentationml/2006/main">
  <p:tag name="MH_OLD_SHAPE_ID" val="126"/>
  <p:tag name="REFSHAPE" val="105553145779544"/>
</p:tagLst>
</file>

<file path=ppt/tags/tag1685.xml><?xml version="1.0" encoding="utf-8"?>
<p:tagLst xmlns:p="http://schemas.openxmlformats.org/presentationml/2006/main">
  <p:tag name="MH_OLD_SHAPE_ID" val="127"/>
  <p:tag name="REFSHAPE" val="105553145779992"/>
</p:tagLst>
</file>

<file path=ppt/tags/tag1686.xml><?xml version="1.0" encoding="utf-8"?>
<p:tagLst xmlns:p="http://schemas.openxmlformats.org/presentationml/2006/main">
  <p:tag name="MH_OLD_SHAPE_ID" val="128"/>
  <p:tag name="REFSHAPE" val="105553145780440"/>
</p:tagLst>
</file>

<file path=ppt/tags/tag1687.xml><?xml version="1.0" encoding="utf-8"?>
<p:tagLst xmlns:p="http://schemas.openxmlformats.org/presentationml/2006/main">
  <p:tag name="MH_OLD_SHAPE_ID" val="129"/>
  <p:tag name="REFSHAPE" val="105553145780888"/>
</p:tagLst>
</file>

<file path=ppt/tags/tag1688.xml><?xml version="1.0" encoding="utf-8"?>
<p:tagLst xmlns:p="http://schemas.openxmlformats.org/presentationml/2006/main">
  <p:tag name="MH_OLD_SHAPE_ID" val="130"/>
  <p:tag name="REFSHAPE" val="105553145781336"/>
</p:tagLst>
</file>

<file path=ppt/tags/tag1689.xml><?xml version="1.0" encoding="utf-8"?>
<p:tagLst xmlns:p="http://schemas.openxmlformats.org/presentationml/2006/main">
  <p:tag name="MH_OLD_SHAPE_ID" val="131"/>
  <p:tag name="REFSHAPE" val="105553145781784"/>
</p:tagLst>
</file>

<file path=ppt/tags/tag169.xml><?xml version="1.0" encoding="utf-8"?>
<p:tagLst xmlns:p="http://schemas.openxmlformats.org/presentationml/2006/main">
  <p:tag name="MH_OLD_SHAPE_ID" val="142"/>
  <p:tag name="REFSHAPE" val="105553145490904"/>
</p:tagLst>
</file>

<file path=ppt/tags/tag1690.xml><?xml version="1.0" encoding="utf-8"?>
<p:tagLst xmlns:p="http://schemas.openxmlformats.org/presentationml/2006/main">
  <p:tag name="MH_OLD_SHAPE_ID" val="132"/>
  <p:tag name="REFSHAPE" val="105553145782232"/>
</p:tagLst>
</file>

<file path=ppt/tags/tag1691.xml><?xml version="1.0" encoding="utf-8"?>
<p:tagLst xmlns:p="http://schemas.openxmlformats.org/presentationml/2006/main">
  <p:tag name="MH_OLD_SHAPE_ID" val="133"/>
  <p:tag name="REFSHAPE" val="105553145782680"/>
</p:tagLst>
</file>

<file path=ppt/tags/tag1692.xml><?xml version="1.0" encoding="utf-8"?>
<p:tagLst xmlns:p="http://schemas.openxmlformats.org/presentationml/2006/main">
  <p:tag name="MH_OLD_SHAPE_ID" val="134"/>
  <p:tag name="REFSHAPE" val="105553145783128"/>
</p:tagLst>
</file>

<file path=ppt/tags/tag1693.xml><?xml version="1.0" encoding="utf-8"?>
<p:tagLst xmlns:p="http://schemas.openxmlformats.org/presentationml/2006/main">
  <p:tag name="MH_OLD_SHAPE_ID" val="135"/>
  <p:tag name="REFSHAPE" val="105553145783576"/>
</p:tagLst>
</file>

<file path=ppt/tags/tag1694.xml><?xml version="1.0" encoding="utf-8"?>
<p:tagLst xmlns:p="http://schemas.openxmlformats.org/presentationml/2006/main">
  <p:tag name="MH_OLD_SHAPE_ID" val="136"/>
  <p:tag name="REFSHAPE" val="105553145784024"/>
</p:tagLst>
</file>

<file path=ppt/tags/tag1695.xml><?xml version="1.0" encoding="utf-8"?>
<p:tagLst xmlns:p="http://schemas.openxmlformats.org/presentationml/2006/main">
  <p:tag name="MH_OLD_SHAPE_ID" val="137"/>
  <p:tag name="REFSHAPE" val="105553145784472"/>
</p:tagLst>
</file>

<file path=ppt/tags/tag1696.xml><?xml version="1.0" encoding="utf-8"?>
<p:tagLst xmlns:p="http://schemas.openxmlformats.org/presentationml/2006/main">
  <p:tag name="MH_OLD_SHAPE_ID" val="138"/>
  <p:tag name="REFSHAPE" val="105553145784920"/>
</p:tagLst>
</file>

<file path=ppt/tags/tag1697.xml><?xml version="1.0" encoding="utf-8"?>
<p:tagLst xmlns:p="http://schemas.openxmlformats.org/presentationml/2006/main">
  <p:tag name="MH_OLD_SHAPE_ID" val="139"/>
  <p:tag name="REFSHAPE" val="105553145785368"/>
</p:tagLst>
</file>

<file path=ppt/tags/tag1698.xml><?xml version="1.0" encoding="utf-8"?>
<p:tagLst xmlns:p="http://schemas.openxmlformats.org/presentationml/2006/main">
  <p:tag name="MH_OLD_SHAPE_ID" val="140"/>
  <p:tag name="REFSHAPE" val="105553145785816"/>
</p:tagLst>
</file>

<file path=ppt/tags/tag1699.xml><?xml version="1.0" encoding="utf-8"?>
<p:tagLst xmlns:p="http://schemas.openxmlformats.org/presentationml/2006/main">
  <p:tag name="MH_OLD_SHAPE_ID" val="141"/>
  <p:tag name="REFSHAPE" val="105553145786264"/>
</p:tagLst>
</file>

<file path=ppt/tags/tag17.xml><?xml version="1.0" encoding="utf-8"?>
<p:tagLst xmlns:p="http://schemas.openxmlformats.org/presentationml/2006/main">
  <p:tag name="MH_OLD_SHAPE_ID" val="20"/>
  <p:tag name="REFSHAPE" val="105553145602008"/>
</p:tagLst>
</file>

<file path=ppt/tags/tag170.xml><?xml version="1.0" encoding="utf-8"?>
<p:tagLst xmlns:p="http://schemas.openxmlformats.org/presentationml/2006/main">
  <p:tag name="MH_OLD_SHAPE_ID" val="143"/>
  <p:tag name="REFSHAPE" val="105553145491352"/>
</p:tagLst>
</file>

<file path=ppt/tags/tag1700.xml><?xml version="1.0" encoding="utf-8"?>
<p:tagLst xmlns:p="http://schemas.openxmlformats.org/presentationml/2006/main">
  <p:tag name="MH_OLD_SHAPE_ID" val="142"/>
  <p:tag name="REFSHAPE" val="105553145786712"/>
</p:tagLst>
</file>

<file path=ppt/tags/tag1701.xml><?xml version="1.0" encoding="utf-8"?>
<p:tagLst xmlns:p="http://schemas.openxmlformats.org/presentationml/2006/main">
  <p:tag name="MH_OLD_SHAPE_ID" val="143"/>
  <p:tag name="REFSHAPE" val="105553145787160"/>
</p:tagLst>
</file>

<file path=ppt/tags/tag1702.xml><?xml version="1.0" encoding="utf-8"?>
<p:tagLst xmlns:p="http://schemas.openxmlformats.org/presentationml/2006/main">
  <p:tag name="MH_OLD_SHAPE_ID" val="144"/>
  <p:tag name="REFSHAPE" val="105553145787608"/>
</p:tagLst>
</file>

<file path=ppt/tags/tag1703.xml><?xml version="1.0" encoding="utf-8"?>
<p:tagLst xmlns:p="http://schemas.openxmlformats.org/presentationml/2006/main">
  <p:tag name="MH_OLD_SHAPE_ID" val="145"/>
  <p:tag name="REFSHAPE" val="105553145788056"/>
</p:tagLst>
</file>

<file path=ppt/tags/tag1704.xml><?xml version="1.0" encoding="utf-8"?>
<p:tagLst xmlns:p="http://schemas.openxmlformats.org/presentationml/2006/main">
  <p:tag name="MH_OLD_SHAPE_ID" val="146"/>
  <p:tag name="REFSHAPE" val="105553145788504"/>
</p:tagLst>
</file>

<file path=ppt/tags/tag1705.xml><?xml version="1.0" encoding="utf-8"?>
<p:tagLst xmlns:p="http://schemas.openxmlformats.org/presentationml/2006/main">
  <p:tag name="MH_OLD_SHAPE_ID" val="147"/>
  <p:tag name="REFSHAPE" val="105553145788952"/>
</p:tagLst>
</file>

<file path=ppt/tags/tag1706.xml><?xml version="1.0" encoding="utf-8"?>
<p:tagLst xmlns:p="http://schemas.openxmlformats.org/presentationml/2006/main">
  <p:tag name="MH_OLD_SHAPE_ID" val="176"/>
  <p:tag name="REFSHAPE" val="105553145789400"/>
</p:tagLst>
</file>

<file path=ppt/tags/tag1707.xml><?xml version="1.0" encoding="utf-8"?>
<p:tagLst xmlns:p="http://schemas.openxmlformats.org/presentationml/2006/main">
  <p:tag name="MH_OLD_SHAPE_ID" val="178"/>
  <p:tag name="REFSHAPE" val="105553145789624"/>
</p:tagLst>
</file>

<file path=ppt/tags/tag1708.xml><?xml version="1.0" encoding="utf-8"?>
<p:tagLst xmlns:p="http://schemas.openxmlformats.org/presentationml/2006/main">
  <p:tag name="MH_OLD_SHAPE_ID" val="179"/>
  <p:tag name="REFSHAPE" val="105553145789848"/>
</p:tagLst>
</file>

<file path=ppt/tags/tag1709.xml><?xml version="1.0" encoding="utf-8"?>
<p:tagLst xmlns:p="http://schemas.openxmlformats.org/presentationml/2006/main">
  <p:tag name="MH_OLD_SHAPE_ID" val="61"/>
  <p:tag name="REFSHAPE" val="105553145790072"/>
</p:tagLst>
</file>

<file path=ppt/tags/tag171.xml><?xml version="1.0" encoding="utf-8"?>
<p:tagLst xmlns:p="http://schemas.openxmlformats.org/presentationml/2006/main">
  <p:tag name="MH_OLD_SHAPE_ID" val="144"/>
  <p:tag name="REFSHAPE" val="105553145491800"/>
</p:tagLst>
</file>

<file path=ppt/tags/tag1710.xml><?xml version="1.0" encoding="utf-8"?>
<p:tagLst xmlns:p="http://schemas.openxmlformats.org/presentationml/2006/main">
  <p:tag name="MH_OLD_SHAPE_ID" val="63"/>
  <p:tag name="REFSHAPE" val="105553145790296"/>
</p:tagLst>
</file>

<file path=ppt/tags/tag1711.xml><?xml version="1.0" encoding="utf-8"?>
<p:tagLst xmlns:p="http://schemas.openxmlformats.org/presentationml/2006/main">
  <p:tag name="MH_OLD_SHAPE_ID" val="2"/>
  <p:tag name="REFSHAPE" val="105553145790552"/>
</p:tagLst>
</file>

<file path=ppt/tags/tag1712.xml><?xml version="1.0" encoding="utf-8"?>
<p:tagLst xmlns:p="http://schemas.openxmlformats.org/presentationml/2006/main">
  <p:tag name="MH_OLD_SHAPE_ID" val="3"/>
  <p:tag name="REFSHAPE" val="105553145790776"/>
</p:tagLst>
</file>

<file path=ppt/tags/tag1713.xml><?xml version="1.0" encoding="utf-8"?>
<p:tagLst xmlns:p="http://schemas.openxmlformats.org/presentationml/2006/main">
  <p:tag name="MH_OLD_SHAPE_ID" val="4"/>
  <p:tag name="REFSHAPE" val="105553145791000"/>
</p:tagLst>
</file>

<file path=ppt/tags/tag1714.xml><?xml version="1.0" encoding="utf-8"?>
<p:tagLst xmlns:p="http://schemas.openxmlformats.org/presentationml/2006/main">
  <p:tag name="MH_OLD_SHAPE_ID" val="5"/>
  <p:tag name="REFSHAPE" val="105553145791224"/>
</p:tagLst>
</file>

<file path=ppt/tags/tag1715.xml><?xml version="1.0" encoding="utf-8"?>
<p:tagLst xmlns:p="http://schemas.openxmlformats.org/presentationml/2006/main">
  <p:tag name="MH_OLD_SHAPE_ID" val="160"/>
  <p:tag name="REFSHAPE" val="105553145791448"/>
</p:tagLst>
</file>

<file path=ppt/tags/tag1716.xml><?xml version="1.0" encoding="utf-8"?>
<p:tagLst xmlns:p="http://schemas.openxmlformats.org/presentationml/2006/main">
  <p:tag name="MH_OLD_SHAPE_ID" val="161"/>
  <p:tag name="REFSHAPE" val="105553145791896"/>
</p:tagLst>
</file>

<file path=ppt/tags/tag1717.xml><?xml version="1.0" encoding="utf-8"?>
<p:tagLst xmlns:p="http://schemas.openxmlformats.org/presentationml/2006/main">
  <p:tag name="MH_OLD_SHAPE_ID" val="162"/>
  <p:tag name="REFSHAPE" val="105553145792344"/>
</p:tagLst>
</file>

<file path=ppt/tags/tag1718.xml><?xml version="1.0" encoding="utf-8"?>
<p:tagLst xmlns:p="http://schemas.openxmlformats.org/presentationml/2006/main">
  <p:tag name="MH_OLD_SHAPE_ID" val="163"/>
  <p:tag name="REFSHAPE" val="105553145792792"/>
</p:tagLst>
</file>

<file path=ppt/tags/tag1719.xml><?xml version="1.0" encoding="utf-8"?>
<p:tagLst xmlns:p="http://schemas.openxmlformats.org/presentationml/2006/main">
  <p:tag name="MH_OLD_SHAPE_ID" val="164"/>
  <p:tag name="REFSHAPE" val="105553145793240"/>
</p:tagLst>
</file>

<file path=ppt/tags/tag172.xml><?xml version="1.0" encoding="utf-8"?>
<p:tagLst xmlns:p="http://schemas.openxmlformats.org/presentationml/2006/main">
  <p:tag name="MH_OLD_SHAPE_ID" val="145"/>
  <p:tag name="REFSHAPE" val="105553145492248"/>
</p:tagLst>
</file>

<file path=ppt/tags/tag1720.xml><?xml version="1.0" encoding="utf-8"?>
<p:tagLst xmlns:p="http://schemas.openxmlformats.org/presentationml/2006/main">
  <p:tag name="MH_OLD_SHAPE_ID" val="165"/>
  <p:tag name="REFSHAPE" val="105553145793688"/>
</p:tagLst>
</file>

<file path=ppt/tags/tag1721.xml><?xml version="1.0" encoding="utf-8"?>
<p:tagLst xmlns:p="http://schemas.openxmlformats.org/presentationml/2006/main">
  <p:tag name="MH_OLD_SHAPE_ID" val="166"/>
  <p:tag name="REFSHAPE" val="105553145794136"/>
</p:tagLst>
</file>

<file path=ppt/tags/tag1722.xml><?xml version="1.0" encoding="utf-8"?>
<p:tagLst xmlns:p="http://schemas.openxmlformats.org/presentationml/2006/main">
  <p:tag name="MH_OLD_SHAPE_ID" val="167"/>
  <p:tag name="REFSHAPE" val="105553145794584"/>
</p:tagLst>
</file>

<file path=ppt/tags/tag1723.xml><?xml version="1.0" encoding="utf-8"?>
<p:tagLst xmlns:p="http://schemas.openxmlformats.org/presentationml/2006/main">
  <p:tag name="MH_OLD_SHAPE_ID" val="168"/>
  <p:tag name="REFSHAPE" val="105553145795032"/>
</p:tagLst>
</file>

<file path=ppt/tags/tag1724.xml><?xml version="1.0" encoding="utf-8"?>
<p:tagLst xmlns:p="http://schemas.openxmlformats.org/presentationml/2006/main">
  <p:tag name="MH_OLD_SHAPE_ID" val="169"/>
  <p:tag name="REFSHAPE" val="105553145795480"/>
</p:tagLst>
</file>

<file path=ppt/tags/tag1725.xml><?xml version="1.0" encoding="utf-8"?>
<p:tagLst xmlns:p="http://schemas.openxmlformats.org/presentationml/2006/main">
  <p:tag name="MH_OLD_SHAPE_ID" val="170"/>
  <p:tag name="REFSHAPE" val="105553145795928"/>
</p:tagLst>
</file>

<file path=ppt/tags/tag1726.xml><?xml version="1.0" encoding="utf-8"?>
<p:tagLst xmlns:p="http://schemas.openxmlformats.org/presentationml/2006/main">
  <p:tag name="MH_OLD_SHAPE_ID" val="171"/>
  <p:tag name="REFSHAPE" val="105553145796376"/>
</p:tagLst>
</file>

<file path=ppt/tags/tag1727.xml><?xml version="1.0" encoding="utf-8"?>
<p:tagLst xmlns:p="http://schemas.openxmlformats.org/presentationml/2006/main">
  <p:tag name="MH_OLD_SHAPE_ID" val="172"/>
  <p:tag name="REFSHAPE" val="105553145796824"/>
</p:tagLst>
</file>

<file path=ppt/tags/tag1728.xml><?xml version="1.0" encoding="utf-8"?>
<p:tagLst xmlns:p="http://schemas.openxmlformats.org/presentationml/2006/main">
  <p:tag name="MH_OLD_SHAPE_ID" val="173"/>
  <p:tag name="REFSHAPE" val="105553145797272"/>
</p:tagLst>
</file>

<file path=ppt/tags/tag1729.xml><?xml version="1.0" encoding="utf-8"?>
<p:tagLst xmlns:p="http://schemas.openxmlformats.org/presentationml/2006/main">
  <p:tag name="MH_OLD_SHAPE_ID" val="174"/>
  <p:tag name="REFSHAPE" val="105553145797720"/>
</p:tagLst>
</file>

<file path=ppt/tags/tag173.xml><?xml version="1.0" encoding="utf-8"?>
<p:tagLst xmlns:p="http://schemas.openxmlformats.org/presentationml/2006/main">
  <p:tag name="MH_OLD_SHAPE_ID" val="146"/>
  <p:tag name="REFSHAPE" val="105553145492696"/>
</p:tagLst>
</file>

<file path=ppt/tags/tag1730.xml><?xml version="1.0" encoding="utf-8"?>
<p:tagLst xmlns:p="http://schemas.openxmlformats.org/presentationml/2006/main">
  <p:tag name="MH_OLD_SHAPE_ID" val="175"/>
  <p:tag name="REFSHAPE" val="105553145798168"/>
</p:tagLst>
</file>

<file path=ppt/tags/tag1731.xml><?xml version="1.0" encoding="utf-8"?>
<p:tagLst xmlns:p="http://schemas.openxmlformats.org/presentationml/2006/main">
  <p:tag name="MH_OLD_SHAPE_ID" val="148"/>
  <p:tag name="REFSHAPE" val="105553145798616"/>
</p:tagLst>
</file>

<file path=ppt/tags/tag1732.xml><?xml version="1.0" encoding="utf-8"?>
<p:tagLst xmlns:p="http://schemas.openxmlformats.org/presentationml/2006/main">
  <p:tag name="MH_OLD_SHAPE_ID" val="149"/>
  <p:tag name="REFSHAPE" val="105553145799064"/>
</p:tagLst>
</file>

<file path=ppt/tags/tag1733.xml><?xml version="1.0" encoding="utf-8"?>
<p:tagLst xmlns:p="http://schemas.openxmlformats.org/presentationml/2006/main">
  <p:tag name="MH_OLD_SHAPE_ID" val="150"/>
  <p:tag name="REFSHAPE" val="105553145799512"/>
</p:tagLst>
</file>

<file path=ppt/tags/tag1734.xml><?xml version="1.0" encoding="utf-8"?>
<p:tagLst xmlns:p="http://schemas.openxmlformats.org/presentationml/2006/main">
  <p:tag name="MH_OLD_SHAPE_ID" val="151"/>
  <p:tag name="REFSHAPE" val="105553145799960"/>
</p:tagLst>
</file>

<file path=ppt/tags/tag1735.xml><?xml version="1.0" encoding="utf-8"?>
<p:tagLst xmlns:p="http://schemas.openxmlformats.org/presentationml/2006/main">
  <p:tag name="MH_OLD_SHAPE_ID" val="152"/>
  <p:tag name="REFSHAPE" val="105553145800408"/>
</p:tagLst>
</file>

<file path=ppt/tags/tag1736.xml><?xml version="1.0" encoding="utf-8"?>
<p:tagLst xmlns:p="http://schemas.openxmlformats.org/presentationml/2006/main">
  <p:tag name="MH_OLD_SHAPE_ID" val="153"/>
  <p:tag name="REFSHAPE" val="105553145800856"/>
</p:tagLst>
</file>

<file path=ppt/tags/tag1737.xml><?xml version="1.0" encoding="utf-8"?>
<p:tagLst xmlns:p="http://schemas.openxmlformats.org/presentationml/2006/main">
  <p:tag name="MH_OLD_SHAPE_ID" val="154"/>
  <p:tag name="REFSHAPE" val="105553145801304"/>
</p:tagLst>
</file>

<file path=ppt/tags/tag1738.xml><?xml version="1.0" encoding="utf-8"?>
<p:tagLst xmlns:p="http://schemas.openxmlformats.org/presentationml/2006/main">
  <p:tag name="MH_OLD_SHAPE_ID" val="155"/>
  <p:tag name="REFSHAPE" val="105553145801752"/>
</p:tagLst>
</file>

<file path=ppt/tags/tag1739.xml><?xml version="1.0" encoding="utf-8"?>
<p:tagLst xmlns:p="http://schemas.openxmlformats.org/presentationml/2006/main">
  <p:tag name="MH_OLD_SHAPE_ID" val="156"/>
  <p:tag name="REFSHAPE" val="105553145802200"/>
</p:tagLst>
</file>

<file path=ppt/tags/tag174.xml><?xml version="1.0" encoding="utf-8"?>
<p:tagLst xmlns:p="http://schemas.openxmlformats.org/presentationml/2006/main">
  <p:tag name="MH_OLD_SHAPE_ID" val="147"/>
  <p:tag name="REFSHAPE" val="105553145493144"/>
</p:tagLst>
</file>

<file path=ppt/tags/tag1740.xml><?xml version="1.0" encoding="utf-8"?>
<p:tagLst xmlns:p="http://schemas.openxmlformats.org/presentationml/2006/main">
  <p:tag name="MH_OLD_SHAPE_ID" val="157"/>
  <p:tag name="REFSHAPE" val="105553145802648"/>
</p:tagLst>
</file>

<file path=ppt/tags/tag1741.xml><?xml version="1.0" encoding="utf-8"?>
<p:tagLst xmlns:p="http://schemas.openxmlformats.org/presentationml/2006/main">
  <p:tag name="MH_OLD_SHAPE_ID" val="158"/>
  <p:tag name="REFSHAPE" val="105553145803096"/>
</p:tagLst>
</file>

<file path=ppt/tags/tag1742.xml><?xml version="1.0" encoding="utf-8"?>
<p:tagLst xmlns:p="http://schemas.openxmlformats.org/presentationml/2006/main">
  <p:tag name="MH_OLD_SHAPE_ID" val="159"/>
  <p:tag name="REFSHAPE" val="105553145803544"/>
</p:tagLst>
</file>

<file path=ppt/tags/tag1743.xml><?xml version="1.0" encoding="utf-8"?>
<p:tagLst xmlns:p="http://schemas.openxmlformats.org/presentationml/2006/main">
  <p:tag name="MH_OLD_SHAPE_ID" val="125"/>
  <p:tag name="REFSHAPE" val="105553145803992"/>
</p:tagLst>
</file>

<file path=ppt/tags/tag1744.xml><?xml version="1.0" encoding="utf-8"?>
<p:tagLst xmlns:p="http://schemas.openxmlformats.org/presentationml/2006/main">
  <p:tag name="MH_OLD_SHAPE_ID" val="126"/>
  <p:tag name="REFSHAPE" val="105553145804440"/>
</p:tagLst>
</file>

<file path=ppt/tags/tag1745.xml><?xml version="1.0" encoding="utf-8"?>
<p:tagLst xmlns:p="http://schemas.openxmlformats.org/presentationml/2006/main">
  <p:tag name="MH_OLD_SHAPE_ID" val="127"/>
  <p:tag name="REFSHAPE" val="105553145804888"/>
</p:tagLst>
</file>

<file path=ppt/tags/tag1746.xml><?xml version="1.0" encoding="utf-8"?>
<p:tagLst xmlns:p="http://schemas.openxmlformats.org/presentationml/2006/main">
  <p:tag name="MH_OLD_SHAPE_ID" val="128"/>
  <p:tag name="REFSHAPE" val="105553145805336"/>
</p:tagLst>
</file>

<file path=ppt/tags/tag1747.xml><?xml version="1.0" encoding="utf-8"?>
<p:tagLst xmlns:p="http://schemas.openxmlformats.org/presentationml/2006/main">
  <p:tag name="MH_OLD_SHAPE_ID" val="129"/>
  <p:tag name="REFSHAPE" val="105553145805784"/>
</p:tagLst>
</file>

<file path=ppt/tags/tag1748.xml><?xml version="1.0" encoding="utf-8"?>
<p:tagLst xmlns:p="http://schemas.openxmlformats.org/presentationml/2006/main">
  <p:tag name="MH_OLD_SHAPE_ID" val="130"/>
  <p:tag name="REFSHAPE" val="105553145806232"/>
</p:tagLst>
</file>

<file path=ppt/tags/tag1749.xml><?xml version="1.0" encoding="utf-8"?>
<p:tagLst xmlns:p="http://schemas.openxmlformats.org/presentationml/2006/main">
  <p:tag name="MH_OLD_SHAPE_ID" val="131"/>
  <p:tag name="REFSHAPE" val="105553145806680"/>
</p:tagLst>
</file>

<file path=ppt/tags/tag175.xml><?xml version="1.0" encoding="utf-8"?>
<p:tagLst xmlns:p="http://schemas.openxmlformats.org/presentationml/2006/main">
  <p:tag name="MH_OLD_SHAPE_ID" val="148"/>
  <p:tag name="REFSHAPE" val="105553145493592"/>
</p:tagLst>
</file>

<file path=ppt/tags/tag1750.xml><?xml version="1.0" encoding="utf-8"?>
<p:tagLst xmlns:p="http://schemas.openxmlformats.org/presentationml/2006/main">
  <p:tag name="MH_OLD_SHAPE_ID" val="132"/>
  <p:tag name="REFSHAPE" val="105553145807160"/>
</p:tagLst>
</file>

<file path=ppt/tags/tag1751.xml><?xml version="1.0" encoding="utf-8"?>
<p:tagLst xmlns:p="http://schemas.openxmlformats.org/presentationml/2006/main">
  <p:tag name="MH_OLD_SHAPE_ID" val="133"/>
  <p:tag name="REFSHAPE" val="105553145807608"/>
</p:tagLst>
</file>

<file path=ppt/tags/tag1752.xml><?xml version="1.0" encoding="utf-8"?>
<p:tagLst xmlns:p="http://schemas.openxmlformats.org/presentationml/2006/main">
  <p:tag name="MH_OLD_SHAPE_ID" val="134"/>
  <p:tag name="REFSHAPE" val="105553145808056"/>
</p:tagLst>
</file>

<file path=ppt/tags/tag1753.xml><?xml version="1.0" encoding="utf-8"?>
<p:tagLst xmlns:p="http://schemas.openxmlformats.org/presentationml/2006/main">
  <p:tag name="MH_OLD_SHAPE_ID" val="135"/>
  <p:tag name="REFSHAPE" val="105553145808504"/>
</p:tagLst>
</file>

<file path=ppt/tags/tag1754.xml><?xml version="1.0" encoding="utf-8"?>
<p:tagLst xmlns:p="http://schemas.openxmlformats.org/presentationml/2006/main">
  <p:tag name="MH_OLD_SHAPE_ID" val="136"/>
  <p:tag name="REFSHAPE" val="105553145808952"/>
</p:tagLst>
</file>

<file path=ppt/tags/tag1755.xml><?xml version="1.0" encoding="utf-8"?>
<p:tagLst xmlns:p="http://schemas.openxmlformats.org/presentationml/2006/main">
  <p:tag name="MH_OLD_SHAPE_ID" val="137"/>
  <p:tag name="REFSHAPE" val="105553145809400"/>
</p:tagLst>
</file>

<file path=ppt/tags/tag1756.xml><?xml version="1.0" encoding="utf-8"?>
<p:tagLst xmlns:p="http://schemas.openxmlformats.org/presentationml/2006/main">
  <p:tag name="MH_OLD_SHAPE_ID" val="138"/>
  <p:tag name="REFSHAPE" val="105553145809848"/>
</p:tagLst>
</file>

<file path=ppt/tags/tag1757.xml><?xml version="1.0" encoding="utf-8"?>
<p:tagLst xmlns:p="http://schemas.openxmlformats.org/presentationml/2006/main">
  <p:tag name="MH_OLD_SHAPE_ID" val="139"/>
  <p:tag name="REFSHAPE" val="105553145810296"/>
</p:tagLst>
</file>

<file path=ppt/tags/tag1758.xml><?xml version="1.0" encoding="utf-8"?>
<p:tagLst xmlns:p="http://schemas.openxmlformats.org/presentationml/2006/main">
  <p:tag name="MH_OLD_SHAPE_ID" val="140"/>
  <p:tag name="REFSHAPE" val="105553145810744"/>
</p:tagLst>
</file>

<file path=ppt/tags/tag1759.xml><?xml version="1.0" encoding="utf-8"?>
<p:tagLst xmlns:p="http://schemas.openxmlformats.org/presentationml/2006/main">
  <p:tag name="MH_OLD_SHAPE_ID" val="141"/>
  <p:tag name="REFSHAPE" val="105553145811192"/>
</p:tagLst>
</file>

<file path=ppt/tags/tag176.xml><?xml version="1.0" encoding="utf-8"?>
<p:tagLst xmlns:p="http://schemas.openxmlformats.org/presentationml/2006/main">
  <p:tag name="MH_OLD_SHAPE_ID" val="149"/>
  <p:tag name="REFSHAPE" val="105553145494040"/>
</p:tagLst>
</file>

<file path=ppt/tags/tag1760.xml><?xml version="1.0" encoding="utf-8"?>
<p:tagLst xmlns:p="http://schemas.openxmlformats.org/presentationml/2006/main">
  <p:tag name="MH_OLD_SHAPE_ID" val="142"/>
  <p:tag name="REFSHAPE" val="105553145811640"/>
</p:tagLst>
</file>

<file path=ppt/tags/tag1761.xml><?xml version="1.0" encoding="utf-8"?>
<p:tagLst xmlns:p="http://schemas.openxmlformats.org/presentationml/2006/main">
  <p:tag name="MH_OLD_SHAPE_ID" val="143"/>
  <p:tag name="REFSHAPE" val="105553145812088"/>
</p:tagLst>
</file>

<file path=ppt/tags/tag1762.xml><?xml version="1.0" encoding="utf-8"?>
<p:tagLst xmlns:p="http://schemas.openxmlformats.org/presentationml/2006/main">
  <p:tag name="MH_OLD_SHAPE_ID" val="144"/>
  <p:tag name="REFSHAPE" val="105553145812536"/>
</p:tagLst>
</file>

<file path=ppt/tags/tag1763.xml><?xml version="1.0" encoding="utf-8"?>
<p:tagLst xmlns:p="http://schemas.openxmlformats.org/presentationml/2006/main">
  <p:tag name="MH_OLD_SHAPE_ID" val="145"/>
  <p:tag name="REFSHAPE" val="105553145812984"/>
</p:tagLst>
</file>

<file path=ppt/tags/tag1764.xml><?xml version="1.0" encoding="utf-8"?>
<p:tagLst xmlns:p="http://schemas.openxmlformats.org/presentationml/2006/main">
  <p:tag name="MH_OLD_SHAPE_ID" val="146"/>
  <p:tag name="REFSHAPE" val="105553145813432"/>
</p:tagLst>
</file>

<file path=ppt/tags/tag1765.xml><?xml version="1.0" encoding="utf-8"?>
<p:tagLst xmlns:p="http://schemas.openxmlformats.org/presentationml/2006/main">
  <p:tag name="MH_OLD_SHAPE_ID" val="147"/>
  <p:tag name="REFSHAPE" val="105553145813880"/>
</p:tagLst>
</file>

<file path=ppt/tags/tag1766.xml><?xml version="1.0" encoding="utf-8"?>
<p:tagLst xmlns:p="http://schemas.openxmlformats.org/presentationml/2006/main">
  <p:tag name="MH_OLD_SHAPE_ID" val="178"/>
  <p:tag name="REFSHAPE" val="105553145814328"/>
</p:tagLst>
</file>

<file path=ppt/tags/tag1767.xml><?xml version="1.0" encoding="utf-8"?>
<p:tagLst xmlns:p="http://schemas.openxmlformats.org/presentationml/2006/main">
  <p:tag name="MH_OLD_SHAPE_ID" val="179"/>
  <p:tag name="REFSHAPE" val="105553145814552"/>
</p:tagLst>
</file>

<file path=ppt/tags/tag1768.xml><?xml version="1.0" encoding="utf-8"?>
<p:tagLst xmlns:p="http://schemas.openxmlformats.org/presentationml/2006/main">
  <p:tag name="MH_OLD_SHAPE_ID" val="61"/>
  <p:tag name="REFSHAPE" val="105553145814776"/>
</p:tagLst>
</file>

<file path=ppt/tags/tag1769.xml><?xml version="1.0" encoding="utf-8"?>
<p:tagLst xmlns:p="http://schemas.openxmlformats.org/presentationml/2006/main">
  <p:tag name="MH_OLD_SHAPE_ID" val="63"/>
  <p:tag name="REFSHAPE" val="105553145815000"/>
</p:tagLst>
</file>

<file path=ppt/tags/tag177.xml><?xml version="1.0" encoding="utf-8"?>
<p:tagLst xmlns:p="http://schemas.openxmlformats.org/presentationml/2006/main">
  <p:tag name="MH_OLD_SHAPE_ID" val="150"/>
  <p:tag name="REFSHAPE" val="105553145494488"/>
</p:tagLst>
</file>

<file path=ppt/tags/tag1770.xml><?xml version="1.0" encoding="utf-8"?>
<p:tagLst xmlns:p="http://schemas.openxmlformats.org/presentationml/2006/main">
  <p:tag name="MH_OLD_SHAPE_ID" val="3"/>
  <p:tag name="REFSHAPE" val="105553145815224"/>
</p:tagLst>
</file>

<file path=ppt/tags/tag1771.xml><?xml version="1.0" encoding="utf-8"?>
<p:tagLst xmlns:p="http://schemas.openxmlformats.org/presentationml/2006/main">
  <p:tag name="MH_OLD_SHAPE_ID" val="64"/>
  <p:tag name="REFSHAPE" val="105553145815448"/>
</p:tagLst>
</file>

<file path=ppt/tags/tag1772.xml><?xml version="1.0" encoding="utf-8"?>
<p:tagLst xmlns:p="http://schemas.openxmlformats.org/presentationml/2006/main">
  <p:tag name="MH_OLD_SHAPE_ID" val="2"/>
  <p:tag name="REFSHAPE" val="105553145815672"/>
</p:tagLst>
</file>

<file path=ppt/tags/tag1773.xml><?xml version="1.0" encoding="utf-8"?>
<p:tagLst xmlns:p="http://schemas.openxmlformats.org/presentationml/2006/main">
  <p:tag name="MH_OLD_SHAPE_ID" val="160"/>
  <p:tag name="REFSHAPE" val="105553145815896"/>
</p:tagLst>
</file>

<file path=ppt/tags/tag1774.xml><?xml version="1.0" encoding="utf-8"?>
<p:tagLst xmlns:p="http://schemas.openxmlformats.org/presentationml/2006/main">
  <p:tag name="MH_OLD_SHAPE_ID" val="161"/>
  <p:tag name="REFSHAPE" val="105553145816344"/>
</p:tagLst>
</file>

<file path=ppt/tags/tag1775.xml><?xml version="1.0" encoding="utf-8"?>
<p:tagLst xmlns:p="http://schemas.openxmlformats.org/presentationml/2006/main">
  <p:tag name="MH_OLD_SHAPE_ID" val="162"/>
  <p:tag name="REFSHAPE" val="105553145816792"/>
</p:tagLst>
</file>

<file path=ppt/tags/tag1776.xml><?xml version="1.0" encoding="utf-8"?>
<p:tagLst xmlns:p="http://schemas.openxmlformats.org/presentationml/2006/main">
  <p:tag name="MH_OLD_SHAPE_ID" val="163"/>
  <p:tag name="REFSHAPE" val="105553145817240"/>
</p:tagLst>
</file>

<file path=ppt/tags/tag1777.xml><?xml version="1.0" encoding="utf-8"?>
<p:tagLst xmlns:p="http://schemas.openxmlformats.org/presentationml/2006/main">
  <p:tag name="MH_OLD_SHAPE_ID" val="164"/>
  <p:tag name="REFSHAPE" val="105553145817688"/>
</p:tagLst>
</file>

<file path=ppt/tags/tag1778.xml><?xml version="1.0" encoding="utf-8"?>
<p:tagLst xmlns:p="http://schemas.openxmlformats.org/presentationml/2006/main">
  <p:tag name="MH_OLD_SHAPE_ID" val="165"/>
  <p:tag name="REFSHAPE" val="105553145818136"/>
</p:tagLst>
</file>

<file path=ppt/tags/tag1779.xml><?xml version="1.0" encoding="utf-8"?>
<p:tagLst xmlns:p="http://schemas.openxmlformats.org/presentationml/2006/main">
  <p:tag name="MH_OLD_SHAPE_ID" val="166"/>
  <p:tag name="REFSHAPE" val="105553145818584"/>
</p:tagLst>
</file>

<file path=ppt/tags/tag178.xml><?xml version="1.0" encoding="utf-8"?>
<p:tagLst xmlns:p="http://schemas.openxmlformats.org/presentationml/2006/main">
  <p:tag name="MH_OLD_SHAPE_ID" val="152"/>
  <p:tag name="REFSHAPE" val="105553145494936"/>
</p:tagLst>
</file>

<file path=ppt/tags/tag1780.xml><?xml version="1.0" encoding="utf-8"?>
<p:tagLst xmlns:p="http://schemas.openxmlformats.org/presentationml/2006/main">
  <p:tag name="MH_OLD_SHAPE_ID" val="167"/>
  <p:tag name="REFSHAPE" val="105553145819032"/>
</p:tagLst>
</file>

<file path=ppt/tags/tag1781.xml><?xml version="1.0" encoding="utf-8"?>
<p:tagLst xmlns:p="http://schemas.openxmlformats.org/presentationml/2006/main">
  <p:tag name="MH_OLD_SHAPE_ID" val="168"/>
  <p:tag name="REFSHAPE" val="105553145819480"/>
</p:tagLst>
</file>

<file path=ppt/tags/tag1782.xml><?xml version="1.0" encoding="utf-8"?>
<p:tagLst xmlns:p="http://schemas.openxmlformats.org/presentationml/2006/main">
  <p:tag name="MH_OLD_SHAPE_ID" val="169"/>
  <p:tag name="REFSHAPE" val="105553145819928"/>
</p:tagLst>
</file>

<file path=ppt/tags/tag1783.xml><?xml version="1.0" encoding="utf-8"?>
<p:tagLst xmlns:p="http://schemas.openxmlformats.org/presentationml/2006/main">
  <p:tag name="MH_OLD_SHAPE_ID" val="170"/>
  <p:tag name="REFSHAPE" val="105553145820376"/>
</p:tagLst>
</file>

<file path=ppt/tags/tag1784.xml><?xml version="1.0" encoding="utf-8"?>
<p:tagLst xmlns:p="http://schemas.openxmlformats.org/presentationml/2006/main">
  <p:tag name="MH_OLD_SHAPE_ID" val="171"/>
  <p:tag name="REFSHAPE" val="105553145820824"/>
</p:tagLst>
</file>

<file path=ppt/tags/tag1785.xml><?xml version="1.0" encoding="utf-8"?>
<p:tagLst xmlns:p="http://schemas.openxmlformats.org/presentationml/2006/main">
  <p:tag name="MH_OLD_SHAPE_ID" val="172"/>
  <p:tag name="REFSHAPE" val="105553145821272"/>
</p:tagLst>
</file>

<file path=ppt/tags/tag1786.xml><?xml version="1.0" encoding="utf-8"?>
<p:tagLst xmlns:p="http://schemas.openxmlformats.org/presentationml/2006/main">
  <p:tag name="MH_OLD_SHAPE_ID" val="173"/>
  <p:tag name="REFSHAPE" val="105553145821720"/>
</p:tagLst>
</file>

<file path=ppt/tags/tag1787.xml><?xml version="1.0" encoding="utf-8"?>
<p:tagLst xmlns:p="http://schemas.openxmlformats.org/presentationml/2006/main">
  <p:tag name="MH_OLD_SHAPE_ID" val="174"/>
  <p:tag name="REFSHAPE" val="105553145822168"/>
</p:tagLst>
</file>

<file path=ppt/tags/tag1788.xml><?xml version="1.0" encoding="utf-8"?>
<p:tagLst xmlns:p="http://schemas.openxmlformats.org/presentationml/2006/main">
  <p:tag name="MH_OLD_SHAPE_ID" val="175"/>
  <p:tag name="REFSHAPE" val="105553145822616"/>
</p:tagLst>
</file>

<file path=ppt/tags/tag1789.xml><?xml version="1.0" encoding="utf-8"?>
<p:tagLst xmlns:p="http://schemas.openxmlformats.org/presentationml/2006/main">
  <p:tag name="MH_OLD_SHAPE_ID" val="148"/>
  <p:tag name="REFSHAPE" val="105553145823064"/>
</p:tagLst>
</file>

<file path=ppt/tags/tag179.xml><?xml version="1.0" encoding="utf-8"?>
<p:tagLst xmlns:p="http://schemas.openxmlformats.org/presentationml/2006/main">
  <p:tag name="MH_OLD_SHAPE_ID" val="153"/>
  <p:tag name="REFSHAPE" val="105553145495384"/>
</p:tagLst>
</file>

<file path=ppt/tags/tag1790.xml><?xml version="1.0" encoding="utf-8"?>
<p:tagLst xmlns:p="http://schemas.openxmlformats.org/presentationml/2006/main">
  <p:tag name="MH_OLD_SHAPE_ID" val="149"/>
  <p:tag name="REFSHAPE" val="105553145692472"/>
</p:tagLst>
</file>

<file path=ppt/tags/tag1791.xml><?xml version="1.0" encoding="utf-8"?>
<p:tagLst xmlns:p="http://schemas.openxmlformats.org/presentationml/2006/main">
  <p:tag name="MH_OLD_SHAPE_ID" val="150"/>
  <p:tag name="REFSHAPE" val="105553145692920"/>
</p:tagLst>
</file>

<file path=ppt/tags/tag1792.xml><?xml version="1.0" encoding="utf-8"?>
<p:tagLst xmlns:p="http://schemas.openxmlformats.org/presentationml/2006/main">
  <p:tag name="MH_OLD_SHAPE_ID" val="151"/>
  <p:tag name="REFSHAPE" val="105553145693368"/>
</p:tagLst>
</file>

<file path=ppt/tags/tag1793.xml><?xml version="1.0" encoding="utf-8"?>
<p:tagLst xmlns:p="http://schemas.openxmlformats.org/presentationml/2006/main">
  <p:tag name="MH_OLD_SHAPE_ID" val="152"/>
  <p:tag name="REFSHAPE" val="105553145693816"/>
</p:tagLst>
</file>

<file path=ppt/tags/tag1794.xml><?xml version="1.0" encoding="utf-8"?>
<p:tagLst xmlns:p="http://schemas.openxmlformats.org/presentationml/2006/main">
  <p:tag name="MH_OLD_SHAPE_ID" val="153"/>
  <p:tag name="REFSHAPE" val="105553145694264"/>
</p:tagLst>
</file>

<file path=ppt/tags/tag1795.xml><?xml version="1.0" encoding="utf-8"?>
<p:tagLst xmlns:p="http://schemas.openxmlformats.org/presentationml/2006/main">
  <p:tag name="MH_OLD_SHAPE_ID" val="154"/>
  <p:tag name="REFSHAPE" val="105553145694712"/>
</p:tagLst>
</file>

<file path=ppt/tags/tag1796.xml><?xml version="1.0" encoding="utf-8"?>
<p:tagLst xmlns:p="http://schemas.openxmlformats.org/presentationml/2006/main">
  <p:tag name="MH_OLD_SHAPE_ID" val="155"/>
  <p:tag name="REFSHAPE" val="105553145695160"/>
</p:tagLst>
</file>

<file path=ppt/tags/tag1797.xml><?xml version="1.0" encoding="utf-8"?>
<p:tagLst xmlns:p="http://schemas.openxmlformats.org/presentationml/2006/main">
  <p:tag name="MH_OLD_SHAPE_ID" val="156"/>
  <p:tag name="REFSHAPE" val="105553145695608"/>
</p:tagLst>
</file>

<file path=ppt/tags/tag1798.xml><?xml version="1.0" encoding="utf-8"?>
<p:tagLst xmlns:p="http://schemas.openxmlformats.org/presentationml/2006/main">
  <p:tag name="MH_OLD_SHAPE_ID" val="157"/>
  <p:tag name="REFSHAPE" val="105553145696056"/>
</p:tagLst>
</file>

<file path=ppt/tags/tag1799.xml><?xml version="1.0" encoding="utf-8"?>
<p:tagLst xmlns:p="http://schemas.openxmlformats.org/presentationml/2006/main">
  <p:tag name="MH_OLD_SHAPE_ID" val="158"/>
  <p:tag name="REFSHAPE" val="105553145696504"/>
</p:tagLst>
</file>

<file path=ppt/tags/tag18.xml><?xml version="1.0" encoding="utf-8"?>
<p:tagLst xmlns:p="http://schemas.openxmlformats.org/presentationml/2006/main">
  <p:tag name="MH_OLD_SHAPE_ID" val="21"/>
  <p:tag name="REFSHAPE" val="105553145602904"/>
</p:tagLst>
</file>

<file path=ppt/tags/tag180.xml><?xml version="1.0" encoding="utf-8"?>
<p:tagLst xmlns:p="http://schemas.openxmlformats.org/presentationml/2006/main">
  <p:tag name="MH_OLD_SHAPE_ID" val="154"/>
  <p:tag name="REFSHAPE" val="105553145364792"/>
</p:tagLst>
</file>

<file path=ppt/tags/tag1800.xml><?xml version="1.0" encoding="utf-8"?>
<p:tagLst xmlns:p="http://schemas.openxmlformats.org/presentationml/2006/main">
  <p:tag name="MH_OLD_SHAPE_ID" val="159"/>
  <p:tag name="REFSHAPE" val="105553145696952"/>
</p:tagLst>
</file>

<file path=ppt/tags/tag1801.xml><?xml version="1.0" encoding="utf-8"?>
<p:tagLst xmlns:p="http://schemas.openxmlformats.org/presentationml/2006/main">
  <p:tag name="MH_OLD_SHAPE_ID" val="125"/>
  <p:tag name="REFSHAPE" val="105553145697400"/>
</p:tagLst>
</file>

<file path=ppt/tags/tag1802.xml><?xml version="1.0" encoding="utf-8"?>
<p:tagLst xmlns:p="http://schemas.openxmlformats.org/presentationml/2006/main">
  <p:tag name="MH_OLD_SHAPE_ID" val="126"/>
  <p:tag name="REFSHAPE" val="105553145697848"/>
</p:tagLst>
</file>

<file path=ppt/tags/tag1803.xml><?xml version="1.0" encoding="utf-8"?>
<p:tagLst xmlns:p="http://schemas.openxmlformats.org/presentationml/2006/main">
  <p:tag name="MH_OLD_SHAPE_ID" val="127"/>
  <p:tag name="REFSHAPE" val="105553145698296"/>
</p:tagLst>
</file>

<file path=ppt/tags/tag1804.xml><?xml version="1.0" encoding="utf-8"?>
<p:tagLst xmlns:p="http://schemas.openxmlformats.org/presentationml/2006/main">
  <p:tag name="MH_OLD_SHAPE_ID" val="128"/>
  <p:tag name="REFSHAPE" val="105553145698744"/>
</p:tagLst>
</file>

<file path=ppt/tags/tag1805.xml><?xml version="1.0" encoding="utf-8"?>
<p:tagLst xmlns:p="http://schemas.openxmlformats.org/presentationml/2006/main">
  <p:tag name="MH_OLD_SHAPE_ID" val="129"/>
  <p:tag name="REFSHAPE" val="105553145122392"/>
</p:tagLst>
</file>

<file path=ppt/tags/tag1806.xml><?xml version="1.0" encoding="utf-8"?>
<p:tagLst xmlns:p="http://schemas.openxmlformats.org/presentationml/2006/main">
  <p:tag name="MH_OLD_SHAPE_ID" val="130"/>
  <p:tag name="REFSHAPE" val="105553145122840"/>
</p:tagLst>
</file>

<file path=ppt/tags/tag1807.xml><?xml version="1.0" encoding="utf-8"?>
<p:tagLst xmlns:p="http://schemas.openxmlformats.org/presentationml/2006/main">
  <p:tag name="MH_OLD_SHAPE_ID" val="131"/>
  <p:tag name="REFSHAPE" val="105553145123288"/>
</p:tagLst>
</file>

<file path=ppt/tags/tag1808.xml><?xml version="1.0" encoding="utf-8"?>
<p:tagLst xmlns:p="http://schemas.openxmlformats.org/presentationml/2006/main">
  <p:tag name="MH_OLD_SHAPE_ID" val="132"/>
  <p:tag name="REFSHAPE" val="105553145123736"/>
</p:tagLst>
</file>

<file path=ppt/tags/tag1809.xml><?xml version="1.0" encoding="utf-8"?>
<p:tagLst xmlns:p="http://schemas.openxmlformats.org/presentationml/2006/main">
  <p:tag name="MH_OLD_SHAPE_ID" val="133"/>
  <p:tag name="REFSHAPE" val="105553145124184"/>
</p:tagLst>
</file>

<file path=ppt/tags/tag181.xml><?xml version="1.0" encoding="utf-8"?>
<p:tagLst xmlns:p="http://schemas.openxmlformats.org/presentationml/2006/main">
  <p:tag name="MH_OLD_SHAPE_ID" val="155"/>
  <p:tag name="REFSHAPE" val="105553145365240"/>
</p:tagLst>
</file>

<file path=ppt/tags/tag1810.xml><?xml version="1.0" encoding="utf-8"?>
<p:tagLst xmlns:p="http://schemas.openxmlformats.org/presentationml/2006/main">
  <p:tag name="MH_OLD_SHAPE_ID" val="134"/>
  <p:tag name="REFSHAPE" val="105553145124632"/>
</p:tagLst>
</file>

<file path=ppt/tags/tag1811.xml><?xml version="1.0" encoding="utf-8"?>
<p:tagLst xmlns:p="http://schemas.openxmlformats.org/presentationml/2006/main">
  <p:tag name="MH_OLD_SHAPE_ID" val="135"/>
  <p:tag name="REFSHAPE" val="105553145125080"/>
</p:tagLst>
</file>

<file path=ppt/tags/tag1812.xml><?xml version="1.0" encoding="utf-8"?>
<p:tagLst xmlns:p="http://schemas.openxmlformats.org/presentationml/2006/main">
  <p:tag name="MH_OLD_SHAPE_ID" val="136"/>
  <p:tag name="REFSHAPE" val="105553145125528"/>
</p:tagLst>
</file>

<file path=ppt/tags/tag1813.xml><?xml version="1.0" encoding="utf-8"?>
<p:tagLst xmlns:p="http://schemas.openxmlformats.org/presentationml/2006/main">
  <p:tag name="MH_OLD_SHAPE_ID" val="137"/>
  <p:tag name="REFSHAPE" val="105553145125976"/>
</p:tagLst>
</file>

<file path=ppt/tags/tag1814.xml><?xml version="1.0" encoding="utf-8"?>
<p:tagLst xmlns:p="http://schemas.openxmlformats.org/presentationml/2006/main">
  <p:tag name="MH_OLD_SHAPE_ID" val="138"/>
  <p:tag name="REFSHAPE" val="105553145126424"/>
</p:tagLst>
</file>

<file path=ppt/tags/tag1815.xml><?xml version="1.0" encoding="utf-8"?>
<p:tagLst xmlns:p="http://schemas.openxmlformats.org/presentationml/2006/main">
  <p:tag name="MH_OLD_SHAPE_ID" val="139"/>
  <p:tag name="REFSHAPE" val="105553145126872"/>
</p:tagLst>
</file>

<file path=ppt/tags/tag1816.xml><?xml version="1.0" encoding="utf-8"?>
<p:tagLst xmlns:p="http://schemas.openxmlformats.org/presentationml/2006/main">
  <p:tag name="MH_OLD_SHAPE_ID" val="140"/>
  <p:tag name="REFSHAPE" val="105553145127320"/>
</p:tagLst>
</file>

<file path=ppt/tags/tag1817.xml><?xml version="1.0" encoding="utf-8"?>
<p:tagLst xmlns:p="http://schemas.openxmlformats.org/presentationml/2006/main">
  <p:tag name="MH_OLD_SHAPE_ID" val="141"/>
  <p:tag name="REFSHAPE" val="105553145127768"/>
</p:tagLst>
</file>

<file path=ppt/tags/tag1818.xml><?xml version="1.0" encoding="utf-8"?>
<p:tagLst xmlns:p="http://schemas.openxmlformats.org/presentationml/2006/main">
  <p:tag name="MH_OLD_SHAPE_ID" val="142"/>
  <p:tag name="REFSHAPE" val="105553145128216"/>
</p:tagLst>
</file>

<file path=ppt/tags/tag1819.xml><?xml version="1.0" encoding="utf-8"?>
<p:tagLst xmlns:p="http://schemas.openxmlformats.org/presentationml/2006/main">
  <p:tag name="MH_OLD_SHAPE_ID" val="143"/>
  <p:tag name="REFSHAPE" val="105553145128664"/>
</p:tagLst>
</file>

<file path=ppt/tags/tag182.xml><?xml version="1.0" encoding="utf-8"?>
<p:tagLst xmlns:p="http://schemas.openxmlformats.org/presentationml/2006/main">
  <p:tag name="MH_OLD_SHAPE_ID" val="156"/>
  <p:tag name="REFSHAPE" val="105553145365688"/>
</p:tagLst>
</file>

<file path=ppt/tags/tag1820.xml><?xml version="1.0" encoding="utf-8"?>
<p:tagLst xmlns:p="http://schemas.openxmlformats.org/presentationml/2006/main">
  <p:tag name="MH_OLD_SHAPE_ID" val="144"/>
  <p:tag name="REFSHAPE" val="105553145129112"/>
</p:tagLst>
</file>

<file path=ppt/tags/tag1821.xml><?xml version="1.0" encoding="utf-8"?>
<p:tagLst xmlns:p="http://schemas.openxmlformats.org/presentationml/2006/main">
  <p:tag name="MH_OLD_SHAPE_ID" val="145"/>
  <p:tag name="REFSHAPE" val="105553145129560"/>
</p:tagLst>
</file>

<file path=ppt/tags/tag1822.xml><?xml version="1.0" encoding="utf-8"?>
<p:tagLst xmlns:p="http://schemas.openxmlformats.org/presentationml/2006/main">
  <p:tag name="MH_OLD_SHAPE_ID" val="146"/>
  <p:tag name="REFSHAPE" val="105553145130008"/>
</p:tagLst>
</file>

<file path=ppt/tags/tag1823.xml><?xml version="1.0" encoding="utf-8"?>
<p:tagLst xmlns:p="http://schemas.openxmlformats.org/presentationml/2006/main">
  <p:tag name="MH_OLD_SHAPE_ID" val="147"/>
  <p:tag name="REFSHAPE" val="105553145130456"/>
</p:tagLst>
</file>

<file path=ppt/tags/tag1824.xml><?xml version="1.0" encoding="utf-8"?>
<p:tagLst xmlns:p="http://schemas.openxmlformats.org/presentationml/2006/main">
  <p:tag name="MH_OLD_SHAPE_ID" val="176"/>
  <p:tag name="REFSHAPE" val="105553145130904"/>
</p:tagLst>
</file>

<file path=ppt/tags/tag1825.xml><?xml version="1.0" encoding="utf-8"?>
<p:tagLst xmlns:p="http://schemas.openxmlformats.org/presentationml/2006/main">
  <p:tag name="MH_OLD_SHAPE_ID" val="178"/>
  <p:tag name="REFSHAPE" val="105553145131128"/>
</p:tagLst>
</file>

<file path=ppt/tags/tag1826.xml><?xml version="1.0" encoding="utf-8"?>
<p:tagLst xmlns:p="http://schemas.openxmlformats.org/presentationml/2006/main">
  <p:tag name="MH_OLD_SHAPE_ID" val="179"/>
  <p:tag name="REFSHAPE" val="105553145131352"/>
</p:tagLst>
</file>

<file path=ppt/tags/tag1827.xml><?xml version="1.0" encoding="utf-8"?>
<p:tagLst xmlns:p="http://schemas.openxmlformats.org/presentationml/2006/main">
  <p:tag name="MH_OLD_SHAPE_ID" val="61"/>
  <p:tag name="REFSHAPE" val="105553145131576"/>
</p:tagLst>
</file>

<file path=ppt/tags/tag1828.xml><?xml version="1.0" encoding="utf-8"?>
<p:tagLst xmlns:p="http://schemas.openxmlformats.org/presentationml/2006/main">
  <p:tag name="MH_OLD_SHAPE_ID" val="63"/>
  <p:tag name="REFSHAPE" val="105553145131800"/>
</p:tagLst>
</file>

<file path=ppt/tags/tag1829.xml><?xml version="1.0" encoding="utf-8"?>
<p:tagLst xmlns:p="http://schemas.openxmlformats.org/presentationml/2006/main">
  <p:tag name="MH_OLD_SHAPE_ID" val="2"/>
  <p:tag name="REFSHAPE" val="105553145132024"/>
</p:tagLst>
</file>

<file path=ppt/tags/tag183.xml><?xml version="1.0" encoding="utf-8"?>
<p:tagLst xmlns:p="http://schemas.openxmlformats.org/presentationml/2006/main">
  <p:tag name="MH_OLD_SHAPE_ID" val="157"/>
  <p:tag name="REFSHAPE" val="105553145366136"/>
</p:tagLst>
</file>

<file path=ppt/tags/tag1830.xml><?xml version="1.0" encoding="utf-8"?>
<p:tagLst xmlns:p="http://schemas.openxmlformats.org/presentationml/2006/main">
  <p:tag name="MH_OLD_SHAPE_ID" val="3"/>
  <p:tag name="REFSHAPE" val="105553145132248"/>
</p:tagLst>
</file>

<file path=ppt/tags/tag1831.xml><?xml version="1.0" encoding="utf-8"?>
<p:tagLst xmlns:p="http://schemas.openxmlformats.org/presentationml/2006/main">
  <p:tag name="MH_OLD_SHAPE_ID" val="4"/>
  <p:tag name="REFSHAPE" val="105553145132472"/>
</p:tagLst>
</file>

<file path=ppt/tags/tag1832.xml><?xml version="1.0" encoding="utf-8"?>
<p:tagLst xmlns:p="http://schemas.openxmlformats.org/presentationml/2006/main">
  <p:tag name="MH_OLD_SHAPE_ID" val="5"/>
  <p:tag name="REFSHAPE" val="105553145132696"/>
</p:tagLst>
</file>

<file path=ppt/tags/tag1833.xml><?xml version="1.0" encoding="utf-8"?>
<p:tagLst xmlns:p="http://schemas.openxmlformats.org/presentationml/2006/main">
  <p:tag name="MH_OLD_SHAPE_ID" val="2"/>
  <p:tag name="REFSHAPE" val="105553146108120"/>
</p:tagLst>
</file>

<file path=ppt/tags/tag1834.xml><?xml version="1.0" encoding="utf-8"?>
<p:tagLst xmlns:p="http://schemas.openxmlformats.org/presentationml/2006/main">
  <p:tag name="MH_OLD_SHAPE_ID" val="3"/>
  <p:tag name="REFSHAPE" val="105553146108344"/>
</p:tagLst>
</file>

<file path=ppt/tags/tag1835.xml><?xml version="1.0" encoding="utf-8"?>
<p:tagLst xmlns:p="http://schemas.openxmlformats.org/presentationml/2006/main">
  <p:tag name="MH_OLD_SHAPE_ID" val="3"/>
  <p:tag name="REFSHAPE" val="105553145731288"/>
</p:tagLst>
</file>

<file path=ppt/tags/tag1836.xml><?xml version="1.0" encoding="utf-8"?>
<p:tagLst xmlns:p="http://schemas.openxmlformats.org/presentationml/2006/main">
  <p:tag name="MH_OLD_SHAPE_ID" val="4"/>
  <p:tag name="REFSHAPE" val="105553145731512"/>
</p:tagLst>
</file>

<file path=ppt/tags/tag1837.xml><?xml version="1.0" encoding="utf-8"?>
<p:tagLst xmlns:p="http://schemas.openxmlformats.org/presentationml/2006/main">
  <p:tag name="MH_OLD_SHAPE_ID" val="5"/>
  <p:tag name="REFSHAPE" val="105553145731736"/>
</p:tagLst>
</file>

<file path=ppt/tags/tag1838.xml><?xml version="1.0" encoding="utf-8"?>
<p:tagLst xmlns:p="http://schemas.openxmlformats.org/presentationml/2006/main">
  <p:tag name="MH_OLD_SHAPE_ID" val="7"/>
  <p:tag name="REFSHAPE" val="105553145731960"/>
</p:tagLst>
</file>

<file path=ppt/tags/tag1839.xml><?xml version="1.0" encoding="utf-8"?>
<p:tagLst xmlns:p="http://schemas.openxmlformats.org/presentationml/2006/main">
  <p:tag name="MH_OLD_SHAPE_ID" val="8"/>
  <p:tag name="REFSHAPE" val="105553145732408"/>
</p:tagLst>
</file>

<file path=ppt/tags/tag184.xml><?xml version="1.0" encoding="utf-8"?>
<p:tagLst xmlns:p="http://schemas.openxmlformats.org/presentationml/2006/main">
  <p:tag name="MH_OLD_SHAPE_ID" val="158"/>
  <p:tag name="REFSHAPE" val="105553145366584"/>
</p:tagLst>
</file>

<file path=ppt/tags/tag1840.xml><?xml version="1.0" encoding="utf-8"?>
<p:tagLst xmlns:p="http://schemas.openxmlformats.org/presentationml/2006/main">
  <p:tag name="MH_OLD_SHAPE_ID" val="9"/>
  <p:tag name="REFSHAPE" val="105553145732856"/>
</p:tagLst>
</file>

<file path=ppt/tags/tag1841.xml><?xml version="1.0" encoding="utf-8"?>
<p:tagLst xmlns:p="http://schemas.openxmlformats.org/presentationml/2006/main">
  <p:tag name="MH_OLD_SHAPE_ID" val="10"/>
  <p:tag name="REFSHAPE" val="105553145733304"/>
</p:tagLst>
</file>

<file path=ppt/tags/tag1842.xml><?xml version="1.0" encoding="utf-8"?>
<p:tagLst xmlns:p="http://schemas.openxmlformats.org/presentationml/2006/main">
  <p:tag name="MH_OLD_SHAPE_ID" val="11"/>
  <p:tag name="REFSHAPE" val="105553145733752"/>
</p:tagLst>
</file>

<file path=ppt/tags/tag1843.xml><?xml version="1.0" encoding="utf-8"?>
<p:tagLst xmlns:p="http://schemas.openxmlformats.org/presentationml/2006/main">
  <p:tag name="MH_OLD_SHAPE_ID" val="12"/>
  <p:tag name="REFSHAPE" val="105553145734200"/>
</p:tagLst>
</file>

<file path=ppt/tags/tag1844.xml><?xml version="1.0" encoding="utf-8"?>
<p:tagLst xmlns:p="http://schemas.openxmlformats.org/presentationml/2006/main">
  <p:tag name="MH_OLD_SHAPE_ID" val="13"/>
  <p:tag name="REFSHAPE" val="105553145734648"/>
</p:tagLst>
</file>

<file path=ppt/tags/tag1845.xml><?xml version="1.0" encoding="utf-8"?>
<p:tagLst xmlns:p="http://schemas.openxmlformats.org/presentationml/2006/main">
  <p:tag name="MH_OLD_SHAPE_ID" val="14"/>
  <p:tag name="REFSHAPE" val="105553145735096"/>
</p:tagLst>
</file>

<file path=ppt/tags/tag1846.xml><?xml version="1.0" encoding="utf-8"?>
<p:tagLst xmlns:p="http://schemas.openxmlformats.org/presentationml/2006/main">
  <p:tag name="MH_OLD_SHAPE_ID" val="15"/>
  <p:tag name="REFSHAPE" val="105553145735544"/>
</p:tagLst>
</file>

<file path=ppt/tags/tag1847.xml><?xml version="1.0" encoding="utf-8"?>
<p:tagLst xmlns:p="http://schemas.openxmlformats.org/presentationml/2006/main">
  <p:tag name="MH_OLD_SHAPE_ID" val="16"/>
  <p:tag name="REFSHAPE" val="105553145735992"/>
</p:tagLst>
</file>

<file path=ppt/tags/tag1848.xml><?xml version="1.0" encoding="utf-8"?>
<p:tagLst xmlns:p="http://schemas.openxmlformats.org/presentationml/2006/main">
  <p:tag name="MH_OLD_SHAPE_ID" val="17"/>
  <p:tag name="REFSHAPE" val="105553145736440"/>
</p:tagLst>
</file>

<file path=ppt/tags/tag1849.xml><?xml version="1.0" encoding="utf-8"?>
<p:tagLst xmlns:p="http://schemas.openxmlformats.org/presentationml/2006/main">
  <p:tag name="MH_OLD_SHAPE_ID" val="18"/>
  <p:tag name="REFSHAPE" val="105553145736888"/>
</p:tagLst>
</file>

<file path=ppt/tags/tag185.xml><?xml version="1.0" encoding="utf-8"?>
<p:tagLst xmlns:p="http://schemas.openxmlformats.org/presentationml/2006/main">
  <p:tag name="MH_OLD_SHAPE_ID" val="159"/>
  <p:tag name="REFSHAPE" val="105553145367032"/>
</p:tagLst>
</file>

<file path=ppt/tags/tag1850.xml><?xml version="1.0" encoding="utf-8"?>
<p:tagLst xmlns:p="http://schemas.openxmlformats.org/presentationml/2006/main">
  <p:tag name="MH_OLD_SHAPE_ID" val="19"/>
  <p:tag name="REFSHAPE" val="105553145737336"/>
</p:tagLst>
</file>

<file path=ppt/tags/tag1851.xml><?xml version="1.0" encoding="utf-8"?>
<p:tagLst xmlns:p="http://schemas.openxmlformats.org/presentationml/2006/main">
  <p:tag name="MH_OLD_SHAPE_ID" val="20"/>
  <p:tag name="REFSHAPE" val="105553145737784"/>
</p:tagLst>
</file>

<file path=ppt/tags/tag1852.xml><?xml version="1.0" encoding="utf-8"?>
<p:tagLst xmlns:p="http://schemas.openxmlformats.org/presentationml/2006/main">
  <p:tag name="MH_OLD_SHAPE_ID" val="21"/>
  <p:tag name="REFSHAPE" val="105553145738232"/>
</p:tagLst>
</file>

<file path=ppt/tags/tag1853.xml><?xml version="1.0" encoding="utf-8"?>
<p:tagLst xmlns:p="http://schemas.openxmlformats.org/presentationml/2006/main">
  <p:tag name="MH_OLD_SHAPE_ID" val="22"/>
  <p:tag name="REFSHAPE" val="105553145738680"/>
</p:tagLst>
</file>

<file path=ppt/tags/tag1854.xml><?xml version="1.0" encoding="utf-8"?>
<p:tagLst xmlns:p="http://schemas.openxmlformats.org/presentationml/2006/main">
  <p:tag name="MH_OLD_SHAPE_ID" val="23"/>
  <p:tag name="REFSHAPE" val="105553145739128"/>
</p:tagLst>
</file>

<file path=ppt/tags/tag1855.xml><?xml version="1.0" encoding="utf-8"?>
<p:tagLst xmlns:p="http://schemas.openxmlformats.org/presentationml/2006/main">
  <p:tag name="MH_OLD_SHAPE_ID" val="24"/>
  <p:tag name="REFSHAPE" val="105553145739576"/>
</p:tagLst>
</file>

<file path=ppt/tags/tag1856.xml><?xml version="1.0" encoding="utf-8"?>
<p:tagLst xmlns:p="http://schemas.openxmlformats.org/presentationml/2006/main">
  <p:tag name="MH_OLD_SHAPE_ID" val="25"/>
  <p:tag name="REFSHAPE" val="105553145740024"/>
</p:tagLst>
</file>

<file path=ppt/tags/tag1857.xml><?xml version="1.0" encoding="utf-8"?>
<p:tagLst xmlns:p="http://schemas.openxmlformats.org/presentationml/2006/main">
  <p:tag name="MH_OLD_SHAPE_ID" val="26"/>
  <p:tag name="REFSHAPE" val="105553145740472"/>
</p:tagLst>
</file>

<file path=ppt/tags/tag1858.xml><?xml version="1.0" encoding="utf-8"?>
<p:tagLst xmlns:p="http://schemas.openxmlformats.org/presentationml/2006/main">
  <p:tag name="MH_OLD_SHAPE_ID" val="27"/>
  <p:tag name="REFSHAPE" val="105553145740920"/>
</p:tagLst>
</file>

<file path=ppt/tags/tag1859.xml><?xml version="1.0" encoding="utf-8"?>
<p:tagLst xmlns:p="http://schemas.openxmlformats.org/presentationml/2006/main">
  <p:tag name="MH_OLD_SHAPE_ID" val="28"/>
  <p:tag name="REFSHAPE" val="105553145741400"/>
</p:tagLst>
</file>

<file path=ppt/tags/tag186.xml><?xml version="1.0" encoding="utf-8"?>
<p:tagLst xmlns:p="http://schemas.openxmlformats.org/presentationml/2006/main">
  <p:tag name="MH_OLD_SHAPE_ID" val="160"/>
  <p:tag name="REFSHAPE" val="105553145367480"/>
</p:tagLst>
</file>

<file path=ppt/tags/tag1860.xml><?xml version="1.0" encoding="utf-8"?>
<p:tagLst xmlns:p="http://schemas.openxmlformats.org/presentationml/2006/main">
  <p:tag name="MH_OLD_SHAPE_ID" val="29"/>
  <p:tag name="REFSHAPE" val="105553145741848"/>
</p:tagLst>
</file>

<file path=ppt/tags/tag1861.xml><?xml version="1.0" encoding="utf-8"?>
<p:tagLst xmlns:p="http://schemas.openxmlformats.org/presentationml/2006/main">
  <p:tag name="MH_OLD_SHAPE_ID" val="36"/>
  <p:tag name="REFSHAPE" val="105553145742296"/>
</p:tagLst>
</file>

<file path=ppt/tags/tag1862.xml><?xml version="1.0" encoding="utf-8"?>
<p:tagLst xmlns:p="http://schemas.openxmlformats.org/presentationml/2006/main">
  <p:tag name="MH_OLD_SHAPE_ID" val="41"/>
  <p:tag name="REFSHAPE" val="105553145742520"/>
</p:tagLst>
</file>

<file path=ppt/tags/tag1863.xml><?xml version="1.0" encoding="utf-8"?>
<p:tagLst xmlns:p="http://schemas.openxmlformats.org/presentationml/2006/main">
  <p:tag name="MH_OLD_SHAPE_ID" val="42"/>
  <p:tag name="REFSHAPE" val="105553145742744"/>
</p:tagLst>
</file>

<file path=ppt/tags/tag1864.xml><?xml version="1.0" encoding="utf-8"?>
<p:tagLst xmlns:p="http://schemas.openxmlformats.org/presentationml/2006/main">
  <p:tag name="MH_OLD_SHAPE_ID" val="43"/>
  <p:tag name="REFSHAPE" val="105553145742968"/>
</p:tagLst>
</file>

<file path=ppt/tags/tag1865.xml><?xml version="1.0" encoding="utf-8"?>
<p:tagLst xmlns:p="http://schemas.openxmlformats.org/presentationml/2006/main">
  <p:tag name="MH_OLD_SHAPE_ID" val="55"/>
  <p:tag name="REFSHAPE" val="105553145743192"/>
</p:tagLst>
</file>

<file path=ppt/tags/tag1866.xml><?xml version="1.0" encoding="utf-8"?>
<p:tagLst xmlns:p="http://schemas.openxmlformats.org/presentationml/2006/main">
  <p:tag name="MH_OLD_SHAPE_ID" val="35"/>
  <p:tag name="REFSHAPE" val="105553145743416"/>
</p:tagLst>
</file>

<file path=ppt/tags/tag1867.xml><?xml version="1.0" encoding="utf-8"?>
<p:tagLst xmlns:p="http://schemas.openxmlformats.org/presentationml/2006/main">
  <p:tag name="MH_OLD_SHAPE_ID" val="7"/>
  <p:tag name="REFSHAPE" val="105553145743640"/>
</p:tagLst>
</file>

<file path=ppt/tags/tag1868.xml><?xml version="1.0" encoding="utf-8"?>
<p:tagLst xmlns:p="http://schemas.openxmlformats.org/presentationml/2006/main">
  <p:tag name="MH_OLD_SHAPE_ID" val="9"/>
  <p:tag name="REFSHAPE" val="105553145743864"/>
</p:tagLst>
</file>

<file path=ppt/tags/tag1869.xml><?xml version="1.0" encoding="utf-8"?>
<p:tagLst xmlns:p="http://schemas.openxmlformats.org/presentationml/2006/main">
  <p:tag name="MH_OLD_SHAPE_ID" val="10"/>
  <p:tag name="REFSHAPE" val="105553145744088"/>
</p:tagLst>
</file>

<file path=ppt/tags/tag187.xml><?xml version="1.0" encoding="utf-8"?>
<p:tagLst xmlns:p="http://schemas.openxmlformats.org/presentationml/2006/main">
  <p:tag name="MH_OLD_SHAPE_ID" val="161"/>
  <p:tag name="REFSHAPE" val="105553145367928"/>
</p:tagLst>
</file>

<file path=ppt/tags/tag1870.xml><?xml version="1.0" encoding="utf-8"?>
<p:tagLst xmlns:p="http://schemas.openxmlformats.org/presentationml/2006/main">
  <p:tag name="MH_OLD_SHAPE_ID" val="45"/>
  <p:tag name="REFSHAPE" val="105553145744312"/>
</p:tagLst>
</file>

<file path=ppt/tags/tag1871.xml><?xml version="1.0" encoding="utf-8"?>
<p:tagLst xmlns:p="http://schemas.openxmlformats.org/presentationml/2006/main">
  <p:tag name="MH_OLD_SHAPE_ID" val="46"/>
  <p:tag name="REFSHAPE" val="105553145744536"/>
</p:tagLst>
</file>

<file path=ppt/tags/tag1872.xml><?xml version="1.0" encoding="utf-8"?>
<p:tagLst xmlns:p="http://schemas.openxmlformats.org/presentationml/2006/main">
  <p:tag name="MH_OLD_SHAPE_ID" val="47"/>
  <p:tag name="REFSHAPE" val="105553145744760"/>
</p:tagLst>
</file>

<file path=ppt/tags/tag1873.xml><?xml version="1.0" encoding="utf-8"?>
<p:tagLst xmlns:p="http://schemas.openxmlformats.org/presentationml/2006/main">
  <p:tag name="MH_OLD_SHAPE_ID" val="49"/>
  <p:tag name="REFSHAPE" val="105553145744984"/>
</p:tagLst>
</file>

<file path=ppt/tags/tag1874.xml><?xml version="1.0" encoding="utf-8"?>
<p:tagLst xmlns:p="http://schemas.openxmlformats.org/presentationml/2006/main">
  <p:tag name="MH_OLD_SHAPE_ID" val="50"/>
  <p:tag name="REFSHAPE" val="105553145745208"/>
</p:tagLst>
</file>

<file path=ppt/tags/tag1875.xml><?xml version="1.0" encoding="utf-8"?>
<p:tagLst xmlns:p="http://schemas.openxmlformats.org/presentationml/2006/main">
  <p:tag name="MH_OLD_SHAPE_ID" val="51"/>
  <p:tag name="REFSHAPE" val="105553145745432"/>
</p:tagLst>
</file>

<file path=ppt/tags/tag1876.xml><?xml version="1.0" encoding="utf-8"?>
<p:tagLst xmlns:p="http://schemas.openxmlformats.org/presentationml/2006/main">
  <p:tag name="MH_OLD_SHAPE_ID" val="52"/>
  <p:tag name="REFSHAPE" val="105553145745656"/>
</p:tagLst>
</file>

<file path=ppt/tags/tag1877.xml><?xml version="1.0" encoding="utf-8"?>
<p:tagLst xmlns:p="http://schemas.openxmlformats.org/presentationml/2006/main">
  <p:tag name="MH_OLD_SHAPE_ID" val="53"/>
  <p:tag name="REFSHAPE" val="105553145745880"/>
</p:tagLst>
</file>

<file path=ppt/tags/tag1878.xml><?xml version="1.0" encoding="utf-8"?>
<p:tagLst xmlns:p="http://schemas.openxmlformats.org/presentationml/2006/main">
  <p:tag name="MH_OLD_SHAPE_ID" val="57"/>
  <p:tag name="REFSHAPE" val="105553145746104"/>
</p:tagLst>
</file>

<file path=ppt/tags/tag1879.xml><?xml version="1.0" encoding="utf-8"?>
<p:tagLst xmlns:p="http://schemas.openxmlformats.org/presentationml/2006/main">
  <p:tag name="MH_OLD_SHAPE_ID" val="58"/>
  <p:tag name="REFSHAPE" val="105553145746552"/>
</p:tagLst>
</file>

<file path=ppt/tags/tag188.xml><?xml version="1.0" encoding="utf-8"?>
<p:tagLst xmlns:p="http://schemas.openxmlformats.org/presentationml/2006/main">
  <p:tag name="MH_OLD_SHAPE_ID" val="162"/>
  <p:tag name="REFSHAPE" val="105553145368376"/>
</p:tagLst>
</file>

<file path=ppt/tags/tag1880.xml><?xml version="1.0" encoding="utf-8"?>
<p:tagLst xmlns:p="http://schemas.openxmlformats.org/presentationml/2006/main">
  <p:tag name="MH_OLD_SHAPE_ID" val="59"/>
  <p:tag name="REFSHAPE" val="105553145747000"/>
</p:tagLst>
</file>

<file path=ppt/tags/tag1881.xml><?xml version="1.0" encoding="utf-8"?>
<p:tagLst xmlns:p="http://schemas.openxmlformats.org/presentationml/2006/main">
  <p:tag name="MH_OLD_SHAPE_ID" val="60"/>
  <p:tag name="REFSHAPE" val="105553145747448"/>
</p:tagLst>
</file>

<file path=ppt/tags/tag1882.xml><?xml version="1.0" encoding="utf-8"?>
<p:tagLst xmlns:p="http://schemas.openxmlformats.org/presentationml/2006/main">
  <p:tag name="MH_OLD_SHAPE_ID" val="61"/>
  <p:tag name="REFSHAPE" val="105553145747896"/>
</p:tagLst>
</file>

<file path=ppt/tags/tag1883.xml><?xml version="1.0" encoding="utf-8"?>
<p:tagLst xmlns:p="http://schemas.openxmlformats.org/presentationml/2006/main">
  <p:tag name="MH_OLD_SHAPE_ID" val="62"/>
  <p:tag name="REFSHAPE" val="105553145748344"/>
</p:tagLst>
</file>

<file path=ppt/tags/tag1884.xml><?xml version="1.0" encoding="utf-8"?>
<p:tagLst xmlns:p="http://schemas.openxmlformats.org/presentationml/2006/main">
  <p:tag name="MH_OLD_SHAPE_ID" val="63"/>
  <p:tag name="REFSHAPE" val="105553145748792"/>
</p:tagLst>
</file>

<file path=ppt/tags/tag1885.xml><?xml version="1.0" encoding="utf-8"?>
<p:tagLst xmlns:p="http://schemas.openxmlformats.org/presentationml/2006/main">
  <p:tag name="MH_OLD_SHAPE_ID" val="64"/>
  <p:tag name="REFSHAPE" val="105553145749240"/>
</p:tagLst>
</file>

<file path=ppt/tags/tag1886.xml><?xml version="1.0" encoding="utf-8"?>
<p:tagLst xmlns:p="http://schemas.openxmlformats.org/presentationml/2006/main">
  <p:tag name="MH_OLD_SHAPE_ID" val="65"/>
  <p:tag name="REFSHAPE" val="105553145749688"/>
</p:tagLst>
</file>

<file path=ppt/tags/tag1887.xml><?xml version="1.0" encoding="utf-8"?>
<p:tagLst xmlns:p="http://schemas.openxmlformats.org/presentationml/2006/main">
  <p:tag name="MH_OLD_SHAPE_ID" val="66"/>
  <p:tag name="REFSHAPE" val="105553145750136"/>
</p:tagLst>
</file>

<file path=ppt/tags/tag1888.xml><?xml version="1.0" encoding="utf-8"?>
<p:tagLst xmlns:p="http://schemas.openxmlformats.org/presentationml/2006/main">
  <p:tag name="MH_OLD_SHAPE_ID" val="67"/>
  <p:tag name="REFSHAPE" val="105553145750584"/>
</p:tagLst>
</file>

<file path=ppt/tags/tag1889.xml><?xml version="1.0" encoding="utf-8"?>
<p:tagLst xmlns:p="http://schemas.openxmlformats.org/presentationml/2006/main">
  <p:tag name="MH_OLD_SHAPE_ID" val="68"/>
  <p:tag name="REFSHAPE" val="105553145751032"/>
</p:tagLst>
</file>

<file path=ppt/tags/tag189.xml><?xml version="1.0" encoding="utf-8"?>
<p:tagLst xmlns:p="http://schemas.openxmlformats.org/presentationml/2006/main">
  <p:tag name="MH_OLD_SHAPE_ID" val="163"/>
  <p:tag name="REFSHAPE" val="105553145368824"/>
</p:tagLst>
</file>

<file path=ppt/tags/tag1890.xml><?xml version="1.0" encoding="utf-8"?>
<p:tagLst xmlns:p="http://schemas.openxmlformats.org/presentationml/2006/main">
  <p:tag name="MH_OLD_SHAPE_ID" val="69"/>
  <p:tag name="REFSHAPE" val="105553145751480"/>
</p:tagLst>
</file>

<file path=ppt/tags/tag1891.xml><?xml version="1.0" encoding="utf-8"?>
<p:tagLst xmlns:p="http://schemas.openxmlformats.org/presentationml/2006/main">
  <p:tag name="MH_OLD_SHAPE_ID" val="70"/>
  <p:tag name="REFSHAPE" val="105553145751928"/>
</p:tagLst>
</file>

<file path=ppt/tags/tag1892.xml><?xml version="1.0" encoding="utf-8"?>
<p:tagLst xmlns:p="http://schemas.openxmlformats.org/presentationml/2006/main">
  <p:tag name="MH_OLD_SHAPE_ID" val="71"/>
  <p:tag name="REFSHAPE" val="105553145752376"/>
</p:tagLst>
</file>

<file path=ppt/tags/tag1893.xml><?xml version="1.0" encoding="utf-8"?>
<p:tagLst xmlns:p="http://schemas.openxmlformats.org/presentationml/2006/main">
  <p:tag name="MH_OLD_SHAPE_ID" val="72"/>
  <p:tag name="REFSHAPE" val="105553145752824"/>
</p:tagLst>
</file>

<file path=ppt/tags/tag1894.xml><?xml version="1.0" encoding="utf-8"?>
<p:tagLst xmlns:p="http://schemas.openxmlformats.org/presentationml/2006/main">
  <p:tag name="MH_OLD_SHAPE_ID" val="73"/>
  <p:tag name="REFSHAPE" val="105553145753272"/>
</p:tagLst>
</file>

<file path=ppt/tags/tag1895.xml><?xml version="1.0" encoding="utf-8"?>
<p:tagLst xmlns:p="http://schemas.openxmlformats.org/presentationml/2006/main">
  <p:tag name="MH_OLD_SHAPE_ID" val="74"/>
  <p:tag name="REFSHAPE" val="105553145753720"/>
</p:tagLst>
</file>

<file path=ppt/tags/tag1896.xml><?xml version="1.0" encoding="utf-8"?>
<p:tagLst xmlns:p="http://schemas.openxmlformats.org/presentationml/2006/main">
  <p:tag name="MH_OLD_SHAPE_ID" val="75"/>
  <p:tag name="REFSHAPE" val="105553145754168"/>
</p:tagLst>
</file>

<file path=ppt/tags/tag1897.xml><?xml version="1.0" encoding="utf-8"?>
<p:tagLst xmlns:p="http://schemas.openxmlformats.org/presentationml/2006/main">
  <p:tag name="MH_OLD_SHAPE_ID" val="76"/>
  <p:tag name="REFSHAPE" val="105553145754616"/>
</p:tagLst>
</file>

<file path=ppt/tags/tag1898.xml><?xml version="1.0" encoding="utf-8"?>
<p:tagLst xmlns:p="http://schemas.openxmlformats.org/presentationml/2006/main">
  <p:tag name="MH_OLD_SHAPE_ID" val="77"/>
  <p:tag name="REFSHAPE" val="105553145755064"/>
</p:tagLst>
</file>

<file path=ppt/tags/tag1899.xml><?xml version="1.0" encoding="utf-8"?>
<p:tagLst xmlns:p="http://schemas.openxmlformats.org/presentationml/2006/main">
  <p:tag name="MH_OLD_SHAPE_ID" val="78"/>
  <p:tag name="REFSHAPE" val="105553145755512"/>
</p:tagLst>
</file>

<file path=ppt/tags/tag19.xml><?xml version="1.0" encoding="utf-8"?>
<p:tagLst xmlns:p="http://schemas.openxmlformats.org/presentationml/2006/main">
  <p:tag name="MH_OLD_SHAPE_ID" val="22"/>
  <p:tag name="REFSHAPE" val="105553145602456"/>
</p:tagLst>
</file>

<file path=ppt/tags/tag190.xml><?xml version="1.0" encoding="utf-8"?>
<p:tagLst xmlns:p="http://schemas.openxmlformats.org/presentationml/2006/main">
  <p:tag name="MH_OLD_SHAPE_ID" val="164"/>
  <p:tag name="REFSHAPE" val="105553145369272"/>
</p:tagLst>
</file>

<file path=ppt/tags/tag1900.xml><?xml version="1.0" encoding="utf-8"?>
<p:tagLst xmlns:p="http://schemas.openxmlformats.org/presentationml/2006/main">
  <p:tag name="MH_OLD_SHAPE_ID" val="79"/>
  <p:tag name="REFSHAPE" val="105553145755960"/>
</p:tagLst>
</file>

<file path=ppt/tags/tag1901.xml><?xml version="1.0" encoding="utf-8"?>
<p:tagLst xmlns:p="http://schemas.openxmlformats.org/presentationml/2006/main">
  <p:tag name="MH_OLD_SHAPE_ID" val="6"/>
  <p:tag name="REFSHAPE" val="105553145756408"/>
</p:tagLst>
</file>

<file path=ppt/tags/tag1902.xml><?xml version="1.0" encoding="utf-8"?>
<p:tagLst xmlns:p="http://schemas.openxmlformats.org/presentationml/2006/main">
  <p:tag name="MH_OLD_SHAPE_ID" val="71"/>
  <p:tag name="REFSHAPE" val="105553145756632"/>
</p:tagLst>
</file>

<file path=ppt/tags/tag1903.xml><?xml version="1.0" encoding="utf-8"?>
<p:tagLst xmlns:p="http://schemas.openxmlformats.org/presentationml/2006/main">
  <p:tag name="MH_OLD_SHAPE_ID" val="35"/>
  <p:tag name="REFSHAPE" val="105553145756856"/>
</p:tagLst>
</file>

<file path=ppt/tags/tag1904.xml><?xml version="1.0" encoding="utf-8"?>
<p:tagLst xmlns:p="http://schemas.openxmlformats.org/presentationml/2006/main">
  <p:tag name="MH_OLD_SHAPE_ID" val="9"/>
  <p:tag name="REFSHAPE" val="105553145757080"/>
</p:tagLst>
</file>

<file path=ppt/tags/tag1905.xml><?xml version="1.0" encoding="utf-8"?>
<p:tagLst xmlns:p="http://schemas.openxmlformats.org/presentationml/2006/main">
  <p:tag name="MH_OLD_SHAPE_ID" val="10"/>
  <p:tag name="REFSHAPE" val="105553145757304"/>
</p:tagLst>
</file>

<file path=ppt/tags/tag1906.xml><?xml version="1.0" encoding="utf-8"?>
<p:tagLst xmlns:p="http://schemas.openxmlformats.org/presentationml/2006/main">
  <p:tag name="MH_OLD_SHAPE_ID" val="41"/>
  <p:tag name="REFSHAPE" val="105553145757528"/>
</p:tagLst>
</file>

<file path=ppt/tags/tag1907.xml><?xml version="1.0" encoding="utf-8"?>
<p:tagLst xmlns:p="http://schemas.openxmlformats.org/presentationml/2006/main">
  <p:tag name="MH_OLD_SHAPE_ID" val="42"/>
  <p:tag name="REFSHAPE" val="105553145626712"/>
</p:tagLst>
</file>

<file path=ppt/tags/tag1908.xml><?xml version="1.0" encoding="utf-8"?>
<p:tagLst xmlns:p="http://schemas.openxmlformats.org/presentationml/2006/main">
  <p:tag name="MH_OLD_SHAPE_ID" val="43"/>
  <p:tag name="REFSHAPE" val="105553145626936"/>
</p:tagLst>
</file>

<file path=ppt/tags/tag1909.xml><?xml version="1.0" encoding="utf-8"?>
<p:tagLst xmlns:p="http://schemas.openxmlformats.org/presentationml/2006/main">
  <p:tag name="MH_OLD_SHAPE_ID" val="44"/>
  <p:tag name="REFSHAPE" val="105553145627160"/>
</p:tagLst>
</file>

<file path=ppt/tags/tag191.xml><?xml version="1.0" encoding="utf-8"?>
<p:tagLst xmlns:p="http://schemas.openxmlformats.org/presentationml/2006/main">
  <p:tag name="MH_OLD_SHAPE_ID" val="165"/>
  <p:tag name="REFSHAPE" val="105553145369720"/>
</p:tagLst>
</file>

<file path=ppt/tags/tag1910.xml><?xml version="1.0" encoding="utf-8"?>
<p:tagLst xmlns:p="http://schemas.openxmlformats.org/presentationml/2006/main">
  <p:tag name="MH_OLD_SHAPE_ID" val="36"/>
  <p:tag name="REFSHAPE" val="105553145627384"/>
</p:tagLst>
</file>

<file path=ppt/tags/tag1911.xml><?xml version="1.0" encoding="utf-8"?>
<p:tagLst xmlns:p="http://schemas.openxmlformats.org/presentationml/2006/main">
  <p:tag name="MH_OLD_SHAPE_ID" val="2"/>
  <p:tag name="REFSHAPE" val="105553145627608"/>
</p:tagLst>
</file>

<file path=ppt/tags/tag1912.xml><?xml version="1.0" encoding="utf-8"?>
<p:tagLst xmlns:p="http://schemas.openxmlformats.org/presentationml/2006/main">
  <p:tag name="MH_OLD_SHAPE_ID" val="39"/>
  <p:tag name="REFSHAPE" val="105553145627832"/>
</p:tagLst>
</file>

<file path=ppt/tags/tag1913.xml><?xml version="1.0" encoding="utf-8"?>
<p:tagLst xmlns:p="http://schemas.openxmlformats.org/presentationml/2006/main">
  <p:tag name="MH_OLD_SHAPE_ID" val="40"/>
  <p:tag name="REFSHAPE" val="105553145628056"/>
</p:tagLst>
</file>

<file path=ppt/tags/tag1914.xml><?xml version="1.0" encoding="utf-8"?>
<p:tagLst xmlns:p="http://schemas.openxmlformats.org/presentationml/2006/main">
  <p:tag name="MH_OLD_SHAPE_ID" val="45"/>
  <p:tag name="REFSHAPE" val="105553145628280"/>
</p:tagLst>
</file>

<file path=ppt/tags/tag1915.xml><?xml version="1.0" encoding="utf-8"?>
<p:tagLst xmlns:p="http://schemas.openxmlformats.org/presentationml/2006/main">
  <p:tag name="MH_OLD_SHAPE_ID" val="46"/>
  <p:tag name="REFSHAPE" val="105553145628504"/>
</p:tagLst>
</file>

<file path=ppt/tags/tag1916.xml><?xml version="1.0" encoding="utf-8"?>
<p:tagLst xmlns:p="http://schemas.openxmlformats.org/presentationml/2006/main">
  <p:tag name="MH_OLD_SHAPE_ID" val="48"/>
  <p:tag name="REFSHAPE" val="105553145628728"/>
</p:tagLst>
</file>

<file path=ppt/tags/tag1917.xml><?xml version="1.0" encoding="utf-8"?>
<p:tagLst xmlns:p="http://schemas.openxmlformats.org/presentationml/2006/main">
  <p:tag name="MH_OLD_SHAPE_ID" val="49"/>
  <p:tag name="REFSHAPE" val="105553145629176"/>
</p:tagLst>
</file>

<file path=ppt/tags/tag1918.xml><?xml version="1.0" encoding="utf-8"?>
<p:tagLst xmlns:p="http://schemas.openxmlformats.org/presentationml/2006/main">
  <p:tag name="MH_OLD_SHAPE_ID" val="50"/>
  <p:tag name="REFSHAPE" val="105553145629624"/>
</p:tagLst>
</file>

<file path=ppt/tags/tag1919.xml><?xml version="1.0" encoding="utf-8"?>
<p:tagLst xmlns:p="http://schemas.openxmlformats.org/presentationml/2006/main">
  <p:tag name="MH_OLD_SHAPE_ID" val="51"/>
  <p:tag name="REFSHAPE" val="105553145630072"/>
</p:tagLst>
</file>

<file path=ppt/tags/tag192.xml><?xml version="1.0" encoding="utf-8"?>
<p:tagLst xmlns:p="http://schemas.openxmlformats.org/presentationml/2006/main">
  <p:tag name="MH_OLD_SHAPE_ID" val="166"/>
  <p:tag name="REFSHAPE" val="105553145370168"/>
</p:tagLst>
</file>

<file path=ppt/tags/tag1920.xml><?xml version="1.0" encoding="utf-8"?>
<p:tagLst xmlns:p="http://schemas.openxmlformats.org/presentationml/2006/main">
  <p:tag name="MH_OLD_SHAPE_ID" val="52"/>
  <p:tag name="REFSHAPE" val="105553145630520"/>
</p:tagLst>
</file>

<file path=ppt/tags/tag1921.xml><?xml version="1.0" encoding="utf-8"?>
<p:tagLst xmlns:p="http://schemas.openxmlformats.org/presentationml/2006/main">
  <p:tag name="MH_OLD_SHAPE_ID" val="53"/>
  <p:tag name="REFSHAPE" val="105553145630968"/>
</p:tagLst>
</file>

<file path=ppt/tags/tag1922.xml><?xml version="1.0" encoding="utf-8"?>
<p:tagLst xmlns:p="http://schemas.openxmlformats.org/presentationml/2006/main">
  <p:tag name="MH_OLD_SHAPE_ID" val="54"/>
  <p:tag name="REFSHAPE" val="105553145631416"/>
</p:tagLst>
</file>

<file path=ppt/tags/tag1923.xml><?xml version="1.0" encoding="utf-8"?>
<p:tagLst xmlns:p="http://schemas.openxmlformats.org/presentationml/2006/main">
  <p:tag name="MH_OLD_SHAPE_ID" val="55"/>
  <p:tag name="REFSHAPE" val="105553145631864"/>
</p:tagLst>
</file>

<file path=ppt/tags/tag1924.xml><?xml version="1.0" encoding="utf-8"?>
<p:tagLst xmlns:p="http://schemas.openxmlformats.org/presentationml/2006/main">
  <p:tag name="MH_OLD_SHAPE_ID" val="56"/>
  <p:tag name="REFSHAPE" val="105553145632312"/>
</p:tagLst>
</file>

<file path=ppt/tags/tag1925.xml><?xml version="1.0" encoding="utf-8"?>
<p:tagLst xmlns:p="http://schemas.openxmlformats.org/presentationml/2006/main">
  <p:tag name="MH_OLD_SHAPE_ID" val="57"/>
  <p:tag name="REFSHAPE" val="105553145632760"/>
</p:tagLst>
</file>

<file path=ppt/tags/tag1926.xml><?xml version="1.0" encoding="utf-8"?>
<p:tagLst xmlns:p="http://schemas.openxmlformats.org/presentationml/2006/main">
  <p:tag name="MH_OLD_SHAPE_ID" val="58"/>
  <p:tag name="REFSHAPE" val="105553145633208"/>
</p:tagLst>
</file>

<file path=ppt/tags/tag1927.xml><?xml version="1.0" encoding="utf-8"?>
<p:tagLst xmlns:p="http://schemas.openxmlformats.org/presentationml/2006/main">
  <p:tag name="MH_OLD_SHAPE_ID" val="59"/>
  <p:tag name="REFSHAPE" val="105553145633656"/>
</p:tagLst>
</file>

<file path=ppt/tags/tag1928.xml><?xml version="1.0" encoding="utf-8"?>
<p:tagLst xmlns:p="http://schemas.openxmlformats.org/presentationml/2006/main">
  <p:tag name="MH_OLD_SHAPE_ID" val="60"/>
  <p:tag name="REFSHAPE" val="105553145634104"/>
</p:tagLst>
</file>

<file path=ppt/tags/tag1929.xml><?xml version="1.0" encoding="utf-8"?>
<p:tagLst xmlns:p="http://schemas.openxmlformats.org/presentationml/2006/main">
  <p:tag name="MH_OLD_SHAPE_ID" val="61"/>
  <p:tag name="REFSHAPE" val="105553145634552"/>
</p:tagLst>
</file>

<file path=ppt/tags/tag193.xml><?xml version="1.0" encoding="utf-8"?>
<p:tagLst xmlns:p="http://schemas.openxmlformats.org/presentationml/2006/main">
  <p:tag name="MH_OLD_SHAPE_ID" val="167"/>
  <p:tag name="REFSHAPE" val="105553145370616"/>
</p:tagLst>
</file>

<file path=ppt/tags/tag1930.xml><?xml version="1.0" encoding="utf-8"?>
<p:tagLst xmlns:p="http://schemas.openxmlformats.org/presentationml/2006/main">
  <p:tag name="MH_OLD_SHAPE_ID" val="62"/>
  <p:tag name="REFSHAPE" val="105553145635000"/>
</p:tagLst>
</file>

<file path=ppt/tags/tag1931.xml><?xml version="1.0" encoding="utf-8"?>
<p:tagLst xmlns:p="http://schemas.openxmlformats.org/presentationml/2006/main">
  <p:tag name="MH_OLD_SHAPE_ID" val="63"/>
  <p:tag name="REFSHAPE" val="105553145635448"/>
</p:tagLst>
</file>

<file path=ppt/tags/tag1932.xml><?xml version="1.0" encoding="utf-8"?>
<p:tagLst xmlns:p="http://schemas.openxmlformats.org/presentationml/2006/main">
  <p:tag name="MH_OLD_SHAPE_ID" val="64"/>
  <p:tag name="REFSHAPE" val="105553145635896"/>
</p:tagLst>
</file>

<file path=ppt/tags/tag1933.xml><?xml version="1.0" encoding="utf-8"?>
<p:tagLst xmlns:p="http://schemas.openxmlformats.org/presentationml/2006/main">
  <p:tag name="MH_OLD_SHAPE_ID" val="65"/>
  <p:tag name="REFSHAPE" val="105553145636344"/>
</p:tagLst>
</file>

<file path=ppt/tags/tag1934.xml><?xml version="1.0" encoding="utf-8"?>
<p:tagLst xmlns:p="http://schemas.openxmlformats.org/presentationml/2006/main">
  <p:tag name="MH_OLD_SHAPE_ID" val="66"/>
  <p:tag name="REFSHAPE" val="105553145636792"/>
</p:tagLst>
</file>

<file path=ppt/tags/tag1935.xml><?xml version="1.0" encoding="utf-8"?>
<p:tagLst xmlns:p="http://schemas.openxmlformats.org/presentationml/2006/main">
  <p:tag name="MH_OLD_SHAPE_ID" val="67"/>
  <p:tag name="REFSHAPE" val="105553145637240"/>
</p:tagLst>
</file>

<file path=ppt/tags/tag1936.xml><?xml version="1.0" encoding="utf-8"?>
<p:tagLst xmlns:p="http://schemas.openxmlformats.org/presentationml/2006/main">
  <p:tag name="MH_OLD_SHAPE_ID" val="68"/>
  <p:tag name="REFSHAPE" val="105553145637688"/>
</p:tagLst>
</file>

<file path=ppt/tags/tag1937.xml><?xml version="1.0" encoding="utf-8"?>
<p:tagLst xmlns:p="http://schemas.openxmlformats.org/presentationml/2006/main">
  <p:tag name="MH_OLD_SHAPE_ID" val="69"/>
  <p:tag name="REFSHAPE" val="105553145638136"/>
</p:tagLst>
</file>

<file path=ppt/tags/tag1938.xml><?xml version="1.0" encoding="utf-8"?>
<p:tagLst xmlns:p="http://schemas.openxmlformats.org/presentationml/2006/main">
  <p:tag name="MH_OLD_SHAPE_ID" val="70"/>
  <p:tag name="REFSHAPE" val="105553145638584"/>
</p:tagLst>
</file>

<file path=ppt/tags/tag1939.xml><?xml version="1.0" encoding="utf-8"?>
<p:tagLst xmlns:p="http://schemas.openxmlformats.org/presentationml/2006/main">
  <p:tag name="MH_OLD_SHAPE_ID" val="6"/>
  <p:tag name="REFSHAPE" val="105553145639032"/>
</p:tagLst>
</file>

<file path=ppt/tags/tag194.xml><?xml version="1.0" encoding="utf-8"?>
<p:tagLst xmlns:p="http://schemas.openxmlformats.org/presentationml/2006/main">
  <p:tag name="MH_OLD_SHAPE_ID" val="168"/>
  <p:tag name="REFSHAPE" val="105553145371064"/>
</p:tagLst>
</file>

<file path=ppt/tags/tag1940.xml><?xml version="1.0" encoding="utf-8"?>
<p:tagLst xmlns:p="http://schemas.openxmlformats.org/presentationml/2006/main">
  <p:tag name="MH_OLD_SHAPE_ID" val="35"/>
  <p:tag name="REFSHAPE" val="105553145639256"/>
</p:tagLst>
</file>

<file path=ppt/tags/tag1941.xml><?xml version="1.0" encoding="utf-8"?>
<p:tagLst xmlns:p="http://schemas.openxmlformats.org/presentationml/2006/main">
  <p:tag name="MH_OLD_SHAPE_ID" val="49"/>
  <p:tag name="REFSHAPE" val="105553145639480"/>
</p:tagLst>
</file>

<file path=ppt/tags/tag1942.xml><?xml version="1.0" encoding="utf-8"?>
<p:tagLst xmlns:p="http://schemas.openxmlformats.org/presentationml/2006/main">
  <p:tag name="MH_OLD_SHAPE_ID" val="9"/>
  <p:tag name="REFSHAPE" val="105553145639704"/>
</p:tagLst>
</file>

<file path=ppt/tags/tag1943.xml><?xml version="1.0" encoding="utf-8"?>
<p:tagLst xmlns:p="http://schemas.openxmlformats.org/presentationml/2006/main">
  <p:tag name="MH_OLD_SHAPE_ID" val="10"/>
  <p:tag name="REFSHAPE" val="105553145639928"/>
</p:tagLst>
</file>

<file path=ppt/tags/tag1944.xml><?xml version="1.0" encoding="utf-8"?>
<p:tagLst xmlns:p="http://schemas.openxmlformats.org/presentationml/2006/main">
  <p:tag name="MH_OLD_SHAPE_ID" val="12"/>
  <p:tag name="REFSHAPE" val="105553145640152"/>
</p:tagLst>
</file>

<file path=ppt/tags/tag1945.xml><?xml version="1.0" encoding="utf-8"?>
<p:tagLst xmlns:p="http://schemas.openxmlformats.org/presentationml/2006/main">
  <p:tag name="MH_OLD_SHAPE_ID" val="13"/>
  <p:tag name="REFSHAPE" val="105553145640600"/>
</p:tagLst>
</file>

<file path=ppt/tags/tag1946.xml><?xml version="1.0" encoding="utf-8"?>
<p:tagLst xmlns:p="http://schemas.openxmlformats.org/presentationml/2006/main">
  <p:tag name="MH_OLD_SHAPE_ID" val="14"/>
  <p:tag name="REFSHAPE" val="105553145641048"/>
</p:tagLst>
</file>

<file path=ppt/tags/tag1947.xml><?xml version="1.0" encoding="utf-8"?>
<p:tagLst xmlns:p="http://schemas.openxmlformats.org/presentationml/2006/main">
  <p:tag name="MH_OLD_SHAPE_ID" val="15"/>
  <p:tag name="REFSHAPE" val="105553145641496"/>
</p:tagLst>
</file>

<file path=ppt/tags/tag1948.xml><?xml version="1.0" encoding="utf-8"?>
<p:tagLst xmlns:p="http://schemas.openxmlformats.org/presentationml/2006/main">
  <p:tag name="MH_OLD_SHAPE_ID" val="16"/>
  <p:tag name="REFSHAPE" val="105553145641944"/>
</p:tagLst>
</file>

<file path=ppt/tags/tag1949.xml><?xml version="1.0" encoding="utf-8"?>
<p:tagLst xmlns:p="http://schemas.openxmlformats.org/presentationml/2006/main">
  <p:tag name="MH_OLD_SHAPE_ID" val="17"/>
  <p:tag name="REFSHAPE" val="105553145642392"/>
</p:tagLst>
</file>

<file path=ppt/tags/tag195.xml><?xml version="1.0" encoding="utf-8"?>
<p:tagLst xmlns:p="http://schemas.openxmlformats.org/presentationml/2006/main">
  <p:tag name="MH_OLD_SHAPE_ID" val="169"/>
  <p:tag name="REFSHAPE" val="105553145371512"/>
</p:tagLst>
</file>

<file path=ppt/tags/tag1950.xml><?xml version="1.0" encoding="utf-8"?>
<p:tagLst xmlns:p="http://schemas.openxmlformats.org/presentationml/2006/main">
  <p:tag name="MH_OLD_SHAPE_ID" val="18"/>
  <p:tag name="REFSHAPE" val="105553145642840"/>
</p:tagLst>
</file>

<file path=ppt/tags/tag1951.xml><?xml version="1.0" encoding="utf-8"?>
<p:tagLst xmlns:p="http://schemas.openxmlformats.org/presentationml/2006/main">
  <p:tag name="MH_OLD_SHAPE_ID" val="19"/>
  <p:tag name="REFSHAPE" val="105553145643320"/>
</p:tagLst>
</file>

<file path=ppt/tags/tag1952.xml><?xml version="1.0" encoding="utf-8"?>
<p:tagLst xmlns:p="http://schemas.openxmlformats.org/presentationml/2006/main">
  <p:tag name="MH_OLD_SHAPE_ID" val="20"/>
  <p:tag name="REFSHAPE" val="105553145643768"/>
</p:tagLst>
</file>

<file path=ppt/tags/tag1953.xml><?xml version="1.0" encoding="utf-8"?>
<p:tagLst xmlns:p="http://schemas.openxmlformats.org/presentationml/2006/main">
  <p:tag name="MH_OLD_SHAPE_ID" val="21"/>
  <p:tag name="REFSHAPE" val="105553145644216"/>
</p:tagLst>
</file>

<file path=ppt/tags/tag1954.xml><?xml version="1.0" encoding="utf-8"?>
<p:tagLst xmlns:p="http://schemas.openxmlformats.org/presentationml/2006/main">
  <p:tag name="MH_OLD_SHAPE_ID" val="22"/>
  <p:tag name="REFSHAPE" val="105553145644664"/>
</p:tagLst>
</file>

<file path=ppt/tags/tag1955.xml><?xml version="1.0" encoding="utf-8"?>
<p:tagLst xmlns:p="http://schemas.openxmlformats.org/presentationml/2006/main">
  <p:tag name="MH_OLD_SHAPE_ID" val="23"/>
  <p:tag name="REFSHAPE" val="105553145645112"/>
</p:tagLst>
</file>

<file path=ppt/tags/tag1956.xml><?xml version="1.0" encoding="utf-8"?>
<p:tagLst xmlns:p="http://schemas.openxmlformats.org/presentationml/2006/main">
  <p:tag name="MH_OLD_SHAPE_ID" val="24"/>
  <p:tag name="REFSHAPE" val="105553145645560"/>
</p:tagLst>
</file>

<file path=ppt/tags/tag1957.xml><?xml version="1.0" encoding="utf-8"?>
<p:tagLst xmlns:p="http://schemas.openxmlformats.org/presentationml/2006/main">
  <p:tag name="MH_OLD_SHAPE_ID" val="25"/>
  <p:tag name="REFSHAPE" val="105553145646008"/>
</p:tagLst>
</file>

<file path=ppt/tags/tag1958.xml><?xml version="1.0" encoding="utf-8"?>
<p:tagLst xmlns:p="http://schemas.openxmlformats.org/presentationml/2006/main">
  <p:tag name="MH_OLD_SHAPE_ID" val="26"/>
  <p:tag name="REFSHAPE" val="105553145646456"/>
</p:tagLst>
</file>

<file path=ppt/tags/tag1959.xml><?xml version="1.0" encoding="utf-8"?>
<p:tagLst xmlns:p="http://schemas.openxmlformats.org/presentationml/2006/main">
  <p:tag name="MH_OLD_SHAPE_ID" val="27"/>
  <p:tag name="REFSHAPE" val="105553145646904"/>
</p:tagLst>
</file>

<file path=ppt/tags/tag196.xml><?xml version="1.0" encoding="utf-8"?>
<p:tagLst xmlns:p="http://schemas.openxmlformats.org/presentationml/2006/main">
  <p:tag name="MH_OLD_SHAPE_ID" val="170"/>
  <p:tag name="REFSHAPE" val="105553145371960"/>
</p:tagLst>
</file>

<file path=ppt/tags/tag1960.xml><?xml version="1.0" encoding="utf-8"?>
<p:tagLst xmlns:p="http://schemas.openxmlformats.org/presentationml/2006/main">
  <p:tag name="MH_OLD_SHAPE_ID" val="28"/>
  <p:tag name="REFSHAPE" val="105553145647352"/>
</p:tagLst>
</file>

<file path=ppt/tags/tag1961.xml><?xml version="1.0" encoding="utf-8"?>
<p:tagLst xmlns:p="http://schemas.openxmlformats.org/presentationml/2006/main">
  <p:tag name="MH_OLD_SHAPE_ID" val="29"/>
  <p:tag name="REFSHAPE" val="105553145647800"/>
</p:tagLst>
</file>

<file path=ppt/tags/tag1962.xml><?xml version="1.0" encoding="utf-8"?>
<p:tagLst xmlns:p="http://schemas.openxmlformats.org/presentationml/2006/main">
  <p:tag name="MH_OLD_SHAPE_ID" val="30"/>
  <p:tag name="REFSHAPE" val="105553145648248"/>
</p:tagLst>
</file>

<file path=ppt/tags/tag1963.xml><?xml version="1.0" encoding="utf-8"?>
<p:tagLst xmlns:p="http://schemas.openxmlformats.org/presentationml/2006/main">
  <p:tag name="MH_OLD_SHAPE_ID" val="31"/>
  <p:tag name="REFSHAPE" val="105553145648696"/>
</p:tagLst>
</file>

<file path=ppt/tags/tag1964.xml><?xml version="1.0" encoding="utf-8"?>
<p:tagLst xmlns:p="http://schemas.openxmlformats.org/presentationml/2006/main">
  <p:tag name="MH_OLD_SHAPE_ID" val="32"/>
  <p:tag name="REFSHAPE" val="105553145649144"/>
</p:tagLst>
</file>

<file path=ppt/tags/tag1965.xml><?xml version="1.0" encoding="utf-8"?>
<p:tagLst xmlns:p="http://schemas.openxmlformats.org/presentationml/2006/main">
  <p:tag name="MH_OLD_SHAPE_ID" val="33"/>
  <p:tag name="REFSHAPE" val="105553145649592"/>
</p:tagLst>
</file>

<file path=ppt/tags/tag1966.xml><?xml version="1.0" encoding="utf-8"?>
<p:tagLst xmlns:p="http://schemas.openxmlformats.org/presentationml/2006/main">
  <p:tag name="MH_OLD_SHAPE_ID" val="34"/>
  <p:tag name="REFSHAPE" val="105553145650040"/>
</p:tagLst>
</file>

<file path=ppt/tags/tag1967.xml><?xml version="1.0" encoding="utf-8"?>
<p:tagLst xmlns:p="http://schemas.openxmlformats.org/presentationml/2006/main">
  <p:tag name="MH_OLD_SHAPE_ID" val="41"/>
  <p:tag name="REFSHAPE" val="105553145650488"/>
</p:tagLst>
</file>

<file path=ppt/tags/tag1968.xml><?xml version="1.0" encoding="utf-8"?>
<p:tagLst xmlns:p="http://schemas.openxmlformats.org/presentationml/2006/main">
  <p:tag name="MH_OLD_SHAPE_ID" val="42"/>
  <p:tag name="REFSHAPE" val="105553145650712"/>
</p:tagLst>
</file>

<file path=ppt/tags/tag1969.xml><?xml version="1.0" encoding="utf-8"?>
<p:tagLst xmlns:p="http://schemas.openxmlformats.org/presentationml/2006/main">
  <p:tag name="MH_OLD_SHAPE_ID" val="43"/>
  <p:tag name="REFSHAPE" val="105553145650936"/>
</p:tagLst>
</file>

<file path=ppt/tags/tag197.xml><?xml version="1.0" encoding="utf-8"?>
<p:tagLst xmlns:p="http://schemas.openxmlformats.org/presentationml/2006/main">
  <p:tag name="MH_OLD_SHAPE_ID" val="171"/>
  <p:tag name="REFSHAPE" val="105553145372408"/>
</p:tagLst>
</file>

<file path=ppt/tags/tag1970.xml><?xml version="1.0" encoding="utf-8"?>
<p:tagLst xmlns:p="http://schemas.openxmlformats.org/presentationml/2006/main">
  <p:tag name="MH_OLD_SHAPE_ID" val="44"/>
  <p:tag name="REFSHAPE" val="105553145651160"/>
</p:tagLst>
</file>

<file path=ppt/tags/tag1971.xml><?xml version="1.0" encoding="utf-8"?>
<p:tagLst xmlns:p="http://schemas.openxmlformats.org/presentationml/2006/main">
  <p:tag name="MH_OLD_SHAPE_ID" val="36"/>
  <p:tag name="REFSHAPE" val="105553145651384"/>
</p:tagLst>
</file>

<file path=ppt/tags/tag1972.xml><?xml version="1.0" encoding="utf-8"?>
<p:tagLst xmlns:p="http://schemas.openxmlformats.org/presentationml/2006/main">
  <p:tag name="MH_OLD_SHAPE_ID" val="2"/>
  <p:tag name="REFSHAPE" val="105553145651608"/>
</p:tagLst>
</file>

<file path=ppt/tags/tag1973.xml><?xml version="1.0" encoding="utf-8"?>
<p:tagLst xmlns:p="http://schemas.openxmlformats.org/presentationml/2006/main">
  <p:tag name="MH_OLD_SHAPE_ID" val="39"/>
  <p:tag name="REFSHAPE" val="105553145651832"/>
</p:tagLst>
</file>

<file path=ppt/tags/tag1974.xml><?xml version="1.0" encoding="utf-8"?>
<p:tagLst xmlns:p="http://schemas.openxmlformats.org/presentationml/2006/main">
  <p:tag name="MH_OLD_SHAPE_ID" val="40"/>
  <p:tag name="REFSHAPE" val="105553145652056"/>
</p:tagLst>
</file>

<file path=ppt/tags/tag1975.xml><?xml version="1.0" encoding="utf-8"?>
<p:tagLst xmlns:p="http://schemas.openxmlformats.org/presentationml/2006/main">
  <p:tag name="MH_OLD_SHAPE_ID" val="45"/>
  <p:tag name="REFSHAPE" val="105553145652280"/>
</p:tagLst>
</file>

<file path=ppt/tags/tag1976.xml><?xml version="1.0" encoding="utf-8"?>
<p:tagLst xmlns:p="http://schemas.openxmlformats.org/presentationml/2006/main">
  <p:tag name="MH_OLD_SHAPE_ID" val="46"/>
  <p:tag name="REFSHAPE" val="105553145652504"/>
</p:tagLst>
</file>

<file path=ppt/tags/tag1977.xml><?xml version="1.0" encoding="utf-8"?>
<p:tagLst xmlns:p="http://schemas.openxmlformats.org/presentationml/2006/main">
  <p:tag name="MH_OLD_SHAPE_ID" val="47"/>
  <p:tag name="REFSHAPE" val="105553145652728"/>
</p:tagLst>
</file>

<file path=ppt/tags/tag1978.xml><?xml version="1.0" encoding="utf-8"?>
<p:tagLst xmlns:p="http://schemas.openxmlformats.org/presentationml/2006/main">
  <p:tag name="MH_OLD_SHAPE_ID" val="48"/>
  <p:tag name="REFSHAPE" val="105553145652952"/>
</p:tagLst>
</file>

<file path=ppt/tags/tag1979.xml><?xml version="1.0" encoding="utf-8"?>
<p:tagLst xmlns:p="http://schemas.openxmlformats.org/presentationml/2006/main">
  <p:tag name="MH_OLD_SHAPE_ID" val="66"/>
  <p:tag name="REFSHAPE" val="105553145653176"/>
</p:tagLst>
</file>

<file path=ppt/tags/tag198.xml><?xml version="1.0" encoding="utf-8"?>
<p:tagLst xmlns:p="http://schemas.openxmlformats.org/presentationml/2006/main">
  <p:tag name="MH_OLD_SHAPE_ID" val="172"/>
  <p:tag name="REFSHAPE" val="105553145372856"/>
</p:tagLst>
</file>

<file path=ppt/tags/tag1980.xml><?xml version="1.0" encoding="utf-8"?>
<p:tagLst xmlns:p="http://schemas.openxmlformats.org/presentationml/2006/main">
  <p:tag name="MH_OLD_SHAPE_ID" val="70"/>
  <p:tag name="REFSHAPE" val="105553145653400"/>
</p:tagLst>
</file>

<file path=ppt/tags/tag1981.xml><?xml version="1.0" encoding="utf-8"?>
<p:tagLst xmlns:p="http://schemas.openxmlformats.org/presentationml/2006/main">
  <p:tag name="MH_OLD_SHAPE_ID" val="4"/>
  <p:tag name="REFSHAPE" val="105553145653624"/>
</p:tagLst>
</file>

<file path=ppt/tags/tag1982.xml><?xml version="1.0" encoding="utf-8"?>
<p:tagLst xmlns:p="http://schemas.openxmlformats.org/presentationml/2006/main">
  <p:tag name="MH_OLD_SHAPE_ID" val="127"/>
  <p:tag name="REFSHAPE" val="105553145653848"/>
</p:tagLst>
</file>

<file path=ppt/tags/tag1983.xml><?xml version="1.0" encoding="utf-8"?>
<p:tagLst xmlns:p="http://schemas.openxmlformats.org/presentationml/2006/main">
  <p:tag name="MH_OLD_SHAPE_ID" val="128"/>
  <p:tag name="REFSHAPE" val="105553145654072"/>
</p:tagLst>
</file>

<file path=ppt/tags/tag1984.xml><?xml version="1.0" encoding="utf-8"?>
<p:tagLst xmlns:p="http://schemas.openxmlformats.org/presentationml/2006/main">
  <p:tag name="MH_OLD_SHAPE_ID" val="63"/>
  <p:tag name="REFSHAPE" val="105553145654296"/>
</p:tagLst>
</file>

<file path=ppt/tags/tag1985.xml><?xml version="1.0" encoding="utf-8"?>
<p:tagLst xmlns:p="http://schemas.openxmlformats.org/presentationml/2006/main">
  <p:tag name="MH_OLD_SHAPE_ID" val="64"/>
  <p:tag name="REFSHAPE" val="105553145654744"/>
</p:tagLst>
</file>

<file path=ppt/tags/tag1986.xml><?xml version="1.0" encoding="utf-8"?>
<p:tagLst xmlns:p="http://schemas.openxmlformats.org/presentationml/2006/main">
  <p:tag name="MH_OLD_SHAPE_ID" val="65"/>
  <p:tag name="REFSHAPE" val="105553145655192"/>
</p:tagLst>
</file>

<file path=ppt/tags/tag1987.xml><?xml version="1.0" encoding="utf-8"?>
<p:tagLst xmlns:p="http://schemas.openxmlformats.org/presentationml/2006/main">
  <p:tag name="MH_OLD_SHAPE_ID" val="67"/>
  <p:tag name="REFSHAPE" val="105553145655640"/>
</p:tagLst>
</file>

<file path=ppt/tags/tag1988.xml><?xml version="1.0" encoding="utf-8"?>
<p:tagLst xmlns:p="http://schemas.openxmlformats.org/presentationml/2006/main">
  <p:tag name="MH_OLD_SHAPE_ID" val="68"/>
  <p:tag name="REFSHAPE" val="105553145656088"/>
</p:tagLst>
</file>

<file path=ppt/tags/tag1989.xml><?xml version="1.0" encoding="utf-8"?>
<p:tagLst xmlns:p="http://schemas.openxmlformats.org/presentationml/2006/main">
  <p:tag name="MH_OLD_SHAPE_ID" val="69"/>
  <p:tag name="REFSHAPE" val="105553145656536"/>
</p:tagLst>
</file>

<file path=ppt/tags/tag199.xml><?xml version="1.0" encoding="utf-8"?>
<p:tagLst xmlns:p="http://schemas.openxmlformats.org/presentationml/2006/main">
  <p:tag name="MH_OLD_SHAPE_ID" val="173"/>
  <p:tag name="REFSHAPE" val="105553145373304"/>
</p:tagLst>
</file>

<file path=ppt/tags/tag1990.xml><?xml version="1.0" encoding="utf-8"?>
<p:tagLst xmlns:p="http://schemas.openxmlformats.org/presentationml/2006/main">
  <p:tag name="MH_OLD_SHAPE_ID" val="71"/>
  <p:tag name="REFSHAPE" val="105553145656984"/>
</p:tagLst>
</file>

<file path=ppt/tags/tag1991.xml><?xml version="1.0" encoding="utf-8"?>
<p:tagLst xmlns:p="http://schemas.openxmlformats.org/presentationml/2006/main">
  <p:tag name="MH_OLD_SHAPE_ID" val="129"/>
  <p:tag name="REFSHAPE" val="105553145657432"/>
</p:tagLst>
</file>

<file path=ppt/tags/tag1992.xml><?xml version="1.0" encoding="utf-8"?>
<p:tagLst xmlns:p="http://schemas.openxmlformats.org/presentationml/2006/main">
  <p:tag name="MH_OLD_SHAPE_ID" val="130"/>
  <p:tag name="REFSHAPE" val="105553145657880"/>
</p:tagLst>
</file>

<file path=ppt/tags/tag1993.xml><?xml version="1.0" encoding="utf-8"?>
<p:tagLst xmlns:p="http://schemas.openxmlformats.org/presentationml/2006/main">
  <p:tag name="MH_OLD_SHAPE_ID" val="131"/>
  <p:tag name="REFSHAPE" val="105553145658328"/>
</p:tagLst>
</file>

<file path=ppt/tags/tag1994.xml><?xml version="1.0" encoding="utf-8"?>
<p:tagLst xmlns:p="http://schemas.openxmlformats.org/presentationml/2006/main">
  <p:tag name="MH_OLD_SHAPE_ID" val="132"/>
  <p:tag name="REFSHAPE" val="105553145658776"/>
</p:tagLst>
</file>

<file path=ppt/tags/tag1995.xml><?xml version="1.0" encoding="utf-8"?>
<p:tagLst xmlns:p="http://schemas.openxmlformats.org/presentationml/2006/main">
  <p:tag name="MH_OLD_SHAPE_ID" val="133"/>
  <p:tag name="REFSHAPE" val="105553145659224"/>
</p:tagLst>
</file>

<file path=ppt/tags/tag1996.xml><?xml version="1.0" encoding="utf-8"?>
<p:tagLst xmlns:p="http://schemas.openxmlformats.org/presentationml/2006/main">
  <p:tag name="MH_OLD_SHAPE_ID" val="134"/>
  <p:tag name="REFSHAPE" val="105553145659704"/>
</p:tagLst>
</file>

<file path=ppt/tags/tag1997.xml><?xml version="1.0" encoding="utf-8"?>
<p:tagLst xmlns:p="http://schemas.openxmlformats.org/presentationml/2006/main">
  <p:tag name="MH_OLD_SHAPE_ID" val="135"/>
  <p:tag name="REFSHAPE" val="105553145660152"/>
</p:tagLst>
</file>

<file path=ppt/tags/tag1998.xml><?xml version="1.0" encoding="utf-8"?>
<p:tagLst xmlns:p="http://schemas.openxmlformats.org/presentationml/2006/main">
  <p:tag name="MH_OLD_SHAPE_ID" val="136"/>
  <p:tag name="REFSHAPE" val="105553145660600"/>
</p:tagLst>
</file>

<file path=ppt/tags/tag1999.xml><?xml version="1.0" encoding="utf-8"?>
<p:tagLst xmlns:p="http://schemas.openxmlformats.org/presentationml/2006/main">
  <p:tag name="MH_OLD_SHAPE_ID" val="137"/>
  <p:tag name="REFSHAPE" val="105553145661048"/>
</p:tagLst>
</file>

<file path=ppt/tags/tag2.xml><?xml version="1.0" encoding="utf-8"?>
<p:tagLst xmlns:p="http://schemas.openxmlformats.org/presentationml/2006/main">
  <p:tag name="MH_OLD_SHAPE_ID" val="4"/>
  <p:tag name="REFSHAPE" val="105553144907160"/>
</p:tagLst>
</file>

<file path=ppt/tags/tag20.xml><?xml version="1.0" encoding="utf-8"?>
<p:tagLst xmlns:p="http://schemas.openxmlformats.org/presentationml/2006/main">
  <p:tag name="MH_OLD_SHAPE_ID" val="23"/>
  <p:tag name="REFSHAPE" val="105553145597080"/>
</p:tagLst>
</file>

<file path=ppt/tags/tag200.xml><?xml version="1.0" encoding="utf-8"?>
<p:tagLst xmlns:p="http://schemas.openxmlformats.org/presentationml/2006/main">
  <p:tag name="MH_OLD_SHAPE_ID" val="174"/>
  <p:tag name="REFSHAPE" val="105553145373752"/>
</p:tagLst>
</file>

<file path=ppt/tags/tag2000.xml><?xml version="1.0" encoding="utf-8"?>
<p:tagLst xmlns:p="http://schemas.openxmlformats.org/presentationml/2006/main">
  <p:tag name="MH_OLD_SHAPE_ID" val="139"/>
  <p:tag name="REFSHAPE" val="105553145661496"/>
</p:tagLst>
</file>

<file path=ppt/tags/tag2001.xml><?xml version="1.0" encoding="utf-8"?>
<p:tagLst xmlns:p="http://schemas.openxmlformats.org/presentationml/2006/main">
  <p:tag name="MH_OLD_SHAPE_ID" val="140"/>
  <p:tag name="REFSHAPE" val="105553145661944"/>
</p:tagLst>
</file>

<file path=ppt/tags/tag2002.xml><?xml version="1.0" encoding="utf-8"?>
<p:tagLst xmlns:p="http://schemas.openxmlformats.org/presentationml/2006/main">
  <p:tag name="MH_OLD_SHAPE_ID" val="141"/>
  <p:tag name="REFSHAPE" val="105553145662392"/>
</p:tagLst>
</file>

<file path=ppt/tags/tag2003.xml><?xml version="1.0" encoding="utf-8"?>
<p:tagLst xmlns:p="http://schemas.openxmlformats.org/presentationml/2006/main">
  <p:tag name="MH_OLD_SHAPE_ID" val="142"/>
  <p:tag name="REFSHAPE" val="105553145662840"/>
</p:tagLst>
</file>

<file path=ppt/tags/tag2004.xml><?xml version="1.0" encoding="utf-8"?>
<p:tagLst xmlns:p="http://schemas.openxmlformats.org/presentationml/2006/main">
  <p:tag name="MH_OLD_SHAPE_ID" val="143"/>
  <p:tag name="REFSHAPE" val="105553145663288"/>
</p:tagLst>
</file>

<file path=ppt/tags/tag2005.xml><?xml version="1.0" encoding="utf-8"?>
<p:tagLst xmlns:p="http://schemas.openxmlformats.org/presentationml/2006/main">
  <p:tag name="MH_OLD_SHAPE_ID" val="144"/>
  <p:tag name="REFSHAPE" val="105553145663736"/>
</p:tagLst>
</file>

<file path=ppt/tags/tag2006.xml><?xml version="1.0" encoding="utf-8"?>
<p:tagLst xmlns:p="http://schemas.openxmlformats.org/presentationml/2006/main">
  <p:tag name="MH_OLD_SHAPE_ID" val="145"/>
  <p:tag name="REFSHAPE" val="105553145664184"/>
</p:tagLst>
</file>

<file path=ppt/tags/tag2007.xml><?xml version="1.0" encoding="utf-8"?>
<p:tagLst xmlns:p="http://schemas.openxmlformats.org/presentationml/2006/main">
  <p:tag name="MH_OLD_SHAPE_ID" val="146"/>
  <p:tag name="REFSHAPE" val="105553145664632"/>
</p:tagLst>
</file>

<file path=ppt/tags/tag2008.xml><?xml version="1.0" encoding="utf-8"?>
<p:tagLst xmlns:p="http://schemas.openxmlformats.org/presentationml/2006/main">
  <p:tag name="MH_OLD_SHAPE_ID" val="147"/>
  <p:tag name="REFSHAPE" val="105553145665080"/>
</p:tagLst>
</file>

<file path=ppt/tags/tag2009.xml><?xml version="1.0" encoding="utf-8"?>
<p:tagLst xmlns:p="http://schemas.openxmlformats.org/presentationml/2006/main">
  <p:tag name="MH_OLD_SHAPE_ID" val="148"/>
  <p:tag name="REFSHAPE" val="105553145665528"/>
</p:tagLst>
</file>

<file path=ppt/tags/tag201.xml><?xml version="1.0" encoding="utf-8"?>
<p:tagLst xmlns:p="http://schemas.openxmlformats.org/presentationml/2006/main">
  <p:tag name="MH_OLD_SHAPE_ID" val="5"/>
  <p:tag name="REFSHAPE" val="105553145374200"/>
</p:tagLst>
</file>

<file path=ppt/tags/tag2010.xml><?xml version="1.0" encoding="utf-8"?>
<p:tagLst xmlns:p="http://schemas.openxmlformats.org/presentationml/2006/main">
  <p:tag name="MH_OLD_SHAPE_ID" val="149"/>
  <p:tag name="REFSHAPE" val="105553145665976"/>
</p:tagLst>
</file>

<file path=ppt/tags/tag2011.xml><?xml version="1.0" encoding="utf-8"?>
<p:tagLst xmlns:p="http://schemas.openxmlformats.org/presentationml/2006/main">
  <p:tag name="MH_OLD_SHAPE_ID" val="150"/>
  <p:tag name="REFSHAPE" val="105553145666424"/>
</p:tagLst>
</file>

<file path=ppt/tags/tag2012.xml><?xml version="1.0" encoding="utf-8"?>
<p:tagLst xmlns:p="http://schemas.openxmlformats.org/presentationml/2006/main">
  <p:tag name="MH_OLD_SHAPE_ID" val="152"/>
  <p:tag name="REFSHAPE" val="105553145666872"/>
</p:tagLst>
</file>

<file path=ppt/tags/tag2013.xml><?xml version="1.0" encoding="utf-8"?>
<p:tagLst xmlns:p="http://schemas.openxmlformats.org/presentationml/2006/main">
  <p:tag name="MH_OLD_SHAPE_ID" val="153"/>
  <p:tag name="REFSHAPE" val="105553145667320"/>
</p:tagLst>
</file>

<file path=ppt/tags/tag2014.xml><?xml version="1.0" encoding="utf-8"?>
<p:tagLst xmlns:p="http://schemas.openxmlformats.org/presentationml/2006/main">
  <p:tag name="MH_OLD_SHAPE_ID" val="154"/>
  <p:tag name="REFSHAPE" val="105553145667768"/>
</p:tagLst>
</file>

<file path=ppt/tags/tag2015.xml><?xml version="1.0" encoding="utf-8"?>
<p:tagLst xmlns:p="http://schemas.openxmlformats.org/presentationml/2006/main">
  <p:tag name="MH_OLD_SHAPE_ID" val="155"/>
  <p:tag name="REFSHAPE" val="105553145668216"/>
</p:tagLst>
</file>

<file path=ppt/tags/tag2016.xml><?xml version="1.0" encoding="utf-8"?>
<p:tagLst xmlns:p="http://schemas.openxmlformats.org/presentationml/2006/main">
  <p:tag name="MH_OLD_SHAPE_ID" val="156"/>
  <p:tag name="REFSHAPE" val="105553145668664"/>
</p:tagLst>
</file>

<file path=ppt/tags/tag2017.xml><?xml version="1.0" encoding="utf-8"?>
<p:tagLst xmlns:p="http://schemas.openxmlformats.org/presentationml/2006/main">
  <p:tag name="MH_OLD_SHAPE_ID" val="157"/>
  <p:tag name="REFSHAPE" val="105553145669112"/>
</p:tagLst>
</file>

<file path=ppt/tags/tag2018.xml><?xml version="1.0" encoding="utf-8"?>
<p:tagLst xmlns:p="http://schemas.openxmlformats.org/presentationml/2006/main">
  <p:tag name="MH_OLD_SHAPE_ID" val="158"/>
  <p:tag name="REFSHAPE" val="105553145669560"/>
</p:tagLst>
</file>

<file path=ppt/tags/tag2019.xml><?xml version="1.0" encoding="utf-8"?>
<p:tagLst xmlns:p="http://schemas.openxmlformats.org/presentationml/2006/main">
  <p:tag name="MH_OLD_SHAPE_ID" val="159"/>
  <p:tag name="REFSHAPE" val="105553145670008"/>
</p:tagLst>
</file>

<file path=ppt/tags/tag202.xml><?xml version="1.0" encoding="utf-8"?>
<p:tagLst xmlns:p="http://schemas.openxmlformats.org/presentationml/2006/main">
  <p:tag name="MH_OLD_SHAPE_ID" val="66"/>
  <p:tag name="REFSHAPE" val="105553145374424"/>
</p:tagLst>
</file>

<file path=ppt/tags/tag2020.xml><?xml version="1.0" encoding="utf-8"?>
<p:tagLst xmlns:p="http://schemas.openxmlformats.org/presentationml/2006/main">
  <p:tag name="MH_OLD_SHAPE_ID" val="160"/>
  <p:tag name="REFSHAPE" val="105553145670456"/>
</p:tagLst>
</file>

<file path=ppt/tags/tag2021.xml><?xml version="1.0" encoding="utf-8"?>
<p:tagLst xmlns:p="http://schemas.openxmlformats.org/presentationml/2006/main">
  <p:tag name="MH_OLD_SHAPE_ID" val="161"/>
  <p:tag name="REFSHAPE" val="105553145670904"/>
</p:tagLst>
</file>

<file path=ppt/tags/tag2022.xml><?xml version="1.0" encoding="utf-8"?>
<p:tagLst xmlns:p="http://schemas.openxmlformats.org/presentationml/2006/main">
  <p:tag name="MH_OLD_SHAPE_ID" val="162"/>
  <p:tag name="REFSHAPE" val="105553145671352"/>
</p:tagLst>
</file>

<file path=ppt/tags/tag2023.xml><?xml version="1.0" encoding="utf-8"?>
<p:tagLst xmlns:p="http://schemas.openxmlformats.org/presentationml/2006/main">
  <p:tag name="MH_OLD_SHAPE_ID" val="163"/>
  <p:tag name="REFSHAPE" val="105553145671800"/>
</p:tagLst>
</file>

<file path=ppt/tags/tag2024.xml><?xml version="1.0" encoding="utf-8"?>
<p:tagLst xmlns:p="http://schemas.openxmlformats.org/presentationml/2006/main">
  <p:tag name="MH_OLD_SHAPE_ID" val="164"/>
  <p:tag name="REFSHAPE" val="105553145672248"/>
</p:tagLst>
</file>

<file path=ppt/tags/tag2025.xml><?xml version="1.0" encoding="utf-8"?>
<p:tagLst xmlns:p="http://schemas.openxmlformats.org/presentationml/2006/main">
  <p:tag name="MH_OLD_SHAPE_ID" val="165"/>
  <p:tag name="REFSHAPE" val="105553145672696"/>
</p:tagLst>
</file>

<file path=ppt/tags/tag2026.xml><?xml version="1.0" encoding="utf-8"?>
<p:tagLst xmlns:p="http://schemas.openxmlformats.org/presentationml/2006/main">
  <p:tag name="MH_OLD_SHAPE_ID" val="166"/>
  <p:tag name="REFSHAPE" val="105553145673144"/>
</p:tagLst>
</file>

<file path=ppt/tags/tag2027.xml><?xml version="1.0" encoding="utf-8"?>
<p:tagLst xmlns:p="http://schemas.openxmlformats.org/presentationml/2006/main">
  <p:tag name="MH_OLD_SHAPE_ID" val="167"/>
  <p:tag name="REFSHAPE" val="105553145673592"/>
</p:tagLst>
</file>

<file path=ppt/tags/tag2028.xml><?xml version="1.0" encoding="utf-8"?>
<p:tagLst xmlns:p="http://schemas.openxmlformats.org/presentationml/2006/main">
  <p:tag name="MH_OLD_SHAPE_ID" val="168"/>
  <p:tag name="REFSHAPE" val="105553145674040"/>
</p:tagLst>
</file>

<file path=ppt/tags/tag2029.xml><?xml version="1.0" encoding="utf-8"?>
<p:tagLst xmlns:p="http://schemas.openxmlformats.org/presentationml/2006/main">
  <p:tag name="MH_OLD_SHAPE_ID" val="169"/>
  <p:tag name="REFSHAPE" val="105553145674488"/>
</p:tagLst>
</file>

<file path=ppt/tags/tag203.xml><?xml version="1.0" encoding="utf-8"?>
<p:tagLst xmlns:p="http://schemas.openxmlformats.org/presentationml/2006/main">
  <p:tag name="MH_OLD_SHAPE_ID" val="63"/>
  <p:tag name="REFSHAPE" val="105553145374648"/>
</p:tagLst>
</file>

<file path=ppt/tags/tag2030.xml><?xml version="1.0" encoding="utf-8"?>
<p:tagLst xmlns:p="http://schemas.openxmlformats.org/presentationml/2006/main">
  <p:tag name="MH_OLD_SHAPE_ID" val="170"/>
  <p:tag name="REFSHAPE" val="105553145674936"/>
</p:tagLst>
</file>

<file path=ppt/tags/tag2031.xml><?xml version="1.0" encoding="utf-8"?>
<p:tagLst xmlns:p="http://schemas.openxmlformats.org/presentationml/2006/main">
  <p:tag name="MH_OLD_SHAPE_ID" val="171"/>
  <p:tag name="REFSHAPE" val="105553145675384"/>
</p:tagLst>
</file>

<file path=ppt/tags/tag2032.xml><?xml version="1.0" encoding="utf-8"?>
<p:tagLst xmlns:p="http://schemas.openxmlformats.org/presentationml/2006/main">
  <p:tag name="MH_OLD_SHAPE_ID" val="172"/>
  <p:tag name="REFSHAPE" val="105553145675864"/>
</p:tagLst>
</file>

<file path=ppt/tags/tag2033.xml><?xml version="1.0" encoding="utf-8"?>
<p:tagLst xmlns:p="http://schemas.openxmlformats.org/presentationml/2006/main">
  <p:tag name="MH_OLD_SHAPE_ID" val="173"/>
  <p:tag name="REFSHAPE" val="105553145676312"/>
</p:tagLst>
</file>

<file path=ppt/tags/tag2034.xml><?xml version="1.0" encoding="utf-8"?>
<p:tagLst xmlns:p="http://schemas.openxmlformats.org/presentationml/2006/main">
  <p:tag name="MH_OLD_SHAPE_ID" val="174"/>
  <p:tag name="REFSHAPE" val="105553145676760"/>
</p:tagLst>
</file>

<file path=ppt/tags/tag2035.xml><?xml version="1.0" encoding="utf-8"?>
<p:tagLst xmlns:p="http://schemas.openxmlformats.org/presentationml/2006/main">
  <p:tag name="MH_OLD_SHAPE_ID" val="5"/>
  <p:tag name="REFSHAPE" val="105553145677208"/>
</p:tagLst>
</file>

<file path=ppt/tags/tag2036.xml><?xml version="1.0" encoding="utf-8"?>
<p:tagLst xmlns:p="http://schemas.openxmlformats.org/presentationml/2006/main">
  <p:tag name="MH_OLD_SHAPE_ID" val="66"/>
  <p:tag name="REFSHAPE" val="105553145699192"/>
</p:tagLst>
</file>

<file path=ppt/tags/tag2037.xml><?xml version="1.0" encoding="utf-8"?>
<p:tagLst xmlns:p="http://schemas.openxmlformats.org/presentationml/2006/main">
  <p:tag name="MH_OLD_SHAPE_ID" val="63"/>
  <p:tag name="REFSHAPE" val="105553145699416"/>
</p:tagLst>
</file>

<file path=ppt/tags/tag2038.xml><?xml version="1.0" encoding="utf-8"?>
<p:tagLst xmlns:p="http://schemas.openxmlformats.org/presentationml/2006/main">
  <p:tag name="MH_OLD_SHAPE_ID" val="65"/>
  <p:tag name="REFSHAPE" val="105553145699640"/>
</p:tagLst>
</file>

<file path=ppt/tags/tag2039.xml><?xml version="1.0" encoding="utf-8"?>
<p:tagLst xmlns:p="http://schemas.openxmlformats.org/presentationml/2006/main">
  <p:tag name="MH_OLD_SHAPE_ID" val="67"/>
  <p:tag name="REFSHAPE" val="105553145700088"/>
</p:tagLst>
</file>

<file path=ppt/tags/tag204.xml><?xml version="1.0" encoding="utf-8"?>
<p:tagLst xmlns:p="http://schemas.openxmlformats.org/presentationml/2006/main">
  <p:tag name="MH_OLD_SHAPE_ID" val="65"/>
  <p:tag name="REFSHAPE" val="105553145374872"/>
</p:tagLst>
</file>

<file path=ppt/tags/tag2040.xml><?xml version="1.0" encoding="utf-8"?>
<p:tagLst xmlns:p="http://schemas.openxmlformats.org/presentationml/2006/main">
  <p:tag name="MH_OLD_SHAPE_ID" val="68"/>
  <p:tag name="REFSHAPE" val="105553145700536"/>
</p:tagLst>
</file>

<file path=ppt/tags/tag2041.xml><?xml version="1.0" encoding="utf-8"?>
<p:tagLst xmlns:p="http://schemas.openxmlformats.org/presentationml/2006/main">
  <p:tag name="MH_OLD_SHAPE_ID" val="69"/>
  <p:tag name="REFSHAPE" val="105553145700984"/>
</p:tagLst>
</file>

<file path=ppt/tags/tag2042.xml><?xml version="1.0" encoding="utf-8"?>
<p:tagLst xmlns:p="http://schemas.openxmlformats.org/presentationml/2006/main">
  <p:tag name="MH_OLD_SHAPE_ID" val="71"/>
  <p:tag name="REFSHAPE" val="105553145701432"/>
</p:tagLst>
</file>

<file path=ppt/tags/tag2043.xml><?xml version="1.0" encoding="utf-8"?>
<p:tagLst xmlns:p="http://schemas.openxmlformats.org/presentationml/2006/main">
  <p:tag name="MH_OLD_SHAPE_ID" val="129"/>
  <p:tag name="REFSHAPE" val="105553145701880"/>
</p:tagLst>
</file>

<file path=ppt/tags/tag2044.xml><?xml version="1.0" encoding="utf-8"?>
<p:tagLst xmlns:p="http://schemas.openxmlformats.org/presentationml/2006/main">
  <p:tag name="MH_OLD_SHAPE_ID" val="130"/>
  <p:tag name="REFSHAPE" val="105553145702328"/>
</p:tagLst>
</file>

<file path=ppt/tags/tag2045.xml><?xml version="1.0" encoding="utf-8"?>
<p:tagLst xmlns:p="http://schemas.openxmlformats.org/presentationml/2006/main">
  <p:tag name="MH_OLD_SHAPE_ID" val="131"/>
  <p:tag name="REFSHAPE" val="105553145702776"/>
</p:tagLst>
</file>

<file path=ppt/tags/tag2046.xml><?xml version="1.0" encoding="utf-8"?>
<p:tagLst xmlns:p="http://schemas.openxmlformats.org/presentationml/2006/main">
  <p:tag name="MH_OLD_SHAPE_ID" val="132"/>
  <p:tag name="REFSHAPE" val="105553145703224"/>
</p:tagLst>
</file>

<file path=ppt/tags/tag2047.xml><?xml version="1.0" encoding="utf-8"?>
<p:tagLst xmlns:p="http://schemas.openxmlformats.org/presentationml/2006/main">
  <p:tag name="MH_OLD_SHAPE_ID" val="133"/>
  <p:tag name="REFSHAPE" val="105553145703672"/>
</p:tagLst>
</file>

<file path=ppt/tags/tag2048.xml><?xml version="1.0" encoding="utf-8"?>
<p:tagLst xmlns:p="http://schemas.openxmlformats.org/presentationml/2006/main">
  <p:tag name="MH_OLD_SHAPE_ID" val="134"/>
  <p:tag name="REFSHAPE" val="105553145704120"/>
</p:tagLst>
</file>

<file path=ppt/tags/tag2049.xml><?xml version="1.0" encoding="utf-8"?>
<p:tagLst xmlns:p="http://schemas.openxmlformats.org/presentationml/2006/main">
  <p:tag name="MH_OLD_SHAPE_ID" val="135"/>
  <p:tag name="REFSHAPE" val="105553145704568"/>
</p:tagLst>
</file>

<file path=ppt/tags/tag205.xml><?xml version="1.0" encoding="utf-8"?>
<p:tagLst xmlns:p="http://schemas.openxmlformats.org/presentationml/2006/main">
  <p:tag name="MH_OLD_SHAPE_ID" val="67"/>
  <p:tag name="REFSHAPE" val="105553145375320"/>
</p:tagLst>
</file>

<file path=ppt/tags/tag2050.xml><?xml version="1.0" encoding="utf-8"?>
<p:tagLst xmlns:p="http://schemas.openxmlformats.org/presentationml/2006/main">
  <p:tag name="MH_OLD_SHAPE_ID" val="136"/>
  <p:tag name="REFSHAPE" val="105553145705016"/>
</p:tagLst>
</file>

<file path=ppt/tags/tag2051.xml><?xml version="1.0" encoding="utf-8"?>
<p:tagLst xmlns:p="http://schemas.openxmlformats.org/presentationml/2006/main">
  <p:tag name="MH_OLD_SHAPE_ID" val="137"/>
  <p:tag name="REFSHAPE" val="105553145705464"/>
</p:tagLst>
</file>

<file path=ppt/tags/tag2052.xml><?xml version="1.0" encoding="utf-8"?>
<p:tagLst xmlns:p="http://schemas.openxmlformats.org/presentationml/2006/main">
  <p:tag name="MH_OLD_SHAPE_ID" val="138"/>
  <p:tag name="REFSHAPE" val="105553145705912"/>
</p:tagLst>
</file>

<file path=ppt/tags/tag2053.xml><?xml version="1.0" encoding="utf-8"?>
<p:tagLst xmlns:p="http://schemas.openxmlformats.org/presentationml/2006/main">
  <p:tag name="MH_OLD_SHAPE_ID" val="139"/>
  <p:tag name="REFSHAPE" val="105553145706360"/>
</p:tagLst>
</file>

<file path=ppt/tags/tag2054.xml><?xml version="1.0" encoding="utf-8"?>
<p:tagLst xmlns:p="http://schemas.openxmlformats.org/presentationml/2006/main">
  <p:tag name="MH_OLD_SHAPE_ID" val="140"/>
  <p:tag name="REFSHAPE" val="105553145706808"/>
</p:tagLst>
</file>

<file path=ppt/tags/tag2055.xml><?xml version="1.0" encoding="utf-8"?>
<p:tagLst xmlns:p="http://schemas.openxmlformats.org/presentationml/2006/main">
  <p:tag name="MH_OLD_SHAPE_ID" val="141"/>
  <p:tag name="REFSHAPE" val="105553145707256"/>
</p:tagLst>
</file>

<file path=ppt/tags/tag2056.xml><?xml version="1.0" encoding="utf-8"?>
<p:tagLst xmlns:p="http://schemas.openxmlformats.org/presentationml/2006/main">
  <p:tag name="MH_OLD_SHAPE_ID" val="142"/>
  <p:tag name="REFSHAPE" val="105553145707704"/>
</p:tagLst>
</file>

<file path=ppt/tags/tag2057.xml><?xml version="1.0" encoding="utf-8"?>
<p:tagLst xmlns:p="http://schemas.openxmlformats.org/presentationml/2006/main">
  <p:tag name="MH_OLD_SHAPE_ID" val="143"/>
  <p:tag name="REFSHAPE" val="105553145708152"/>
</p:tagLst>
</file>

<file path=ppt/tags/tag2058.xml><?xml version="1.0" encoding="utf-8"?>
<p:tagLst xmlns:p="http://schemas.openxmlformats.org/presentationml/2006/main">
  <p:tag name="MH_OLD_SHAPE_ID" val="144"/>
  <p:tag name="REFSHAPE" val="105553146609752"/>
</p:tagLst>
</file>

<file path=ppt/tags/tag2059.xml><?xml version="1.0" encoding="utf-8"?>
<p:tagLst xmlns:p="http://schemas.openxmlformats.org/presentationml/2006/main">
  <p:tag name="MH_OLD_SHAPE_ID" val="145"/>
  <p:tag name="REFSHAPE" val="105553146610200"/>
</p:tagLst>
</file>

<file path=ppt/tags/tag206.xml><?xml version="1.0" encoding="utf-8"?>
<p:tagLst xmlns:p="http://schemas.openxmlformats.org/presentationml/2006/main">
  <p:tag name="MH_OLD_SHAPE_ID" val="68"/>
  <p:tag name="REFSHAPE" val="105553145375768"/>
</p:tagLst>
</file>

<file path=ppt/tags/tag2060.xml><?xml version="1.0" encoding="utf-8"?>
<p:tagLst xmlns:p="http://schemas.openxmlformats.org/presentationml/2006/main">
  <p:tag name="MH_OLD_SHAPE_ID" val="146"/>
  <p:tag name="REFSHAPE" val="105553146610648"/>
</p:tagLst>
</file>

<file path=ppt/tags/tag2061.xml><?xml version="1.0" encoding="utf-8"?>
<p:tagLst xmlns:p="http://schemas.openxmlformats.org/presentationml/2006/main">
  <p:tag name="MH_OLD_SHAPE_ID" val="147"/>
  <p:tag name="REFSHAPE" val="105553146611096"/>
</p:tagLst>
</file>

<file path=ppt/tags/tag2062.xml><?xml version="1.0" encoding="utf-8"?>
<p:tagLst xmlns:p="http://schemas.openxmlformats.org/presentationml/2006/main">
  <p:tag name="MH_OLD_SHAPE_ID" val="148"/>
  <p:tag name="REFSHAPE" val="105553146611320"/>
</p:tagLst>
</file>

<file path=ppt/tags/tag2063.xml><?xml version="1.0" encoding="utf-8"?>
<p:tagLst xmlns:p="http://schemas.openxmlformats.org/presentationml/2006/main">
  <p:tag name="MH_OLD_SHAPE_ID" val="160"/>
  <p:tag name="REFSHAPE" val="105553146611544"/>
</p:tagLst>
</file>

<file path=ppt/tags/tag2064.xml><?xml version="1.0" encoding="utf-8"?>
<p:tagLst xmlns:p="http://schemas.openxmlformats.org/presentationml/2006/main">
  <p:tag name="MH_OLD_SHAPE_ID" val="161"/>
  <p:tag name="REFSHAPE" val="105553146611992"/>
</p:tagLst>
</file>

<file path=ppt/tags/tag2065.xml><?xml version="1.0" encoding="utf-8"?>
<p:tagLst xmlns:p="http://schemas.openxmlformats.org/presentationml/2006/main">
  <p:tag name="MH_OLD_SHAPE_ID" val="162"/>
  <p:tag name="REFSHAPE" val="105553146612440"/>
</p:tagLst>
</file>

<file path=ppt/tags/tag2066.xml><?xml version="1.0" encoding="utf-8"?>
<p:tagLst xmlns:p="http://schemas.openxmlformats.org/presentationml/2006/main">
  <p:tag name="MH_OLD_SHAPE_ID" val="163"/>
  <p:tag name="REFSHAPE" val="105553146612888"/>
</p:tagLst>
</file>

<file path=ppt/tags/tag2067.xml><?xml version="1.0" encoding="utf-8"?>
<p:tagLst xmlns:p="http://schemas.openxmlformats.org/presentationml/2006/main">
  <p:tag name="MH_OLD_SHAPE_ID" val="164"/>
  <p:tag name="REFSHAPE" val="105553146613336"/>
</p:tagLst>
</file>

<file path=ppt/tags/tag2068.xml><?xml version="1.0" encoding="utf-8"?>
<p:tagLst xmlns:p="http://schemas.openxmlformats.org/presentationml/2006/main">
  <p:tag name="MH_OLD_SHAPE_ID" val="165"/>
  <p:tag name="REFSHAPE" val="105553146613784"/>
</p:tagLst>
</file>

<file path=ppt/tags/tag2069.xml><?xml version="1.0" encoding="utf-8"?>
<p:tagLst xmlns:p="http://schemas.openxmlformats.org/presentationml/2006/main">
  <p:tag name="MH_OLD_SHAPE_ID" val="166"/>
  <p:tag name="REFSHAPE" val="105553146614232"/>
</p:tagLst>
</file>

<file path=ppt/tags/tag207.xml><?xml version="1.0" encoding="utf-8"?>
<p:tagLst xmlns:p="http://schemas.openxmlformats.org/presentationml/2006/main">
  <p:tag name="MH_OLD_SHAPE_ID" val="69"/>
  <p:tag name="REFSHAPE" val="105553145376216"/>
</p:tagLst>
</file>

<file path=ppt/tags/tag2070.xml><?xml version="1.0" encoding="utf-8"?>
<p:tagLst xmlns:p="http://schemas.openxmlformats.org/presentationml/2006/main">
  <p:tag name="MH_OLD_SHAPE_ID" val="167"/>
  <p:tag name="REFSHAPE" val="105553146614680"/>
</p:tagLst>
</file>

<file path=ppt/tags/tag2071.xml><?xml version="1.0" encoding="utf-8"?>
<p:tagLst xmlns:p="http://schemas.openxmlformats.org/presentationml/2006/main">
  <p:tag name="MH_OLD_SHAPE_ID" val="168"/>
  <p:tag name="REFSHAPE" val="105553146615128"/>
</p:tagLst>
</file>

<file path=ppt/tags/tag2072.xml><?xml version="1.0" encoding="utf-8"?>
<p:tagLst xmlns:p="http://schemas.openxmlformats.org/presentationml/2006/main">
  <p:tag name="MH_OLD_SHAPE_ID" val="169"/>
  <p:tag name="REFSHAPE" val="105553146615576"/>
</p:tagLst>
</file>

<file path=ppt/tags/tag2073.xml><?xml version="1.0" encoding="utf-8"?>
<p:tagLst xmlns:p="http://schemas.openxmlformats.org/presentationml/2006/main">
  <p:tag name="MH_OLD_SHAPE_ID" val="170"/>
  <p:tag name="REFSHAPE" val="105553146616024"/>
</p:tagLst>
</file>

<file path=ppt/tags/tag2074.xml><?xml version="1.0" encoding="utf-8"?>
<p:tagLst xmlns:p="http://schemas.openxmlformats.org/presentationml/2006/main">
  <p:tag name="MH_OLD_SHAPE_ID" val="171"/>
  <p:tag name="REFSHAPE" val="105553146616472"/>
</p:tagLst>
</file>

<file path=ppt/tags/tag2075.xml><?xml version="1.0" encoding="utf-8"?>
<p:tagLst xmlns:p="http://schemas.openxmlformats.org/presentationml/2006/main">
  <p:tag name="MH_OLD_SHAPE_ID" val="172"/>
  <p:tag name="REFSHAPE" val="105553146616920"/>
</p:tagLst>
</file>

<file path=ppt/tags/tag2076.xml><?xml version="1.0" encoding="utf-8"?>
<p:tagLst xmlns:p="http://schemas.openxmlformats.org/presentationml/2006/main">
  <p:tag name="MH_OLD_SHAPE_ID" val="173"/>
  <p:tag name="REFSHAPE" val="105553146617368"/>
</p:tagLst>
</file>

<file path=ppt/tags/tag2077.xml><?xml version="1.0" encoding="utf-8"?>
<p:tagLst xmlns:p="http://schemas.openxmlformats.org/presentationml/2006/main">
  <p:tag name="MH_OLD_SHAPE_ID" val="174"/>
  <p:tag name="REFSHAPE" val="105553146617816"/>
</p:tagLst>
</file>

<file path=ppt/tags/tag2078.xml><?xml version="1.0" encoding="utf-8"?>
<p:tagLst xmlns:p="http://schemas.openxmlformats.org/presentationml/2006/main">
  <p:tag name="MH_OLD_SHAPE_ID" val="175"/>
  <p:tag name="REFSHAPE" val="105553146618264"/>
</p:tagLst>
</file>

<file path=ppt/tags/tag2079.xml><?xml version="1.0" encoding="utf-8"?>
<p:tagLst xmlns:p="http://schemas.openxmlformats.org/presentationml/2006/main">
  <p:tag name="MH_OLD_SHAPE_ID" val="148"/>
  <p:tag name="REFSHAPE" val="105553146618712"/>
</p:tagLst>
</file>

<file path=ppt/tags/tag208.xml><?xml version="1.0" encoding="utf-8"?>
<p:tagLst xmlns:p="http://schemas.openxmlformats.org/presentationml/2006/main">
  <p:tag name="MH_OLD_SHAPE_ID" val="71"/>
  <p:tag name="REFSHAPE" val="105553145376664"/>
</p:tagLst>
</file>

<file path=ppt/tags/tag2080.xml><?xml version="1.0" encoding="utf-8"?>
<p:tagLst xmlns:p="http://schemas.openxmlformats.org/presentationml/2006/main">
  <p:tag name="MH_OLD_SHAPE_ID" val="149"/>
  <p:tag name="REFSHAPE" val="105553146619160"/>
</p:tagLst>
</file>

<file path=ppt/tags/tag2081.xml><?xml version="1.0" encoding="utf-8"?>
<p:tagLst xmlns:p="http://schemas.openxmlformats.org/presentationml/2006/main">
  <p:tag name="MH_OLD_SHAPE_ID" val="150"/>
  <p:tag name="REFSHAPE" val="105553146619608"/>
</p:tagLst>
</file>

<file path=ppt/tags/tag2082.xml><?xml version="1.0" encoding="utf-8"?>
<p:tagLst xmlns:p="http://schemas.openxmlformats.org/presentationml/2006/main">
  <p:tag name="MH_OLD_SHAPE_ID" val="151"/>
  <p:tag name="REFSHAPE" val="105553146620056"/>
</p:tagLst>
</file>

<file path=ppt/tags/tag2083.xml><?xml version="1.0" encoding="utf-8"?>
<p:tagLst xmlns:p="http://schemas.openxmlformats.org/presentationml/2006/main">
  <p:tag name="MH_OLD_SHAPE_ID" val="152"/>
  <p:tag name="REFSHAPE" val="105553146620504"/>
</p:tagLst>
</file>

<file path=ppt/tags/tag2084.xml><?xml version="1.0" encoding="utf-8"?>
<p:tagLst xmlns:p="http://schemas.openxmlformats.org/presentationml/2006/main">
  <p:tag name="MH_OLD_SHAPE_ID" val="153"/>
  <p:tag name="REFSHAPE" val="105553146620952"/>
</p:tagLst>
</file>

<file path=ppt/tags/tag2085.xml><?xml version="1.0" encoding="utf-8"?>
<p:tagLst xmlns:p="http://schemas.openxmlformats.org/presentationml/2006/main">
  <p:tag name="MH_OLD_SHAPE_ID" val="154"/>
  <p:tag name="REFSHAPE" val="105553146621400"/>
</p:tagLst>
</file>

<file path=ppt/tags/tag2086.xml><?xml version="1.0" encoding="utf-8"?>
<p:tagLst xmlns:p="http://schemas.openxmlformats.org/presentationml/2006/main">
  <p:tag name="MH_OLD_SHAPE_ID" val="155"/>
  <p:tag name="REFSHAPE" val="105553146621848"/>
</p:tagLst>
</file>

<file path=ppt/tags/tag2087.xml><?xml version="1.0" encoding="utf-8"?>
<p:tagLst xmlns:p="http://schemas.openxmlformats.org/presentationml/2006/main">
  <p:tag name="MH_OLD_SHAPE_ID" val="156"/>
  <p:tag name="REFSHAPE" val="105553146622296"/>
</p:tagLst>
</file>

<file path=ppt/tags/tag2088.xml><?xml version="1.0" encoding="utf-8"?>
<p:tagLst xmlns:p="http://schemas.openxmlformats.org/presentationml/2006/main">
  <p:tag name="MH_OLD_SHAPE_ID" val="157"/>
  <p:tag name="REFSHAPE" val="105553146622744"/>
</p:tagLst>
</file>

<file path=ppt/tags/tag2089.xml><?xml version="1.0" encoding="utf-8"?>
<p:tagLst xmlns:p="http://schemas.openxmlformats.org/presentationml/2006/main">
  <p:tag name="MH_OLD_SHAPE_ID" val="158"/>
  <p:tag name="REFSHAPE" val="105553146623192"/>
</p:tagLst>
</file>

<file path=ppt/tags/tag209.xml><?xml version="1.0" encoding="utf-8"?>
<p:tagLst xmlns:p="http://schemas.openxmlformats.org/presentationml/2006/main">
  <p:tag name="MH_OLD_SHAPE_ID" val="129"/>
  <p:tag name="REFSHAPE" val="105553145377112"/>
</p:tagLst>
</file>

<file path=ppt/tags/tag2090.xml><?xml version="1.0" encoding="utf-8"?>
<p:tagLst xmlns:p="http://schemas.openxmlformats.org/presentationml/2006/main">
  <p:tag name="MH_OLD_SHAPE_ID" val="159"/>
  <p:tag name="REFSHAPE" val="105553146623640"/>
</p:tagLst>
</file>

<file path=ppt/tags/tag2091.xml><?xml version="1.0" encoding="utf-8"?>
<p:tagLst xmlns:p="http://schemas.openxmlformats.org/presentationml/2006/main">
  <p:tag name="MH_OLD_SHAPE_ID" val="125"/>
  <p:tag name="REFSHAPE" val="105553146624088"/>
</p:tagLst>
</file>

<file path=ppt/tags/tag2092.xml><?xml version="1.0" encoding="utf-8"?>
<p:tagLst xmlns:p="http://schemas.openxmlformats.org/presentationml/2006/main">
  <p:tag name="MH_OLD_SHAPE_ID" val="126"/>
  <p:tag name="REFSHAPE" val="105553146624536"/>
</p:tagLst>
</file>

<file path=ppt/tags/tag2093.xml><?xml version="1.0" encoding="utf-8"?>
<p:tagLst xmlns:p="http://schemas.openxmlformats.org/presentationml/2006/main">
  <p:tag name="MH_OLD_SHAPE_ID" val="127"/>
  <p:tag name="REFSHAPE" val="105553146624984"/>
</p:tagLst>
</file>

<file path=ppt/tags/tag2094.xml><?xml version="1.0" encoding="utf-8"?>
<p:tagLst xmlns:p="http://schemas.openxmlformats.org/presentationml/2006/main">
  <p:tag name="MH_OLD_SHAPE_ID" val="128"/>
  <p:tag name="REFSHAPE" val="105553146625432"/>
</p:tagLst>
</file>

<file path=ppt/tags/tag2095.xml><?xml version="1.0" encoding="utf-8"?>
<p:tagLst xmlns:p="http://schemas.openxmlformats.org/presentationml/2006/main">
  <p:tag name="MH_OLD_SHAPE_ID" val="129"/>
  <p:tag name="REFSHAPE" val="105553146625880"/>
</p:tagLst>
</file>

<file path=ppt/tags/tag2096.xml><?xml version="1.0" encoding="utf-8"?>
<p:tagLst xmlns:p="http://schemas.openxmlformats.org/presentationml/2006/main">
  <p:tag name="MH_OLD_SHAPE_ID" val="130"/>
  <p:tag name="REFSHAPE" val="105553146626360"/>
</p:tagLst>
</file>

<file path=ppt/tags/tag2097.xml><?xml version="1.0" encoding="utf-8"?>
<p:tagLst xmlns:p="http://schemas.openxmlformats.org/presentationml/2006/main">
  <p:tag name="MH_OLD_SHAPE_ID" val="131"/>
  <p:tag name="REFSHAPE" val="105553146626808"/>
</p:tagLst>
</file>

<file path=ppt/tags/tag2098.xml><?xml version="1.0" encoding="utf-8"?>
<p:tagLst xmlns:p="http://schemas.openxmlformats.org/presentationml/2006/main">
  <p:tag name="MH_OLD_SHAPE_ID" val="132"/>
  <p:tag name="REFSHAPE" val="105553146627256"/>
</p:tagLst>
</file>

<file path=ppt/tags/tag2099.xml><?xml version="1.0" encoding="utf-8"?>
<p:tagLst xmlns:p="http://schemas.openxmlformats.org/presentationml/2006/main">
  <p:tag name="MH_OLD_SHAPE_ID" val="133"/>
  <p:tag name="REFSHAPE" val="105553146627704"/>
</p:tagLst>
</file>

<file path=ppt/tags/tag21.xml><?xml version="1.0" encoding="utf-8"?>
<p:tagLst xmlns:p="http://schemas.openxmlformats.org/presentationml/2006/main">
  <p:tag name="MH_OLD_SHAPE_ID" val="24"/>
  <p:tag name="REFSHAPE" val="105553145597752"/>
</p:tagLst>
</file>

<file path=ppt/tags/tag210.xml><?xml version="1.0" encoding="utf-8"?>
<p:tagLst xmlns:p="http://schemas.openxmlformats.org/presentationml/2006/main">
  <p:tag name="MH_OLD_SHAPE_ID" val="130"/>
  <p:tag name="REFSHAPE" val="105553145377560"/>
</p:tagLst>
</file>

<file path=ppt/tags/tag2100.xml><?xml version="1.0" encoding="utf-8"?>
<p:tagLst xmlns:p="http://schemas.openxmlformats.org/presentationml/2006/main">
  <p:tag name="MH_OLD_SHAPE_ID" val="134"/>
  <p:tag name="REFSHAPE" val="105553146628152"/>
</p:tagLst>
</file>

<file path=ppt/tags/tag2101.xml><?xml version="1.0" encoding="utf-8"?>
<p:tagLst xmlns:p="http://schemas.openxmlformats.org/presentationml/2006/main">
  <p:tag name="MH_OLD_SHAPE_ID" val="135"/>
  <p:tag name="REFSHAPE" val="105553146628600"/>
</p:tagLst>
</file>

<file path=ppt/tags/tag2102.xml><?xml version="1.0" encoding="utf-8"?>
<p:tagLst xmlns:p="http://schemas.openxmlformats.org/presentationml/2006/main">
  <p:tag name="MH_OLD_SHAPE_ID" val="136"/>
  <p:tag name="REFSHAPE" val="105553146629048"/>
</p:tagLst>
</file>

<file path=ppt/tags/tag2103.xml><?xml version="1.0" encoding="utf-8"?>
<p:tagLst xmlns:p="http://schemas.openxmlformats.org/presentationml/2006/main">
  <p:tag name="MH_OLD_SHAPE_ID" val="137"/>
  <p:tag name="REFSHAPE" val="105553146629496"/>
</p:tagLst>
</file>

<file path=ppt/tags/tag2104.xml><?xml version="1.0" encoding="utf-8"?>
<p:tagLst xmlns:p="http://schemas.openxmlformats.org/presentationml/2006/main">
  <p:tag name="MH_OLD_SHAPE_ID" val="138"/>
  <p:tag name="REFSHAPE" val="105553146629944"/>
</p:tagLst>
</file>

<file path=ppt/tags/tag2105.xml><?xml version="1.0" encoding="utf-8"?>
<p:tagLst xmlns:p="http://schemas.openxmlformats.org/presentationml/2006/main">
  <p:tag name="MH_OLD_SHAPE_ID" val="139"/>
  <p:tag name="REFSHAPE" val="105553146630392"/>
</p:tagLst>
</file>

<file path=ppt/tags/tag2106.xml><?xml version="1.0" encoding="utf-8"?>
<p:tagLst xmlns:p="http://schemas.openxmlformats.org/presentationml/2006/main">
  <p:tag name="MH_OLD_SHAPE_ID" val="140"/>
  <p:tag name="REFSHAPE" val="105553146630840"/>
</p:tagLst>
</file>

<file path=ppt/tags/tag2107.xml><?xml version="1.0" encoding="utf-8"?>
<p:tagLst xmlns:p="http://schemas.openxmlformats.org/presentationml/2006/main">
  <p:tag name="MH_OLD_SHAPE_ID" val="141"/>
  <p:tag name="REFSHAPE" val="105553146631288"/>
</p:tagLst>
</file>

<file path=ppt/tags/tag2108.xml><?xml version="1.0" encoding="utf-8"?>
<p:tagLst xmlns:p="http://schemas.openxmlformats.org/presentationml/2006/main">
  <p:tag name="MH_OLD_SHAPE_ID" val="142"/>
  <p:tag name="REFSHAPE" val="105553146631736"/>
</p:tagLst>
</file>

<file path=ppt/tags/tag2109.xml><?xml version="1.0" encoding="utf-8"?>
<p:tagLst xmlns:p="http://schemas.openxmlformats.org/presentationml/2006/main">
  <p:tag name="MH_OLD_SHAPE_ID" val="143"/>
  <p:tag name="REFSHAPE" val="105553146632184"/>
</p:tagLst>
</file>

<file path=ppt/tags/tag211.xml><?xml version="1.0" encoding="utf-8"?>
<p:tagLst xmlns:p="http://schemas.openxmlformats.org/presentationml/2006/main">
  <p:tag name="MH_OLD_SHAPE_ID" val="131"/>
  <p:tag name="REFSHAPE" val="105553145378008"/>
</p:tagLst>
</file>

<file path=ppt/tags/tag2110.xml><?xml version="1.0" encoding="utf-8"?>
<p:tagLst xmlns:p="http://schemas.openxmlformats.org/presentationml/2006/main">
  <p:tag name="MH_OLD_SHAPE_ID" val="144"/>
  <p:tag name="REFSHAPE" val="105553146632632"/>
</p:tagLst>
</file>

<file path=ppt/tags/tag2111.xml><?xml version="1.0" encoding="utf-8"?>
<p:tagLst xmlns:p="http://schemas.openxmlformats.org/presentationml/2006/main">
  <p:tag name="MH_OLD_SHAPE_ID" val="145"/>
  <p:tag name="REFSHAPE" val="105553146633080"/>
</p:tagLst>
</file>

<file path=ppt/tags/tag2112.xml><?xml version="1.0" encoding="utf-8"?>
<p:tagLst xmlns:p="http://schemas.openxmlformats.org/presentationml/2006/main">
  <p:tag name="MH_OLD_SHAPE_ID" val="146"/>
  <p:tag name="REFSHAPE" val="105553146633528"/>
</p:tagLst>
</file>

<file path=ppt/tags/tag2113.xml><?xml version="1.0" encoding="utf-8"?>
<p:tagLst xmlns:p="http://schemas.openxmlformats.org/presentationml/2006/main">
  <p:tag name="MH_OLD_SHAPE_ID" val="147"/>
  <p:tag name="REFSHAPE" val="105553146633976"/>
</p:tagLst>
</file>

<file path=ppt/tags/tag2114.xml><?xml version="1.0" encoding="utf-8"?>
<p:tagLst xmlns:p="http://schemas.openxmlformats.org/presentationml/2006/main">
  <p:tag name="MH_OLD_SHAPE_ID" val="176"/>
  <p:tag name="REFSHAPE" val="105553146634424"/>
</p:tagLst>
</file>

<file path=ppt/tags/tag2115.xml><?xml version="1.0" encoding="utf-8"?>
<p:tagLst xmlns:p="http://schemas.openxmlformats.org/presentationml/2006/main">
  <p:tag name="MH_OLD_SHAPE_ID" val="178"/>
  <p:tag name="REFSHAPE" val="105553146634648"/>
</p:tagLst>
</file>

<file path=ppt/tags/tag2116.xml><?xml version="1.0" encoding="utf-8"?>
<p:tagLst xmlns:p="http://schemas.openxmlformats.org/presentationml/2006/main">
  <p:tag name="MH_OLD_SHAPE_ID" val="179"/>
  <p:tag name="REFSHAPE" val="105553146634872"/>
</p:tagLst>
</file>

<file path=ppt/tags/tag2117.xml><?xml version="1.0" encoding="utf-8"?>
<p:tagLst xmlns:p="http://schemas.openxmlformats.org/presentationml/2006/main">
  <p:tag name="MH_OLD_SHAPE_ID" val="61"/>
  <p:tag name="REFSHAPE" val="105553146635096"/>
</p:tagLst>
</file>

<file path=ppt/tags/tag2118.xml><?xml version="1.0" encoding="utf-8"?>
<p:tagLst xmlns:p="http://schemas.openxmlformats.org/presentationml/2006/main">
  <p:tag name="MH_OLD_SHAPE_ID" val="63"/>
  <p:tag name="REFSHAPE" val="105553146635320"/>
</p:tagLst>
</file>

<file path=ppt/tags/tag2119.xml><?xml version="1.0" encoding="utf-8"?>
<p:tagLst xmlns:p="http://schemas.openxmlformats.org/presentationml/2006/main">
  <p:tag name="MH_OLD_SHAPE_ID" val="160"/>
  <p:tag name="REFSHAPE" val="105553146635544"/>
</p:tagLst>
</file>

<file path=ppt/tags/tag212.xml><?xml version="1.0" encoding="utf-8"?>
<p:tagLst xmlns:p="http://schemas.openxmlformats.org/presentationml/2006/main">
  <p:tag name="MH_OLD_SHAPE_ID" val="132"/>
  <p:tag name="REFSHAPE" val="105553145378456"/>
</p:tagLst>
</file>

<file path=ppt/tags/tag2120.xml><?xml version="1.0" encoding="utf-8"?>
<p:tagLst xmlns:p="http://schemas.openxmlformats.org/presentationml/2006/main">
  <p:tag name="MH_OLD_SHAPE_ID" val="161"/>
  <p:tag name="REFSHAPE" val="105553146635992"/>
</p:tagLst>
</file>

<file path=ppt/tags/tag2121.xml><?xml version="1.0" encoding="utf-8"?>
<p:tagLst xmlns:p="http://schemas.openxmlformats.org/presentationml/2006/main">
  <p:tag name="MH_OLD_SHAPE_ID" val="162"/>
  <p:tag name="REFSHAPE" val="105553146636440"/>
</p:tagLst>
</file>

<file path=ppt/tags/tag2122.xml><?xml version="1.0" encoding="utf-8"?>
<p:tagLst xmlns:p="http://schemas.openxmlformats.org/presentationml/2006/main">
  <p:tag name="MH_OLD_SHAPE_ID" val="163"/>
  <p:tag name="REFSHAPE" val="105553146636888"/>
</p:tagLst>
</file>

<file path=ppt/tags/tag2123.xml><?xml version="1.0" encoding="utf-8"?>
<p:tagLst xmlns:p="http://schemas.openxmlformats.org/presentationml/2006/main">
  <p:tag name="MH_OLD_SHAPE_ID" val="164"/>
  <p:tag name="REFSHAPE" val="105553146637336"/>
</p:tagLst>
</file>

<file path=ppt/tags/tag2124.xml><?xml version="1.0" encoding="utf-8"?>
<p:tagLst xmlns:p="http://schemas.openxmlformats.org/presentationml/2006/main">
  <p:tag name="MH_OLD_SHAPE_ID" val="165"/>
  <p:tag name="REFSHAPE" val="105553146637784"/>
</p:tagLst>
</file>

<file path=ppt/tags/tag2125.xml><?xml version="1.0" encoding="utf-8"?>
<p:tagLst xmlns:p="http://schemas.openxmlformats.org/presentationml/2006/main">
  <p:tag name="MH_OLD_SHAPE_ID" val="166"/>
  <p:tag name="REFSHAPE" val="105553146638232"/>
</p:tagLst>
</file>

<file path=ppt/tags/tag2126.xml><?xml version="1.0" encoding="utf-8"?>
<p:tagLst xmlns:p="http://schemas.openxmlformats.org/presentationml/2006/main">
  <p:tag name="MH_OLD_SHAPE_ID" val="167"/>
  <p:tag name="REFSHAPE" val="105553146638680"/>
</p:tagLst>
</file>

<file path=ppt/tags/tag2127.xml><?xml version="1.0" encoding="utf-8"?>
<p:tagLst xmlns:p="http://schemas.openxmlformats.org/presentationml/2006/main">
  <p:tag name="MH_OLD_SHAPE_ID" val="168"/>
  <p:tag name="REFSHAPE" val="105553146639128"/>
</p:tagLst>
</file>

<file path=ppt/tags/tag2128.xml><?xml version="1.0" encoding="utf-8"?>
<p:tagLst xmlns:p="http://schemas.openxmlformats.org/presentationml/2006/main">
  <p:tag name="MH_OLD_SHAPE_ID" val="169"/>
  <p:tag name="REFSHAPE" val="105553146639576"/>
</p:tagLst>
</file>

<file path=ppt/tags/tag2129.xml><?xml version="1.0" encoding="utf-8"?>
<p:tagLst xmlns:p="http://schemas.openxmlformats.org/presentationml/2006/main">
  <p:tag name="MH_OLD_SHAPE_ID" val="170"/>
  <p:tag name="REFSHAPE" val="105553146640024"/>
</p:tagLst>
</file>

<file path=ppt/tags/tag213.xml><?xml version="1.0" encoding="utf-8"?>
<p:tagLst xmlns:p="http://schemas.openxmlformats.org/presentationml/2006/main">
  <p:tag name="MH_OLD_SHAPE_ID" val="133"/>
  <p:tag name="REFSHAPE" val="105553145378904"/>
</p:tagLst>
</file>

<file path=ppt/tags/tag2130.xml><?xml version="1.0" encoding="utf-8"?>
<p:tagLst xmlns:p="http://schemas.openxmlformats.org/presentationml/2006/main">
  <p:tag name="MH_OLD_SHAPE_ID" val="171"/>
  <p:tag name="REFSHAPE" val="105553146640472"/>
</p:tagLst>
</file>

<file path=ppt/tags/tag2131.xml><?xml version="1.0" encoding="utf-8"?>
<p:tagLst xmlns:p="http://schemas.openxmlformats.org/presentationml/2006/main">
  <p:tag name="MH_OLD_SHAPE_ID" val="172"/>
  <p:tag name="REFSHAPE" val="105553146640920"/>
</p:tagLst>
</file>

<file path=ppt/tags/tag2132.xml><?xml version="1.0" encoding="utf-8"?>
<p:tagLst xmlns:p="http://schemas.openxmlformats.org/presentationml/2006/main">
  <p:tag name="MH_OLD_SHAPE_ID" val="173"/>
  <p:tag name="REFSHAPE" val="105553146641368"/>
</p:tagLst>
</file>

<file path=ppt/tags/tag2133.xml><?xml version="1.0" encoding="utf-8"?>
<p:tagLst xmlns:p="http://schemas.openxmlformats.org/presentationml/2006/main">
  <p:tag name="MH_OLD_SHAPE_ID" val="174"/>
  <p:tag name="REFSHAPE" val="105553146641816"/>
</p:tagLst>
</file>

<file path=ppt/tags/tag2134.xml><?xml version="1.0" encoding="utf-8"?>
<p:tagLst xmlns:p="http://schemas.openxmlformats.org/presentationml/2006/main">
  <p:tag name="MH_OLD_SHAPE_ID" val="175"/>
  <p:tag name="REFSHAPE" val="105553146642264"/>
</p:tagLst>
</file>

<file path=ppt/tags/tag2135.xml><?xml version="1.0" encoding="utf-8"?>
<p:tagLst xmlns:p="http://schemas.openxmlformats.org/presentationml/2006/main">
  <p:tag name="MH_OLD_SHAPE_ID" val="148"/>
  <p:tag name="REFSHAPE" val="105553146642744"/>
</p:tagLst>
</file>

<file path=ppt/tags/tag2136.xml><?xml version="1.0" encoding="utf-8"?>
<p:tagLst xmlns:p="http://schemas.openxmlformats.org/presentationml/2006/main">
  <p:tag name="MH_OLD_SHAPE_ID" val="149"/>
  <p:tag name="REFSHAPE" val="105553146643192"/>
</p:tagLst>
</file>

<file path=ppt/tags/tag2137.xml><?xml version="1.0" encoding="utf-8"?>
<p:tagLst xmlns:p="http://schemas.openxmlformats.org/presentationml/2006/main">
  <p:tag name="MH_OLD_SHAPE_ID" val="150"/>
  <p:tag name="REFSHAPE" val="105553146643640"/>
</p:tagLst>
</file>

<file path=ppt/tags/tag2138.xml><?xml version="1.0" encoding="utf-8"?>
<p:tagLst xmlns:p="http://schemas.openxmlformats.org/presentationml/2006/main">
  <p:tag name="MH_OLD_SHAPE_ID" val="151"/>
  <p:tag name="REFSHAPE" val="105553146644088"/>
</p:tagLst>
</file>

<file path=ppt/tags/tag2139.xml><?xml version="1.0" encoding="utf-8"?>
<p:tagLst xmlns:p="http://schemas.openxmlformats.org/presentationml/2006/main">
  <p:tag name="MH_OLD_SHAPE_ID" val="152"/>
  <p:tag name="REFSHAPE" val="105553146644536"/>
</p:tagLst>
</file>

<file path=ppt/tags/tag214.xml><?xml version="1.0" encoding="utf-8"?>
<p:tagLst xmlns:p="http://schemas.openxmlformats.org/presentationml/2006/main">
  <p:tag name="MH_OLD_SHAPE_ID" val="134"/>
  <p:tag name="REFSHAPE" val="105553145379352"/>
</p:tagLst>
</file>

<file path=ppt/tags/tag2140.xml><?xml version="1.0" encoding="utf-8"?>
<p:tagLst xmlns:p="http://schemas.openxmlformats.org/presentationml/2006/main">
  <p:tag name="MH_OLD_SHAPE_ID" val="153"/>
  <p:tag name="REFSHAPE" val="105553146644984"/>
</p:tagLst>
</file>

<file path=ppt/tags/tag2141.xml><?xml version="1.0" encoding="utf-8"?>
<p:tagLst xmlns:p="http://schemas.openxmlformats.org/presentationml/2006/main">
  <p:tag name="MH_OLD_SHAPE_ID" val="154"/>
  <p:tag name="REFSHAPE" val="105553146645432"/>
</p:tagLst>
</file>

<file path=ppt/tags/tag2142.xml><?xml version="1.0" encoding="utf-8"?>
<p:tagLst xmlns:p="http://schemas.openxmlformats.org/presentationml/2006/main">
  <p:tag name="MH_OLD_SHAPE_ID" val="155"/>
  <p:tag name="REFSHAPE" val="105553146645880"/>
</p:tagLst>
</file>

<file path=ppt/tags/tag2143.xml><?xml version="1.0" encoding="utf-8"?>
<p:tagLst xmlns:p="http://schemas.openxmlformats.org/presentationml/2006/main">
  <p:tag name="MH_OLD_SHAPE_ID" val="156"/>
  <p:tag name="REFSHAPE" val="105553146646328"/>
</p:tagLst>
</file>

<file path=ppt/tags/tag2144.xml><?xml version="1.0" encoding="utf-8"?>
<p:tagLst xmlns:p="http://schemas.openxmlformats.org/presentationml/2006/main">
  <p:tag name="MH_OLD_SHAPE_ID" val="157"/>
  <p:tag name="REFSHAPE" val="105553146646776"/>
</p:tagLst>
</file>

<file path=ppt/tags/tag2145.xml><?xml version="1.0" encoding="utf-8"?>
<p:tagLst xmlns:p="http://schemas.openxmlformats.org/presentationml/2006/main">
  <p:tag name="MH_OLD_SHAPE_ID" val="158"/>
  <p:tag name="REFSHAPE" val="105553146647224"/>
</p:tagLst>
</file>

<file path=ppt/tags/tag2146.xml><?xml version="1.0" encoding="utf-8"?>
<p:tagLst xmlns:p="http://schemas.openxmlformats.org/presentationml/2006/main">
  <p:tag name="MH_OLD_SHAPE_ID" val="159"/>
  <p:tag name="REFSHAPE" val="105553146647672"/>
</p:tagLst>
</file>

<file path=ppt/tags/tag2147.xml><?xml version="1.0" encoding="utf-8"?>
<p:tagLst xmlns:p="http://schemas.openxmlformats.org/presentationml/2006/main">
  <p:tag name="MH_OLD_SHAPE_ID" val="125"/>
  <p:tag name="REFSHAPE" val="105553146648120"/>
</p:tagLst>
</file>

<file path=ppt/tags/tag2148.xml><?xml version="1.0" encoding="utf-8"?>
<p:tagLst xmlns:p="http://schemas.openxmlformats.org/presentationml/2006/main">
  <p:tag name="MH_OLD_SHAPE_ID" val="126"/>
  <p:tag name="REFSHAPE" val="105553146648568"/>
</p:tagLst>
</file>

<file path=ppt/tags/tag2149.xml><?xml version="1.0" encoding="utf-8"?>
<p:tagLst xmlns:p="http://schemas.openxmlformats.org/presentationml/2006/main">
  <p:tag name="MH_OLD_SHAPE_ID" val="127"/>
  <p:tag name="REFSHAPE" val="105553146649016"/>
</p:tagLst>
</file>

<file path=ppt/tags/tag215.xml><?xml version="1.0" encoding="utf-8"?>
<p:tagLst xmlns:p="http://schemas.openxmlformats.org/presentationml/2006/main">
  <p:tag name="MH_OLD_SHAPE_ID" val="135"/>
  <p:tag name="REFSHAPE" val="105553145379800"/>
</p:tagLst>
</file>

<file path=ppt/tags/tag2150.xml><?xml version="1.0" encoding="utf-8"?>
<p:tagLst xmlns:p="http://schemas.openxmlformats.org/presentationml/2006/main">
  <p:tag name="MH_OLD_SHAPE_ID" val="128"/>
  <p:tag name="REFSHAPE" val="105553146649464"/>
</p:tagLst>
</file>

<file path=ppt/tags/tag2151.xml><?xml version="1.0" encoding="utf-8"?>
<p:tagLst xmlns:p="http://schemas.openxmlformats.org/presentationml/2006/main">
  <p:tag name="MH_OLD_SHAPE_ID" val="129"/>
  <p:tag name="REFSHAPE" val="105553146649912"/>
</p:tagLst>
</file>

<file path=ppt/tags/tag2152.xml><?xml version="1.0" encoding="utf-8"?>
<p:tagLst xmlns:p="http://schemas.openxmlformats.org/presentationml/2006/main">
  <p:tag name="MH_OLD_SHAPE_ID" val="130"/>
  <p:tag name="REFSHAPE" val="105553146650360"/>
</p:tagLst>
</file>

<file path=ppt/tags/tag2153.xml><?xml version="1.0" encoding="utf-8"?>
<p:tagLst xmlns:p="http://schemas.openxmlformats.org/presentationml/2006/main">
  <p:tag name="MH_OLD_SHAPE_ID" val="131"/>
  <p:tag name="REFSHAPE" val="105553146650808"/>
</p:tagLst>
</file>

<file path=ppt/tags/tag2154.xml><?xml version="1.0" encoding="utf-8"?>
<p:tagLst xmlns:p="http://schemas.openxmlformats.org/presentationml/2006/main">
  <p:tag name="MH_OLD_SHAPE_ID" val="132"/>
  <p:tag name="REFSHAPE" val="105553146651256"/>
</p:tagLst>
</file>

<file path=ppt/tags/tag2155.xml><?xml version="1.0" encoding="utf-8"?>
<p:tagLst xmlns:p="http://schemas.openxmlformats.org/presentationml/2006/main">
  <p:tag name="MH_OLD_SHAPE_ID" val="133"/>
  <p:tag name="REFSHAPE" val="105553146651704"/>
</p:tagLst>
</file>

<file path=ppt/tags/tag2156.xml><?xml version="1.0" encoding="utf-8"?>
<p:tagLst xmlns:p="http://schemas.openxmlformats.org/presentationml/2006/main">
  <p:tag name="MH_OLD_SHAPE_ID" val="134"/>
  <p:tag name="REFSHAPE" val="105553146652152"/>
</p:tagLst>
</file>

<file path=ppt/tags/tag2157.xml><?xml version="1.0" encoding="utf-8"?>
<p:tagLst xmlns:p="http://schemas.openxmlformats.org/presentationml/2006/main">
  <p:tag name="MH_OLD_SHAPE_ID" val="135"/>
  <p:tag name="REFSHAPE" val="105553146652600"/>
</p:tagLst>
</file>

<file path=ppt/tags/tag2158.xml><?xml version="1.0" encoding="utf-8"?>
<p:tagLst xmlns:p="http://schemas.openxmlformats.org/presentationml/2006/main">
  <p:tag name="MH_OLD_SHAPE_ID" val="136"/>
  <p:tag name="REFSHAPE" val="105553146653048"/>
</p:tagLst>
</file>

<file path=ppt/tags/tag2159.xml><?xml version="1.0" encoding="utf-8"?>
<p:tagLst xmlns:p="http://schemas.openxmlformats.org/presentationml/2006/main">
  <p:tag name="MH_OLD_SHAPE_ID" val="137"/>
  <p:tag name="REFSHAPE" val="105553146653496"/>
</p:tagLst>
</file>

<file path=ppt/tags/tag216.xml><?xml version="1.0" encoding="utf-8"?>
<p:tagLst xmlns:p="http://schemas.openxmlformats.org/presentationml/2006/main">
  <p:tag name="MH_OLD_SHAPE_ID" val="136"/>
  <p:tag name="REFSHAPE" val="105553145380248"/>
</p:tagLst>
</file>

<file path=ppt/tags/tag2160.xml><?xml version="1.0" encoding="utf-8"?>
<p:tagLst xmlns:p="http://schemas.openxmlformats.org/presentationml/2006/main">
  <p:tag name="MH_OLD_SHAPE_ID" val="138"/>
  <p:tag name="REFSHAPE" val="105553146653944"/>
</p:tagLst>
</file>

<file path=ppt/tags/tag2161.xml><?xml version="1.0" encoding="utf-8"?>
<p:tagLst xmlns:p="http://schemas.openxmlformats.org/presentationml/2006/main">
  <p:tag name="MH_OLD_SHAPE_ID" val="139"/>
  <p:tag name="REFSHAPE" val="105553146654392"/>
</p:tagLst>
</file>

<file path=ppt/tags/tag2162.xml><?xml version="1.0" encoding="utf-8"?>
<p:tagLst xmlns:p="http://schemas.openxmlformats.org/presentationml/2006/main">
  <p:tag name="MH_OLD_SHAPE_ID" val="140"/>
  <p:tag name="REFSHAPE" val="105553146654840"/>
</p:tagLst>
</file>

<file path=ppt/tags/tag2163.xml><?xml version="1.0" encoding="utf-8"?>
<p:tagLst xmlns:p="http://schemas.openxmlformats.org/presentationml/2006/main">
  <p:tag name="MH_OLD_SHAPE_ID" val="141"/>
  <p:tag name="REFSHAPE" val="105553146655288"/>
</p:tagLst>
</file>

<file path=ppt/tags/tag2164.xml><?xml version="1.0" encoding="utf-8"?>
<p:tagLst xmlns:p="http://schemas.openxmlformats.org/presentationml/2006/main">
  <p:tag name="MH_OLD_SHAPE_ID" val="142"/>
  <p:tag name="REFSHAPE" val="105553146655736"/>
</p:tagLst>
</file>

<file path=ppt/tags/tag2165.xml><?xml version="1.0" encoding="utf-8"?>
<p:tagLst xmlns:p="http://schemas.openxmlformats.org/presentationml/2006/main">
  <p:tag name="MH_OLD_SHAPE_ID" val="143"/>
  <p:tag name="REFSHAPE" val="105553146656184"/>
</p:tagLst>
</file>

<file path=ppt/tags/tag2166.xml><?xml version="1.0" encoding="utf-8"?>
<p:tagLst xmlns:p="http://schemas.openxmlformats.org/presentationml/2006/main">
  <p:tag name="MH_OLD_SHAPE_ID" val="144"/>
  <p:tag name="REFSHAPE" val="105553146656632"/>
</p:tagLst>
</file>

<file path=ppt/tags/tag2167.xml><?xml version="1.0" encoding="utf-8"?>
<p:tagLst xmlns:p="http://schemas.openxmlformats.org/presentationml/2006/main">
  <p:tag name="MH_OLD_SHAPE_ID" val="145"/>
  <p:tag name="REFSHAPE" val="105553146657080"/>
</p:tagLst>
</file>

<file path=ppt/tags/tag2168.xml><?xml version="1.0" encoding="utf-8"?>
<p:tagLst xmlns:p="http://schemas.openxmlformats.org/presentationml/2006/main">
  <p:tag name="MH_OLD_SHAPE_ID" val="146"/>
  <p:tag name="REFSHAPE" val="105553146657528"/>
</p:tagLst>
</file>

<file path=ppt/tags/tag2169.xml><?xml version="1.0" encoding="utf-8"?>
<p:tagLst xmlns:p="http://schemas.openxmlformats.org/presentationml/2006/main">
  <p:tag name="MH_OLD_SHAPE_ID" val="147"/>
  <p:tag name="REFSHAPE" val="105553146657976"/>
</p:tagLst>
</file>

<file path=ppt/tags/tag217.xml><?xml version="1.0" encoding="utf-8"?>
<p:tagLst xmlns:p="http://schemas.openxmlformats.org/presentationml/2006/main">
  <p:tag name="MH_OLD_SHAPE_ID" val="137"/>
  <p:tag name="REFSHAPE" val="105553145380696"/>
</p:tagLst>
</file>

<file path=ppt/tags/tag2170.xml><?xml version="1.0" encoding="utf-8"?>
<p:tagLst xmlns:p="http://schemas.openxmlformats.org/presentationml/2006/main">
  <p:tag name="MH_OLD_SHAPE_ID" val="178"/>
  <p:tag name="REFSHAPE" val="105553146658424"/>
</p:tagLst>
</file>

<file path=ppt/tags/tag2171.xml><?xml version="1.0" encoding="utf-8"?>
<p:tagLst xmlns:p="http://schemas.openxmlformats.org/presentationml/2006/main">
  <p:tag name="MH_OLD_SHAPE_ID" val="179"/>
  <p:tag name="REFSHAPE" val="105553146658648"/>
</p:tagLst>
</file>

<file path=ppt/tags/tag2172.xml><?xml version="1.0" encoding="utf-8"?>
<p:tagLst xmlns:p="http://schemas.openxmlformats.org/presentationml/2006/main">
  <p:tag name="MH_OLD_SHAPE_ID" val="61"/>
  <p:tag name="REFSHAPE" val="105553146658904"/>
</p:tagLst>
</file>

<file path=ppt/tags/tag2173.xml><?xml version="1.0" encoding="utf-8"?>
<p:tagLst xmlns:p="http://schemas.openxmlformats.org/presentationml/2006/main">
  <p:tag name="MH_OLD_SHAPE_ID" val="63"/>
  <p:tag name="REFSHAPE" val="105553146659128"/>
</p:tagLst>
</file>

<file path=ppt/tags/tag2174.xml><?xml version="1.0" encoding="utf-8"?>
<p:tagLst xmlns:p="http://schemas.openxmlformats.org/presentationml/2006/main">
  <p:tag name="MH_OLD_SHAPE_ID" val="3"/>
  <p:tag name="REFSHAPE" val="105553146659352"/>
</p:tagLst>
</file>

<file path=ppt/tags/tag2175.xml><?xml version="1.0" encoding="utf-8"?>
<p:tagLst xmlns:p="http://schemas.openxmlformats.org/presentationml/2006/main">
  <p:tag name="MH_OLD_SHAPE_ID" val="64"/>
  <p:tag name="REFSHAPE" val="105553146659576"/>
</p:tagLst>
</file>

<file path=ppt/tags/tag2176.xml><?xml version="1.0" encoding="utf-8"?>
<p:tagLst xmlns:p="http://schemas.openxmlformats.org/presentationml/2006/main">
  <p:tag name="MH_OLD_SHAPE_ID" val="68"/>
  <p:tag name="REFSHAPE" val="105553146659800"/>
</p:tagLst>
</file>

<file path=ppt/tags/tag2177.xml><?xml version="1.0" encoding="utf-8"?>
<p:tagLst xmlns:p="http://schemas.openxmlformats.org/presentationml/2006/main">
  <p:tag name="MH_OLD_SHAPE_ID" val="69"/>
  <p:tag name="REFSHAPE" val="105553146660248"/>
</p:tagLst>
</file>

<file path=ppt/tags/tag2178.xml><?xml version="1.0" encoding="utf-8"?>
<p:tagLst xmlns:p="http://schemas.openxmlformats.org/presentationml/2006/main">
  <p:tag name="MH_OLD_SHAPE_ID" val="70"/>
  <p:tag name="REFSHAPE" val="105553146660696"/>
</p:tagLst>
</file>

<file path=ppt/tags/tag2179.xml><?xml version="1.0" encoding="utf-8"?>
<p:tagLst xmlns:p="http://schemas.openxmlformats.org/presentationml/2006/main">
  <p:tag name="MH_OLD_SHAPE_ID" val="72"/>
  <p:tag name="REFSHAPE" val="105553146661144"/>
</p:tagLst>
</file>

<file path=ppt/tags/tag218.xml><?xml version="1.0" encoding="utf-8"?>
<p:tagLst xmlns:p="http://schemas.openxmlformats.org/presentationml/2006/main">
  <p:tag name="MH_OLD_SHAPE_ID" val="138"/>
  <p:tag name="REFSHAPE" val="105553145381176"/>
</p:tagLst>
</file>

<file path=ppt/tags/tag2180.xml><?xml version="1.0" encoding="utf-8"?>
<p:tagLst xmlns:p="http://schemas.openxmlformats.org/presentationml/2006/main">
  <p:tag name="MH_OLD_SHAPE_ID" val="73"/>
  <p:tag name="REFSHAPE" val="105553146661592"/>
</p:tagLst>
</file>

<file path=ppt/tags/tag2181.xml><?xml version="1.0" encoding="utf-8"?>
<p:tagLst xmlns:p="http://schemas.openxmlformats.org/presentationml/2006/main">
  <p:tag name="MH_OLD_SHAPE_ID" val="74"/>
  <p:tag name="REFSHAPE" val="105553146662040"/>
</p:tagLst>
</file>

<file path=ppt/tags/tag2182.xml><?xml version="1.0" encoding="utf-8"?>
<p:tagLst xmlns:p="http://schemas.openxmlformats.org/presentationml/2006/main">
  <p:tag name="MH_OLD_SHAPE_ID" val="75"/>
  <p:tag name="REFSHAPE" val="105553146662488"/>
</p:tagLst>
</file>

<file path=ppt/tags/tag2183.xml><?xml version="1.0" encoding="utf-8"?>
<p:tagLst xmlns:p="http://schemas.openxmlformats.org/presentationml/2006/main">
  <p:tag name="MH_OLD_SHAPE_ID" val="76"/>
  <p:tag name="REFSHAPE" val="105553146662936"/>
</p:tagLst>
</file>

<file path=ppt/tags/tag2184.xml><?xml version="1.0" encoding="utf-8"?>
<p:tagLst xmlns:p="http://schemas.openxmlformats.org/presentationml/2006/main">
  <p:tag name="MH_OLD_SHAPE_ID" val="77"/>
  <p:tag name="REFSHAPE" val="105553146663384"/>
</p:tagLst>
</file>

<file path=ppt/tags/tag2185.xml><?xml version="1.0" encoding="utf-8"?>
<p:tagLst xmlns:p="http://schemas.openxmlformats.org/presentationml/2006/main">
  <p:tag name="MH_OLD_SHAPE_ID" val="78"/>
  <p:tag name="REFSHAPE" val="105553146663832"/>
</p:tagLst>
</file>

<file path=ppt/tags/tag2186.xml><?xml version="1.0" encoding="utf-8"?>
<p:tagLst xmlns:p="http://schemas.openxmlformats.org/presentationml/2006/main">
  <p:tag name="MH_OLD_SHAPE_ID" val="79"/>
  <p:tag name="REFSHAPE" val="105553146664280"/>
</p:tagLst>
</file>

<file path=ppt/tags/tag2187.xml><?xml version="1.0" encoding="utf-8"?>
<p:tagLst xmlns:p="http://schemas.openxmlformats.org/presentationml/2006/main">
  <p:tag name="MH_OLD_SHAPE_ID" val="80"/>
  <p:tag name="REFSHAPE" val="105553146664728"/>
</p:tagLst>
</file>

<file path=ppt/tags/tag2188.xml><?xml version="1.0" encoding="utf-8"?>
<p:tagLst xmlns:p="http://schemas.openxmlformats.org/presentationml/2006/main">
  <p:tag name="MH_OLD_SHAPE_ID" val="81"/>
  <p:tag name="REFSHAPE" val="105553146665176"/>
</p:tagLst>
</file>

<file path=ppt/tags/tag2189.xml><?xml version="1.0" encoding="utf-8"?>
<p:tagLst xmlns:p="http://schemas.openxmlformats.org/presentationml/2006/main">
  <p:tag name="MH_OLD_SHAPE_ID" val="82"/>
  <p:tag name="REFSHAPE" val="105553146665624"/>
</p:tagLst>
</file>

<file path=ppt/tags/tag219.xml><?xml version="1.0" encoding="utf-8"?>
<p:tagLst xmlns:p="http://schemas.openxmlformats.org/presentationml/2006/main">
  <p:tag name="MH_OLD_SHAPE_ID" val="139"/>
  <p:tag name="REFSHAPE" val="105553145381624"/>
</p:tagLst>
</file>

<file path=ppt/tags/tag2190.xml><?xml version="1.0" encoding="utf-8"?>
<p:tagLst xmlns:p="http://schemas.openxmlformats.org/presentationml/2006/main">
  <p:tag name="MH_OLD_SHAPE_ID" val="83"/>
  <p:tag name="REFSHAPE" val="105553146666072"/>
</p:tagLst>
</file>

<file path=ppt/tags/tag2191.xml><?xml version="1.0" encoding="utf-8"?>
<p:tagLst xmlns:p="http://schemas.openxmlformats.org/presentationml/2006/main">
  <p:tag name="MH_OLD_SHAPE_ID" val="84"/>
  <p:tag name="REFSHAPE" val="105553146666520"/>
</p:tagLst>
</file>

<file path=ppt/tags/tag2192.xml><?xml version="1.0" encoding="utf-8"?>
<p:tagLst xmlns:p="http://schemas.openxmlformats.org/presentationml/2006/main">
  <p:tag name="MH_OLD_SHAPE_ID" val="86"/>
  <p:tag name="REFSHAPE" val="105553146666968"/>
</p:tagLst>
</file>

<file path=ppt/tags/tag2193.xml><?xml version="1.0" encoding="utf-8"?>
<p:tagLst xmlns:p="http://schemas.openxmlformats.org/presentationml/2006/main">
  <p:tag name="MH_OLD_SHAPE_ID" val="87"/>
  <p:tag name="REFSHAPE" val="105553146667416"/>
</p:tagLst>
</file>

<file path=ppt/tags/tag2194.xml><?xml version="1.0" encoding="utf-8"?>
<p:tagLst xmlns:p="http://schemas.openxmlformats.org/presentationml/2006/main">
  <p:tag name="MH_OLD_SHAPE_ID" val="88"/>
  <p:tag name="REFSHAPE" val="105553146667864"/>
</p:tagLst>
</file>

<file path=ppt/tags/tag2195.xml><?xml version="1.0" encoding="utf-8"?>
<p:tagLst xmlns:p="http://schemas.openxmlformats.org/presentationml/2006/main">
  <p:tag name="MH_OLD_SHAPE_ID" val="89"/>
  <p:tag name="REFSHAPE" val="105553146668312"/>
</p:tagLst>
</file>

<file path=ppt/tags/tag2196.xml><?xml version="1.0" encoding="utf-8"?>
<p:tagLst xmlns:p="http://schemas.openxmlformats.org/presentationml/2006/main">
  <p:tag name="MH_OLD_SHAPE_ID" val="90"/>
  <p:tag name="REFSHAPE" val="105553146668760"/>
</p:tagLst>
</file>

<file path=ppt/tags/tag2197.xml><?xml version="1.0" encoding="utf-8"?>
<p:tagLst xmlns:p="http://schemas.openxmlformats.org/presentationml/2006/main">
  <p:tag name="MH_OLD_SHAPE_ID" val="91"/>
  <p:tag name="REFSHAPE" val="105553146669208"/>
</p:tagLst>
</file>

<file path=ppt/tags/tag2198.xml><?xml version="1.0" encoding="utf-8"?>
<p:tagLst xmlns:p="http://schemas.openxmlformats.org/presentationml/2006/main">
  <p:tag name="MH_OLD_SHAPE_ID" val="92"/>
  <p:tag name="REFSHAPE" val="105553146669656"/>
</p:tagLst>
</file>

<file path=ppt/tags/tag2199.xml><?xml version="1.0" encoding="utf-8"?>
<p:tagLst xmlns:p="http://schemas.openxmlformats.org/presentationml/2006/main">
  <p:tag name="MH_OLD_SHAPE_ID" val="93"/>
  <p:tag name="REFSHAPE" val="105553146670104"/>
</p:tagLst>
</file>

<file path=ppt/tags/tag22.xml><?xml version="1.0" encoding="utf-8"?>
<p:tagLst xmlns:p="http://schemas.openxmlformats.org/presentationml/2006/main">
  <p:tag name="MH_OLD_SHAPE_ID" val="25"/>
  <p:tag name="REFSHAPE" val="105553145604472"/>
</p:tagLst>
</file>

<file path=ppt/tags/tag220.xml><?xml version="1.0" encoding="utf-8"?>
<p:tagLst xmlns:p="http://schemas.openxmlformats.org/presentationml/2006/main">
  <p:tag name="MH_OLD_SHAPE_ID" val="140"/>
  <p:tag name="REFSHAPE" val="105553145382072"/>
</p:tagLst>
</file>

<file path=ppt/tags/tag2200.xml><?xml version="1.0" encoding="utf-8"?>
<p:tagLst xmlns:p="http://schemas.openxmlformats.org/presentationml/2006/main">
  <p:tag name="MH_OLD_SHAPE_ID" val="94"/>
  <p:tag name="REFSHAPE" val="105553146670552"/>
</p:tagLst>
</file>

<file path=ppt/tags/tag2201.xml><?xml version="1.0" encoding="utf-8"?>
<p:tagLst xmlns:p="http://schemas.openxmlformats.org/presentationml/2006/main">
  <p:tag name="MH_OLD_SHAPE_ID" val="95"/>
  <p:tag name="REFSHAPE" val="105553146671000"/>
</p:tagLst>
</file>

<file path=ppt/tags/tag2202.xml><?xml version="1.0" encoding="utf-8"?>
<p:tagLst xmlns:p="http://schemas.openxmlformats.org/presentationml/2006/main">
  <p:tag name="MH_OLD_SHAPE_ID" val="96"/>
  <p:tag name="REFSHAPE" val="105553146671448"/>
</p:tagLst>
</file>

<file path=ppt/tags/tag2203.xml><?xml version="1.0" encoding="utf-8"?>
<p:tagLst xmlns:p="http://schemas.openxmlformats.org/presentationml/2006/main">
  <p:tag name="MH_OLD_SHAPE_ID" val="97"/>
  <p:tag name="REFSHAPE" val="105553146671896"/>
</p:tagLst>
</file>

<file path=ppt/tags/tag2204.xml><?xml version="1.0" encoding="utf-8"?>
<p:tagLst xmlns:p="http://schemas.openxmlformats.org/presentationml/2006/main">
  <p:tag name="MH_OLD_SHAPE_ID" val="99"/>
  <p:tag name="REFSHAPE" val="105553146672344"/>
</p:tagLst>
</file>

<file path=ppt/tags/tag2205.xml><?xml version="1.0" encoding="utf-8"?>
<p:tagLst xmlns:p="http://schemas.openxmlformats.org/presentationml/2006/main">
  <p:tag name="MH_OLD_SHAPE_ID" val="100"/>
  <p:tag name="REFSHAPE" val="105553146672792"/>
</p:tagLst>
</file>

<file path=ppt/tags/tag2206.xml><?xml version="1.0" encoding="utf-8"?>
<p:tagLst xmlns:p="http://schemas.openxmlformats.org/presentationml/2006/main">
  <p:tag name="MH_OLD_SHAPE_ID" val="101"/>
  <p:tag name="REFSHAPE" val="105553146673240"/>
</p:tagLst>
</file>

<file path=ppt/tags/tag2207.xml><?xml version="1.0" encoding="utf-8"?>
<p:tagLst xmlns:p="http://schemas.openxmlformats.org/presentationml/2006/main">
  <p:tag name="MH_OLD_SHAPE_ID" val="102"/>
  <p:tag name="REFSHAPE" val="105553146673688"/>
</p:tagLst>
</file>

<file path=ppt/tags/tag2208.xml><?xml version="1.0" encoding="utf-8"?>
<p:tagLst xmlns:p="http://schemas.openxmlformats.org/presentationml/2006/main">
  <p:tag name="MH_OLD_SHAPE_ID" val="103"/>
  <p:tag name="REFSHAPE" val="105553146674136"/>
</p:tagLst>
</file>

<file path=ppt/tags/tag2209.xml><?xml version="1.0" encoding="utf-8"?>
<p:tagLst xmlns:p="http://schemas.openxmlformats.org/presentationml/2006/main">
  <p:tag name="MH_OLD_SHAPE_ID" val="104"/>
  <p:tag name="REFSHAPE" val="105553146674584"/>
</p:tagLst>
</file>

<file path=ppt/tags/tag221.xml><?xml version="1.0" encoding="utf-8"?>
<p:tagLst xmlns:p="http://schemas.openxmlformats.org/presentationml/2006/main">
  <p:tag name="MH_OLD_SHAPE_ID" val="141"/>
  <p:tag name="REFSHAPE" val="105553145382520"/>
</p:tagLst>
</file>

<file path=ppt/tags/tag2210.xml><?xml version="1.0" encoding="utf-8"?>
<p:tagLst xmlns:p="http://schemas.openxmlformats.org/presentationml/2006/main">
  <p:tag name="MH_OLD_SHAPE_ID" val="105"/>
  <p:tag name="REFSHAPE" val="105553146675032"/>
</p:tagLst>
</file>

<file path=ppt/tags/tag2211.xml><?xml version="1.0" encoding="utf-8"?>
<p:tagLst xmlns:p="http://schemas.openxmlformats.org/presentationml/2006/main">
  <p:tag name="MH_OLD_SHAPE_ID" val="106"/>
  <p:tag name="REFSHAPE" val="105553146544440"/>
</p:tagLst>
</file>

<file path=ppt/tags/tag2212.xml><?xml version="1.0" encoding="utf-8"?>
<p:tagLst xmlns:p="http://schemas.openxmlformats.org/presentationml/2006/main">
  <p:tag name="MH_OLD_SHAPE_ID" val="107"/>
  <p:tag name="REFSHAPE" val="105553146544888"/>
</p:tagLst>
</file>

<file path=ppt/tags/tag2213.xml><?xml version="1.0" encoding="utf-8"?>
<p:tagLst xmlns:p="http://schemas.openxmlformats.org/presentationml/2006/main">
  <p:tag name="MH_OLD_SHAPE_ID" val="108"/>
  <p:tag name="REFSHAPE" val="105553146545336"/>
</p:tagLst>
</file>

<file path=ppt/tags/tag2214.xml><?xml version="1.0" encoding="utf-8"?>
<p:tagLst xmlns:p="http://schemas.openxmlformats.org/presentationml/2006/main">
  <p:tag name="MH_OLD_SHAPE_ID" val="109"/>
  <p:tag name="REFSHAPE" val="105553146545784"/>
</p:tagLst>
</file>

<file path=ppt/tags/tag2215.xml><?xml version="1.0" encoding="utf-8"?>
<p:tagLst xmlns:p="http://schemas.openxmlformats.org/presentationml/2006/main">
  <p:tag name="MH_OLD_SHAPE_ID" val="110"/>
  <p:tag name="REFSHAPE" val="105553146546232"/>
</p:tagLst>
</file>

<file path=ppt/tags/tag2216.xml><?xml version="1.0" encoding="utf-8"?>
<p:tagLst xmlns:p="http://schemas.openxmlformats.org/presentationml/2006/main">
  <p:tag name="MH_OLD_SHAPE_ID" val="111"/>
  <p:tag name="REFSHAPE" val="105553146546680"/>
</p:tagLst>
</file>

<file path=ppt/tags/tag2217.xml><?xml version="1.0" encoding="utf-8"?>
<p:tagLst xmlns:p="http://schemas.openxmlformats.org/presentationml/2006/main">
  <p:tag name="MH_OLD_SHAPE_ID" val="112"/>
  <p:tag name="REFSHAPE" val="105553146547128"/>
</p:tagLst>
</file>

<file path=ppt/tags/tag2218.xml><?xml version="1.0" encoding="utf-8"?>
<p:tagLst xmlns:p="http://schemas.openxmlformats.org/presentationml/2006/main">
  <p:tag name="MH_OLD_SHAPE_ID" val="113"/>
  <p:tag name="REFSHAPE" val="105553146547576"/>
</p:tagLst>
</file>

<file path=ppt/tags/tag2219.xml><?xml version="1.0" encoding="utf-8"?>
<p:tagLst xmlns:p="http://schemas.openxmlformats.org/presentationml/2006/main">
  <p:tag name="MH_OLD_SHAPE_ID" val="114"/>
  <p:tag name="REFSHAPE" val="105553146548024"/>
</p:tagLst>
</file>

<file path=ppt/tags/tag222.xml><?xml version="1.0" encoding="utf-8"?>
<p:tagLst xmlns:p="http://schemas.openxmlformats.org/presentationml/2006/main">
  <p:tag name="MH_OLD_SHAPE_ID" val="142"/>
  <p:tag name="REFSHAPE" val="105553145382968"/>
</p:tagLst>
</file>

<file path=ppt/tags/tag2220.xml><?xml version="1.0" encoding="utf-8"?>
<p:tagLst xmlns:p="http://schemas.openxmlformats.org/presentationml/2006/main">
  <p:tag name="MH_OLD_SHAPE_ID" val="115"/>
  <p:tag name="REFSHAPE" val="105553146548472"/>
</p:tagLst>
</file>

<file path=ppt/tags/tag2221.xml><?xml version="1.0" encoding="utf-8"?>
<p:tagLst xmlns:p="http://schemas.openxmlformats.org/presentationml/2006/main">
  <p:tag name="MH_OLD_SHAPE_ID" val="116"/>
  <p:tag name="REFSHAPE" val="105553146548920"/>
</p:tagLst>
</file>

<file path=ppt/tags/tag2222.xml><?xml version="1.0" encoding="utf-8"?>
<p:tagLst xmlns:p="http://schemas.openxmlformats.org/presentationml/2006/main">
  <p:tag name="MH_OLD_SHAPE_ID" val="117"/>
  <p:tag name="REFSHAPE" val="105553146549368"/>
</p:tagLst>
</file>

<file path=ppt/tags/tag2223.xml><?xml version="1.0" encoding="utf-8"?>
<p:tagLst xmlns:p="http://schemas.openxmlformats.org/presentationml/2006/main">
  <p:tag name="MH_OLD_SHAPE_ID" val="118"/>
  <p:tag name="REFSHAPE" val="105553146549816"/>
</p:tagLst>
</file>

<file path=ppt/tags/tag2224.xml><?xml version="1.0" encoding="utf-8"?>
<p:tagLst xmlns:p="http://schemas.openxmlformats.org/presentationml/2006/main">
  <p:tag name="MH_OLD_SHAPE_ID" val="119"/>
  <p:tag name="REFSHAPE" val="105553146550264"/>
</p:tagLst>
</file>

<file path=ppt/tags/tag2225.xml><?xml version="1.0" encoding="utf-8"?>
<p:tagLst xmlns:p="http://schemas.openxmlformats.org/presentationml/2006/main">
  <p:tag name="MH_OLD_SHAPE_ID" val="120"/>
  <p:tag name="REFSHAPE" val="105553146550712"/>
</p:tagLst>
</file>

<file path=ppt/tags/tag2226.xml><?xml version="1.0" encoding="utf-8"?>
<p:tagLst xmlns:p="http://schemas.openxmlformats.org/presentationml/2006/main">
  <p:tag name="MH_OLD_SHAPE_ID" val="121"/>
  <p:tag name="REFSHAPE" val="105553146551160"/>
</p:tagLst>
</file>

<file path=ppt/tags/tag2227.xml><?xml version="1.0" encoding="utf-8"?>
<p:tagLst xmlns:p="http://schemas.openxmlformats.org/presentationml/2006/main">
  <p:tag name="MH_OLD_SHAPE_ID" val="122"/>
  <p:tag name="REFSHAPE" val="105553146551608"/>
</p:tagLst>
</file>

<file path=ppt/tags/tag2228.xml><?xml version="1.0" encoding="utf-8"?>
<p:tagLst xmlns:p="http://schemas.openxmlformats.org/presentationml/2006/main">
  <p:tag name="MH_OLD_SHAPE_ID" val="123"/>
  <p:tag name="REFSHAPE" val="105553146551832"/>
</p:tagLst>
</file>

<file path=ppt/tags/tag2229.xml><?xml version="1.0" encoding="utf-8"?>
<p:tagLst xmlns:p="http://schemas.openxmlformats.org/presentationml/2006/main">
  <p:tag name="MH_OLD_SHAPE_ID" val="71"/>
  <p:tag name="REFSHAPE" val="105553146552056"/>
</p:tagLst>
</file>

<file path=ppt/tags/tag223.xml><?xml version="1.0" encoding="utf-8"?>
<p:tagLst xmlns:p="http://schemas.openxmlformats.org/presentationml/2006/main">
  <p:tag name="MH_OLD_SHAPE_ID" val="143"/>
  <p:tag name="REFSHAPE" val="105553145383416"/>
</p:tagLst>
</file>

<file path=ppt/tags/tag2230.xml><?xml version="1.0" encoding="utf-8"?>
<p:tagLst xmlns:p="http://schemas.openxmlformats.org/presentationml/2006/main">
  <p:tag name="MH_OLD_SHAPE_ID" val="65"/>
  <p:tag name="REFSHAPE" val="105553146552280"/>
</p:tagLst>
</file>

<file path=ppt/tags/tag2231.xml><?xml version="1.0" encoding="utf-8"?>
<p:tagLst xmlns:p="http://schemas.openxmlformats.org/presentationml/2006/main">
  <p:tag name="MH_OLD_SHAPE_ID" val="124"/>
  <p:tag name="REFSHAPE" val="105553146552504"/>
</p:tagLst>
</file>

<file path=ppt/tags/tag2232.xml><?xml version="1.0" encoding="utf-8"?>
<p:tagLst xmlns:p="http://schemas.openxmlformats.org/presentationml/2006/main">
  <p:tag name="MH_OLD_SHAPE_ID" val="63"/>
  <p:tag name="REFSHAPE" val="105553146552728"/>
</p:tagLst>
</file>

<file path=ppt/tags/tag2233.xml><?xml version="1.0" encoding="utf-8"?>
<p:tagLst xmlns:p="http://schemas.openxmlformats.org/presentationml/2006/main">
  <p:tag name="MH_OLD_SHAPE_ID" val="64"/>
  <p:tag name="REFSHAPE" val="105553146552952"/>
</p:tagLst>
</file>

<file path=ppt/tags/tag2234.xml><?xml version="1.0" encoding="utf-8"?>
<p:tagLst xmlns:p="http://schemas.openxmlformats.org/presentationml/2006/main">
  <p:tag name="MH_OLD_SHAPE_ID" val="65"/>
  <p:tag name="REFSHAPE" val="105553146553176"/>
</p:tagLst>
</file>

<file path=ppt/tags/tag2235.xml><?xml version="1.0" encoding="utf-8"?>
<p:tagLst xmlns:p="http://schemas.openxmlformats.org/presentationml/2006/main">
  <p:tag name="MH_OLD_SHAPE_ID" val="68"/>
  <p:tag name="REFSHAPE" val="105553146553400"/>
</p:tagLst>
</file>

<file path=ppt/tags/tag2236.xml><?xml version="1.0" encoding="utf-8"?>
<p:tagLst xmlns:p="http://schemas.openxmlformats.org/presentationml/2006/main">
  <p:tag name="MH_OLD_SHAPE_ID" val="69"/>
  <p:tag name="REFSHAPE" val="105553146553848"/>
</p:tagLst>
</file>

<file path=ppt/tags/tag2237.xml><?xml version="1.0" encoding="utf-8"?>
<p:tagLst xmlns:p="http://schemas.openxmlformats.org/presentationml/2006/main">
  <p:tag name="MH_OLD_SHAPE_ID" val="70"/>
  <p:tag name="REFSHAPE" val="105553146554296"/>
</p:tagLst>
</file>

<file path=ppt/tags/tag2238.xml><?xml version="1.0" encoding="utf-8"?>
<p:tagLst xmlns:p="http://schemas.openxmlformats.org/presentationml/2006/main">
  <p:tag name="MH_OLD_SHAPE_ID" val="72"/>
  <p:tag name="REFSHAPE" val="105553146554744"/>
</p:tagLst>
</file>

<file path=ppt/tags/tag2239.xml><?xml version="1.0" encoding="utf-8"?>
<p:tagLst xmlns:p="http://schemas.openxmlformats.org/presentationml/2006/main">
  <p:tag name="MH_OLD_SHAPE_ID" val="73"/>
  <p:tag name="REFSHAPE" val="105553146555192"/>
</p:tagLst>
</file>

<file path=ppt/tags/tag224.xml><?xml version="1.0" encoding="utf-8"?>
<p:tagLst xmlns:p="http://schemas.openxmlformats.org/presentationml/2006/main">
  <p:tag name="MH_OLD_SHAPE_ID" val="144"/>
  <p:tag name="REFSHAPE" val="105553145383864"/>
</p:tagLst>
</file>

<file path=ppt/tags/tag2240.xml><?xml version="1.0" encoding="utf-8"?>
<p:tagLst xmlns:p="http://schemas.openxmlformats.org/presentationml/2006/main">
  <p:tag name="MH_OLD_SHAPE_ID" val="74"/>
  <p:tag name="REFSHAPE" val="105553146555640"/>
</p:tagLst>
</file>

<file path=ppt/tags/tag2241.xml><?xml version="1.0" encoding="utf-8"?>
<p:tagLst xmlns:p="http://schemas.openxmlformats.org/presentationml/2006/main">
  <p:tag name="MH_OLD_SHAPE_ID" val="75"/>
  <p:tag name="REFSHAPE" val="105553146556088"/>
</p:tagLst>
</file>

<file path=ppt/tags/tag2242.xml><?xml version="1.0" encoding="utf-8"?>
<p:tagLst xmlns:p="http://schemas.openxmlformats.org/presentationml/2006/main">
  <p:tag name="MH_OLD_SHAPE_ID" val="76"/>
  <p:tag name="REFSHAPE" val="105553146556536"/>
</p:tagLst>
</file>

<file path=ppt/tags/tag2243.xml><?xml version="1.0" encoding="utf-8"?>
<p:tagLst xmlns:p="http://schemas.openxmlformats.org/presentationml/2006/main">
  <p:tag name="MH_OLD_SHAPE_ID" val="77"/>
  <p:tag name="REFSHAPE" val="105553146556984"/>
</p:tagLst>
</file>

<file path=ppt/tags/tag2244.xml><?xml version="1.0" encoding="utf-8"?>
<p:tagLst xmlns:p="http://schemas.openxmlformats.org/presentationml/2006/main">
  <p:tag name="MH_OLD_SHAPE_ID" val="78"/>
  <p:tag name="REFSHAPE" val="105553146557432"/>
</p:tagLst>
</file>

<file path=ppt/tags/tag2245.xml><?xml version="1.0" encoding="utf-8"?>
<p:tagLst xmlns:p="http://schemas.openxmlformats.org/presentationml/2006/main">
  <p:tag name="MH_OLD_SHAPE_ID" val="79"/>
  <p:tag name="REFSHAPE" val="105553146557880"/>
</p:tagLst>
</file>

<file path=ppt/tags/tag2246.xml><?xml version="1.0" encoding="utf-8"?>
<p:tagLst xmlns:p="http://schemas.openxmlformats.org/presentationml/2006/main">
  <p:tag name="MH_OLD_SHAPE_ID" val="80"/>
  <p:tag name="REFSHAPE" val="105553146558328"/>
</p:tagLst>
</file>

<file path=ppt/tags/tag2247.xml><?xml version="1.0" encoding="utf-8"?>
<p:tagLst xmlns:p="http://schemas.openxmlformats.org/presentationml/2006/main">
  <p:tag name="MH_OLD_SHAPE_ID" val="81"/>
  <p:tag name="REFSHAPE" val="105553146558776"/>
</p:tagLst>
</file>

<file path=ppt/tags/tag2248.xml><?xml version="1.0" encoding="utf-8"?>
<p:tagLst xmlns:p="http://schemas.openxmlformats.org/presentationml/2006/main">
  <p:tag name="MH_OLD_SHAPE_ID" val="82"/>
  <p:tag name="REFSHAPE" val="105553146559224"/>
</p:tagLst>
</file>

<file path=ppt/tags/tag2249.xml><?xml version="1.0" encoding="utf-8"?>
<p:tagLst xmlns:p="http://schemas.openxmlformats.org/presentationml/2006/main">
  <p:tag name="MH_OLD_SHAPE_ID" val="83"/>
  <p:tag name="REFSHAPE" val="105553146559672"/>
</p:tagLst>
</file>

<file path=ppt/tags/tag225.xml><?xml version="1.0" encoding="utf-8"?>
<p:tagLst xmlns:p="http://schemas.openxmlformats.org/presentationml/2006/main">
  <p:tag name="MH_OLD_SHAPE_ID" val="145"/>
  <p:tag name="REFSHAPE" val="105553145384312"/>
</p:tagLst>
</file>

<file path=ppt/tags/tag2250.xml><?xml version="1.0" encoding="utf-8"?>
<p:tagLst xmlns:p="http://schemas.openxmlformats.org/presentationml/2006/main">
  <p:tag name="MH_OLD_SHAPE_ID" val="84"/>
  <p:tag name="REFSHAPE" val="105553146560120"/>
</p:tagLst>
</file>

<file path=ppt/tags/tag2251.xml><?xml version="1.0" encoding="utf-8"?>
<p:tagLst xmlns:p="http://schemas.openxmlformats.org/presentationml/2006/main">
  <p:tag name="MH_OLD_SHAPE_ID" val="86"/>
  <p:tag name="REFSHAPE" val="105553146560600"/>
</p:tagLst>
</file>

<file path=ppt/tags/tag2252.xml><?xml version="1.0" encoding="utf-8"?>
<p:tagLst xmlns:p="http://schemas.openxmlformats.org/presentationml/2006/main">
  <p:tag name="MH_OLD_SHAPE_ID" val="87"/>
  <p:tag name="REFSHAPE" val="105553146561048"/>
</p:tagLst>
</file>

<file path=ppt/tags/tag2253.xml><?xml version="1.0" encoding="utf-8"?>
<p:tagLst xmlns:p="http://schemas.openxmlformats.org/presentationml/2006/main">
  <p:tag name="MH_OLD_SHAPE_ID" val="88"/>
  <p:tag name="REFSHAPE" val="105553146561496"/>
</p:tagLst>
</file>

<file path=ppt/tags/tag2254.xml><?xml version="1.0" encoding="utf-8"?>
<p:tagLst xmlns:p="http://schemas.openxmlformats.org/presentationml/2006/main">
  <p:tag name="MH_OLD_SHAPE_ID" val="89"/>
  <p:tag name="REFSHAPE" val="105553146561944"/>
</p:tagLst>
</file>

<file path=ppt/tags/tag2255.xml><?xml version="1.0" encoding="utf-8"?>
<p:tagLst xmlns:p="http://schemas.openxmlformats.org/presentationml/2006/main">
  <p:tag name="MH_OLD_SHAPE_ID" val="90"/>
  <p:tag name="REFSHAPE" val="105553146562392"/>
</p:tagLst>
</file>

<file path=ppt/tags/tag2256.xml><?xml version="1.0" encoding="utf-8"?>
<p:tagLst xmlns:p="http://schemas.openxmlformats.org/presentationml/2006/main">
  <p:tag name="MH_OLD_SHAPE_ID" val="91"/>
  <p:tag name="REFSHAPE" val="105553146562840"/>
</p:tagLst>
</file>

<file path=ppt/tags/tag2257.xml><?xml version="1.0" encoding="utf-8"?>
<p:tagLst xmlns:p="http://schemas.openxmlformats.org/presentationml/2006/main">
  <p:tag name="MH_OLD_SHAPE_ID" val="92"/>
  <p:tag name="REFSHAPE" val="105553146563288"/>
</p:tagLst>
</file>

<file path=ppt/tags/tag2258.xml><?xml version="1.0" encoding="utf-8"?>
<p:tagLst xmlns:p="http://schemas.openxmlformats.org/presentationml/2006/main">
  <p:tag name="MH_OLD_SHAPE_ID" val="93"/>
  <p:tag name="REFSHAPE" val="105553146563736"/>
</p:tagLst>
</file>

<file path=ppt/tags/tag2259.xml><?xml version="1.0" encoding="utf-8"?>
<p:tagLst xmlns:p="http://schemas.openxmlformats.org/presentationml/2006/main">
  <p:tag name="MH_OLD_SHAPE_ID" val="94"/>
  <p:tag name="REFSHAPE" val="105553146564184"/>
</p:tagLst>
</file>

<file path=ppt/tags/tag226.xml><?xml version="1.0" encoding="utf-8"?>
<p:tagLst xmlns:p="http://schemas.openxmlformats.org/presentationml/2006/main">
  <p:tag name="MH_OLD_SHAPE_ID" val="146"/>
  <p:tag name="REFSHAPE" val="105553145384760"/>
</p:tagLst>
</file>

<file path=ppt/tags/tag2260.xml><?xml version="1.0" encoding="utf-8"?>
<p:tagLst xmlns:p="http://schemas.openxmlformats.org/presentationml/2006/main">
  <p:tag name="MH_OLD_SHAPE_ID" val="95"/>
  <p:tag name="REFSHAPE" val="105553146564632"/>
</p:tagLst>
</file>

<file path=ppt/tags/tag2261.xml><?xml version="1.0" encoding="utf-8"?>
<p:tagLst xmlns:p="http://schemas.openxmlformats.org/presentationml/2006/main">
  <p:tag name="MH_OLD_SHAPE_ID" val="96"/>
  <p:tag name="REFSHAPE" val="105553146565080"/>
</p:tagLst>
</file>

<file path=ppt/tags/tag2262.xml><?xml version="1.0" encoding="utf-8"?>
<p:tagLst xmlns:p="http://schemas.openxmlformats.org/presentationml/2006/main">
  <p:tag name="MH_OLD_SHAPE_ID" val="97"/>
  <p:tag name="REFSHAPE" val="105553146565528"/>
</p:tagLst>
</file>

<file path=ppt/tags/tag2263.xml><?xml version="1.0" encoding="utf-8"?>
<p:tagLst xmlns:p="http://schemas.openxmlformats.org/presentationml/2006/main">
  <p:tag name="MH_OLD_SHAPE_ID" val="99"/>
  <p:tag name="REFSHAPE" val="105553146565976"/>
</p:tagLst>
</file>

<file path=ppt/tags/tag2264.xml><?xml version="1.0" encoding="utf-8"?>
<p:tagLst xmlns:p="http://schemas.openxmlformats.org/presentationml/2006/main">
  <p:tag name="MH_OLD_SHAPE_ID" val="100"/>
  <p:tag name="REFSHAPE" val="105553146566424"/>
</p:tagLst>
</file>

<file path=ppt/tags/tag2265.xml><?xml version="1.0" encoding="utf-8"?>
<p:tagLst xmlns:p="http://schemas.openxmlformats.org/presentationml/2006/main">
  <p:tag name="MH_OLD_SHAPE_ID" val="101"/>
  <p:tag name="REFSHAPE" val="105553146566872"/>
</p:tagLst>
</file>

<file path=ppt/tags/tag2266.xml><?xml version="1.0" encoding="utf-8"?>
<p:tagLst xmlns:p="http://schemas.openxmlformats.org/presentationml/2006/main">
  <p:tag name="MH_OLD_SHAPE_ID" val="102"/>
  <p:tag name="REFSHAPE" val="105553146567320"/>
</p:tagLst>
</file>

<file path=ppt/tags/tag2267.xml><?xml version="1.0" encoding="utf-8"?>
<p:tagLst xmlns:p="http://schemas.openxmlformats.org/presentationml/2006/main">
  <p:tag name="MH_OLD_SHAPE_ID" val="103"/>
  <p:tag name="REFSHAPE" val="105553146567768"/>
</p:tagLst>
</file>

<file path=ppt/tags/tag2268.xml><?xml version="1.0" encoding="utf-8"?>
<p:tagLst xmlns:p="http://schemas.openxmlformats.org/presentationml/2006/main">
  <p:tag name="MH_OLD_SHAPE_ID" val="104"/>
  <p:tag name="REFSHAPE" val="105553146568216"/>
</p:tagLst>
</file>

<file path=ppt/tags/tag2269.xml><?xml version="1.0" encoding="utf-8"?>
<p:tagLst xmlns:p="http://schemas.openxmlformats.org/presentationml/2006/main">
  <p:tag name="MH_OLD_SHAPE_ID" val="105"/>
  <p:tag name="REFSHAPE" val="105553146568664"/>
</p:tagLst>
</file>

<file path=ppt/tags/tag227.xml><?xml version="1.0" encoding="utf-8"?>
<p:tagLst xmlns:p="http://schemas.openxmlformats.org/presentationml/2006/main">
  <p:tag name="MH_OLD_SHAPE_ID" val="147"/>
  <p:tag name="REFSHAPE" val="105553145385208"/>
</p:tagLst>
</file>

<file path=ppt/tags/tag2270.xml><?xml version="1.0" encoding="utf-8"?>
<p:tagLst xmlns:p="http://schemas.openxmlformats.org/presentationml/2006/main">
  <p:tag name="MH_OLD_SHAPE_ID" val="106"/>
  <p:tag name="REFSHAPE" val="105553146569112"/>
</p:tagLst>
</file>

<file path=ppt/tags/tag2271.xml><?xml version="1.0" encoding="utf-8"?>
<p:tagLst xmlns:p="http://schemas.openxmlformats.org/presentationml/2006/main">
  <p:tag name="MH_OLD_SHAPE_ID" val="107"/>
  <p:tag name="REFSHAPE" val="105553146569560"/>
</p:tagLst>
</file>

<file path=ppt/tags/tag2272.xml><?xml version="1.0" encoding="utf-8"?>
<p:tagLst xmlns:p="http://schemas.openxmlformats.org/presentationml/2006/main">
  <p:tag name="MH_OLD_SHAPE_ID" val="108"/>
  <p:tag name="REFSHAPE" val="105553146570008"/>
</p:tagLst>
</file>

<file path=ppt/tags/tag2273.xml><?xml version="1.0" encoding="utf-8"?>
<p:tagLst xmlns:p="http://schemas.openxmlformats.org/presentationml/2006/main">
  <p:tag name="MH_OLD_SHAPE_ID" val="109"/>
  <p:tag name="REFSHAPE" val="105553146570456"/>
</p:tagLst>
</file>

<file path=ppt/tags/tag2274.xml><?xml version="1.0" encoding="utf-8"?>
<p:tagLst xmlns:p="http://schemas.openxmlformats.org/presentationml/2006/main">
  <p:tag name="MH_OLD_SHAPE_ID" val="110"/>
  <p:tag name="REFSHAPE" val="105553146570904"/>
</p:tagLst>
</file>

<file path=ppt/tags/tag2275.xml><?xml version="1.0" encoding="utf-8"?>
<p:tagLst xmlns:p="http://schemas.openxmlformats.org/presentationml/2006/main">
  <p:tag name="MH_OLD_SHAPE_ID" val="111"/>
  <p:tag name="REFSHAPE" val="105553146571352"/>
</p:tagLst>
</file>

<file path=ppt/tags/tag2276.xml><?xml version="1.0" encoding="utf-8"?>
<p:tagLst xmlns:p="http://schemas.openxmlformats.org/presentationml/2006/main">
  <p:tag name="MH_OLD_SHAPE_ID" val="112"/>
  <p:tag name="REFSHAPE" val="105553146571800"/>
</p:tagLst>
</file>

<file path=ppt/tags/tag2277.xml><?xml version="1.0" encoding="utf-8"?>
<p:tagLst xmlns:p="http://schemas.openxmlformats.org/presentationml/2006/main">
  <p:tag name="MH_OLD_SHAPE_ID" val="113"/>
  <p:tag name="REFSHAPE" val="105553146572248"/>
</p:tagLst>
</file>

<file path=ppt/tags/tag2278.xml><?xml version="1.0" encoding="utf-8"?>
<p:tagLst xmlns:p="http://schemas.openxmlformats.org/presentationml/2006/main">
  <p:tag name="MH_OLD_SHAPE_ID" val="114"/>
  <p:tag name="REFSHAPE" val="105553146572696"/>
</p:tagLst>
</file>

<file path=ppt/tags/tag2279.xml><?xml version="1.0" encoding="utf-8"?>
<p:tagLst xmlns:p="http://schemas.openxmlformats.org/presentationml/2006/main">
  <p:tag name="MH_OLD_SHAPE_ID" val="115"/>
  <p:tag name="REFSHAPE" val="105553146573144"/>
</p:tagLst>
</file>

<file path=ppt/tags/tag228.xml><?xml version="1.0" encoding="utf-8"?>
<p:tagLst xmlns:p="http://schemas.openxmlformats.org/presentationml/2006/main">
  <p:tag name="MH_OLD_SHAPE_ID" val="148"/>
  <p:tag name="REFSHAPE" val="105553145385432"/>
</p:tagLst>
</file>

<file path=ppt/tags/tag2280.xml><?xml version="1.0" encoding="utf-8"?>
<p:tagLst xmlns:p="http://schemas.openxmlformats.org/presentationml/2006/main">
  <p:tag name="MH_OLD_SHAPE_ID" val="116"/>
  <p:tag name="REFSHAPE" val="105553146573592"/>
</p:tagLst>
</file>

<file path=ppt/tags/tag2281.xml><?xml version="1.0" encoding="utf-8"?>
<p:tagLst xmlns:p="http://schemas.openxmlformats.org/presentationml/2006/main">
  <p:tag name="MH_OLD_SHAPE_ID" val="117"/>
  <p:tag name="REFSHAPE" val="105553146574040"/>
</p:tagLst>
</file>

<file path=ppt/tags/tag2282.xml><?xml version="1.0" encoding="utf-8"?>
<p:tagLst xmlns:p="http://schemas.openxmlformats.org/presentationml/2006/main">
  <p:tag name="MH_OLD_SHAPE_ID" val="118"/>
  <p:tag name="REFSHAPE" val="105553146574488"/>
</p:tagLst>
</file>

<file path=ppt/tags/tag2283.xml><?xml version="1.0" encoding="utf-8"?>
<p:tagLst xmlns:p="http://schemas.openxmlformats.org/presentationml/2006/main">
  <p:tag name="MH_OLD_SHAPE_ID" val="119"/>
  <p:tag name="REFSHAPE" val="105553146574936"/>
</p:tagLst>
</file>

<file path=ppt/tags/tag2284.xml><?xml version="1.0" encoding="utf-8"?>
<p:tagLst xmlns:p="http://schemas.openxmlformats.org/presentationml/2006/main">
  <p:tag name="MH_OLD_SHAPE_ID" val="120"/>
  <p:tag name="REFSHAPE" val="105553146575384"/>
</p:tagLst>
</file>

<file path=ppt/tags/tag2285.xml><?xml version="1.0" encoding="utf-8"?>
<p:tagLst xmlns:p="http://schemas.openxmlformats.org/presentationml/2006/main">
  <p:tag name="MH_OLD_SHAPE_ID" val="121"/>
  <p:tag name="REFSHAPE" val="105553146575832"/>
</p:tagLst>
</file>

<file path=ppt/tags/tag2286.xml><?xml version="1.0" encoding="utf-8"?>
<p:tagLst xmlns:p="http://schemas.openxmlformats.org/presentationml/2006/main">
  <p:tag name="MH_OLD_SHAPE_ID" val="122"/>
  <p:tag name="REFSHAPE" val="105553146576280"/>
</p:tagLst>
</file>

<file path=ppt/tags/tag2287.xml><?xml version="1.0" encoding="utf-8"?>
<p:tagLst xmlns:p="http://schemas.openxmlformats.org/presentationml/2006/main">
  <p:tag name="MH_OLD_SHAPE_ID" val="123"/>
  <p:tag name="REFSHAPE" val="105553146576504"/>
</p:tagLst>
</file>

<file path=ppt/tags/tag2288.xml><?xml version="1.0" encoding="utf-8"?>
<p:tagLst xmlns:p="http://schemas.openxmlformats.org/presentationml/2006/main">
  <p:tag name="MH_OLD_SHAPE_ID" val="125"/>
  <p:tag name="REFSHAPE" val="105553146576728"/>
</p:tagLst>
</file>

<file path=ppt/tags/tag2289.xml><?xml version="1.0" encoding="utf-8"?>
<p:tagLst xmlns:p="http://schemas.openxmlformats.org/presentationml/2006/main">
  <p:tag name="MH_OLD_SHAPE_ID" val="71"/>
  <p:tag name="REFSHAPE" val="105553146576984"/>
</p:tagLst>
</file>

<file path=ppt/tags/tag229.xml><?xml version="1.0" encoding="utf-8"?>
<p:tagLst xmlns:p="http://schemas.openxmlformats.org/presentationml/2006/main">
  <p:tag name="MH_OLD_SHAPE_ID" val="160"/>
  <p:tag name="REFSHAPE" val="105553145578680"/>
</p:tagLst>
</file>

<file path=ppt/tags/tag2290.xml><?xml version="1.0" encoding="utf-8"?>
<p:tagLst xmlns:p="http://schemas.openxmlformats.org/presentationml/2006/main">
  <p:tag name="MH_OLD_SHAPE_ID" val="160"/>
  <p:tag name="REFSHAPE" val="105553146577208"/>
</p:tagLst>
</file>

<file path=ppt/tags/tag2291.xml><?xml version="1.0" encoding="utf-8"?>
<p:tagLst xmlns:p="http://schemas.openxmlformats.org/presentationml/2006/main">
  <p:tag name="MH_OLD_SHAPE_ID" val="161"/>
  <p:tag name="REFSHAPE" val="105553146577656"/>
</p:tagLst>
</file>

<file path=ppt/tags/tag2292.xml><?xml version="1.0" encoding="utf-8"?>
<p:tagLst xmlns:p="http://schemas.openxmlformats.org/presentationml/2006/main">
  <p:tag name="MH_OLD_SHAPE_ID" val="162"/>
  <p:tag name="REFSHAPE" val="105553146578104"/>
</p:tagLst>
</file>

<file path=ppt/tags/tag2293.xml><?xml version="1.0" encoding="utf-8"?>
<p:tagLst xmlns:p="http://schemas.openxmlformats.org/presentationml/2006/main">
  <p:tag name="MH_OLD_SHAPE_ID" val="163"/>
  <p:tag name="REFSHAPE" val="105553146578552"/>
</p:tagLst>
</file>

<file path=ppt/tags/tag2294.xml><?xml version="1.0" encoding="utf-8"?>
<p:tagLst xmlns:p="http://schemas.openxmlformats.org/presentationml/2006/main">
  <p:tag name="MH_OLD_SHAPE_ID" val="164"/>
  <p:tag name="REFSHAPE" val="105553146579000"/>
</p:tagLst>
</file>

<file path=ppt/tags/tag2295.xml><?xml version="1.0" encoding="utf-8"?>
<p:tagLst xmlns:p="http://schemas.openxmlformats.org/presentationml/2006/main">
  <p:tag name="MH_OLD_SHAPE_ID" val="165"/>
  <p:tag name="REFSHAPE" val="105553146579448"/>
</p:tagLst>
</file>

<file path=ppt/tags/tag2296.xml><?xml version="1.0" encoding="utf-8"?>
<p:tagLst xmlns:p="http://schemas.openxmlformats.org/presentationml/2006/main">
  <p:tag name="MH_OLD_SHAPE_ID" val="166"/>
  <p:tag name="REFSHAPE" val="105553146579896"/>
</p:tagLst>
</file>

<file path=ppt/tags/tag2297.xml><?xml version="1.0" encoding="utf-8"?>
<p:tagLst xmlns:p="http://schemas.openxmlformats.org/presentationml/2006/main">
  <p:tag name="MH_OLD_SHAPE_ID" val="167"/>
  <p:tag name="REFSHAPE" val="105553146580344"/>
</p:tagLst>
</file>

<file path=ppt/tags/tag2298.xml><?xml version="1.0" encoding="utf-8"?>
<p:tagLst xmlns:p="http://schemas.openxmlformats.org/presentationml/2006/main">
  <p:tag name="MH_OLD_SHAPE_ID" val="168"/>
  <p:tag name="REFSHAPE" val="105553146580792"/>
</p:tagLst>
</file>

<file path=ppt/tags/tag2299.xml><?xml version="1.0" encoding="utf-8"?>
<p:tagLst xmlns:p="http://schemas.openxmlformats.org/presentationml/2006/main">
  <p:tag name="MH_OLD_SHAPE_ID" val="169"/>
  <p:tag name="REFSHAPE" val="105553146581240"/>
</p:tagLst>
</file>

<file path=ppt/tags/tag23.xml><?xml version="1.0" encoding="utf-8"?>
<p:tagLst xmlns:p="http://schemas.openxmlformats.org/presentationml/2006/main">
  <p:tag name="MH_OLD_SHAPE_ID" val="26"/>
  <p:tag name="REFSHAPE" val="105553145607160"/>
</p:tagLst>
</file>

<file path=ppt/tags/tag230.xml><?xml version="1.0" encoding="utf-8"?>
<p:tagLst xmlns:p="http://schemas.openxmlformats.org/presentationml/2006/main">
  <p:tag name="MH_OLD_SHAPE_ID" val="161"/>
  <p:tag name="REFSHAPE" val="105553145583384"/>
</p:tagLst>
</file>

<file path=ppt/tags/tag2300.xml><?xml version="1.0" encoding="utf-8"?>
<p:tagLst xmlns:p="http://schemas.openxmlformats.org/presentationml/2006/main">
  <p:tag name="MH_OLD_SHAPE_ID" val="170"/>
  <p:tag name="REFSHAPE" val="105553146581688"/>
</p:tagLst>
</file>

<file path=ppt/tags/tag2301.xml><?xml version="1.0" encoding="utf-8"?>
<p:tagLst xmlns:p="http://schemas.openxmlformats.org/presentationml/2006/main">
  <p:tag name="MH_OLD_SHAPE_ID" val="171"/>
  <p:tag name="REFSHAPE" val="105553146582136"/>
</p:tagLst>
</file>

<file path=ppt/tags/tag2302.xml><?xml version="1.0" encoding="utf-8"?>
<p:tagLst xmlns:p="http://schemas.openxmlformats.org/presentationml/2006/main">
  <p:tag name="MH_OLD_SHAPE_ID" val="172"/>
  <p:tag name="REFSHAPE" val="105553146582584"/>
</p:tagLst>
</file>

<file path=ppt/tags/tag2303.xml><?xml version="1.0" encoding="utf-8"?>
<p:tagLst xmlns:p="http://schemas.openxmlformats.org/presentationml/2006/main">
  <p:tag name="MH_OLD_SHAPE_ID" val="173"/>
  <p:tag name="REFSHAPE" val="105553146583032"/>
</p:tagLst>
</file>

<file path=ppt/tags/tag2304.xml><?xml version="1.0" encoding="utf-8"?>
<p:tagLst xmlns:p="http://schemas.openxmlformats.org/presentationml/2006/main">
  <p:tag name="MH_OLD_SHAPE_ID" val="174"/>
  <p:tag name="REFSHAPE" val="105553146583480"/>
</p:tagLst>
</file>

<file path=ppt/tags/tag2305.xml><?xml version="1.0" encoding="utf-8"?>
<p:tagLst xmlns:p="http://schemas.openxmlformats.org/presentationml/2006/main">
  <p:tag name="MH_OLD_SHAPE_ID" val="175"/>
  <p:tag name="REFSHAPE" val="105553146583928"/>
</p:tagLst>
</file>

<file path=ppt/tags/tag2306.xml><?xml version="1.0" encoding="utf-8"?>
<p:tagLst xmlns:p="http://schemas.openxmlformats.org/presentationml/2006/main">
  <p:tag name="MH_OLD_SHAPE_ID" val="148"/>
  <p:tag name="REFSHAPE" val="105553146584376"/>
</p:tagLst>
</file>

<file path=ppt/tags/tag2307.xml><?xml version="1.0" encoding="utf-8"?>
<p:tagLst xmlns:p="http://schemas.openxmlformats.org/presentationml/2006/main">
  <p:tag name="MH_OLD_SHAPE_ID" val="149"/>
  <p:tag name="REFSHAPE" val="105553146584824"/>
</p:tagLst>
</file>

<file path=ppt/tags/tag2308.xml><?xml version="1.0" encoding="utf-8"?>
<p:tagLst xmlns:p="http://schemas.openxmlformats.org/presentationml/2006/main">
  <p:tag name="MH_OLD_SHAPE_ID" val="150"/>
  <p:tag name="REFSHAPE" val="105553146585272"/>
</p:tagLst>
</file>

<file path=ppt/tags/tag2309.xml><?xml version="1.0" encoding="utf-8"?>
<p:tagLst xmlns:p="http://schemas.openxmlformats.org/presentationml/2006/main">
  <p:tag name="MH_OLD_SHAPE_ID" val="151"/>
  <p:tag name="REFSHAPE" val="105553146585720"/>
</p:tagLst>
</file>

<file path=ppt/tags/tag231.xml><?xml version="1.0" encoding="utf-8"?>
<p:tagLst xmlns:p="http://schemas.openxmlformats.org/presentationml/2006/main">
  <p:tag name="MH_OLD_SHAPE_ID" val="162"/>
  <p:tag name="REFSHAPE" val="105553145397560"/>
</p:tagLst>
</file>

<file path=ppt/tags/tag2310.xml><?xml version="1.0" encoding="utf-8"?>
<p:tagLst xmlns:p="http://schemas.openxmlformats.org/presentationml/2006/main">
  <p:tag name="MH_OLD_SHAPE_ID" val="152"/>
  <p:tag name="REFSHAPE" val="105553146586168"/>
</p:tagLst>
</file>

<file path=ppt/tags/tag2311.xml><?xml version="1.0" encoding="utf-8"?>
<p:tagLst xmlns:p="http://schemas.openxmlformats.org/presentationml/2006/main">
  <p:tag name="MH_OLD_SHAPE_ID" val="153"/>
  <p:tag name="REFSHAPE" val="105553146586616"/>
</p:tagLst>
</file>

<file path=ppt/tags/tag2312.xml><?xml version="1.0" encoding="utf-8"?>
<p:tagLst xmlns:p="http://schemas.openxmlformats.org/presentationml/2006/main">
  <p:tag name="MH_OLD_SHAPE_ID" val="154"/>
  <p:tag name="REFSHAPE" val="105553146587064"/>
</p:tagLst>
</file>

<file path=ppt/tags/tag2313.xml><?xml version="1.0" encoding="utf-8"?>
<p:tagLst xmlns:p="http://schemas.openxmlformats.org/presentationml/2006/main">
  <p:tag name="MH_OLD_SHAPE_ID" val="155"/>
  <p:tag name="REFSHAPE" val="105553146587512"/>
</p:tagLst>
</file>

<file path=ppt/tags/tag2314.xml><?xml version="1.0" encoding="utf-8"?>
<p:tagLst xmlns:p="http://schemas.openxmlformats.org/presentationml/2006/main">
  <p:tag name="MH_OLD_SHAPE_ID" val="156"/>
  <p:tag name="REFSHAPE" val="105553146587960"/>
</p:tagLst>
</file>

<file path=ppt/tags/tag2315.xml><?xml version="1.0" encoding="utf-8"?>
<p:tagLst xmlns:p="http://schemas.openxmlformats.org/presentationml/2006/main">
  <p:tag name="MH_OLD_SHAPE_ID" val="157"/>
  <p:tag name="REFSHAPE" val="105553146588408"/>
</p:tagLst>
</file>

<file path=ppt/tags/tag2316.xml><?xml version="1.0" encoding="utf-8"?>
<p:tagLst xmlns:p="http://schemas.openxmlformats.org/presentationml/2006/main">
  <p:tag name="MH_OLD_SHAPE_ID" val="158"/>
  <p:tag name="REFSHAPE" val="105553146588856"/>
</p:tagLst>
</file>

<file path=ppt/tags/tag2317.xml><?xml version="1.0" encoding="utf-8"?>
<p:tagLst xmlns:p="http://schemas.openxmlformats.org/presentationml/2006/main">
  <p:tag name="MH_OLD_SHAPE_ID" val="159"/>
  <p:tag name="REFSHAPE" val="105553146589304"/>
</p:tagLst>
</file>

<file path=ppt/tags/tag2318.xml><?xml version="1.0" encoding="utf-8"?>
<p:tagLst xmlns:p="http://schemas.openxmlformats.org/presentationml/2006/main">
  <p:tag name="MH_OLD_SHAPE_ID" val="125"/>
  <p:tag name="REFSHAPE" val="105553146589752"/>
</p:tagLst>
</file>

<file path=ppt/tags/tag2319.xml><?xml version="1.0" encoding="utf-8"?>
<p:tagLst xmlns:p="http://schemas.openxmlformats.org/presentationml/2006/main">
  <p:tag name="MH_OLD_SHAPE_ID" val="126"/>
  <p:tag name="REFSHAPE" val="105553146590200"/>
</p:tagLst>
</file>

<file path=ppt/tags/tag232.xml><?xml version="1.0" encoding="utf-8"?>
<p:tagLst xmlns:p="http://schemas.openxmlformats.org/presentationml/2006/main">
  <p:tag name="MH_OLD_SHAPE_ID" val="163"/>
  <p:tag name="REFSHAPE" val="105553145398008"/>
</p:tagLst>
</file>

<file path=ppt/tags/tag2320.xml><?xml version="1.0" encoding="utf-8"?>
<p:tagLst xmlns:p="http://schemas.openxmlformats.org/presentationml/2006/main">
  <p:tag name="MH_OLD_SHAPE_ID" val="127"/>
  <p:tag name="REFSHAPE" val="105553146590648"/>
</p:tagLst>
</file>

<file path=ppt/tags/tag2321.xml><?xml version="1.0" encoding="utf-8"?>
<p:tagLst xmlns:p="http://schemas.openxmlformats.org/presentationml/2006/main">
  <p:tag name="MH_OLD_SHAPE_ID" val="128"/>
  <p:tag name="REFSHAPE" val="105553146591096"/>
</p:tagLst>
</file>

<file path=ppt/tags/tag2322.xml><?xml version="1.0" encoding="utf-8"?>
<p:tagLst xmlns:p="http://schemas.openxmlformats.org/presentationml/2006/main">
  <p:tag name="MH_OLD_SHAPE_ID" val="129"/>
  <p:tag name="REFSHAPE" val="105553146591544"/>
</p:tagLst>
</file>

<file path=ppt/tags/tag2323.xml><?xml version="1.0" encoding="utf-8"?>
<p:tagLst xmlns:p="http://schemas.openxmlformats.org/presentationml/2006/main">
  <p:tag name="MH_OLD_SHAPE_ID" val="130"/>
  <p:tag name="REFSHAPE" val="105553146591992"/>
</p:tagLst>
</file>

<file path=ppt/tags/tag2324.xml><?xml version="1.0" encoding="utf-8"?>
<p:tagLst xmlns:p="http://schemas.openxmlformats.org/presentationml/2006/main">
  <p:tag name="MH_OLD_SHAPE_ID" val="131"/>
  <p:tag name="REFSHAPE" val="105553146592440"/>
</p:tagLst>
</file>

<file path=ppt/tags/tag2325.xml><?xml version="1.0" encoding="utf-8"?>
<p:tagLst xmlns:p="http://schemas.openxmlformats.org/presentationml/2006/main">
  <p:tag name="MH_OLD_SHAPE_ID" val="132"/>
  <p:tag name="REFSHAPE" val="105553146592888"/>
</p:tagLst>
</file>

<file path=ppt/tags/tag2326.xml><?xml version="1.0" encoding="utf-8"?>
<p:tagLst xmlns:p="http://schemas.openxmlformats.org/presentationml/2006/main">
  <p:tag name="MH_OLD_SHAPE_ID" val="133"/>
  <p:tag name="REFSHAPE" val="105553146593368"/>
</p:tagLst>
</file>

<file path=ppt/tags/tag2327.xml><?xml version="1.0" encoding="utf-8"?>
<p:tagLst xmlns:p="http://schemas.openxmlformats.org/presentationml/2006/main">
  <p:tag name="MH_OLD_SHAPE_ID" val="134"/>
  <p:tag name="REFSHAPE" val="105553146593816"/>
</p:tagLst>
</file>

<file path=ppt/tags/tag2328.xml><?xml version="1.0" encoding="utf-8"?>
<p:tagLst xmlns:p="http://schemas.openxmlformats.org/presentationml/2006/main">
  <p:tag name="MH_OLD_SHAPE_ID" val="135"/>
  <p:tag name="REFSHAPE" val="105553146594264"/>
</p:tagLst>
</file>

<file path=ppt/tags/tag2329.xml><?xml version="1.0" encoding="utf-8"?>
<p:tagLst xmlns:p="http://schemas.openxmlformats.org/presentationml/2006/main">
  <p:tag name="MH_OLD_SHAPE_ID" val="136"/>
  <p:tag name="REFSHAPE" val="105553146594712"/>
</p:tagLst>
</file>

<file path=ppt/tags/tag233.xml><?xml version="1.0" encoding="utf-8"?>
<p:tagLst xmlns:p="http://schemas.openxmlformats.org/presentationml/2006/main">
  <p:tag name="MH_OLD_SHAPE_ID" val="164"/>
  <p:tag name="REFSHAPE" val="105553145398456"/>
</p:tagLst>
</file>

<file path=ppt/tags/tag2330.xml><?xml version="1.0" encoding="utf-8"?>
<p:tagLst xmlns:p="http://schemas.openxmlformats.org/presentationml/2006/main">
  <p:tag name="MH_OLD_SHAPE_ID" val="137"/>
  <p:tag name="REFSHAPE" val="105553146595160"/>
</p:tagLst>
</file>

<file path=ppt/tags/tag2331.xml><?xml version="1.0" encoding="utf-8"?>
<p:tagLst xmlns:p="http://schemas.openxmlformats.org/presentationml/2006/main">
  <p:tag name="MH_OLD_SHAPE_ID" val="138"/>
  <p:tag name="REFSHAPE" val="105553146595608"/>
</p:tagLst>
</file>

<file path=ppt/tags/tag2332.xml><?xml version="1.0" encoding="utf-8"?>
<p:tagLst xmlns:p="http://schemas.openxmlformats.org/presentationml/2006/main">
  <p:tag name="MH_OLD_SHAPE_ID" val="139"/>
  <p:tag name="REFSHAPE" val="105553146596056"/>
</p:tagLst>
</file>

<file path=ppt/tags/tag2333.xml><?xml version="1.0" encoding="utf-8"?>
<p:tagLst xmlns:p="http://schemas.openxmlformats.org/presentationml/2006/main">
  <p:tag name="MH_OLD_SHAPE_ID" val="140"/>
  <p:tag name="REFSHAPE" val="105553146596504"/>
</p:tagLst>
</file>

<file path=ppt/tags/tag2334.xml><?xml version="1.0" encoding="utf-8"?>
<p:tagLst xmlns:p="http://schemas.openxmlformats.org/presentationml/2006/main">
  <p:tag name="MH_OLD_SHAPE_ID" val="141"/>
  <p:tag name="REFSHAPE" val="105553146596952"/>
</p:tagLst>
</file>

<file path=ppt/tags/tag2335.xml><?xml version="1.0" encoding="utf-8"?>
<p:tagLst xmlns:p="http://schemas.openxmlformats.org/presentationml/2006/main">
  <p:tag name="MH_OLD_SHAPE_ID" val="142"/>
  <p:tag name="REFSHAPE" val="105553146597400"/>
</p:tagLst>
</file>

<file path=ppt/tags/tag2336.xml><?xml version="1.0" encoding="utf-8"?>
<p:tagLst xmlns:p="http://schemas.openxmlformats.org/presentationml/2006/main">
  <p:tag name="MH_OLD_SHAPE_ID" val="143"/>
  <p:tag name="REFSHAPE" val="105553146597848"/>
</p:tagLst>
</file>

<file path=ppt/tags/tag2337.xml><?xml version="1.0" encoding="utf-8"?>
<p:tagLst xmlns:p="http://schemas.openxmlformats.org/presentationml/2006/main">
  <p:tag name="MH_OLD_SHAPE_ID" val="144"/>
  <p:tag name="REFSHAPE" val="105553146598296"/>
</p:tagLst>
</file>

<file path=ppt/tags/tag2338.xml><?xml version="1.0" encoding="utf-8"?>
<p:tagLst xmlns:p="http://schemas.openxmlformats.org/presentationml/2006/main">
  <p:tag name="MH_OLD_SHAPE_ID" val="145"/>
  <p:tag name="REFSHAPE" val="105553146598744"/>
</p:tagLst>
</file>

<file path=ppt/tags/tag2339.xml><?xml version="1.0" encoding="utf-8"?>
<p:tagLst xmlns:p="http://schemas.openxmlformats.org/presentationml/2006/main">
  <p:tag name="MH_OLD_SHAPE_ID" val="146"/>
  <p:tag name="REFSHAPE" val="105553146599192"/>
</p:tagLst>
</file>

<file path=ppt/tags/tag234.xml><?xml version="1.0" encoding="utf-8"?>
<p:tagLst xmlns:p="http://schemas.openxmlformats.org/presentationml/2006/main">
  <p:tag name="MH_OLD_SHAPE_ID" val="165"/>
  <p:tag name="REFSHAPE" val="105553145398904"/>
</p:tagLst>
</file>

<file path=ppt/tags/tag2340.xml><?xml version="1.0" encoding="utf-8"?>
<p:tagLst xmlns:p="http://schemas.openxmlformats.org/presentationml/2006/main">
  <p:tag name="MH_OLD_SHAPE_ID" val="147"/>
  <p:tag name="REFSHAPE" val="105553146599640"/>
</p:tagLst>
</file>

<file path=ppt/tags/tag2341.xml><?xml version="1.0" encoding="utf-8"?>
<p:tagLst xmlns:p="http://schemas.openxmlformats.org/presentationml/2006/main">
  <p:tag name="MH_OLD_SHAPE_ID" val="57"/>
  <p:tag name="REFSHAPE" val="105553146600088"/>
</p:tagLst>
</file>

<file path=ppt/tags/tag2342.xml><?xml version="1.0" encoding="utf-8"?>
<p:tagLst xmlns:p="http://schemas.openxmlformats.org/presentationml/2006/main">
  <p:tag name="MH_OLD_SHAPE_ID" val="160"/>
  <p:tag name="REFSHAPE" val="105553146600312"/>
</p:tagLst>
</file>

<file path=ppt/tags/tag2343.xml><?xml version="1.0" encoding="utf-8"?>
<p:tagLst xmlns:p="http://schemas.openxmlformats.org/presentationml/2006/main">
  <p:tag name="MH_OLD_SHAPE_ID" val="161"/>
  <p:tag name="REFSHAPE" val="105553146600760"/>
</p:tagLst>
</file>

<file path=ppt/tags/tag2344.xml><?xml version="1.0" encoding="utf-8"?>
<p:tagLst xmlns:p="http://schemas.openxmlformats.org/presentationml/2006/main">
  <p:tag name="MH_OLD_SHAPE_ID" val="162"/>
  <p:tag name="REFSHAPE" val="105553146601208"/>
</p:tagLst>
</file>

<file path=ppt/tags/tag2345.xml><?xml version="1.0" encoding="utf-8"?>
<p:tagLst xmlns:p="http://schemas.openxmlformats.org/presentationml/2006/main">
  <p:tag name="MH_OLD_SHAPE_ID" val="163"/>
  <p:tag name="REFSHAPE" val="105553146601656"/>
</p:tagLst>
</file>

<file path=ppt/tags/tag2346.xml><?xml version="1.0" encoding="utf-8"?>
<p:tagLst xmlns:p="http://schemas.openxmlformats.org/presentationml/2006/main">
  <p:tag name="MH_OLD_SHAPE_ID" val="164"/>
  <p:tag name="REFSHAPE" val="105553146602104"/>
</p:tagLst>
</file>

<file path=ppt/tags/tag2347.xml><?xml version="1.0" encoding="utf-8"?>
<p:tagLst xmlns:p="http://schemas.openxmlformats.org/presentationml/2006/main">
  <p:tag name="MH_OLD_SHAPE_ID" val="165"/>
  <p:tag name="REFSHAPE" val="105553146602552"/>
</p:tagLst>
</file>

<file path=ppt/tags/tag2348.xml><?xml version="1.0" encoding="utf-8"?>
<p:tagLst xmlns:p="http://schemas.openxmlformats.org/presentationml/2006/main">
  <p:tag name="MH_OLD_SHAPE_ID" val="166"/>
  <p:tag name="REFSHAPE" val="105553146603000"/>
</p:tagLst>
</file>

<file path=ppt/tags/tag2349.xml><?xml version="1.0" encoding="utf-8"?>
<p:tagLst xmlns:p="http://schemas.openxmlformats.org/presentationml/2006/main">
  <p:tag name="MH_OLD_SHAPE_ID" val="167"/>
  <p:tag name="REFSHAPE" val="105553146603448"/>
</p:tagLst>
</file>

<file path=ppt/tags/tag235.xml><?xml version="1.0" encoding="utf-8"?>
<p:tagLst xmlns:p="http://schemas.openxmlformats.org/presentationml/2006/main">
  <p:tag name="MH_OLD_SHAPE_ID" val="166"/>
  <p:tag name="REFSHAPE" val="105553145399352"/>
</p:tagLst>
</file>

<file path=ppt/tags/tag2350.xml><?xml version="1.0" encoding="utf-8"?>
<p:tagLst xmlns:p="http://schemas.openxmlformats.org/presentationml/2006/main">
  <p:tag name="MH_OLD_SHAPE_ID" val="168"/>
  <p:tag name="REFSHAPE" val="105553146603896"/>
</p:tagLst>
</file>

<file path=ppt/tags/tag2351.xml><?xml version="1.0" encoding="utf-8"?>
<p:tagLst xmlns:p="http://schemas.openxmlformats.org/presentationml/2006/main">
  <p:tag name="MH_OLD_SHAPE_ID" val="169"/>
  <p:tag name="REFSHAPE" val="105553146604344"/>
</p:tagLst>
</file>

<file path=ppt/tags/tag2352.xml><?xml version="1.0" encoding="utf-8"?>
<p:tagLst xmlns:p="http://schemas.openxmlformats.org/presentationml/2006/main">
  <p:tag name="MH_OLD_SHAPE_ID" val="170"/>
  <p:tag name="REFSHAPE" val="105553146604792"/>
</p:tagLst>
</file>

<file path=ppt/tags/tag2353.xml><?xml version="1.0" encoding="utf-8"?>
<p:tagLst xmlns:p="http://schemas.openxmlformats.org/presentationml/2006/main">
  <p:tag name="MH_OLD_SHAPE_ID" val="171"/>
  <p:tag name="REFSHAPE" val="105553146605240"/>
</p:tagLst>
</file>

<file path=ppt/tags/tag2354.xml><?xml version="1.0" encoding="utf-8"?>
<p:tagLst xmlns:p="http://schemas.openxmlformats.org/presentationml/2006/main">
  <p:tag name="MH_OLD_SHAPE_ID" val="172"/>
  <p:tag name="REFSHAPE" val="105553146605688"/>
</p:tagLst>
</file>

<file path=ppt/tags/tag2355.xml><?xml version="1.0" encoding="utf-8"?>
<p:tagLst xmlns:p="http://schemas.openxmlformats.org/presentationml/2006/main">
  <p:tag name="MH_OLD_SHAPE_ID" val="173"/>
  <p:tag name="REFSHAPE" val="105553146606136"/>
</p:tagLst>
</file>

<file path=ppt/tags/tag2356.xml><?xml version="1.0" encoding="utf-8"?>
<p:tagLst xmlns:p="http://schemas.openxmlformats.org/presentationml/2006/main">
  <p:tag name="MH_OLD_SHAPE_ID" val="174"/>
  <p:tag name="REFSHAPE" val="105553146606584"/>
</p:tagLst>
</file>

<file path=ppt/tags/tag2357.xml><?xml version="1.0" encoding="utf-8"?>
<p:tagLst xmlns:p="http://schemas.openxmlformats.org/presentationml/2006/main">
  <p:tag name="MH_OLD_SHAPE_ID" val="175"/>
  <p:tag name="REFSHAPE" val="105553146607032"/>
</p:tagLst>
</file>

<file path=ppt/tags/tag2358.xml><?xml version="1.0" encoding="utf-8"?>
<p:tagLst xmlns:p="http://schemas.openxmlformats.org/presentationml/2006/main">
  <p:tag name="MH_OLD_SHAPE_ID" val="148"/>
  <p:tag name="REFSHAPE" val="105553146607480"/>
</p:tagLst>
</file>

<file path=ppt/tags/tag2359.xml><?xml version="1.0" encoding="utf-8"?>
<p:tagLst xmlns:p="http://schemas.openxmlformats.org/presentationml/2006/main">
  <p:tag name="MH_OLD_SHAPE_ID" val="149"/>
  <p:tag name="REFSHAPE" val="105553146607928"/>
</p:tagLst>
</file>

<file path=ppt/tags/tag236.xml><?xml version="1.0" encoding="utf-8"?>
<p:tagLst xmlns:p="http://schemas.openxmlformats.org/presentationml/2006/main">
  <p:tag name="MH_OLD_SHAPE_ID" val="167"/>
  <p:tag name="REFSHAPE" val="105553145399800"/>
</p:tagLst>
</file>

<file path=ppt/tags/tag2360.xml><?xml version="1.0" encoding="utf-8"?>
<p:tagLst xmlns:p="http://schemas.openxmlformats.org/presentationml/2006/main">
  <p:tag name="MH_OLD_SHAPE_ID" val="150"/>
  <p:tag name="REFSHAPE" val="105553146608376"/>
</p:tagLst>
</file>

<file path=ppt/tags/tag2361.xml><?xml version="1.0" encoding="utf-8"?>
<p:tagLst xmlns:p="http://schemas.openxmlformats.org/presentationml/2006/main">
  <p:tag name="MH_OLD_SHAPE_ID" val="151"/>
  <p:tag name="REFSHAPE" val="105553146608824"/>
</p:tagLst>
</file>

<file path=ppt/tags/tag2362.xml><?xml version="1.0" encoding="utf-8"?>
<p:tagLst xmlns:p="http://schemas.openxmlformats.org/presentationml/2006/main">
  <p:tag name="MH_OLD_SHAPE_ID" val="152"/>
  <p:tag name="REFSHAPE" val="105553146609272"/>
</p:tagLst>
</file>

<file path=ppt/tags/tag2363.xml><?xml version="1.0" encoding="utf-8"?>
<p:tagLst xmlns:p="http://schemas.openxmlformats.org/presentationml/2006/main">
  <p:tag name="MH_OLD_SHAPE_ID" val="153"/>
  <p:tag name="REFSHAPE" val="105553146478680"/>
</p:tagLst>
</file>

<file path=ppt/tags/tag2364.xml><?xml version="1.0" encoding="utf-8"?>
<p:tagLst xmlns:p="http://schemas.openxmlformats.org/presentationml/2006/main">
  <p:tag name="MH_OLD_SHAPE_ID" val="154"/>
  <p:tag name="REFSHAPE" val="105553146479128"/>
</p:tagLst>
</file>

<file path=ppt/tags/tag2365.xml><?xml version="1.0" encoding="utf-8"?>
<p:tagLst xmlns:p="http://schemas.openxmlformats.org/presentationml/2006/main">
  <p:tag name="MH_OLD_SHAPE_ID" val="155"/>
  <p:tag name="REFSHAPE" val="105553146479576"/>
</p:tagLst>
</file>

<file path=ppt/tags/tag2366.xml><?xml version="1.0" encoding="utf-8"?>
<p:tagLst xmlns:p="http://schemas.openxmlformats.org/presentationml/2006/main">
  <p:tag name="MH_OLD_SHAPE_ID" val="156"/>
  <p:tag name="REFSHAPE" val="105553146480024"/>
</p:tagLst>
</file>

<file path=ppt/tags/tag2367.xml><?xml version="1.0" encoding="utf-8"?>
<p:tagLst xmlns:p="http://schemas.openxmlformats.org/presentationml/2006/main">
  <p:tag name="MH_OLD_SHAPE_ID" val="157"/>
  <p:tag name="REFSHAPE" val="105553146480472"/>
</p:tagLst>
</file>

<file path=ppt/tags/tag2368.xml><?xml version="1.0" encoding="utf-8"?>
<p:tagLst xmlns:p="http://schemas.openxmlformats.org/presentationml/2006/main">
  <p:tag name="MH_OLD_SHAPE_ID" val="158"/>
  <p:tag name="REFSHAPE" val="105553146480920"/>
</p:tagLst>
</file>

<file path=ppt/tags/tag2369.xml><?xml version="1.0" encoding="utf-8"?>
<p:tagLst xmlns:p="http://schemas.openxmlformats.org/presentationml/2006/main">
  <p:tag name="MH_OLD_SHAPE_ID" val="159"/>
  <p:tag name="REFSHAPE" val="105553146481368"/>
</p:tagLst>
</file>

<file path=ppt/tags/tag237.xml><?xml version="1.0" encoding="utf-8"?>
<p:tagLst xmlns:p="http://schemas.openxmlformats.org/presentationml/2006/main">
  <p:tag name="MH_OLD_SHAPE_ID" val="168"/>
  <p:tag name="REFSHAPE" val="105553145400248"/>
</p:tagLst>
</file>

<file path=ppt/tags/tag2370.xml><?xml version="1.0" encoding="utf-8"?>
<p:tagLst xmlns:p="http://schemas.openxmlformats.org/presentationml/2006/main">
  <p:tag name="MH_OLD_SHAPE_ID" val="125"/>
  <p:tag name="REFSHAPE" val="105553146481816"/>
</p:tagLst>
</file>

<file path=ppt/tags/tag2371.xml><?xml version="1.0" encoding="utf-8"?>
<p:tagLst xmlns:p="http://schemas.openxmlformats.org/presentationml/2006/main">
  <p:tag name="MH_OLD_SHAPE_ID" val="126"/>
  <p:tag name="REFSHAPE" val="105553146482264"/>
</p:tagLst>
</file>

<file path=ppt/tags/tag2372.xml><?xml version="1.0" encoding="utf-8"?>
<p:tagLst xmlns:p="http://schemas.openxmlformats.org/presentationml/2006/main">
  <p:tag name="MH_OLD_SHAPE_ID" val="127"/>
  <p:tag name="REFSHAPE" val="105553146482712"/>
</p:tagLst>
</file>

<file path=ppt/tags/tag2373.xml><?xml version="1.0" encoding="utf-8"?>
<p:tagLst xmlns:p="http://schemas.openxmlformats.org/presentationml/2006/main">
  <p:tag name="MH_OLD_SHAPE_ID" val="128"/>
  <p:tag name="REFSHAPE" val="105553146483160"/>
</p:tagLst>
</file>

<file path=ppt/tags/tag2374.xml><?xml version="1.0" encoding="utf-8"?>
<p:tagLst xmlns:p="http://schemas.openxmlformats.org/presentationml/2006/main">
  <p:tag name="MH_OLD_SHAPE_ID" val="129"/>
  <p:tag name="REFSHAPE" val="105553146483608"/>
</p:tagLst>
</file>

<file path=ppt/tags/tag2375.xml><?xml version="1.0" encoding="utf-8"?>
<p:tagLst xmlns:p="http://schemas.openxmlformats.org/presentationml/2006/main">
  <p:tag name="MH_OLD_SHAPE_ID" val="130"/>
  <p:tag name="REFSHAPE" val="105553146484056"/>
</p:tagLst>
</file>

<file path=ppt/tags/tag2376.xml><?xml version="1.0" encoding="utf-8"?>
<p:tagLst xmlns:p="http://schemas.openxmlformats.org/presentationml/2006/main">
  <p:tag name="MH_OLD_SHAPE_ID" val="131"/>
  <p:tag name="REFSHAPE" val="105553146484504"/>
</p:tagLst>
</file>

<file path=ppt/tags/tag2377.xml><?xml version="1.0" encoding="utf-8"?>
<p:tagLst xmlns:p="http://schemas.openxmlformats.org/presentationml/2006/main">
  <p:tag name="MH_OLD_SHAPE_ID" val="132"/>
  <p:tag name="REFSHAPE" val="105553146484952"/>
</p:tagLst>
</file>

<file path=ppt/tags/tag2378.xml><?xml version="1.0" encoding="utf-8"?>
<p:tagLst xmlns:p="http://schemas.openxmlformats.org/presentationml/2006/main">
  <p:tag name="MH_OLD_SHAPE_ID" val="133"/>
  <p:tag name="REFSHAPE" val="105553146485400"/>
</p:tagLst>
</file>

<file path=ppt/tags/tag2379.xml><?xml version="1.0" encoding="utf-8"?>
<p:tagLst xmlns:p="http://schemas.openxmlformats.org/presentationml/2006/main">
  <p:tag name="MH_OLD_SHAPE_ID" val="134"/>
  <p:tag name="REFSHAPE" val="105553146485848"/>
</p:tagLst>
</file>

<file path=ppt/tags/tag238.xml><?xml version="1.0" encoding="utf-8"?>
<p:tagLst xmlns:p="http://schemas.openxmlformats.org/presentationml/2006/main">
  <p:tag name="MH_OLD_SHAPE_ID" val="169"/>
  <p:tag name="REFSHAPE" val="105553145400696"/>
</p:tagLst>
</file>

<file path=ppt/tags/tag2380.xml><?xml version="1.0" encoding="utf-8"?>
<p:tagLst xmlns:p="http://schemas.openxmlformats.org/presentationml/2006/main">
  <p:tag name="MH_OLD_SHAPE_ID" val="135"/>
  <p:tag name="REFSHAPE" val="105553146486296"/>
</p:tagLst>
</file>

<file path=ppt/tags/tag2381.xml><?xml version="1.0" encoding="utf-8"?>
<p:tagLst xmlns:p="http://schemas.openxmlformats.org/presentationml/2006/main">
  <p:tag name="MH_OLD_SHAPE_ID" val="136"/>
  <p:tag name="REFSHAPE" val="105553146486744"/>
</p:tagLst>
</file>

<file path=ppt/tags/tag2382.xml><?xml version="1.0" encoding="utf-8"?>
<p:tagLst xmlns:p="http://schemas.openxmlformats.org/presentationml/2006/main">
  <p:tag name="MH_OLD_SHAPE_ID" val="137"/>
  <p:tag name="REFSHAPE" val="105553146487192"/>
</p:tagLst>
</file>

<file path=ppt/tags/tag2383.xml><?xml version="1.0" encoding="utf-8"?>
<p:tagLst xmlns:p="http://schemas.openxmlformats.org/presentationml/2006/main">
  <p:tag name="MH_OLD_SHAPE_ID" val="138"/>
  <p:tag name="REFSHAPE" val="105553146487640"/>
</p:tagLst>
</file>

<file path=ppt/tags/tag2384.xml><?xml version="1.0" encoding="utf-8"?>
<p:tagLst xmlns:p="http://schemas.openxmlformats.org/presentationml/2006/main">
  <p:tag name="MH_OLD_SHAPE_ID" val="139"/>
  <p:tag name="REFSHAPE" val="105553146488088"/>
</p:tagLst>
</file>

<file path=ppt/tags/tag2385.xml><?xml version="1.0" encoding="utf-8"?>
<p:tagLst xmlns:p="http://schemas.openxmlformats.org/presentationml/2006/main">
  <p:tag name="MH_OLD_SHAPE_ID" val="140"/>
  <p:tag name="REFSHAPE" val="105553146488536"/>
</p:tagLst>
</file>

<file path=ppt/tags/tag2386.xml><?xml version="1.0" encoding="utf-8"?>
<p:tagLst xmlns:p="http://schemas.openxmlformats.org/presentationml/2006/main">
  <p:tag name="MH_OLD_SHAPE_ID" val="141"/>
  <p:tag name="REFSHAPE" val="105553146488984"/>
</p:tagLst>
</file>

<file path=ppt/tags/tag2387.xml><?xml version="1.0" encoding="utf-8"?>
<p:tagLst xmlns:p="http://schemas.openxmlformats.org/presentationml/2006/main">
  <p:tag name="MH_OLD_SHAPE_ID" val="142"/>
  <p:tag name="REFSHAPE" val="105553146489432"/>
</p:tagLst>
</file>

<file path=ppt/tags/tag2388.xml><?xml version="1.0" encoding="utf-8"?>
<p:tagLst xmlns:p="http://schemas.openxmlformats.org/presentationml/2006/main">
  <p:tag name="MH_OLD_SHAPE_ID" val="143"/>
  <p:tag name="REFSHAPE" val="105553146489880"/>
</p:tagLst>
</file>

<file path=ppt/tags/tag2389.xml><?xml version="1.0" encoding="utf-8"?>
<p:tagLst xmlns:p="http://schemas.openxmlformats.org/presentationml/2006/main">
  <p:tag name="MH_OLD_SHAPE_ID" val="144"/>
  <p:tag name="REFSHAPE" val="105553146490328"/>
</p:tagLst>
</file>

<file path=ppt/tags/tag239.xml><?xml version="1.0" encoding="utf-8"?>
<p:tagLst xmlns:p="http://schemas.openxmlformats.org/presentationml/2006/main">
  <p:tag name="MH_OLD_SHAPE_ID" val="170"/>
  <p:tag name="REFSHAPE" val="105553145401144"/>
</p:tagLst>
</file>

<file path=ppt/tags/tag2390.xml><?xml version="1.0" encoding="utf-8"?>
<p:tagLst xmlns:p="http://schemas.openxmlformats.org/presentationml/2006/main">
  <p:tag name="MH_OLD_SHAPE_ID" val="145"/>
  <p:tag name="REFSHAPE" val="105553146490776"/>
</p:tagLst>
</file>

<file path=ppt/tags/tag2391.xml><?xml version="1.0" encoding="utf-8"?>
<p:tagLst xmlns:p="http://schemas.openxmlformats.org/presentationml/2006/main">
  <p:tag name="MH_OLD_SHAPE_ID" val="146"/>
  <p:tag name="REFSHAPE" val="105553146491224"/>
</p:tagLst>
</file>

<file path=ppt/tags/tag2392.xml><?xml version="1.0" encoding="utf-8"?>
<p:tagLst xmlns:p="http://schemas.openxmlformats.org/presentationml/2006/main">
  <p:tag name="MH_OLD_SHAPE_ID" val="147"/>
  <p:tag name="REFSHAPE" val="105553146491672"/>
</p:tagLst>
</file>

<file path=ppt/tags/tag2393.xml><?xml version="1.0" encoding="utf-8"?>
<p:tagLst xmlns:p="http://schemas.openxmlformats.org/presentationml/2006/main">
  <p:tag name="MH_OLD_SHAPE_ID" val="178"/>
  <p:tag name="REFSHAPE" val="105553146492120"/>
</p:tagLst>
</file>

<file path=ppt/tags/tag2394.xml><?xml version="1.0" encoding="utf-8"?>
<p:tagLst xmlns:p="http://schemas.openxmlformats.org/presentationml/2006/main">
  <p:tag name="MH_OLD_SHAPE_ID" val="179"/>
  <p:tag name="REFSHAPE" val="105553146492344"/>
</p:tagLst>
</file>

<file path=ppt/tags/tag2395.xml><?xml version="1.0" encoding="utf-8"?>
<p:tagLst xmlns:p="http://schemas.openxmlformats.org/presentationml/2006/main">
  <p:tag name="MH_OLD_SHAPE_ID" val="61"/>
  <p:tag name="REFSHAPE" val="105553146492568"/>
</p:tagLst>
</file>

<file path=ppt/tags/tag2396.xml><?xml version="1.0" encoding="utf-8"?>
<p:tagLst xmlns:p="http://schemas.openxmlformats.org/presentationml/2006/main">
  <p:tag name="MH_OLD_SHAPE_ID" val="63"/>
  <p:tag name="REFSHAPE" val="105553146492792"/>
</p:tagLst>
</file>

<file path=ppt/tags/tag2397.xml><?xml version="1.0" encoding="utf-8"?>
<p:tagLst xmlns:p="http://schemas.openxmlformats.org/presentationml/2006/main">
  <p:tag name="MH_OLD_SHAPE_ID" val="3"/>
  <p:tag name="REFSHAPE" val="105553146493016"/>
</p:tagLst>
</file>

<file path=ppt/tags/tag2398.xml><?xml version="1.0" encoding="utf-8"?>
<p:tagLst xmlns:p="http://schemas.openxmlformats.org/presentationml/2006/main">
  <p:tag name="MH_OLD_SHAPE_ID" val="64"/>
  <p:tag name="REFSHAPE" val="105553146493240"/>
</p:tagLst>
</file>

<file path=ppt/tags/tag2399.xml><?xml version="1.0" encoding="utf-8"?>
<p:tagLst xmlns:p="http://schemas.openxmlformats.org/presentationml/2006/main">
  <p:tag name="MH_OLD_SHAPE_ID" val="2"/>
  <p:tag name="REFSHAPE" val="105553146493464"/>
</p:tagLst>
</file>

<file path=ppt/tags/tag24.xml><?xml version="1.0" encoding="utf-8"?>
<p:tagLst xmlns:p="http://schemas.openxmlformats.org/presentationml/2006/main">
  <p:tag name="MH_OLD_SHAPE_ID" val="27"/>
  <p:tag name="REFSHAPE" val="105553145582264"/>
</p:tagLst>
</file>

<file path=ppt/tags/tag240.xml><?xml version="1.0" encoding="utf-8"?>
<p:tagLst xmlns:p="http://schemas.openxmlformats.org/presentationml/2006/main">
  <p:tag name="MH_OLD_SHAPE_ID" val="171"/>
  <p:tag name="REFSHAPE" val="105553145401592"/>
</p:tagLst>
</file>

<file path=ppt/tags/tag2400.xml><?xml version="1.0" encoding="utf-8"?>
<p:tagLst xmlns:p="http://schemas.openxmlformats.org/presentationml/2006/main">
  <p:tag name="MH_OLD_SHAPE_ID" val="160"/>
  <p:tag name="REFSHAPE" val="105553146493688"/>
</p:tagLst>
</file>

<file path=ppt/tags/tag2401.xml><?xml version="1.0" encoding="utf-8"?>
<p:tagLst xmlns:p="http://schemas.openxmlformats.org/presentationml/2006/main">
  <p:tag name="MH_OLD_SHAPE_ID" val="161"/>
  <p:tag name="REFSHAPE" val="105553146494136"/>
</p:tagLst>
</file>

<file path=ppt/tags/tag2402.xml><?xml version="1.0" encoding="utf-8"?>
<p:tagLst xmlns:p="http://schemas.openxmlformats.org/presentationml/2006/main">
  <p:tag name="MH_OLD_SHAPE_ID" val="162"/>
  <p:tag name="REFSHAPE" val="105553146494584"/>
</p:tagLst>
</file>

<file path=ppt/tags/tag2403.xml><?xml version="1.0" encoding="utf-8"?>
<p:tagLst xmlns:p="http://schemas.openxmlformats.org/presentationml/2006/main">
  <p:tag name="MH_OLD_SHAPE_ID" val="163"/>
  <p:tag name="REFSHAPE" val="105553146495064"/>
</p:tagLst>
</file>

<file path=ppt/tags/tag2404.xml><?xml version="1.0" encoding="utf-8"?>
<p:tagLst xmlns:p="http://schemas.openxmlformats.org/presentationml/2006/main">
  <p:tag name="MH_OLD_SHAPE_ID" val="164"/>
  <p:tag name="REFSHAPE" val="105553146495512"/>
</p:tagLst>
</file>

<file path=ppt/tags/tag2405.xml><?xml version="1.0" encoding="utf-8"?>
<p:tagLst xmlns:p="http://schemas.openxmlformats.org/presentationml/2006/main">
  <p:tag name="MH_OLD_SHAPE_ID" val="165"/>
  <p:tag name="REFSHAPE" val="105553146495960"/>
</p:tagLst>
</file>

<file path=ppt/tags/tag2406.xml><?xml version="1.0" encoding="utf-8"?>
<p:tagLst xmlns:p="http://schemas.openxmlformats.org/presentationml/2006/main">
  <p:tag name="MH_OLD_SHAPE_ID" val="166"/>
  <p:tag name="REFSHAPE" val="105553146496408"/>
</p:tagLst>
</file>

<file path=ppt/tags/tag2407.xml><?xml version="1.0" encoding="utf-8"?>
<p:tagLst xmlns:p="http://schemas.openxmlformats.org/presentationml/2006/main">
  <p:tag name="MH_OLD_SHAPE_ID" val="167"/>
  <p:tag name="REFSHAPE" val="105553146496856"/>
</p:tagLst>
</file>

<file path=ppt/tags/tag2408.xml><?xml version="1.0" encoding="utf-8"?>
<p:tagLst xmlns:p="http://schemas.openxmlformats.org/presentationml/2006/main">
  <p:tag name="MH_OLD_SHAPE_ID" val="168"/>
  <p:tag name="REFSHAPE" val="105553146497304"/>
</p:tagLst>
</file>

<file path=ppt/tags/tag2409.xml><?xml version="1.0" encoding="utf-8"?>
<p:tagLst xmlns:p="http://schemas.openxmlformats.org/presentationml/2006/main">
  <p:tag name="MH_OLD_SHAPE_ID" val="169"/>
  <p:tag name="REFSHAPE" val="105553146497752"/>
</p:tagLst>
</file>

<file path=ppt/tags/tag241.xml><?xml version="1.0" encoding="utf-8"?>
<p:tagLst xmlns:p="http://schemas.openxmlformats.org/presentationml/2006/main">
  <p:tag name="MH_OLD_SHAPE_ID" val="172"/>
  <p:tag name="REFSHAPE" val="105553145402040"/>
</p:tagLst>
</file>

<file path=ppt/tags/tag2410.xml><?xml version="1.0" encoding="utf-8"?>
<p:tagLst xmlns:p="http://schemas.openxmlformats.org/presentationml/2006/main">
  <p:tag name="MH_OLD_SHAPE_ID" val="170"/>
  <p:tag name="REFSHAPE" val="105553146498200"/>
</p:tagLst>
</file>

<file path=ppt/tags/tag2411.xml><?xml version="1.0" encoding="utf-8"?>
<p:tagLst xmlns:p="http://schemas.openxmlformats.org/presentationml/2006/main">
  <p:tag name="MH_OLD_SHAPE_ID" val="171"/>
  <p:tag name="REFSHAPE" val="105553146498648"/>
</p:tagLst>
</file>

<file path=ppt/tags/tag2412.xml><?xml version="1.0" encoding="utf-8"?>
<p:tagLst xmlns:p="http://schemas.openxmlformats.org/presentationml/2006/main">
  <p:tag name="MH_OLD_SHAPE_ID" val="172"/>
  <p:tag name="REFSHAPE" val="105553146499096"/>
</p:tagLst>
</file>

<file path=ppt/tags/tag2413.xml><?xml version="1.0" encoding="utf-8"?>
<p:tagLst xmlns:p="http://schemas.openxmlformats.org/presentationml/2006/main">
  <p:tag name="MH_OLD_SHAPE_ID" val="173"/>
  <p:tag name="REFSHAPE" val="105553146499544"/>
</p:tagLst>
</file>

<file path=ppt/tags/tag2414.xml><?xml version="1.0" encoding="utf-8"?>
<p:tagLst xmlns:p="http://schemas.openxmlformats.org/presentationml/2006/main">
  <p:tag name="MH_OLD_SHAPE_ID" val="174"/>
  <p:tag name="REFSHAPE" val="105553146499992"/>
</p:tagLst>
</file>

<file path=ppt/tags/tag2415.xml><?xml version="1.0" encoding="utf-8"?>
<p:tagLst xmlns:p="http://schemas.openxmlformats.org/presentationml/2006/main">
  <p:tag name="MH_OLD_SHAPE_ID" val="175"/>
  <p:tag name="REFSHAPE" val="105553146500440"/>
</p:tagLst>
</file>

<file path=ppt/tags/tag2416.xml><?xml version="1.0" encoding="utf-8"?>
<p:tagLst xmlns:p="http://schemas.openxmlformats.org/presentationml/2006/main">
  <p:tag name="MH_OLD_SHAPE_ID" val="148"/>
  <p:tag name="REFSHAPE" val="105553146500888"/>
</p:tagLst>
</file>

<file path=ppt/tags/tag2417.xml><?xml version="1.0" encoding="utf-8"?>
<p:tagLst xmlns:p="http://schemas.openxmlformats.org/presentationml/2006/main">
  <p:tag name="MH_OLD_SHAPE_ID" val="149"/>
  <p:tag name="REFSHAPE" val="105553146501336"/>
</p:tagLst>
</file>

<file path=ppt/tags/tag2418.xml><?xml version="1.0" encoding="utf-8"?>
<p:tagLst xmlns:p="http://schemas.openxmlformats.org/presentationml/2006/main">
  <p:tag name="MH_OLD_SHAPE_ID" val="150"/>
  <p:tag name="REFSHAPE" val="105553146501784"/>
</p:tagLst>
</file>

<file path=ppt/tags/tag2419.xml><?xml version="1.0" encoding="utf-8"?>
<p:tagLst xmlns:p="http://schemas.openxmlformats.org/presentationml/2006/main">
  <p:tag name="MH_OLD_SHAPE_ID" val="151"/>
  <p:tag name="REFSHAPE" val="105553146502232"/>
</p:tagLst>
</file>

<file path=ppt/tags/tag242.xml><?xml version="1.0" encoding="utf-8"?>
<p:tagLst xmlns:p="http://schemas.openxmlformats.org/presentationml/2006/main">
  <p:tag name="MH_OLD_SHAPE_ID" val="173"/>
  <p:tag name="REFSHAPE" val="105553145402488"/>
</p:tagLst>
</file>

<file path=ppt/tags/tag2420.xml><?xml version="1.0" encoding="utf-8"?>
<p:tagLst xmlns:p="http://schemas.openxmlformats.org/presentationml/2006/main">
  <p:tag name="MH_OLD_SHAPE_ID" val="152"/>
  <p:tag name="REFSHAPE" val="105553146502680"/>
</p:tagLst>
</file>

<file path=ppt/tags/tag2421.xml><?xml version="1.0" encoding="utf-8"?>
<p:tagLst xmlns:p="http://schemas.openxmlformats.org/presentationml/2006/main">
  <p:tag name="MH_OLD_SHAPE_ID" val="153"/>
  <p:tag name="REFSHAPE" val="105553146503128"/>
</p:tagLst>
</file>

<file path=ppt/tags/tag2422.xml><?xml version="1.0" encoding="utf-8"?>
<p:tagLst xmlns:p="http://schemas.openxmlformats.org/presentationml/2006/main">
  <p:tag name="MH_OLD_SHAPE_ID" val="154"/>
  <p:tag name="REFSHAPE" val="105553146503576"/>
</p:tagLst>
</file>

<file path=ppt/tags/tag2423.xml><?xml version="1.0" encoding="utf-8"?>
<p:tagLst xmlns:p="http://schemas.openxmlformats.org/presentationml/2006/main">
  <p:tag name="MH_OLD_SHAPE_ID" val="155"/>
  <p:tag name="REFSHAPE" val="105553146504024"/>
</p:tagLst>
</file>

<file path=ppt/tags/tag2424.xml><?xml version="1.0" encoding="utf-8"?>
<p:tagLst xmlns:p="http://schemas.openxmlformats.org/presentationml/2006/main">
  <p:tag name="MH_OLD_SHAPE_ID" val="156"/>
  <p:tag name="REFSHAPE" val="105553146504472"/>
</p:tagLst>
</file>

<file path=ppt/tags/tag2425.xml><?xml version="1.0" encoding="utf-8"?>
<p:tagLst xmlns:p="http://schemas.openxmlformats.org/presentationml/2006/main">
  <p:tag name="MH_OLD_SHAPE_ID" val="157"/>
  <p:tag name="REFSHAPE" val="105553146504920"/>
</p:tagLst>
</file>

<file path=ppt/tags/tag2426.xml><?xml version="1.0" encoding="utf-8"?>
<p:tagLst xmlns:p="http://schemas.openxmlformats.org/presentationml/2006/main">
  <p:tag name="MH_OLD_SHAPE_ID" val="158"/>
  <p:tag name="REFSHAPE" val="105553146505368"/>
</p:tagLst>
</file>

<file path=ppt/tags/tag2427.xml><?xml version="1.0" encoding="utf-8"?>
<p:tagLst xmlns:p="http://schemas.openxmlformats.org/presentationml/2006/main">
  <p:tag name="MH_OLD_SHAPE_ID" val="159"/>
  <p:tag name="REFSHAPE" val="105553146505816"/>
</p:tagLst>
</file>

<file path=ppt/tags/tag2428.xml><?xml version="1.0" encoding="utf-8"?>
<p:tagLst xmlns:p="http://schemas.openxmlformats.org/presentationml/2006/main">
  <p:tag name="MH_OLD_SHAPE_ID" val="125"/>
  <p:tag name="REFSHAPE" val="105553146506264"/>
</p:tagLst>
</file>

<file path=ppt/tags/tag2429.xml><?xml version="1.0" encoding="utf-8"?>
<p:tagLst xmlns:p="http://schemas.openxmlformats.org/presentationml/2006/main">
  <p:tag name="MH_OLD_SHAPE_ID" val="126"/>
  <p:tag name="REFSHAPE" val="105553146506712"/>
</p:tagLst>
</file>

<file path=ppt/tags/tag243.xml><?xml version="1.0" encoding="utf-8"?>
<p:tagLst xmlns:p="http://schemas.openxmlformats.org/presentationml/2006/main">
  <p:tag name="MH_OLD_SHAPE_ID" val="174"/>
  <p:tag name="REFSHAPE" val="105553145402936"/>
</p:tagLst>
</file>

<file path=ppt/tags/tag2430.xml><?xml version="1.0" encoding="utf-8"?>
<p:tagLst xmlns:p="http://schemas.openxmlformats.org/presentationml/2006/main">
  <p:tag name="MH_OLD_SHAPE_ID" val="127"/>
  <p:tag name="REFSHAPE" val="105553146507160"/>
</p:tagLst>
</file>

<file path=ppt/tags/tag2431.xml><?xml version="1.0" encoding="utf-8"?>
<p:tagLst xmlns:p="http://schemas.openxmlformats.org/presentationml/2006/main">
  <p:tag name="MH_OLD_SHAPE_ID" val="128"/>
  <p:tag name="REFSHAPE" val="105553146507608"/>
</p:tagLst>
</file>

<file path=ppt/tags/tag2432.xml><?xml version="1.0" encoding="utf-8"?>
<p:tagLst xmlns:p="http://schemas.openxmlformats.org/presentationml/2006/main">
  <p:tag name="MH_OLD_SHAPE_ID" val="129"/>
  <p:tag name="REFSHAPE" val="105553146508056"/>
</p:tagLst>
</file>

<file path=ppt/tags/tag2433.xml><?xml version="1.0" encoding="utf-8"?>
<p:tagLst xmlns:p="http://schemas.openxmlformats.org/presentationml/2006/main">
  <p:tag name="MH_OLD_SHAPE_ID" val="130"/>
  <p:tag name="REFSHAPE" val="105553146508504"/>
</p:tagLst>
</file>

<file path=ppt/tags/tag2434.xml><?xml version="1.0" encoding="utf-8"?>
<p:tagLst xmlns:p="http://schemas.openxmlformats.org/presentationml/2006/main">
  <p:tag name="MH_OLD_SHAPE_ID" val="131"/>
  <p:tag name="REFSHAPE" val="105553146508952"/>
</p:tagLst>
</file>

<file path=ppt/tags/tag2435.xml><?xml version="1.0" encoding="utf-8"?>
<p:tagLst xmlns:p="http://schemas.openxmlformats.org/presentationml/2006/main">
  <p:tag name="MH_OLD_SHAPE_ID" val="132"/>
  <p:tag name="REFSHAPE" val="105553146509400"/>
</p:tagLst>
</file>

<file path=ppt/tags/tag2436.xml><?xml version="1.0" encoding="utf-8"?>
<p:tagLst xmlns:p="http://schemas.openxmlformats.org/presentationml/2006/main">
  <p:tag name="MH_OLD_SHAPE_ID" val="133"/>
  <p:tag name="REFSHAPE" val="105553146509848"/>
</p:tagLst>
</file>

<file path=ppt/tags/tag2437.xml><?xml version="1.0" encoding="utf-8"?>
<p:tagLst xmlns:p="http://schemas.openxmlformats.org/presentationml/2006/main">
  <p:tag name="MH_OLD_SHAPE_ID" val="134"/>
  <p:tag name="REFSHAPE" val="105553146510296"/>
</p:tagLst>
</file>

<file path=ppt/tags/tag2438.xml><?xml version="1.0" encoding="utf-8"?>
<p:tagLst xmlns:p="http://schemas.openxmlformats.org/presentationml/2006/main">
  <p:tag name="MH_OLD_SHAPE_ID" val="135"/>
  <p:tag name="REFSHAPE" val="105553146510744"/>
</p:tagLst>
</file>

<file path=ppt/tags/tag2439.xml><?xml version="1.0" encoding="utf-8"?>
<p:tagLst xmlns:p="http://schemas.openxmlformats.org/presentationml/2006/main">
  <p:tag name="MH_OLD_SHAPE_ID" val="136"/>
  <p:tag name="REFSHAPE" val="105553146511192"/>
</p:tagLst>
</file>

<file path=ppt/tags/tag244.xml><?xml version="1.0" encoding="utf-8"?>
<p:tagLst xmlns:p="http://schemas.openxmlformats.org/presentationml/2006/main">
  <p:tag name="MH_OLD_SHAPE_ID" val="175"/>
  <p:tag name="REFSHAPE" val="105553145403384"/>
</p:tagLst>
</file>

<file path=ppt/tags/tag2440.xml><?xml version="1.0" encoding="utf-8"?>
<p:tagLst xmlns:p="http://schemas.openxmlformats.org/presentationml/2006/main">
  <p:tag name="MH_OLD_SHAPE_ID" val="137"/>
  <p:tag name="REFSHAPE" val="105553146511672"/>
</p:tagLst>
</file>

<file path=ppt/tags/tag2441.xml><?xml version="1.0" encoding="utf-8"?>
<p:tagLst xmlns:p="http://schemas.openxmlformats.org/presentationml/2006/main">
  <p:tag name="MH_OLD_SHAPE_ID" val="138"/>
  <p:tag name="REFSHAPE" val="105553146512120"/>
</p:tagLst>
</file>

<file path=ppt/tags/tag2442.xml><?xml version="1.0" encoding="utf-8"?>
<p:tagLst xmlns:p="http://schemas.openxmlformats.org/presentationml/2006/main">
  <p:tag name="MH_OLD_SHAPE_ID" val="139"/>
  <p:tag name="REFSHAPE" val="105553146512568"/>
</p:tagLst>
</file>

<file path=ppt/tags/tag2443.xml><?xml version="1.0" encoding="utf-8"?>
<p:tagLst xmlns:p="http://schemas.openxmlformats.org/presentationml/2006/main">
  <p:tag name="MH_OLD_SHAPE_ID" val="140"/>
  <p:tag name="REFSHAPE" val="105553146513016"/>
</p:tagLst>
</file>

<file path=ppt/tags/tag2444.xml><?xml version="1.0" encoding="utf-8"?>
<p:tagLst xmlns:p="http://schemas.openxmlformats.org/presentationml/2006/main">
  <p:tag name="MH_OLD_SHAPE_ID" val="141"/>
  <p:tag name="REFSHAPE" val="105553146513464"/>
</p:tagLst>
</file>

<file path=ppt/tags/tag2445.xml><?xml version="1.0" encoding="utf-8"?>
<p:tagLst xmlns:p="http://schemas.openxmlformats.org/presentationml/2006/main">
  <p:tag name="MH_OLD_SHAPE_ID" val="142"/>
  <p:tag name="REFSHAPE" val="105553146513912"/>
</p:tagLst>
</file>

<file path=ppt/tags/tag2446.xml><?xml version="1.0" encoding="utf-8"?>
<p:tagLst xmlns:p="http://schemas.openxmlformats.org/presentationml/2006/main">
  <p:tag name="MH_OLD_SHAPE_ID" val="143"/>
  <p:tag name="REFSHAPE" val="105553146514360"/>
</p:tagLst>
</file>

<file path=ppt/tags/tag2447.xml><?xml version="1.0" encoding="utf-8"?>
<p:tagLst xmlns:p="http://schemas.openxmlformats.org/presentationml/2006/main">
  <p:tag name="MH_OLD_SHAPE_ID" val="144"/>
  <p:tag name="REFSHAPE" val="105553146514808"/>
</p:tagLst>
</file>

<file path=ppt/tags/tag2448.xml><?xml version="1.0" encoding="utf-8"?>
<p:tagLst xmlns:p="http://schemas.openxmlformats.org/presentationml/2006/main">
  <p:tag name="MH_OLD_SHAPE_ID" val="145"/>
  <p:tag name="REFSHAPE" val="105553146515256"/>
</p:tagLst>
</file>

<file path=ppt/tags/tag2449.xml><?xml version="1.0" encoding="utf-8"?>
<p:tagLst xmlns:p="http://schemas.openxmlformats.org/presentationml/2006/main">
  <p:tag name="MH_OLD_SHAPE_ID" val="146"/>
  <p:tag name="REFSHAPE" val="105553146515704"/>
</p:tagLst>
</file>

<file path=ppt/tags/tag245.xml><?xml version="1.0" encoding="utf-8"?>
<p:tagLst xmlns:p="http://schemas.openxmlformats.org/presentationml/2006/main">
  <p:tag name="MH_OLD_SHAPE_ID" val="148"/>
  <p:tag name="REFSHAPE" val="105553145403832"/>
</p:tagLst>
</file>

<file path=ppt/tags/tag2450.xml><?xml version="1.0" encoding="utf-8"?>
<p:tagLst xmlns:p="http://schemas.openxmlformats.org/presentationml/2006/main">
  <p:tag name="MH_OLD_SHAPE_ID" val="147"/>
  <p:tag name="REFSHAPE" val="105553146516152"/>
</p:tagLst>
</file>

<file path=ppt/tags/tag2451.xml><?xml version="1.0" encoding="utf-8"?>
<p:tagLst xmlns:p="http://schemas.openxmlformats.org/presentationml/2006/main">
  <p:tag name="MH_OLD_SHAPE_ID" val="176"/>
  <p:tag name="REFSHAPE" val="105553146516600"/>
</p:tagLst>
</file>

<file path=ppt/tags/tag2452.xml><?xml version="1.0" encoding="utf-8"?>
<p:tagLst xmlns:p="http://schemas.openxmlformats.org/presentationml/2006/main">
  <p:tag name="MH_OLD_SHAPE_ID" val="178"/>
  <p:tag name="REFSHAPE" val="105553146516824"/>
</p:tagLst>
</file>

<file path=ppt/tags/tag2453.xml><?xml version="1.0" encoding="utf-8"?>
<p:tagLst xmlns:p="http://schemas.openxmlformats.org/presentationml/2006/main">
  <p:tag name="MH_OLD_SHAPE_ID" val="179"/>
  <p:tag name="REFSHAPE" val="105553146517048"/>
</p:tagLst>
</file>

<file path=ppt/tags/tag2454.xml><?xml version="1.0" encoding="utf-8"?>
<p:tagLst xmlns:p="http://schemas.openxmlformats.org/presentationml/2006/main">
  <p:tag name="MH_OLD_SHAPE_ID" val="61"/>
  <p:tag name="REFSHAPE" val="105553146517272"/>
</p:tagLst>
</file>

<file path=ppt/tags/tag2455.xml><?xml version="1.0" encoding="utf-8"?>
<p:tagLst xmlns:p="http://schemas.openxmlformats.org/presentationml/2006/main">
  <p:tag name="MH_OLD_SHAPE_ID" val="63"/>
  <p:tag name="REFSHAPE" val="105553146517496"/>
</p:tagLst>
</file>

<file path=ppt/tags/tag2456.xml><?xml version="1.0" encoding="utf-8"?>
<p:tagLst xmlns:p="http://schemas.openxmlformats.org/presentationml/2006/main">
  <p:tag name="MH_OLD_SHAPE_ID" val="2"/>
  <p:tag name="REFSHAPE" val="105553146517720"/>
</p:tagLst>
</file>

<file path=ppt/tags/tag2457.xml><?xml version="1.0" encoding="utf-8"?>
<p:tagLst xmlns:p="http://schemas.openxmlformats.org/presentationml/2006/main">
  <p:tag name="MH_OLD_SHAPE_ID" val="160"/>
  <p:tag name="REFSHAPE" val="105553146517944"/>
</p:tagLst>
</file>

<file path=ppt/tags/tag2458.xml><?xml version="1.0" encoding="utf-8"?>
<p:tagLst xmlns:p="http://schemas.openxmlformats.org/presentationml/2006/main">
  <p:tag name="MH_OLD_SHAPE_ID" val="161"/>
  <p:tag name="REFSHAPE" val="105553146518392"/>
</p:tagLst>
</file>

<file path=ppt/tags/tag2459.xml><?xml version="1.0" encoding="utf-8"?>
<p:tagLst xmlns:p="http://schemas.openxmlformats.org/presentationml/2006/main">
  <p:tag name="MH_OLD_SHAPE_ID" val="162"/>
  <p:tag name="REFSHAPE" val="105553146518840"/>
</p:tagLst>
</file>

<file path=ppt/tags/tag246.xml><?xml version="1.0" encoding="utf-8"?>
<p:tagLst xmlns:p="http://schemas.openxmlformats.org/presentationml/2006/main">
  <p:tag name="MH_OLD_SHAPE_ID" val="149"/>
  <p:tag name="REFSHAPE" val="105553145404280"/>
</p:tagLst>
</file>

<file path=ppt/tags/tag2460.xml><?xml version="1.0" encoding="utf-8"?>
<p:tagLst xmlns:p="http://schemas.openxmlformats.org/presentationml/2006/main">
  <p:tag name="MH_OLD_SHAPE_ID" val="163"/>
  <p:tag name="REFSHAPE" val="105553146519288"/>
</p:tagLst>
</file>

<file path=ppt/tags/tag2461.xml><?xml version="1.0" encoding="utf-8"?>
<p:tagLst xmlns:p="http://schemas.openxmlformats.org/presentationml/2006/main">
  <p:tag name="MH_OLD_SHAPE_ID" val="164"/>
  <p:tag name="REFSHAPE" val="105553146519736"/>
</p:tagLst>
</file>

<file path=ppt/tags/tag2462.xml><?xml version="1.0" encoding="utf-8"?>
<p:tagLst xmlns:p="http://schemas.openxmlformats.org/presentationml/2006/main">
  <p:tag name="MH_OLD_SHAPE_ID" val="165"/>
  <p:tag name="REFSHAPE" val="105553146520184"/>
</p:tagLst>
</file>

<file path=ppt/tags/tag2463.xml><?xml version="1.0" encoding="utf-8"?>
<p:tagLst xmlns:p="http://schemas.openxmlformats.org/presentationml/2006/main">
  <p:tag name="MH_OLD_SHAPE_ID" val="166"/>
  <p:tag name="REFSHAPE" val="105553146520632"/>
</p:tagLst>
</file>

<file path=ppt/tags/tag2464.xml><?xml version="1.0" encoding="utf-8"?>
<p:tagLst xmlns:p="http://schemas.openxmlformats.org/presentationml/2006/main">
  <p:tag name="MH_OLD_SHAPE_ID" val="167"/>
  <p:tag name="REFSHAPE" val="105553146521080"/>
</p:tagLst>
</file>

<file path=ppt/tags/tag2465.xml><?xml version="1.0" encoding="utf-8"?>
<p:tagLst xmlns:p="http://schemas.openxmlformats.org/presentationml/2006/main">
  <p:tag name="MH_OLD_SHAPE_ID" val="168"/>
  <p:tag name="REFSHAPE" val="105553146521528"/>
</p:tagLst>
</file>

<file path=ppt/tags/tag2466.xml><?xml version="1.0" encoding="utf-8"?>
<p:tagLst xmlns:p="http://schemas.openxmlformats.org/presentationml/2006/main">
  <p:tag name="MH_OLD_SHAPE_ID" val="169"/>
  <p:tag name="REFSHAPE" val="105553146521976"/>
</p:tagLst>
</file>

<file path=ppt/tags/tag2467.xml><?xml version="1.0" encoding="utf-8"?>
<p:tagLst xmlns:p="http://schemas.openxmlformats.org/presentationml/2006/main">
  <p:tag name="MH_OLD_SHAPE_ID" val="170"/>
  <p:tag name="REFSHAPE" val="105553146522424"/>
</p:tagLst>
</file>

<file path=ppt/tags/tag2468.xml><?xml version="1.0" encoding="utf-8"?>
<p:tagLst xmlns:p="http://schemas.openxmlformats.org/presentationml/2006/main">
  <p:tag name="MH_OLD_SHAPE_ID" val="171"/>
  <p:tag name="REFSHAPE" val="105553146522872"/>
</p:tagLst>
</file>

<file path=ppt/tags/tag2469.xml><?xml version="1.0" encoding="utf-8"?>
<p:tagLst xmlns:p="http://schemas.openxmlformats.org/presentationml/2006/main">
  <p:tag name="MH_OLD_SHAPE_ID" val="172"/>
  <p:tag name="REFSHAPE" val="105553146523320"/>
</p:tagLst>
</file>

<file path=ppt/tags/tag247.xml><?xml version="1.0" encoding="utf-8"?>
<p:tagLst xmlns:p="http://schemas.openxmlformats.org/presentationml/2006/main">
  <p:tag name="MH_OLD_SHAPE_ID" val="150"/>
  <p:tag name="REFSHAPE" val="105553145404728"/>
</p:tagLst>
</file>

<file path=ppt/tags/tag2470.xml><?xml version="1.0" encoding="utf-8"?>
<p:tagLst xmlns:p="http://schemas.openxmlformats.org/presentationml/2006/main">
  <p:tag name="MH_OLD_SHAPE_ID" val="173"/>
  <p:tag name="REFSHAPE" val="105553146523768"/>
</p:tagLst>
</file>

<file path=ppt/tags/tag2471.xml><?xml version="1.0" encoding="utf-8"?>
<p:tagLst xmlns:p="http://schemas.openxmlformats.org/presentationml/2006/main">
  <p:tag name="MH_OLD_SHAPE_ID" val="174"/>
  <p:tag name="REFSHAPE" val="105553146524216"/>
</p:tagLst>
</file>

<file path=ppt/tags/tag2472.xml><?xml version="1.0" encoding="utf-8"?>
<p:tagLst xmlns:p="http://schemas.openxmlformats.org/presentationml/2006/main">
  <p:tag name="MH_OLD_SHAPE_ID" val="175"/>
  <p:tag name="REFSHAPE" val="105553146524664"/>
</p:tagLst>
</file>

<file path=ppt/tags/tag2473.xml><?xml version="1.0" encoding="utf-8"?>
<p:tagLst xmlns:p="http://schemas.openxmlformats.org/presentationml/2006/main">
  <p:tag name="MH_OLD_SHAPE_ID" val="148"/>
  <p:tag name="REFSHAPE" val="105553146525112"/>
</p:tagLst>
</file>

<file path=ppt/tags/tag2474.xml><?xml version="1.0" encoding="utf-8"?>
<p:tagLst xmlns:p="http://schemas.openxmlformats.org/presentationml/2006/main">
  <p:tag name="MH_OLD_SHAPE_ID" val="149"/>
  <p:tag name="REFSHAPE" val="105553146525560"/>
</p:tagLst>
</file>

<file path=ppt/tags/tag2475.xml><?xml version="1.0" encoding="utf-8"?>
<p:tagLst xmlns:p="http://schemas.openxmlformats.org/presentationml/2006/main">
  <p:tag name="MH_OLD_SHAPE_ID" val="150"/>
  <p:tag name="REFSHAPE" val="105553146526008"/>
</p:tagLst>
</file>

<file path=ppt/tags/tag2476.xml><?xml version="1.0" encoding="utf-8"?>
<p:tagLst xmlns:p="http://schemas.openxmlformats.org/presentationml/2006/main">
  <p:tag name="MH_OLD_SHAPE_ID" val="151"/>
  <p:tag name="REFSHAPE" val="105553146526456"/>
</p:tagLst>
</file>

<file path=ppt/tags/tag2477.xml><?xml version="1.0" encoding="utf-8"?>
<p:tagLst xmlns:p="http://schemas.openxmlformats.org/presentationml/2006/main">
  <p:tag name="MH_OLD_SHAPE_ID" val="152"/>
  <p:tag name="REFSHAPE" val="105553146526904"/>
</p:tagLst>
</file>

<file path=ppt/tags/tag2478.xml><?xml version="1.0" encoding="utf-8"?>
<p:tagLst xmlns:p="http://schemas.openxmlformats.org/presentationml/2006/main">
  <p:tag name="MH_OLD_SHAPE_ID" val="153"/>
  <p:tag name="REFSHAPE" val="105553146527352"/>
</p:tagLst>
</file>

<file path=ppt/tags/tag2479.xml><?xml version="1.0" encoding="utf-8"?>
<p:tagLst xmlns:p="http://schemas.openxmlformats.org/presentationml/2006/main">
  <p:tag name="MH_OLD_SHAPE_ID" val="154"/>
  <p:tag name="REFSHAPE" val="105553146527832"/>
</p:tagLst>
</file>

<file path=ppt/tags/tag248.xml><?xml version="1.0" encoding="utf-8"?>
<p:tagLst xmlns:p="http://schemas.openxmlformats.org/presentationml/2006/main">
  <p:tag name="MH_OLD_SHAPE_ID" val="151"/>
  <p:tag name="REFSHAPE" val="105553145405176"/>
</p:tagLst>
</file>

<file path=ppt/tags/tag2480.xml><?xml version="1.0" encoding="utf-8"?>
<p:tagLst xmlns:p="http://schemas.openxmlformats.org/presentationml/2006/main">
  <p:tag name="MH_OLD_SHAPE_ID" val="155"/>
  <p:tag name="REFSHAPE" val="105553146528280"/>
</p:tagLst>
</file>

<file path=ppt/tags/tag2481.xml><?xml version="1.0" encoding="utf-8"?>
<p:tagLst xmlns:p="http://schemas.openxmlformats.org/presentationml/2006/main">
  <p:tag name="MH_OLD_SHAPE_ID" val="156"/>
  <p:tag name="REFSHAPE" val="105553146528728"/>
</p:tagLst>
</file>

<file path=ppt/tags/tag2482.xml><?xml version="1.0" encoding="utf-8"?>
<p:tagLst xmlns:p="http://schemas.openxmlformats.org/presentationml/2006/main">
  <p:tag name="MH_OLD_SHAPE_ID" val="157"/>
  <p:tag name="REFSHAPE" val="105553146529176"/>
</p:tagLst>
</file>

<file path=ppt/tags/tag2483.xml><?xml version="1.0" encoding="utf-8"?>
<p:tagLst xmlns:p="http://schemas.openxmlformats.org/presentationml/2006/main">
  <p:tag name="MH_OLD_SHAPE_ID" val="158"/>
  <p:tag name="REFSHAPE" val="105553146529624"/>
</p:tagLst>
</file>

<file path=ppt/tags/tag2484.xml><?xml version="1.0" encoding="utf-8"?>
<p:tagLst xmlns:p="http://schemas.openxmlformats.org/presentationml/2006/main">
  <p:tag name="MH_OLD_SHAPE_ID" val="159"/>
  <p:tag name="REFSHAPE" val="105553146530072"/>
</p:tagLst>
</file>

<file path=ppt/tags/tag2485.xml><?xml version="1.0" encoding="utf-8"?>
<p:tagLst xmlns:p="http://schemas.openxmlformats.org/presentationml/2006/main">
  <p:tag name="MH_OLD_SHAPE_ID" val="125"/>
  <p:tag name="REFSHAPE" val="105553146530520"/>
</p:tagLst>
</file>

<file path=ppt/tags/tag2486.xml><?xml version="1.0" encoding="utf-8"?>
<p:tagLst xmlns:p="http://schemas.openxmlformats.org/presentationml/2006/main">
  <p:tag name="MH_OLD_SHAPE_ID" val="126"/>
  <p:tag name="REFSHAPE" val="105553146530968"/>
</p:tagLst>
</file>

<file path=ppt/tags/tag2487.xml><?xml version="1.0" encoding="utf-8"?>
<p:tagLst xmlns:p="http://schemas.openxmlformats.org/presentationml/2006/main">
  <p:tag name="MH_OLD_SHAPE_ID" val="127"/>
  <p:tag name="REFSHAPE" val="105553146531416"/>
</p:tagLst>
</file>

<file path=ppt/tags/tag2488.xml><?xml version="1.0" encoding="utf-8"?>
<p:tagLst xmlns:p="http://schemas.openxmlformats.org/presentationml/2006/main">
  <p:tag name="MH_OLD_SHAPE_ID" val="128"/>
  <p:tag name="REFSHAPE" val="105553146531864"/>
</p:tagLst>
</file>

<file path=ppt/tags/tag2489.xml><?xml version="1.0" encoding="utf-8"?>
<p:tagLst xmlns:p="http://schemas.openxmlformats.org/presentationml/2006/main">
  <p:tag name="MH_OLD_SHAPE_ID" val="129"/>
  <p:tag name="REFSHAPE" val="105553146532312"/>
</p:tagLst>
</file>

<file path=ppt/tags/tag249.xml><?xml version="1.0" encoding="utf-8"?>
<p:tagLst xmlns:p="http://schemas.openxmlformats.org/presentationml/2006/main">
  <p:tag name="MH_OLD_SHAPE_ID" val="152"/>
  <p:tag name="REFSHAPE" val="105553145405624"/>
</p:tagLst>
</file>

<file path=ppt/tags/tag2490.xml><?xml version="1.0" encoding="utf-8"?>
<p:tagLst xmlns:p="http://schemas.openxmlformats.org/presentationml/2006/main">
  <p:tag name="MH_OLD_SHAPE_ID" val="130"/>
  <p:tag name="REFSHAPE" val="105553146532760"/>
</p:tagLst>
</file>

<file path=ppt/tags/tag2491.xml><?xml version="1.0" encoding="utf-8"?>
<p:tagLst xmlns:p="http://schemas.openxmlformats.org/presentationml/2006/main">
  <p:tag name="MH_OLD_SHAPE_ID" val="131"/>
  <p:tag name="REFSHAPE" val="105553146533208"/>
</p:tagLst>
</file>

<file path=ppt/tags/tag2492.xml><?xml version="1.0" encoding="utf-8"?>
<p:tagLst xmlns:p="http://schemas.openxmlformats.org/presentationml/2006/main">
  <p:tag name="MH_OLD_SHAPE_ID" val="132"/>
  <p:tag name="REFSHAPE" val="105553146533656"/>
</p:tagLst>
</file>

<file path=ppt/tags/tag2493.xml><?xml version="1.0" encoding="utf-8"?>
<p:tagLst xmlns:p="http://schemas.openxmlformats.org/presentationml/2006/main">
  <p:tag name="MH_OLD_SHAPE_ID" val="133"/>
  <p:tag name="REFSHAPE" val="105553146534104"/>
</p:tagLst>
</file>

<file path=ppt/tags/tag2494.xml><?xml version="1.0" encoding="utf-8"?>
<p:tagLst xmlns:p="http://schemas.openxmlformats.org/presentationml/2006/main">
  <p:tag name="MH_OLD_SHAPE_ID" val="134"/>
  <p:tag name="REFSHAPE" val="105553146534552"/>
</p:tagLst>
</file>

<file path=ppt/tags/tag2495.xml><?xml version="1.0" encoding="utf-8"?>
<p:tagLst xmlns:p="http://schemas.openxmlformats.org/presentationml/2006/main">
  <p:tag name="MH_OLD_SHAPE_ID" val="135"/>
  <p:tag name="REFSHAPE" val="105553146535000"/>
</p:tagLst>
</file>

<file path=ppt/tags/tag2496.xml><?xml version="1.0" encoding="utf-8"?>
<p:tagLst xmlns:p="http://schemas.openxmlformats.org/presentationml/2006/main">
  <p:tag name="MH_OLD_SHAPE_ID" val="136"/>
  <p:tag name="REFSHAPE" val="105553146535448"/>
</p:tagLst>
</file>

<file path=ppt/tags/tag2497.xml><?xml version="1.0" encoding="utf-8"?>
<p:tagLst xmlns:p="http://schemas.openxmlformats.org/presentationml/2006/main">
  <p:tag name="MH_OLD_SHAPE_ID" val="137"/>
  <p:tag name="REFSHAPE" val="105553146535896"/>
</p:tagLst>
</file>

<file path=ppt/tags/tag2498.xml><?xml version="1.0" encoding="utf-8"?>
<p:tagLst xmlns:p="http://schemas.openxmlformats.org/presentationml/2006/main">
  <p:tag name="MH_OLD_SHAPE_ID" val="138"/>
  <p:tag name="REFSHAPE" val="105553146536344"/>
</p:tagLst>
</file>

<file path=ppt/tags/tag2499.xml><?xml version="1.0" encoding="utf-8"?>
<p:tagLst xmlns:p="http://schemas.openxmlformats.org/presentationml/2006/main">
  <p:tag name="MH_OLD_SHAPE_ID" val="139"/>
  <p:tag name="REFSHAPE" val="105553146536792"/>
</p:tagLst>
</file>

<file path=ppt/tags/tag25.xml><?xml version="1.0" encoding="utf-8"?>
<p:tagLst xmlns:p="http://schemas.openxmlformats.org/presentationml/2006/main">
  <p:tag name="MH_OLD_SHAPE_ID" val="28"/>
  <p:tag name="REFSHAPE" val="105553145582488"/>
</p:tagLst>
</file>

<file path=ppt/tags/tag250.xml><?xml version="1.0" encoding="utf-8"?>
<p:tagLst xmlns:p="http://schemas.openxmlformats.org/presentationml/2006/main">
  <p:tag name="MH_OLD_SHAPE_ID" val="153"/>
  <p:tag name="REFSHAPE" val="105553145406072"/>
</p:tagLst>
</file>

<file path=ppt/tags/tag2500.xml><?xml version="1.0" encoding="utf-8"?>
<p:tagLst xmlns:p="http://schemas.openxmlformats.org/presentationml/2006/main">
  <p:tag name="MH_OLD_SHAPE_ID" val="140"/>
  <p:tag name="REFSHAPE" val="105553146537240"/>
</p:tagLst>
</file>

<file path=ppt/tags/tag2501.xml><?xml version="1.0" encoding="utf-8"?>
<p:tagLst xmlns:p="http://schemas.openxmlformats.org/presentationml/2006/main">
  <p:tag name="MH_OLD_SHAPE_ID" val="141"/>
  <p:tag name="REFSHAPE" val="105553146537688"/>
</p:tagLst>
</file>

<file path=ppt/tags/tag2502.xml><?xml version="1.0" encoding="utf-8"?>
<p:tagLst xmlns:p="http://schemas.openxmlformats.org/presentationml/2006/main">
  <p:tag name="MH_OLD_SHAPE_ID" val="142"/>
  <p:tag name="REFSHAPE" val="105553146538136"/>
</p:tagLst>
</file>

<file path=ppt/tags/tag2503.xml><?xml version="1.0" encoding="utf-8"?>
<p:tagLst xmlns:p="http://schemas.openxmlformats.org/presentationml/2006/main">
  <p:tag name="MH_OLD_SHAPE_ID" val="143"/>
  <p:tag name="REFSHAPE" val="105553146538584"/>
</p:tagLst>
</file>

<file path=ppt/tags/tag2504.xml><?xml version="1.0" encoding="utf-8"?>
<p:tagLst xmlns:p="http://schemas.openxmlformats.org/presentationml/2006/main">
  <p:tag name="MH_OLD_SHAPE_ID" val="144"/>
  <p:tag name="REFSHAPE" val="105553146539032"/>
</p:tagLst>
</file>

<file path=ppt/tags/tag2505.xml><?xml version="1.0" encoding="utf-8"?>
<p:tagLst xmlns:p="http://schemas.openxmlformats.org/presentationml/2006/main">
  <p:tag name="MH_OLD_SHAPE_ID" val="145"/>
  <p:tag name="REFSHAPE" val="105553146539480"/>
</p:tagLst>
</file>

<file path=ppt/tags/tag2506.xml><?xml version="1.0" encoding="utf-8"?>
<p:tagLst xmlns:p="http://schemas.openxmlformats.org/presentationml/2006/main">
  <p:tag name="MH_OLD_SHAPE_ID" val="146"/>
  <p:tag name="REFSHAPE" val="105553146539928"/>
</p:tagLst>
</file>

<file path=ppt/tags/tag2507.xml><?xml version="1.0" encoding="utf-8"?>
<p:tagLst xmlns:p="http://schemas.openxmlformats.org/presentationml/2006/main">
  <p:tag name="MH_OLD_SHAPE_ID" val="147"/>
  <p:tag name="REFSHAPE" val="105553146540376"/>
</p:tagLst>
</file>

<file path=ppt/tags/tag2508.xml><?xml version="1.0" encoding="utf-8"?>
<p:tagLst xmlns:p="http://schemas.openxmlformats.org/presentationml/2006/main">
  <p:tag name="MH_OLD_SHAPE_ID" val="178"/>
  <p:tag name="REFSHAPE" val="105553146540824"/>
</p:tagLst>
</file>

<file path=ppt/tags/tag2509.xml><?xml version="1.0" encoding="utf-8"?>
<p:tagLst xmlns:p="http://schemas.openxmlformats.org/presentationml/2006/main">
  <p:tag name="MH_OLD_SHAPE_ID" val="179"/>
  <p:tag name="REFSHAPE" val="105553146541048"/>
</p:tagLst>
</file>

<file path=ppt/tags/tag251.xml><?xml version="1.0" encoding="utf-8"?>
<p:tagLst xmlns:p="http://schemas.openxmlformats.org/presentationml/2006/main">
  <p:tag name="MH_OLD_SHAPE_ID" val="154"/>
  <p:tag name="REFSHAPE" val="105553145406520"/>
</p:tagLst>
</file>

<file path=ppt/tags/tag2510.xml><?xml version="1.0" encoding="utf-8"?>
<p:tagLst xmlns:p="http://schemas.openxmlformats.org/presentationml/2006/main">
  <p:tag name="MH_OLD_SHAPE_ID" val="61"/>
  <p:tag name="REFSHAPE" val="105553146541272"/>
</p:tagLst>
</file>

<file path=ppt/tags/tag2511.xml><?xml version="1.0" encoding="utf-8"?>
<p:tagLst xmlns:p="http://schemas.openxmlformats.org/presentationml/2006/main">
  <p:tag name="MH_OLD_SHAPE_ID" val="63"/>
  <p:tag name="REFSHAPE" val="105553146541496"/>
</p:tagLst>
</file>

<file path=ppt/tags/tag2512.xml><?xml version="1.0" encoding="utf-8"?>
<p:tagLst xmlns:p="http://schemas.openxmlformats.org/presentationml/2006/main">
  <p:tag name="MH_OLD_SHAPE_ID" val="3"/>
  <p:tag name="REFSHAPE" val="105553146541720"/>
</p:tagLst>
</file>

<file path=ppt/tags/tag2513.xml><?xml version="1.0" encoding="utf-8"?>
<p:tagLst xmlns:p="http://schemas.openxmlformats.org/presentationml/2006/main">
  <p:tag name="MH_OLD_SHAPE_ID" val="64"/>
  <p:tag name="REFSHAPE" val="105553146541944"/>
</p:tagLst>
</file>

<file path=ppt/tags/tag2514.xml><?xml version="1.0" encoding="utf-8"?>
<p:tagLst xmlns:p="http://schemas.openxmlformats.org/presentationml/2006/main">
  <p:tag name="MH_OLD_SHAPE_ID" val="66"/>
  <p:tag name="REFSHAPE" val="105553146542168"/>
</p:tagLst>
</file>

<file path=ppt/tags/tag2515.xml><?xml version="1.0" encoding="utf-8"?>
<p:tagLst xmlns:p="http://schemas.openxmlformats.org/presentationml/2006/main">
  <p:tag name="MH_OLD_SHAPE_ID" val="160"/>
  <p:tag name="REFSHAPE" val="105553146542616"/>
</p:tagLst>
</file>

<file path=ppt/tags/tag2516.xml><?xml version="1.0" encoding="utf-8"?>
<p:tagLst xmlns:p="http://schemas.openxmlformats.org/presentationml/2006/main">
  <p:tag name="MH_OLD_SHAPE_ID" val="161"/>
  <p:tag name="REFSHAPE" val="105553146543064"/>
</p:tagLst>
</file>

<file path=ppt/tags/tag2517.xml><?xml version="1.0" encoding="utf-8"?>
<p:tagLst xmlns:p="http://schemas.openxmlformats.org/presentationml/2006/main">
  <p:tag name="MH_OLD_SHAPE_ID" val="162"/>
  <p:tag name="REFSHAPE" val="105553146543512"/>
</p:tagLst>
</file>

<file path=ppt/tags/tag2518.xml><?xml version="1.0" encoding="utf-8"?>
<p:tagLst xmlns:p="http://schemas.openxmlformats.org/presentationml/2006/main">
  <p:tag name="MH_OLD_SHAPE_ID" val="163"/>
  <p:tag name="REFSHAPE" val="105553146543960"/>
</p:tagLst>
</file>

<file path=ppt/tags/tag2519.xml><?xml version="1.0" encoding="utf-8"?>
<p:tagLst xmlns:p="http://schemas.openxmlformats.org/presentationml/2006/main">
  <p:tag name="MH_OLD_SHAPE_ID" val="164"/>
  <p:tag name="REFSHAPE" val="105553146413368"/>
</p:tagLst>
</file>

<file path=ppt/tags/tag252.xml><?xml version="1.0" encoding="utf-8"?>
<p:tagLst xmlns:p="http://schemas.openxmlformats.org/presentationml/2006/main">
  <p:tag name="MH_OLD_SHAPE_ID" val="155"/>
  <p:tag name="REFSHAPE" val="105553145406968"/>
</p:tagLst>
</file>

<file path=ppt/tags/tag2520.xml><?xml version="1.0" encoding="utf-8"?>
<p:tagLst xmlns:p="http://schemas.openxmlformats.org/presentationml/2006/main">
  <p:tag name="MH_OLD_SHAPE_ID" val="165"/>
  <p:tag name="REFSHAPE" val="105553146413816"/>
</p:tagLst>
</file>

<file path=ppt/tags/tag2521.xml><?xml version="1.0" encoding="utf-8"?>
<p:tagLst xmlns:p="http://schemas.openxmlformats.org/presentationml/2006/main">
  <p:tag name="MH_OLD_SHAPE_ID" val="166"/>
  <p:tag name="REFSHAPE" val="105553146414264"/>
</p:tagLst>
</file>

<file path=ppt/tags/tag2522.xml><?xml version="1.0" encoding="utf-8"?>
<p:tagLst xmlns:p="http://schemas.openxmlformats.org/presentationml/2006/main">
  <p:tag name="MH_OLD_SHAPE_ID" val="167"/>
  <p:tag name="REFSHAPE" val="105553146414712"/>
</p:tagLst>
</file>

<file path=ppt/tags/tag2523.xml><?xml version="1.0" encoding="utf-8"?>
<p:tagLst xmlns:p="http://schemas.openxmlformats.org/presentationml/2006/main">
  <p:tag name="MH_OLD_SHAPE_ID" val="168"/>
  <p:tag name="REFSHAPE" val="105553146415160"/>
</p:tagLst>
</file>

<file path=ppt/tags/tag2524.xml><?xml version="1.0" encoding="utf-8"?>
<p:tagLst xmlns:p="http://schemas.openxmlformats.org/presentationml/2006/main">
  <p:tag name="MH_OLD_SHAPE_ID" val="169"/>
  <p:tag name="REFSHAPE" val="105553146415608"/>
</p:tagLst>
</file>

<file path=ppt/tags/tag2525.xml><?xml version="1.0" encoding="utf-8"?>
<p:tagLst xmlns:p="http://schemas.openxmlformats.org/presentationml/2006/main">
  <p:tag name="MH_OLD_SHAPE_ID" val="170"/>
  <p:tag name="REFSHAPE" val="105553146416056"/>
</p:tagLst>
</file>

<file path=ppt/tags/tag2526.xml><?xml version="1.0" encoding="utf-8"?>
<p:tagLst xmlns:p="http://schemas.openxmlformats.org/presentationml/2006/main">
  <p:tag name="MH_OLD_SHAPE_ID" val="171"/>
  <p:tag name="REFSHAPE" val="105553146416504"/>
</p:tagLst>
</file>

<file path=ppt/tags/tag2527.xml><?xml version="1.0" encoding="utf-8"?>
<p:tagLst xmlns:p="http://schemas.openxmlformats.org/presentationml/2006/main">
  <p:tag name="MH_OLD_SHAPE_ID" val="172"/>
  <p:tag name="REFSHAPE" val="105553146416952"/>
</p:tagLst>
</file>

<file path=ppt/tags/tag2528.xml><?xml version="1.0" encoding="utf-8"?>
<p:tagLst xmlns:p="http://schemas.openxmlformats.org/presentationml/2006/main">
  <p:tag name="MH_OLD_SHAPE_ID" val="173"/>
  <p:tag name="REFSHAPE" val="105553146417400"/>
</p:tagLst>
</file>

<file path=ppt/tags/tag2529.xml><?xml version="1.0" encoding="utf-8"?>
<p:tagLst xmlns:p="http://schemas.openxmlformats.org/presentationml/2006/main">
  <p:tag name="MH_OLD_SHAPE_ID" val="174"/>
  <p:tag name="REFSHAPE" val="105553146417848"/>
</p:tagLst>
</file>

<file path=ppt/tags/tag253.xml><?xml version="1.0" encoding="utf-8"?>
<p:tagLst xmlns:p="http://schemas.openxmlformats.org/presentationml/2006/main">
  <p:tag name="MH_OLD_SHAPE_ID" val="156"/>
  <p:tag name="REFSHAPE" val="105553145407416"/>
</p:tagLst>
</file>

<file path=ppt/tags/tag2530.xml><?xml version="1.0" encoding="utf-8"?>
<p:tagLst xmlns:p="http://schemas.openxmlformats.org/presentationml/2006/main">
  <p:tag name="MH_OLD_SHAPE_ID" val="175"/>
  <p:tag name="REFSHAPE" val="105553146418296"/>
</p:tagLst>
</file>

<file path=ppt/tags/tag2531.xml><?xml version="1.0" encoding="utf-8"?>
<p:tagLst xmlns:p="http://schemas.openxmlformats.org/presentationml/2006/main">
  <p:tag name="MH_OLD_SHAPE_ID" val="148"/>
  <p:tag name="REFSHAPE" val="105553146418744"/>
</p:tagLst>
</file>

<file path=ppt/tags/tag2532.xml><?xml version="1.0" encoding="utf-8"?>
<p:tagLst xmlns:p="http://schemas.openxmlformats.org/presentationml/2006/main">
  <p:tag name="MH_OLD_SHAPE_ID" val="149"/>
  <p:tag name="REFSHAPE" val="105553146419192"/>
</p:tagLst>
</file>

<file path=ppt/tags/tag2533.xml><?xml version="1.0" encoding="utf-8"?>
<p:tagLst xmlns:p="http://schemas.openxmlformats.org/presentationml/2006/main">
  <p:tag name="MH_OLD_SHAPE_ID" val="150"/>
  <p:tag name="REFSHAPE" val="105553146419640"/>
</p:tagLst>
</file>

<file path=ppt/tags/tag2534.xml><?xml version="1.0" encoding="utf-8"?>
<p:tagLst xmlns:p="http://schemas.openxmlformats.org/presentationml/2006/main">
  <p:tag name="MH_OLD_SHAPE_ID" val="151"/>
  <p:tag name="REFSHAPE" val="105553146420088"/>
</p:tagLst>
</file>

<file path=ppt/tags/tag2535.xml><?xml version="1.0" encoding="utf-8"?>
<p:tagLst xmlns:p="http://schemas.openxmlformats.org/presentationml/2006/main">
  <p:tag name="MH_OLD_SHAPE_ID" val="152"/>
  <p:tag name="REFSHAPE" val="105553146420536"/>
</p:tagLst>
</file>

<file path=ppt/tags/tag2536.xml><?xml version="1.0" encoding="utf-8"?>
<p:tagLst xmlns:p="http://schemas.openxmlformats.org/presentationml/2006/main">
  <p:tag name="MH_OLD_SHAPE_ID" val="153"/>
  <p:tag name="REFSHAPE" val="105553146420984"/>
</p:tagLst>
</file>

<file path=ppt/tags/tag2537.xml><?xml version="1.0" encoding="utf-8"?>
<p:tagLst xmlns:p="http://schemas.openxmlformats.org/presentationml/2006/main">
  <p:tag name="MH_OLD_SHAPE_ID" val="154"/>
  <p:tag name="REFSHAPE" val="105553146421432"/>
</p:tagLst>
</file>

<file path=ppt/tags/tag2538.xml><?xml version="1.0" encoding="utf-8"?>
<p:tagLst xmlns:p="http://schemas.openxmlformats.org/presentationml/2006/main">
  <p:tag name="MH_OLD_SHAPE_ID" val="155"/>
  <p:tag name="REFSHAPE" val="105553146421880"/>
</p:tagLst>
</file>

<file path=ppt/tags/tag2539.xml><?xml version="1.0" encoding="utf-8"?>
<p:tagLst xmlns:p="http://schemas.openxmlformats.org/presentationml/2006/main">
  <p:tag name="MH_OLD_SHAPE_ID" val="156"/>
  <p:tag name="REFSHAPE" val="105553146422328"/>
</p:tagLst>
</file>

<file path=ppt/tags/tag254.xml><?xml version="1.0" encoding="utf-8"?>
<p:tagLst xmlns:p="http://schemas.openxmlformats.org/presentationml/2006/main">
  <p:tag name="MH_OLD_SHAPE_ID" val="157"/>
  <p:tag name="REFSHAPE" val="105553145407864"/>
</p:tagLst>
</file>

<file path=ppt/tags/tag2540.xml><?xml version="1.0" encoding="utf-8"?>
<p:tagLst xmlns:p="http://schemas.openxmlformats.org/presentationml/2006/main">
  <p:tag name="MH_OLD_SHAPE_ID" val="157"/>
  <p:tag name="REFSHAPE" val="105553146422776"/>
</p:tagLst>
</file>

<file path=ppt/tags/tag2541.xml><?xml version="1.0" encoding="utf-8"?>
<p:tagLst xmlns:p="http://schemas.openxmlformats.org/presentationml/2006/main">
  <p:tag name="MH_OLD_SHAPE_ID" val="158"/>
  <p:tag name="REFSHAPE" val="105553146423224"/>
</p:tagLst>
</file>

<file path=ppt/tags/tag2542.xml><?xml version="1.0" encoding="utf-8"?>
<p:tagLst xmlns:p="http://schemas.openxmlformats.org/presentationml/2006/main">
  <p:tag name="MH_OLD_SHAPE_ID" val="159"/>
  <p:tag name="REFSHAPE" val="105553146423672"/>
</p:tagLst>
</file>

<file path=ppt/tags/tag2543.xml><?xml version="1.0" encoding="utf-8"?>
<p:tagLst xmlns:p="http://schemas.openxmlformats.org/presentationml/2006/main">
  <p:tag name="MH_OLD_SHAPE_ID" val="125"/>
  <p:tag name="REFSHAPE" val="105553146424120"/>
</p:tagLst>
</file>

<file path=ppt/tags/tag2544.xml><?xml version="1.0" encoding="utf-8"?>
<p:tagLst xmlns:p="http://schemas.openxmlformats.org/presentationml/2006/main">
  <p:tag name="MH_OLD_SHAPE_ID" val="126"/>
  <p:tag name="REFSHAPE" val="105553146424568"/>
</p:tagLst>
</file>

<file path=ppt/tags/tag2545.xml><?xml version="1.0" encoding="utf-8"?>
<p:tagLst xmlns:p="http://schemas.openxmlformats.org/presentationml/2006/main">
  <p:tag name="MH_OLD_SHAPE_ID" val="127"/>
  <p:tag name="REFSHAPE" val="105553146425016"/>
</p:tagLst>
</file>

<file path=ppt/tags/tag2546.xml><?xml version="1.0" encoding="utf-8"?>
<p:tagLst xmlns:p="http://schemas.openxmlformats.org/presentationml/2006/main">
  <p:tag name="MH_OLD_SHAPE_ID" val="128"/>
  <p:tag name="REFSHAPE" val="105553146425464"/>
</p:tagLst>
</file>

<file path=ppt/tags/tag2547.xml><?xml version="1.0" encoding="utf-8"?>
<p:tagLst xmlns:p="http://schemas.openxmlformats.org/presentationml/2006/main">
  <p:tag name="MH_OLD_SHAPE_ID" val="129"/>
  <p:tag name="REFSHAPE" val="105553146425912"/>
</p:tagLst>
</file>

<file path=ppt/tags/tag2548.xml><?xml version="1.0" encoding="utf-8"?>
<p:tagLst xmlns:p="http://schemas.openxmlformats.org/presentationml/2006/main">
  <p:tag name="MH_OLD_SHAPE_ID" val="130"/>
  <p:tag name="REFSHAPE" val="105553146426360"/>
</p:tagLst>
</file>

<file path=ppt/tags/tag2549.xml><?xml version="1.0" encoding="utf-8"?>
<p:tagLst xmlns:p="http://schemas.openxmlformats.org/presentationml/2006/main">
  <p:tag name="MH_OLD_SHAPE_ID" val="131"/>
  <p:tag name="REFSHAPE" val="105553146426808"/>
</p:tagLst>
</file>

<file path=ppt/tags/tag255.xml><?xml version="1.0" encoding="utf-8"?>
<p:tagLst xmlns:p="http://schemas.openxmlformats.org/presentationml/2006/main">
  <p:tag name="MH_OLD_SHAPE_ID" val="158"/>
  <p:tag name="REFSHAPE" val="105553145408312"/>
</p:tagLst>
</file>

<file path=ppt/tags/tag2550.xml><?xml version="1.0" encoding="utf-8"?>
<p:tagLst xmlns:p="http://schemas.openxmlformats.org/presentationml/2006/main">
  <p:tag name="MH_OLD_SHAPE_ID" val="132"/>
  <p:tag name="REFSHAPE" val="105553146427256"/>
</p:tagLst>
</file>

<file path=ppt/tags/tag2551.xml><?xml version="1.0" encoding="utf-8"?>
<p:tagLst xmlns:p="http://schemas.openxmlformats.org/presentationml/2006/main">
  <p:tag name="MH_OLD_SHAPE_ID" val="133"/>
  <p:tag name="REFSHAPE" val="105553146427704"/>
</p:tagLst>
</file>

<file path=ppt/tags/tag2552.xml><?xml version="1.0" encoding="utf-8"?>
<p:tagLst xmlns:p="http://schemas.openxmlformats.org/presentationml/2006/main">
  <p:tag name="MH_OLD_SHAPE_ID" val="134"/>
  <p:tag name="REFSHAPE" val="105553146428152"/>
</p:tagLst>
</file>

<file path=ppt/tags/tag2553.xml><?xml version="1.0" encoding="utf-8"?>
<p:tagLst xmlns:p="http://schemas.openxmlformats.org/presentationml/2006/main">
  <p:tag name="MH_OLD_SHAPE_ID" val="135"/>
  <p:tag name="REFSHAPE" val="105553146428600"/>
</p:tagLst>
</file>

<file path=ppt/tags/tag2554.xml><?xml version="1.0" encoding="utf-8"?>
<p:tagLst xmlns:p="http://schemas.openxmlformats.org/presentationml/2006/main">
  <p:tag name="MH_OLD_SHAPE_ID" val="136"/>
  <p:tag name="REFSHAPE" val="105553146429048"/>
</p:tagLst>
</file>

<file path=ppt/tags/tag2555.xml><?xml version="1.0" encoding="utf-8"?>
<p:tagLst xmlns:p="http://schemas.openxmlformats.org/presentationml/2006/main">
  <p:tag name="MH_OLD_SHAPE_ID" val="137"/>
  <p:tag name="REFSHAPE" val="105553146429528"/>
</p:tagLst>
</file>

<file path=ppt/tags/tag2556.xml><?xml version="1.0" encoding="utf-8"?>
<p:tagLst xmlns:p="http://schemas.openxmlformats.org/presentationml/2006/main">
  <p:tag name="MH_OLD_SHAPE_ID" val="138"/>
  <p:tag name="REFSHAPE" val="105553146429976"/>
</p:tagLst>
</file>

<file path=ppt/tags/tag2557.xml><?xml version="1.0" encoding="utf-8"?>
<p:tagLst xmlns:p="http://schemas.openxmlformats.org/presentationml/2006/main">
  <p:tag name="MH_OLD_SHAPE_ID" val="139"/>
  <p:tag name="REFSHAPE" val="105553146430424"/>
</p:tagLst>
</file>

<file path=ppt/tags/tag2558.xml><?xml version="1.0" encoding="utf-8"?>
<p:tagLst xmlns:p="http://schemas.openxmlformats.org/presentationml/2006/main">
  <p:tag name="MH_OLD_SHAPE_ID" val="140"/>
  <p:tag name="REFSHAPE" val="105553146430872"/>
</p:tagLst>
</file>

<file path=ppt/tags/tag2559.xml><?xml version="1.0" encoding="utf-8"?>
<p:tagLst xmlns:p="http://schemas.openxmlformats.org/presentationml/2006/main">
  <p:tag name="MH_OLD_SHAPE_ID" val="141"/>
  <p:tag name="REFSHAPE" val="105553146431320"/>
</p:tagLst>
</file>

<file path=ppt/tags/tag256.xml><?xml version="1.0" encoding="utf-8"?>
<p:tagLst xmlns:p="http://schemas.openxmlformats.org/presentationml/2006/main">
  <p:tag name="MH_OLD_SHAPE_ID" val="159"/>
  <p:tag name="REFSHAPE" val="105553145408760"/>
</p:tagLst>
</file>

<file path=ppt/tags/tag2560.xml><?xml version="1.0" encoding="utf-8"?>
<p:tagLst xmlns:p="http://schemas.openxmlformats.org/presentationml/2006/main">
  <p:tag name="MH_OLD_SHAPE_ID" val="142"/>
  <p:tag name="REFSHAPE" val="105553146431768"/>
</p:tagLst>
</file>

<file path=ppt/tags/tag2561.xml><?xml version="1.0" encoding="utf-8"?>
<p:tagLst xmlns:p="http://schemas.openxmlformats.org/presentationml/2006/main">
  <p:tag name="MH_OLD_SHAPE_ID" val="143"/>
  <p:tag name="REFSHAPE" val="105553146432216"/>
</p:tagLst>
</file>

<file path=ppt/tags/tag2562.xml><?xml version="1.0" encoding="utf-8"?>
<p:tagLst xmlns:p="http://schemas.openxmlformats.org/presentationml/2006/main">
  <p:tag name="MH_OLD_SHAPE_ID" val="144"/>
  <p:tag name="REFSHAPE" val="105553146432664"/>
</p:tagLst>
</file>

<file path=ppt/tags/tag2563.xml><?xml version="1.0" encoding="utf-8"?>
<p:tagLst xmlns:p="http://schemas.openxmlformats.org/presentationml/2006/main">
  <p:tag name="MH_OLD_SHAPE_ID" val="145"/>
  <p:tag name="REFSHAPE" val="105553146433112"/>
</p:tagLst>
</file>

<file path=ppt/tags/tag2564.xml><?xml version="1.0" encoding="utf-8"?>
<p:tagLst xmlns:p="http://schemas.openxmlformats.org/presentationml/2006/main">
  <p:tag name="MH_OLD_SHAPE_ID" val="146"/>
  <p:tag name="REFSHAPE" val="105553146433560"/>
</p:tagLst>
</file>

<file path=ppt/tags/tag2565.xml><?xml version="1.0" encoding="utf-8"?>
<p:tagLst xmlns:p="http://schemas.openxmlformats.org/presentationml/2006/main">
  <p:tag name="MH_OLD_SHAPE_ID" val="147"/>
  <p:tag name="REFSHAPE" val="105553146434008"/>
</p:tagLst>
</file>

<file path=ppt/tags/tag2566.xml><?xml version="1.0" encoding="utf-8"?>
<p:tagLst xmlns:p="http://schemas.openxmlformats.org/presentationml/2006/main">
  <p:tag name="MH_OLD_SHAPE_ID" val="176"/>
  <p:tag name="REFSHAPE" val="105553146434456"/>
</p:tagLst>
</file>

<file path=ppt/tags/tag2567.xml><?xml version="1.0" encoding="utf-8"?>
<p:tagLst xmlns:p="http://schemas.openxmlformats.org/presentationml/2006/main">
  <p:tag name="MH_OLD_SHAPE_ID" val="178"/>
  <p:tag name="REFSHAPE" val="105553146434680"/>
</p:tagLst>
</file>

<file path=ppt/tags/tag2568.xml><?xml version="1.0" encoding="utf-8"?>
<p:tagLst xmlns:p="http://schemas.openxmlformats.org/presentationml/2006/main">
  <p:tag name="MH_OLD_SHAPE_ID" val="179"/>
  <p:tag name="REFSHAPE" val="105553146434904"/>
</p:tagLst>
</file>

<file path=ppt/tags/tag2569.xml><?xml version="1.0" encoding="utf-8"?>
<p:tagLst xmlns:p="http://schemas.openxmlformats.org/presentationml/2006/main">
  <p:tag name="MH_OLD_SHAPE_ID" val="61"/>
  <p:tag name="REFSHAPE" val="105553146435128"/>
</p:tagLst>
</file>

<file path=ppt/tags/tag257.xml><?xml version="1.0" encoding="utf-8"?>
<p:tagLst xmlns:p="http://schemas.openxmlformats.org/presentationml/2006/main">
  <p:tag name="MH_OLD_SHAPE_ID" val="125"/>
  <p:tag name="REFSHAPE" val="105553145409208"/>
</p:tagLst>
</file>

<file path=ppt/tags/tag2570.xml><?xml version="1.0" encoding="utf-8"?>
<p:tagLst xmlns:p="http://schemas.openxmlformats.org/presentationml/2006/main">
  <p:tag name="MH_OLD_SHAPE_ID" val="63"/>
  <p:tag name="REFSHAPE" val="105553146435352"/>
</p:tagLst>
</file>

<file path=ppt/tags/tag2571.xml><?xml version="1.0" encoding="utf-8"?>
<p:tagLst xmlns:p="http://schemas.openxmlformats.org/presentationml/2006/main">
  <p:tag name="MH_OLD_SHAPE_ID" val="2"/>
  <p:tag name="REFSHAPE" val="105553146435576"/>
</p:tagLst>
</file>

<file path=ppt/tags/tag2572.xml><?xml version="1.0" encoding="utf-8"?>
<p:tagLst xmlns:p="http://schemas.openxmlformats.org/presentationml/2006/main">
  <p:tag name="MH_OLD_SHAPE_ID" val="160"/>
  <p:tag name="REFSHAPE" val="105553146435800"/>
</p:tagLst>
</file>

<file path=ppt/tags/tag2573.xml><?xml version="1.0" encoding="utf-8"?>
<p:tagLst xmlns:p="http://schemas.openxmlformats.org/presentationml/2006/main">
  <p:tag name="MH_OLD_SHAPE_ID" val="161"/>
  <p:tag name="REFSHAPE" val="105553146436248"/>
</p:tagLst>
</file>

<file path=ppt/tags/tag2574.xml><?xml version="1.0" encoding="utf-8"?>
<p:tagLst xmlns:p="http://schemas.openxmlformats.org/presentationml/2006/main">
  <p:tag name="MH_OLD_SHAPE_ID" val="162"/>
  <p:tag name="REFSHAPE" val="105553146436696"/>
</p:tagLst>
</file>

<file path=ppt/tags/tag2575.xml><?xml version="1.0" encoding="utf-8"?>
<p:tagLst xmlns:p="http://schemas.openxmlformats.org/presentationml/2006/main">
  <p:tag name="MH_OLD_SHAPE_ID" val="163"/>
  <p:tag name="REFSHAPE" val="105553146437144"/>
</p:tagLst>
</file>

<file path=ppt/tags/tag2576.xml><?xml version="1.0" encoding="utf-8"?>
<p:tagLst xmlns:p="http://schemas.openxmlformats.org/presentationml/2006/main">
  <p:tag name="MH_OLD_SHAPE_ID" val="164"/>
  <p:tag name="REFSHAPE" val="105553146437592"/>
</p:tagLst>
</file>

<file path=ppt/tags/tag2577.xml><?xml version="1.0" encoding="utf-8"?>
<p:tagLst xmlns:p="http://schemas.openxmlformats.org/presentationml/2006/main">
  <p:tag name="MH_OLD_SHAPE_ID" val="165"/>
  <p:tag name="REFSHAPE" val="105553146438040"/>
</p:tagLst>
</file>

<file path=ppt/tags/tag2578.xml><?xml version="1.0" encoding="utf-8"?>
<p:tagLst xmlns:p="http://schemas.openxmlformats.org/presentationml/2006/main">
  <p:tag name="MH_OLD_SHAPE_ID" val="166"/>
  <p:tag name="REFSHAPE" val="105553146438488"/>
</p:tagLst>
</file>

<file path=ppt/tags/tag2579.xml><?xml version="1.0" encoding="utf-8"?>
<p:tagLst xmlns:p="http://schemas.openxmlformats.org/presentationml/2006/main">
  <p:tag name="MH_OLD_SHAPE_ID" val="167"/>
  <p:tag name="REFSHAPE" val="105553146438936"/>
</p:tagLst>
</file>

<file path=ppt/tags/tag258.xml><?xml version="1.0" encoding="utf-8"?>
<p:tagLst xmlns:p="http://schemas.openxmlformats.org/presentationml/2006/main">
  <p:tag name="MH_OLD_SHAPE_ID" val="126"/>
  <p:tag name="REFSHAPE" val="105553145409656"/>
</p:tagLst>
</file>

<file path=ppt/tags/tag2580.xml><?xml version="1.0" encoding="utf-8"?>
<p:tagLst xmlns:p="http://schemas.openxmlformats.org/presentationml/2006/main">
  <p:tag name="MH_OLD_SHAPE_ID" val="168"/>
  <p:tag name="REFSHAPE" val="105553146439384"/>
</p:tagLst>
</file>

<file path=ppt/tags/tag2581.xml><?xml version="1.0" encoding="utf-8"?>
<p:tagLst xmlns:p="http://schemas.openxmlformats.org/presentationml/2006/main">
  <p:tag name="MH_OLD_SHAPE_ID" val="169"/>
  <p:tag name="REFSHAPE" val="105553146439832"/>
</p:tagLst>
</file>

<file path=ppt/tags/tag2582.xml><?xml version="1.0" encoding="utf-8"?>
<p:tagLst xmlns:p="http://schemas.openxmlformats.org/presentationml/2006/main">
  <p:tag name="MH_OLD_SHAPE_ID" val="170"/>
  <p:tag name="REFSHAPE" val="105553146440280"/>
</p:tagLst>
</file>

<file path=ppt/tags/tag2583.xml><?xml version="1.0" encoding="utf-8"?>
<p:tagLst xmlns:p="http://schemas.openxmlformats.org/presentationml/2006/main">
  <p:tag name="MH_OLD_SHAPE_ID" val="171"/>
  <p:tag name="REFSHAPE" val="105553146440728"/>
</p:tagLst>
</file>

<file path=ppt/tags/tag2584.xml><?xml version="1.0" encoding="utf-8"?>
<p:tagLst xmlns:p="http://schemas.openxmlformats.org/presentationml/2006/main">
  <p:tag name="MH_OLD_SHAPE_ID" val="172"/>
  <p:tag name="REFSHAPE" val="105553146441176"/>
</p:tagLst>
</file>

<file path=ppt/tags/tag2585.xml><?xml version="1.0" encoding="utf-8"?>
<p:tagLst xmlns:p="http://schemas.openxmlformats.org/presentationml/2006/main">
  <p:tag name="MH_OLD_SHAPE_ID" val="173"/>
  <p:tag name="REFSHAPE" val="105553146441624"/>
</p:tagLst>
</file>

<file path=ppt/tags/tag2586.xml><?xml version="1.0" encoding="utf-8"?>
<p:tagLst xmlns:p="http://schemas.openxmlformats.org/presentationml/2006/main">
  <p:tag name="MH_OLD_SHAPE_ID" val="174"/>
  <p:tag name="REFSHAPE" val="105553146442072"/>
</p:tagLst>
</file>

<file path=ppt/tags/tag2587.xml><?xml version="1.0" encoding="utf-8"?>
<p:tagLst xmlns:p="http://schemas.openxmlformats.org/presentationml/2006/main">
  <p:tag name="MH_OLD_SHAPE_ID" val="175"/>
  <p:tag name="REFSHAPE" val="105553146442520"/>
</p:tagLst>
</file>

<file path=ppt/tags/tag2588.xml><?xml version="1.0" encoding="utf-8"?>
<p:tagLst xmlns:p="http://schemas.openxmlformats.org/presentationml/2006/main">
  <p:tag name="MH_OLD_SHAPE_ID" val="148"/>
  <p:tag name="REFSHAPE" val="105553146442968"/>
</p:tagLst>
</file>

<file path=ppt/tags/tag2589.xml><?xml version="1.0" encoding="utf-8"?>
<p:tagLst xmlns:p="http://schemas.openxmlformats.org/presentationml/2006/main">
  <p:tag name="MH_OLD_SHAPE_ID" val="149"/>
  <p:tag name="REFSHAPE" val="105553146443416"/>
</p:tagLst>
</file>

<file path=ppt/tags/tag259.xml><?xml version="1.0" encoding="utf-8"?>
<p:tagLst xmlns:p="http://schemas.openxmlformats.org/presentationml/2006/main">
  <p:tag name="MH_OLD_SHAPE_ID" val="127"/>
  <p:tag name="REFSHAPE" val="105553145410104"/>
</p:tagLst>
</file>

<file path=ppt/tags/tag2590.xml><?xml version="1.0" encoding="utf-8"?>
<p:tagLst xmlns:p="http://schemas.openxmlformats.org/presentationml/2006/main">
  <p:tag name="MH_OLD_SHAPE_ID" val="150"/>
  <p:tag name="REFSHAPE" val="105553146443864"/>
</p:tagLst>
</file>

<file path=ppt/tags/tag2591.xml><?xml version="1.0" encoding="utf-8"?>
<p:tagLst xmlns:p="http://schemas.openxmlformats.org/presentationml/2006/main">
  <p:tag name="MH_OLD_SHAPE_ID" val="151"/>
  <p:tag name="REFSHAPE" val="105553146444312"/>
</p:tagLst>
</file>

<file path=ppt/tags/tag2592.xml><?xml version="1.0" encoding="utf-8"?>
<p:tagLst xmlns:p="http://schemas.openxmlformats.org/presentationml/2006/main">
  <p:tag name="MH_OLD_SHAPE_ID" val="152"/>
  <p:tag name="REFSHAPE" val="105553146444760"/>
</p:tagLst>
</file>

<file path=ppt/tags/tag2593.xml><?xml version="1.0" encoding="utf-8"?>
<p:tagLst xmlns:p="http://schemas.openxmlformats.org/presentationml/2006/main">
  <p:tag name="MH_OLD_SHAPE_ID" val="153"/>
  <p:tag name="REFSHAPE" val="105553146445208"/>
</p:tagLst>
</file>

<file path=ppt/tags/tag2594.xml><?xml version="1.0" encoding="utf-8"?>
<p:tagLst xmlns:p="http://schemas.openxmlformats.org/presentationml/2006/main">
  <p:tag name="MH_OLD_SHAPE_ID" val="154"/>
  <p:tag name="REFSHAPE" val="105553146445656"/>
</p:tagLst>
</file>

<file path=ppt/tags/tag2595.xml><?xml version="1.0" encoding="utf-8"?>
<p:tagLst xmlns:p="http://schemas.openxmlformats.org/presentationml/2006/main">
  <p:tag name="MH_OLD_SHAPE_ID" val="155"/>
  <p:tag name="REFSHAPE" val="105553146446136"/>
</p:tagLst>
</file>

<file path=ppt/tags/tag2596.xml><?xml version="1.0" encoding="utf-8"?>
<p:tagLst xmlns:p="http://schemas.openxmlformats.org/presentationml/2006/main">
  <p:tag name="MH_OLD_SHAPE_ID" val="156"/>
  <p:tag name="REFSHAPE" val="105553146446584"/>
</p:tagLst>
</file>

<file path=ppt/tags/tag2597.xml><?xml version="1.0" encoding="utf-8"?>
<p:tagLst xmlns:p="http://schemas.openxmlformats.org/presentationml/2006/main">
  <p:tag name="MH_OLD_SHAPE_ID" val="157"/>
  <p:tag name="REFSHAPE" val="105553146447032"/>
</p:tagLst>
</file>

<file path=ppt/tags/tag2598.xml><?xml version="1.0" encoding="utf-8"?>
<p:tagLst xmlns:p="http://schemas.openxmlformats.org/presentationml/2006/main">
  <p:tag name="MH_OLD_SHAPE_ID" val="158"/>
  <p:tag name="REFSHAPE" val="105553146447480"/>
</p:tagLst>
</file>

<file path=ppt/tags/tag2599.xml><?xml version="1.0" encoding="utf-8"?>
<p:tagLst xmlns:p="http://schemas.openxmlformats.org/presentationml/2006/main">
  <p:tag name="MH_OLD_SHAPE_ID" val="159"/>
  <p:tag name="REFSHAPE" val="105553146447928"/>
</p:tagLst>
</file>

<file path=ppt/tags/tag26.xml><?xml version="1.0" encoding="utf-8"?>
<p:tagLst xmlns:p="http://schemas.openxmlformats.org/presentationml/2006/main">
  <p:tag name="MH_OLD_SHAPE_ID" val="29"/>
  <p:tag name="REFSHAPE" val="105553145577784"/>
</p:tagLst>
</file>

<file path=ppt/tags/tag260.xml><?xml version="1.0" encoding="utf-8"?>
<p:tagLst xmlns:p="http://schemas.openxmlformats.org/presentationml/2006/main">
  <p:tag name="MH_OLD_SHAPE_ID" val="128"/>
  <p:tag name="REFSHAPE" val="105553145410552"/>
</p:tagLst>
</file>

<file path=ppt/tags/tag2600.xml><?xml version="1.0" encoding="utf-8"?>
<p:tagLst xmlns:p="http://schemas.openxmlformats.org/presentationml/2006/main">
  <p:tag name="MH_OLD_SHAPE_ID" val="125"/>
  <p:tag name="REFSHAPE" val="105553146448376"/>
</p:tagLst>
</file>

<file path=ppt/tags/tag2601.xml><?xml version="1.0" encoding="utf-8"?>
<p:tagLst xmlns:p="http://schemas.openxmlformats.org/presentationml/2006/main">
  <p:tag name="MH_OLD_SHAPE_ID" val="126"/>
  <p:tag name="REFSHAPE" val="105553146448824"/>
</p:tagLst>
</file>

<file path=ppt/tags/tag2602.xml><?xml version="1.0" encoding="utf-8"?>
<p:tagLst xmlns:p="http://schemas.openxmlformats.org/presentationml/2006/main">
  <p:tag name="MH_OLD_SHAPE_ID" val="127"/>
  <p:tag name="REFSHAPE" val="105553146449272"/>
</p:tagLst>
</file>

<file path=ppt/tags/tag2603.xml><?xml version="1.0" encoding="utf-8"?>
<p:tagLst xmlns:p="http://schemas.openxmlformats.org/presentationml/2006/main">
  <p:tag name="MH_OLD_SHAPE_ID" val="128"/>
  <p:tag name="REFSHAPE" val="105553146449720"/>
</p:tagLst>
</file>

<file path=ppt/tags/tag2604.xml><?xml version="1.0" encoding="utf-8"?>
<p:tagLst xmlns:p="http://schemas.openxmlformats.org/presentationml/2006/main">
  <p:tag name="MH_OLD_SHAPE_ID" val="129"/>
  <p:tag name="REFSHAPE" val="105553146450168"/>
</p:tagLst>
</file>

<file path=ppt/tags/tag2605.xml><?xml version="1.0" encoding="utf-8"?>
<p:tagLst xmlns:p="http://schemas.openxmlformats.org/presentationml/2006/main">
  <p:tag name="MH_OLD_SHAPE_ID" val="130"/>
  <p:tag name="REFSHAPE" val="105553146450616"/>
</p:tagLst>
</file>

<file path=ppt/tags/tag2606.xml><?xml version="1.0" encoding="utf-8"?>
<p:tagLst xmlns:p="http://schemas.openxmlformats.org/presentationml/2006/main">
  <p:tag name="MH_OLD_SHAPE_ID" val="131"/>
  <p:tag name="REFSHAPE" val="105553146451064"/>
</p:tagLst>
</file>

<file path=ppt/tags/tag2607.xml><?xml version="1.0" encoding="utf-8"?>
<p:tagLst xmlns:p="http://schemas.openxmlformats.org/presentationml/2006/main">
  <p:tag name="MH_OLD_SHAPE_ID" val="132"/>
  <p:tag name="REFSHAPE" val="105553146451512"/>
</p:tagLst>
</file>

<file path=ppt/tags/tag2608.xml><?xml version="1.0" encoding="utf-8"?>
<p:tagLst xmlns:p="http://schemas.openxmlformats.org/presentationml/2006/main">
  <p:tag name="MH_OLD_SHAPE_ID" val="133"/>
  <p:tag name="REFSHAPE" val="105553146451960"/>
</p:tagLst>
</file>

<file path=ppt/tags/tag2609.xml><?xml version="1.0" encoding="utf-8"?>
<p:tagLst xmlns:p="http://schemas.openxmlformats.org/presentationml/2006/main">
  <p:tag name="MH_OLD_SHAPE_ID" val="134"/>
  <p:tag name="REFSHAPE" val="105553146452408"/>
</p:tagLst>
</file>

<file path=ppt/tags/tag261.xml><?xml version="1.0" encoding="utf-8"?>
<p:tagLst xmlns:p="http://schemas.openxmlformats.org/presentationml/2006/main">
  <p:tag name="MH_OLD_SHAPE_ID" val="129"/>
  <p:tag name="REFSHAPE" val="105553145411000"/>
</p:tagLst>
</file>

<file path=ppt/tags/tag2610.xml><?xml version="1.0" encoding="utf-8"?>
<p:tagLst xmlns:p="http://schemas.openxmlformats.org/presentationml/2006/main">
  <p:tag name="MH_OLD_SHAPE_ID" val="135"/>
  <p:tag name="REFSHAPE" val="105553146452856"/>
</p:tagLst>
</file>

<file path=ppt/tags/tag2611.xml><?xml version="1.0" encoding="utf-8"?>
<p:tagLst xmlns:p="http://schemas.openxmlformats.org/presentationml/2006/main">
  <p:tag name="MH_OLD_SHAPE_ID" val="136"/>
  <p:tag name="REFSHAPE" val="105553146453304"/>
</p:tagLst>
</file>

<file path=ppt/tags/tag2612.xml><?xml version="1.0" encoding="utf-8"?>
<p:tagLst xmlns:p="http://schemas.openxmlformats.org/presentationml/2006/main">
  <p:tag name="MH_OLD_SHAPE_ID" val="137"/>
  <p:tag name="REFSHAPE" val="105553146453752"/>
</p:tagLst>
</file>

<file path=ppt/tags/tag2613.xml><?xml version="1.0" encoding="utf-8"?>
<p:tagLst xmlns:p="http://schemas.openxmlformats.org/presentationml/2006/main">
  <p:tag name="MH_OLD_SHAPE_ID" val="138"/>
  <p:tag name="REFSHAPE" val="105553146454200"/>
</p:tagLst>
</file>

<file path=ppt/tags/tag2614.xml><?xml version="1.0" encoding="utf-8"?>
<p:tagLst xmlns:p="http://schemas.openxmlformats.org/presentationml/2006/main">
  <p:tag name="MH_OLD_SHAPE_ID" val="139"/>
  <p:tag name="REFSHAPE" val="105553146454648"/>
</p:tagLst>
</file>

<file path=ppt/tags/tag2615.xml><?xml version="1.0" encoding="utf-8"?>
<p:tagLst xmlns:p="http://schemas.openxmlformats.org/presentationml/2006/main">
  <p:tag name="MH_OLD_SHAPE_ID" val="140"/>
  <p:tag name="REFSHAPE" val="105553146455096"/>
</p:tagLst>
</file>

<file path=ppt/tags/tag2616.xml><?xml version="1.0" encoding="utf-8"?>
<p:tagLst xmlns:p="http://schemas.openxmlformats.org/presentationml/2006/main">
  <p:tag name="MH_OLD_SHAPE_ID" val="141"/>
  <p:tag name="REFSHAPE" val="105553146455544"/>
</p:tagLst>
</file>

<file path=ppt/tags/tag2617.xml><?xml version="1.0" encoding="utf-8"?>
<p:tagLst xmlns:p="http://schemas.openxmlformats.org/presentationml/2006/main">
  <p:tag name="MH_OLD_SHAPE_ID" val="142"/>
  <p:tag name="REFSHAPE" val="105553146455992"/>
</p:tagLst>
</file>

<file path=ppt/tags/tag2618.xml><?xml version="1.0" encoding="utf-8"?>
<p:tagLst xmlns:p="http://schemas.openxmlformats.org/presentationml/2006/main">
  <p:tag name="MH_OLD_SHAPE_ID" val="143"/>
  <p:tag name="REFSHAPE" val="105553146456440"/>
</p:tagLst>
</file>

<file path=ppt/tags/tag2619.xml><?xml version="1.0" encoding="utf-8"?>
<p:tagLst xmlns:p="http://schemas.openxmlformats.org/presentationml/2006/main">
  <p:tag name="MH_OLD_SHAPE_ID" val="144"/>
  <p:tag name="REFSHAPE" val="105553146456888"/>
</p:tagLst>
</file>

<file path=ppt/tags/tag262.xml><?xml version="1.0" encoding="utf-8"?>
<p:tagLst xmlns:p="http://schemas.openxmlformats.org/presentationml/2006/main">
  <p:tag name="MH_OLD_SHAPE_ID" val="130"/>
  <p:tag name="REFSHAPE" val="105553145411448"/>
</p:tagLst>
</file>

<file path=ppt/tags/tag2620.xml><?xml version="1.0" encoding="utf-8"?>
<p:tagLst xmlns:p="http://schemas.openxmlformats.org/presentationml/2006/main">
  <p:tag name="MH_OLD_SHAPE_ID" val="145"/>
  <p:tag name="REFSHAPE" val="105553146457336"/>
</p:tagLst>
</file>

<file path=ppt/tags/tag2621.xml><?xml version="1.0" encoding="utf-8"?>
<p:tagLst xmlns:p="http://schemas.openxmlformats.org/presentationml/2006/main">
  <p:tag name="MH_OLD_SHAPE_ID" val="146"/>
  <p:tag name="REFSHAPE" val="105553146457784"/>
</p:tagLst>
</file>

<file path=ppt/tags/tag2622.xml><?xml version="1.0" encoding="utf-8"?>
<p:tagLst xmlns:p="http://schemas.openxmlformats.org/presentationml/2006/main">
  <p:tag name="MH_OLD_SHAPE_ID" val="147"/>
  <p:tag name="REFSHAPE" val="105553146458232"/>
</p:tagLst>
</file>

<file path=ppt/tags/tag2623.xml><?xml version="1.0" encoding="utf-8"?>
<p:tagLst xmlns:p="http://schemas.openxmlformats.org/presentationml/2006/main">
  <p:tag name="MH_OLD_SHAPE_ID" val="176"/>
  <p:tag name="REFSHAPE" val="105553146458680"/>
</p:tagLst>
</file>

<file path=ppt/tags/tag2624.xml><?xml version="1.0" encoding="utf-8"?>
<p:tagLst xmlns:p="http://schemas.openxmlformats.org/presentationml/2006/main">
  <p:tag name="MH_OLD_SHAPE_ID" val="178"/>
  <p:tag name="REFSHAPE" val="105553146458904"/>
</p:tagLst>
</file>

<file path=ppt/tags/tag2625.xml><?xml version="1.0" encoding="utf-8"?>
<p:tagLst xmlns:p="http://schemas.openxmlformats.org/presentationml/2006/main">
  <p:tag name="MH_OLD_SHAPE_ID" val="179"/>
  <p:tag name="REFSHAPE" val="105553146459128"/>
</p:tagLst>
</file>

<file path=ppt/tags/tag2626.xml><?xml version="1.0" encoding="utf-8"?>
<p:tagLst xmlns:p="http://schemas.openxmlformats.org/presentationml/2006/main">
  <p:tag name="MH_OLD_SHAPE_ID" val="61"/>
  <p:tag name="REFSHAPE" val="105553146459352"/>
</p:tagLst>
</file>

<file path=ppt/tags/tag2627.xml><?xml version="1.0" encoding="utf-8"?>
<p:tagLst xmlns:p="http://schemas.openxmlformats.org/presentationml/2006/main">
  <p:tag name="MH_OLD_SHAPE_ID" val="63"/>
  <p:tag name="REFSHAPE" val="105553146459576"/>
</p:tagLst>
</file>

<file path=ppt/tags/tag2628.xml><?xml version="1.0" encoding="utf-8"?>
<p:tagLst xmlns:p="http://schemas.openxmlformats.org/presentationml/2006/main">
  <p:tag name="MH_OLD_SHAPE_ID" val="2"/>
  <p:tag name="REFSHAPE" val="105553146459800"/>
</p:tagLst>
</file>

<file path=ppt/tags/tag2629.xml><?xml version="1.0" encoding="utf-8"?>
<p:tagLst xmlns:p="http://schemas.openxmlformats.org/presentationml/2006/main">
  <p:tag name="MH_OLD_SHAPE_ID" val="3"/>
  <p:tag name="REFSHAPE" val="105553146460024"/>
</p:tagLst>
</file>

<file path=ppt/tags/tag263.xml><?xml version="1.0" encoding="utf-8"?>
<p:tagLst xmlns:p="http://schemas.openxmlformats.org/presentationml/2006/main">
  <p:tag name="MH_OLD_SHAPE_ID" val="131"/>
  <p:tag name="REFSHAPE" val="105553145411896"/>
</p:tagLst>
</file>

<file path=ppt/tags/tag2630.xml><?xml version="1.0" encoding="utf-8"?>
<p:tagLst xmlns:p="http://schemas.openxmlformats.org/presentationml/2006/main">
  <p:tag name="MH_OLD_SHAPE_ID" val="4"/>
  <p:tag name="REFSHAPE" val="105553146460248"/>
</p:tagLst>
</file>

<file path=ppt/tags/tag2631.xml><?xml version="1.0" encoding="utf-8"?>
<p:tagLst xmlns:p="http://schemas.openxmlformats.org/presentationml/2006/main">
  <p:tag name="MH_OLD_SHAPE_ID" val="5"/>
  <p:tag name="REFSHAPE" val="105553146460472"/>
</p:tagLst>
</file>

<file path=ppt/tags/tag2632.xml><?xml version="1.0" encoding="utf-8"?>
<p:tagLst xmlns:p="http://schemas.openxmlformats.org/presentationml/2006/main">
  <p:tag name="MH_OLD_SHAPE_ID" val="160"/>
  <p:tag name="REFSHAPE" val="105553146460696"/>
</p:tagLst>
</file>

<file path=ppt/tags/tag2633.xml><?xml version="1.0" encoding="utf-8"?>
<p:tagLst xmlns:p="http://schemas.openxmlformats.org/presentationml/2006/main">
  <p:tag name="MH_OLD_SHAPE_ID" val="161"/>
  <p:tag name="REFSHAPE" val="105553146461144"/>
</p:tagLst>
</file>

<file path=ppt/tags/tag2634.xml><?xml version="1.0" encoding="utf-8"?>
<p:tagLst xmlns:p="http://schemas.openxmlformats.org/presentationml/2006/main">
  <p:tag name="MH_OLD_SHAPE_ID" val="162"/>
  <p:tag name="REFSHAPE" val="105553146461592"/>
</p:tagLst>
</file>

<file path=ppt/tags/tag2635.xml><?xml version="1.0" encoding="utf-8"?>
<p:tagLst xmlns:p="http://schemas.openxmlformats.org/presentationml/2006/main">
  <p:tag name="MH_OLD_SHAPE_ID" val="163"/>
  <p:tag name="REFSHAPE" val="105553146462040"/>
</p:tagLst>
</file>

<file path=ppt/tags/tag2636.xml><?xml version="1.0" encoding="utf-8"?>
<p:tagLst xmlns:p="http://schemas.openxmlformats.org/presentationml/2006/main">
  <p:tag name="MH_OLD_SHAPE_ID" val="164"/>
  <p:tag name="REFSHAPE" val="105553146462520"/>
</p:tagLst>
</file>

<file path=ppt/tags/tag2637.xml><?xml version="1.0" encoding="utf-8"?>
<p:tagLst xmlns:p="http://schemas.openxmlformats.org/presentationml/2006/main">
  <p:tag name="MH_OLD_SHAPE_ID" val="165"/>
  <p:tag name="REFSHAPE" val="105553146462968"/>
</p:tagLst>
</file>

<file path=ppt/tags/tag2638.xml><?xml version="1.0" encoding="utf-8"?>
<p:tagLst xmlns:p="http://schemas.openxmlformats.org/presentationml/2006/main">
  <p:tag name="MH_OLD_SHAPE_ID" val="166"/>
  <p:tag name="REFSHAPE" val="105553146463416"/>
</p:tagLst>
</file>

<file path=ppt/tags/tag2639.xml><?xml version="1.0" encoding="utf-8"?>
<p:tagLst xmlns:p="http://schemas.openxmlformats.org/presentationml/2006/main">
  <p:tag name="MH_OLD_SHAPE_ID" val="167"/>
  <p:tag name="REFSHAPE" val="105553146463864"/>
</p:tagLst>
</file>

<file path=ppt/tags/tag264.xml><?xml version="1.0" encoding="utf-8"?>
<p:tagLst xmlns:p="http://schemas.openxmlformats.org/presentationml/2006/main">
  <p:tag name="MH_OLD_SHAPE_ID" val="132"/>
  <p:tag name="REFSHAPE" val="105553145412344"/>
</p:tagLst>
</file>

<file path=ppt/tags/tag2640.xml><?xml version="1.0" encoding="utf-8"?>
<p:tagLst xmlns:p="http://schemas.openxmlformats.org/presentationml/2006/main">
  <p:tag name="MH_OLD_SHAPE_ID" val="168"/>
  <p:tag name="REFSHAPE" val="105553146464312"/>
</p:tagLst>
</file>

<file path=ppt/tags/tag2641.xml><?xml version="1.0" encoding="utf-8"?>
<p:tagLst xmlns:p="http://schemas.openxmlformats.org/presentationml/2006/main">
  <p:tag name="MH_OLD_SHAPE_ID" val="169"/>
  <p:tag name="REFSHAPE" val="105553146464760"/>
</p:tagLst>
</file>

<file path=ppt/tags/tag2642.xml><?xml version="1.0" encoding="utf-8"?>
<p:tagLst xmlns:p="http://schemas.openxmlformats.org/presentationml/2006/main">
  <p:tag name="MH_OLD_SHAPE_ID" val="170"/>
  <p:tag name="REFSHAPE" val="105553146465208"/>
</p:tagLst>
</file>

<file path=ppt/tags/tag2643.xml><?xml version="1.0" encoding="utf-8"?>
<p:tagLst xmlns:p="http://schemas.openxmlformats.org/presentationml/2006/main">
  <p:tag name="MH_OLD_SHAPE_ID" val="171"/>
  <p:tag name="REFSHAPE" val="105553146465656"/>
</p:tagLst>
</file>

<file path=ppt/tags/tag2644.xml><?xml version="1.0" encoding="utf-8"?>
<p:tagLst xmlns:p="http://schemas.openxmlformats.org/presentationml/2006/main">
  <p:tag name="MH_OLD_SHAPE_ID" val="172"/>
  <p:tag name="REFSHAPE" val="105553146466104"/>
</p:tagLst>
</file>

<file path=ppt/tags/tag2645.xml><?xml version="1.0" encoding="utf-8"?>
<p:tagLst xmlns:p="http://schemas.openxmlformats.org/presentationml/2006/main">
  <p:tag name="MH_OLD_SHAPE_ID" val="173"/>
  <p:tag name="REFSHAPE" val="105553146466552"/>
</p:tagLst>
</file>

<file path=ppt/tags/tag2646.xml><?xml version="1.0" encoding="utf-8"?>
<p:tagLst xmlns:p="http://schemas.openxmlformats.org/presentationml/2006/main">
  <p:tag name="MH_OLD_SHAPE_ID" val="174"/>
  <p:tag name="REFSHAPE" val="105553146467000"/>
</p:tagLst>
</file>

<file path=ppt/tags/tag2647.xml><?xml version="1.0" encoding="utf-8"?>
<p:tagLst xmlns:p="http://schemas.openxmlformats.org/presentationml/2006/main">
  <p:tag name="MH_OLD_SHAPE_ID" val="175"/>
  <p:tag name="REFSHAPE" val="105553146467448"/>
</p:tagLst>
</file>

<file path=ppt/tags/tag2648.xml><?xml version="1.0" encoding="utf-8"?>
<p:tagLst xmlns:p="http://schemas.openxmlformats.org/presentationml/2006/main">
  <p:tag name="MH_OLD_SHAPE_ID" val="148"/>
  <p:tag name="REFSHAPE" val="105553146467896"/>
</p:tagLst>
</file>

<file path=ppt/tags/tag2649.xml><?xml version="1.0" encoding="utf-8"?>
<p:tagLst xmlns:p="http://schemas.openxmlformats.org/presentationml/2006/main">
  <p:tag name="MH_OLD_SHAPE_ID" val="149"/>
  <p:tag name="REFSHAPE" val="105553146468344"/>
</p:tagLst>
</file>

<file path=ppt/tags/tag265.xml><?xml version="1.0" encoding="utf-8"?>
<p:tagLst xmlns:p="http://schemas.openxmlformats.org/presentationml/2006/main">
  <p:tag name="MH_OLD_SHAPE_ID" val="133"/>
  <p:tag name="REFSHAPE" val="105553145412792"/>
</p:tagLst>
</file>

<file path=ppt/tags/tag2650.xml><?xml version="1.0" encoding="utf-8"?>
<p:tagLst xmlns:p="http://schemas.openxmlformats.org/presentationml/2006/main">
  <p:tag name="MH_OLD_SHAPE_ID" val="150"/>
  <p:tag name="REFSHAPE" val="105553146468792"/>
</p:tagLst>
</file>

<file path=ppt/tags/tag2651.xml><?xml version="1.0" encoding="utf-8"?>
<p:tagLst xmlns:p="http://schemas.openxmlformats.org/presentationml/2006/main">
  <p:tag name="MH_OLD_SHAPE_ID" val="151"/>
  <p:tag name="REFSHAPE" val="105553146469240"/>
</p:tagLst>
</file>

<file path=ppt/tags/tag2652.xml><?xml version="1.0" encoding="utf-8"?>
<p:tagLst xmlns:p="http://schemas.openxmlformats.org/presentationml/2006/main">
  <p:tag name="MH_OLD_SHAPE_ID" val="152"/>
  <p:tag name="REFSHAPE" val="105553146469688"/>
</p:tagLst>
</file>

<file path=ppt/tags/tag2653.xml><?xml version="1.0" encoding="utf-8"?>
<p:tagLst xmlns:p="http://schemas.openxmlformats.org/presentationml/2006/main">
  <p:tag name="MH_OLD_SHAPE_ID" val="153"/>
  <p:tag name="REFSHAPE" val="105553146470136"/>
</p:tagLst>
</file>

<file path=ppt/tags/tag2654.xml><?xml version="1.0" encoding="utf-8"?>
<p:tagLst xmlns:p="http://schemas.openxmlformats.org/presentationml/2006/main">
  <p:tag name="MH_OLD_SHAPE_ID" val="154"/>
  <p:tag name="REFSHAPE" val="105553146470584"/>
</p:tagLst>
</file>

<file path=ppt/tags/tag2655.xml><?xml version="1.0" encoding="utf-8"?>
<p:tagLst xmlns:p="http://schemas.openxmlformats.org/presentationml/2006/main">
  <p:tag name="MH_OLD_SHAPE_ID" val="155"/>
  <p:tag name="REFSHAPE" val="105553146471032"/>
</p:tagLst>
</file>

<file path=ppt/tags/tag2656.xml><?xml version="1.0" encoding="utf-8"?>
<p:tagLst xmlns:p="http://schemas.openxmlformats.org/presentationml/2006/main">
  <p:tag name="MH_OLD_SHAPE_ID" val="156"/>
  <p:tag name="REFSHAPE" val="105553146471480"/>
</p:tagLst>
</file>

<file path=ppt/tags/tag2657.xml><?xml version="1.0" encoding="utf-8"?>
<p:tagLst xmlns:p="http://schemas.openxmlformats.org/presentationml/2006/main">
  <p:tag name="MH_OLD_SHAPE_ID" val="157"/>
  <p:tag name="REFSHAPE" val="105553146471928"/>
</p:tagLst>
</file>

<file path=ppt/tags/tag2658.xml><?xml version="1.0" encoding="utf-8"?>
<p:tagLst xmlns:p="http://schemas.openxmlformats.org/presentationml/2006/main">
  <p:tag name="MH_OLD_SHAPE_ID" val="158"/>
  <p:tag name="REFSHAPE" val="105553146472376"/>
</p:tagLst>
</file>

<file path=ppt/tags/tag2659.xml><?xml version="1.0" encoding="utf-8"?>
<p:tagLst xmlns:p="http://schemas.openxmlformats.org/presentationml/2006/main">
  <p:tag name="MH_OLD_SHAPE_ID" val="159"/>
  <p:tag name="REFSHAPE" val="105553146472824"/>
</p:tagLst>
</file>

<file path=ppt/tags/tag266.xml><?xml version="1.0" encoding="utf-8"?>
<p:tagLst xmlns:p="http://schemas.openxmlformats.org/presentationml/2006/main">
  <p:tag name="MH_OLD_SHAPE_ID" val="134"/>
  <p:tag name="REFSHAPE" val="105553145413240"/>
</p:tagLst>
</file>

<file path=ppt/tags/tag2660.xml><?xml version="1.0" encoding="utf-8"?>
<p:tagLst xmlns:p="http://schemas.openxmlformats.org/presentationml/2006/main">
  <p:tag name="MH_OLD_SHAPE_ID" val="125"/>
  <p:tag name="REFSHAPE" val="105553146473272"/>
</p:tagLst>
</file>

<file path=ppt/tags/tag2661.xml><?xml version="1.0" encoding="utf-8"?>
<p:tagLst xmlns:p="http://schemas.openxmlformats.org/presentationml/2006/main">
  <p:tag name="MH_OLD_SHAPE_ID" val="126"/>
  <p:tag name="REFSHAPE" val="105553146473720"/>
</p:tagLst>
</file>

<file path=ppt/tags/tag2662.xml><?xml version="1.0" encoding="utf-8"?>
<p:tagLst xmlns:p="http://schemas.openxmlformats.org/presentationml/2006/main">
  <p:tag name="MH_OLD_SHAPE_ID" val="127"/>
  <p:tag name="REFSHAPE" val="105553146474168"/>
</p:tagLst>
</file>

<file path=ppt/tags/tag2663.xml><?xml version="1.0" encoding="utf-8"?>
<p:tagLst xmlns:p="http://schemas.openxmlformats.org/presentationml/2006/main">
  <p:tag name="MH_OLD_SHAPE_ID" val="128"/>
  <p:tag name="REFSHAPE" val="105553146474616"/>
</p:tagLst>
</file>

<file path=ppt/tags/tag2664.xml><?xml version="1.0" encoding="utf-8"?>
<p:tagLst xmlns:p="http://schemas.openxmlformats.org/presentationml/2006/main">
  <p:tag name="MH_OLD_SHAPE_ID" val="129"/>
  <p:tag name="REFSHAPE" val="105553146475064"/>
</p:tagLst>
</file>

<file path=ppt/tags/tag2665.xml><?xml version="1.0" encoding="utf-8"?>
<p:tagLst xmlns:p="http://schemas.openxmlformats.org/presentationml/2006/main">
  <p:tag name="MH_OLD_SHAPE_ID" val="130"/>
  <p:tag name="REFSHAPE" val="105553146475512"/>
</p:tagLst>
</file>

<file path=ppt/tags/tag2666.xml><?xml version="1.0" encoding="utf-8"?>
<p:tagLst xmlns:p="http://schemas.openxmlformats.org/presentationml/2006/main">
  <p:tag name="MH_OLD_SHAPE_ID" val="131"/>
  <p:tag name="REFSHAPE" val="105553146475960"/>
</p:tagLst>
</file>

<file path=ppt/tags/tag2667.xml><?xml version="1.0" encoding="utf-8"?>
<p:tagLst xmlns:p="http://schemas.openxmlformats.org/presentationml/2006/main">
  <p:tag name="MH_OLD_SHAPE_ID" val="132"/>
  <p:tag name="REFSHAPE" val="105553146476408"/>
</p:tagLst>
</file>

<file path=ppt/tags/tag2668.xml><?xml version="1.0" encoding="utf-8"?>
<p:tagLst xmlns:p="http://schemas.openxmlformats.org/presentationml/2006/main">
  <p:tag name="MH_OLD_SHAPE_ID" val="133"/>
  <p:tag name="REFSHAPE" val="105553146476856"/>
</p:tagLst>
</file>

<file path=ppt/tags/tag2669.xml><?xml version="1.0" encoding="utf-8"?>
<p:tagLst xmlns:p="http://schemas.openxmlformats.org/presentationml/2006/main">
  <p:tag name="MH_OLD_SHAPE_ID" val="134"/>
  <p:tag name="REFSHAPE" val="105553146477304"/>
</p:tagLst>
</file>

<file path=ppt/tags/tag267.xml><?xml version="1.0" encoding="utf-8"?>
<p:tagLst xmlns:p="http://schemas.openxmlformats.org/presentationml/2006/main">
  <p:tag name="MH_OLD_SHAPE_ID" val="135"/>
  <p:tag name="REFSHAPE" val="105553145413720"/>
</p:tagLst>
</file>

<file path=ppt/tags/tag2670.xml><?xml version="1.0" encoding="utf-8"?>
<p:tagLst xmlns:p="http://schemas.openxmlformats.org/presentationml/2006/main">
  <p:tag name="MH_OLD_SHAPE_ID" val="135"/>
  <p:tag name="REFSHAPE" val="105553146477752"/>
</p:tagLst>
</file>

<file path=ppt/tags/tag2671.xml><?xml version="1.0" encoding="utf-8"?>
<p:tagLst xmlns:p="http://schemas.openxmlformats.org/presentationml/2006/main">
  <p:tag name="MH_OLD_SHAPE_ID" val="136"/>
  <p:tag name="REFSHAPE" val="105553146478200"/>
</p:tagLst>
</file>

<file path=ppt/tags/tag2672.xml><?xml version="1.0" encoding="utf-8"?>
<p:tagLst xmlns:p="http://schemas.openxmlformats.org/presentationml/2006/main">
  <p:tag name="MH_OLD_SHAPE_ID" val="137"/>
  <p:tag name="REFSHAPE" val="105553146347608"/>
</p:tagLst>
</file>

<file path=ppt/tags/tag2673.xml><?xml version="1.0" encoding="utf-8"?>
<p:tagLst xmlns:p="http://schemas.openxmlformats.org/presentationml/2006/main">
  <p:tag name="MH_OLD_SHAPE_ID" val="138"/>
  <p:tag name="REFSHAPE" val="105553146348056"/>
</p:tagLst>
</file>

<file path=ppt/tags/tag2674.xml><?xml version="1.0" encoding="utf-8"?>
<p:tagLst xmlns:p="http://schemas.openxmlformats.org/presentationml/2006/main">
  <p:tag name="MH_OLD_SHAPE_ID" val="139"/>
  <p:tag name="REFSHAPE" val="105553146348504"/>
</p:tagLst>
</file>

<file path=ppt/tags/tag2675.xml><?xml version="1.0" encoding="utf-8"?>
<p:tagLst xmlns:p="http://schemas.openxmlformats.org/presentationml/2006/main">
  <p:tag name="MH_OLD_SHAPE_ID" val="140"/>
  <p:tag name="REFSHAPE" val="105553146348952"/>
</p:tagLst>
</file>

<file path=ppt/tags/tag2676.xml><?xml version="1.0" encoding="utf-8"?>
<p:tagLst xmlns:p="http://schemas.openxmlformats.org/presentationml/2006/main">
  <p:tag name="MH_OLD_SHAPE_ID" val="141"/>
  <p:tag name="REFSHAPE" val="105553146349400"/>
</p:tagLst>
</file>

<file path=ppt/tags/tag2677.xml><?xml version="1.0" encoding="utf-8"?>
<p:tagLst xmlns:p="http://schemas.openxmlformats.org/presentationml/2006/main">
  <p:tag name="MH_OLD_SHAPE_ID" val="142"/>
  <p:tag name="REFSHAPE" val="105553146349848"/>
</p:tagLst>
</file>

<file path=ppt/tags/tag2678.xml><?xml version="1.0" encoding="utf-8"?>
<p:tagLst xmlns:p="http://schemas.openxmlformats.org/presentationml/2006/main">
  <p:tag name="MH_OLD_SHAPE_ID" val="143"/>
  <p:tag name="REFSHAPE" val="105553146350296"/>
</p:tagLst>
</file>

<file path=ppt/tags/tag2679.xml><?xml version="1.0" encoding="utf-8"?>
<p:tagLst xmlns:p="http://schemas.openxmlformats.org/presentationml/2006/main">
  <p:tag name="MH_OLD_SHAPE_ID" val="144"/>
  <p:tag name="REFSHAPE" val="105553146350744"/>
</p:tagLst>
</file>

<file path=ppt/tags/tag268.xml><?xml version="1.0" encoding="utf-8"?>
<p:tagLst xmlns:p="http://schemas.openxmlformats.org/presentationml/2006/main">
  <p:tag name="MH_OLD_SHAPE_ID" val="136"/>
  <p:tag name="REFSHAPE" val="105553145414168"/>
</p:tagLst>
</file>

<file path=ppt/tags/tag2680.xml><?xml version="1.0" encoding="utf-8"?>
<p:tagLst xmlns:p="http://schemas.openxmlformats.org/presentationml/2006/main">
  <p:tag name="MH_OLD_SHAPE_ID" val="145"/>
  <p:tag name="REFSHAPE" val="105553146351192"/>
</p:tagLst>
</file>

<file path=ppt/tags/tag2681.xml><?xml version="1.0" encoding="utf-8"?>
<p:tagLst xmlns:p="http://schemas.openxmlformats.org/presentationml/2006/main">
  <p:tag name="MH_OLD_SHAPE_ID" val="146"/>
  <p:tag name="REFSHAPE" val="105553146351640"/>
</p:tagLst>
</file>

<file path=ppt/tags/tag2682.xml><?xml version="1.0" encoding="utf-8"?>
<p:tagLst xmlns:p="http://schemas.openxmlformats.org/presentationml/2006/main">
  <p:tag name="MH_OLD_SHAPE_ID" val="147"/>
  <p:tag name="REFSHAPE" val="105553146352088"/>
</p:tagLst>
</file>

<file path=ppt/tags/tag2683.xml><?xml version="1.0" encoding="utf-8"?>
<p:tagLst xmlns:p="http://schemas.openxmlformats.org/presentationml/2006/main">
  <p:tag name="MH_OLD_SHAPE_ID" val="178"/>
  <p:tag name="REFSHAPE" val="105553146352536"/>
</p:tagLst>
</file>

<file path=ppt/tags/tag2684.xml><?xml version="1.0" encoding="utf-8"?>
<p:tagLst xmlns:p="http://schemas.openxmlformats.org/presentationml/2006/main">
  <p:tag name="MH_OLD_SHAPE_ID" val="179"/>
  <p:tag name="REFSHAPE" val="105553146352760"/>
</p:tagLst>
</file>

<file path=ppt/tags/tag2685.xml><?xml version="1.0" encoding="utf-8"?>
<p:tagLst xmlns:p="http://schemas.openxmlformats.org/presentationml/2006/main">
  <p:tag name="MH_OLD_SHAPE_ID" val="61"/>
  <p:tag name="REFSHAPE" val="105553146352984"/>
</p:tagLst>
</file>

<file path=ppt/tags/tag2686.xml><?xml version="1.0" encoding="utf-8"?>
<p:tagLst xmlns:p="http://schemas.openxmlformats.org/presentationml/2006/main">
  <p:tag name="MH_OLD_SHAPE_ID" val="63"/>
  <p:tag name="REFSHAPE" val="105553146353208"/>
</p:tagLst>
</file>

<file path=ppt/tags/tag2687.xml><?xml version="1.0" encoding="utf-8"?>
<p:tagLst xmlns:p="http://schemas.openxmlformats.org/presentationml/2006/main">
  <p:tag name="MH_OLD_SHAPE_ID" val="3"/>
  <p:tag name="REFSHAPE" val="105553146353432"/>
</p:tagLst>
</file>

<file path=ppt/tags/tag2688.xml><?xml version="1.0" encoding="utf-8"?>
<p:tagLst xmlns:p="http://schemas.openxmlformats.org/presentationml/2006/main">
  <p:tag name="MH_OLD_SHAPE_ID" val="64"/>
  <p:tag name="REFSHAPE" val="105553146353656"/>
</p:tagLst>
</file>

<file path=ppt/tags/tag2689.xml><?xml version="1.0" encoding="utf-8"?>
<p:tagLst xmlns:p="http://schemas.openxmlformats.org/presentationml/2006/main">
  <p:tag name="MH_OLD_SHAPE_ID" val="2"/>
  <p:tag name="REFSHAPE" val="105553146353880"/>
</p:tagLst>
</file>

<file path=ppt/tags/tag269.xml><?xml version="1.0" encoding="utf-8"?>
<p:tagLst xmlns:p="http://schemas.openxmlformats.org/presentationml/2006/main">
  <p:tag name="MH_OLD_SHAPE_ID" val="137"/>
  <p:tag name="REFSHAPE" val="105553145414616"/>
</p:tagLst>
</file>

<file path=ppt/tags/tag2690.xml><?xml version="1.0" encoding="utf-8"?>
<p:tagLst xmlns:p="http://schemas.openxmlformats.org/presentationml/2006/main">
  <p:tag name="MH_OLD_SHAPE_ID" val="160"/>
  <p:tag name="REFSHAPE" val="105553146354104"/>
</p:tagLst>
</file>

<file path=ppt/tags/tag2691.xml><?xml version="1.0" encoding="utf-8"?>
<p:tagLst xmlns:p="http://schemas.openxmlformats.org/presentationml/2006/main">
  <p:tag name="MH_OLD_SHAPE_ID" val="161"/>
  <p:tag name="REFSHAPE" val="105553146354552"/>
</p:tagLst>
</file>

<file path=ppt/tags/tag2692.xml><?xml version="1.0" encoding="utf-8"?>
<p:tagLst xmlns:p="http://schemas.openxmlformats.org/presentationml/2006/main">
  <p:tag name="MH_OLD_SHAPE_ID" val="162"/>
  <p:tag name="REFSHAPE" val="105553146355000"/>
</p:tagLst>
</file>

<file path=ppt/tags/tag2693.xml><?xml version="1.0" encoding="utf-8"?>
<p:tagLst xmlns:p="http://schemas.openxmlformats.org/presentationml/2006/main">
  <p:tag name="MH_OLD_SHAPE_ID" val="163"/>
  <p:tag name="REFSHAPE" val="105553146355448"/>
</p:tagLst>
</file>

<file path=ppt/tags/tag2694.xml><?xml version="1.0" encoding="utf-8"?>
<p:tagLst xmlns:p="http://schemas.openxmlformats.org/presentationml/2006/main">
  <p:tag name="MH_OLD_SHAPE_ID" val="164"/>
  <p:tag name="REFSHAPE" val="105553146355896"/>
</p:tagLst>
</file>

<file path=ppt/tags/tag2695.xml><?xml version="1.0" encoding="utf-8"?>
<p:tagLst xmlns:p="http://schemas.openxmlformats.org/presentationml/2006/main">
  <p:tag name="MH_OLD_SHAPE_ID" val="165"/>
  <p:tag name="REFSHAPE" val="105553146356344"/>
</p:tagLst>
</file>

<file path=ppt/tags/tag2696.xml><?xml version="1.0" encoding="utf-8"?>
<p:tagLst xmlns:p="http://schemas.openxmlformats.org/presentationml/2006/main">
  <p:tag name="MH_OLD_SHAPE_ID" val="166"/>
  <p:tag name="REFSHAPE" val="105553146356792"/>
</p:tagLst>
</file>

<file path=ppt/tags/tag2697.xml><?xml version="1.0" encoding="utf-8"?>
<p:tagLst xmlns:p="http://schemas.openxmlformats.org/presentationml/2006/main">
  <p:tag name="MH_OLD_SHAPE_ID" val="167"/>
  <p:tag name="REFSHAPE" val="105553146357240"/>
</p:tagLst>
</file>

<file path=ppt/tags/tag2698.xml><?xml version="1.0" encoding="utf-8"?>
<p:tagLst xmlns:p="http://schemas.openxmlformats.org/presentationml/2006/main">
  <p:tag name="MH_OLD_SHAPE_ID" val="168"/>
  <p:tag name="REFSHAPE" val="105553146357688"/>
</p:tagLst>
</file>

<file path=ppt/tags/tag2699.xml><?xml version="1.0" encoding="utf-8"?>
<p:tagLst xmlns:p="http://schemas.openxmlformats.org/presentationml/2006/main">
  <p:tag name="MH_OLD_SHAPE_ID" val="169"/>
  <p:tag name="REFSHAPE" val="105553146358136"/>
</p:tagLst>
</file>

<file path=ppt/tags/tag27.xml><?xml version="1.0" encoding="utf-8"?>
<p:tagLst xmlns:p="http://schemas.openxmlformats.org/presentationml/2006/main">
  <p:tag name="MH_OLD_SHAPE_ID" val="36"/>
  <p:tag name="REFSHAPE" val="105553145578456"/>
</p:tagLst>
</file>

<file path=ppt/tags/tag270.xml><?xml version="1.0" encoding="utf-8"?>
<p:tagLst xmlns:p="http://schemas.openxmlformats.org/presentationml/2006/main">
  <p:tag name="MH_OLD_SHAPE_ID" val="138"/>
  <p:tag name="REFSHAPE" val="105553145415064"/>
</p:tagLst>
</file>

<file path=ppt/tags/tag2700.xml><?xml version="1.0" encoding="utf-8"?>
<p:tagLst xmlns:p="http://schemas.openxmlformats.org/presentationml/2006/main">
  <p:tag name="MH_OLD_SHAPE_ID" val="170"/>
  <p:tag name="REFSHAPE" val="105553146358584"/>
</p:tagLst>
</file>

<file path=ppt/tags/tag2701.xml><?xml version="1.0" encoding="utf-8"?>
<p:tagLst xmlns:p="http://schemas.openxmlformats.org/presentationml/2006/main">
  <p:tag name="MH_OLD_SHAPE_ID" val="171"/>
  <p:tag name="REFSHAPE" val="105553146359032"/>
</p:tagLst>
</file>

<file path=ppt/tags/tag2702.xml><?xml version="1.0" encoding="utf-8"?>
<p:tagLst xmlns:p="http://schemas.openxmlformats.org/presentationml/2006/main">
  <p:tag name="MH_OLD_SHAPE_ID" val="172"/>
  <p:tag name="REFSHAPE" val="105553146359480"/>
</p:tagLst>
</file>

<file path=ppt/tags/tag2703.xml><?xml version="1.0" encoding="utf-8"?>
<p:tagLst xmlns:p="http://schemas.openxmlformats.org/presentationml/2006/main">
  <p:tag name="MH_OLD_SHAPE_ID" val="173"/>
  <p:tag name="REFSHAPE" val="105553146359928"/>
</p:tagLst>
</file>

<file path=ppt/tags/tag2704.xml><?xml version="1.0" encoding="utf-8"?>
<p:tagLst xmlns:p="http://schemas.openxmlformats.org/presentationml/2006/main">
  <p:tag name="MH_OLD_SHAPE_ID" val="174"/>
  <p:tag name="REFSHAPE" val="105553146360376"/>
</p:tagLst>
</file>

<file path=ppt/tags/tag2705.xml><?xml version="1.0" encoding="utf-8"?>
<p:tagLst xmlns:p="http://schemas.openxmlformats.org/presentationml/2006/main">
  <p:tag name="MH_OLD_SHAPE_ID" val="175"/>
  <p:tag name="REFSHAPE" val="105553146360824"/>
</p:tagLst>
</file>

<file path=ppt/tags/tag2706.xml><?xml version="1.0" encoding="utf-8"?>
<p:tagLst xmlns:p="http://schemas.openxmlformats.org/presentationml/2006/main">
  <p:tag name="MH_OLD_SHAPE_ID" val="148"/>
  <p:tag name="REFSHAPE" val="105553146361272"/>
</p:tagLst>
</file>

<file path=ppt/tags/tag2707.xml><?xml version="1.0" encoding="utf-8"?>
<p:tagLst xmlns:p="http://schemas.openxmlformats.org/presentationml/2006/main">
  <p:tag name="MH_OLD_SHAPE_ID" val="149"/>
  <p:tag name="REFSHAPE" val="105553146361720"/>
</p:tagLst>
</file>

<file path=ppt/tags/tag2708.xml><?xml version="1.0" encoding="utf-8"?>
<p:tagLst xmlns:p="http://schemas.openxmlformats.org/presentationml/2006/main">
  <p:tag name="MH_OLD_SHAPE_ID" val="150"/>
  <p:tag name="REFSHAPE" val="105553146362168"/>
</p:tagLst>
</file>

<file path=ppt/tags/tag2709.xml><?xml version="1.0" encoding="utf-8"?>
<p:tagLst xmlns:p="http://schemas.openxmlformats.org/presentationml/2006/main">
  <p:tag name="MH_OLD_SHAPE_ID" val="151"/>
  <p:tag name="REFSHAPE" val="105553146362616"/>
</p:tagLst>
</file>

<file path=ppt/tags/tag271.xml><?xml version="1.0" encoding="utf-8"?>
<p:tagLst xmlns:p="http://schemas.openxmlformats.org/presentationml/2006/main">
  <p:tag name="MH_OLD_SHAPE_ID" val="139"/>
  <p:tag name="REFSHAPE" val="105553145415512"/>
</p:tagLst>
</file>

<file path=ppt/tags/tag2710.xml><?xml version="1.0" encoding="utf-8"?>
<p:tagLst xmlns:p="http://schemas.openxmlformats.org/presentationml/2006/main">
  <p:tag name="MH_OLD_SHAPE_ID" val="152"/>
  <p:tag name="REFSHAPE" val="105553146363064"/>
</p:tagLst>
</file>

<file path=ppt/tags/tag2711.xml><?xml version="1.0" encoding="utf-8"?>
<p:tagLst xmlns:p="http://schemas.openxmlformats.org/presentationml/2006/main">
  <p:tag name="MH_OLD_SHAPE_ID" val="153"/>
  <p:tag name="REFSHAPE" val="105553146363512"/>
</p:tagLst>
</file>

<file path=ppt/tags/tag2712.xml><?xml version="1.0" encoding="utf-8"?>
<p:tagLst xmlns:p="http://schemas.openxmlformats.org/presentationml/2006/main">
  <p:tag name="MH_OLD_SHAPE_ID" val="154"/>
  <p:tag name="REFSHAPE" val="105553146363992"/>
</p:tagLst>
</file>

<file path=ppt/tags/tag2713.xml><?xml version="1.0" encoding="utf-8"?>
<p:tagLst xmlns:p="http://schemas.openxmlformats.org/presentationml/2006/main">
  <p:tag name="MH_OLD_SHAPE_ID" val="155"/>
  <p:tag name="REFSHAPE" val="105553146364440"/>
</p:tagLst>
</file>

<file path=ppt/tags/tag2714.xml><?xml version="1.0" encoding="utf-8"?>
<p:tagLst xmlns:p="http://schemas.openxmlformats.org/presentationml/2006/main">
  <p:tag name="MH_OLD_SHAPE_ID" val="156"/>
  <p:tag name="REFSHAPE" val="105553146364888"/>
</p:tagLst>
</file>

<file path=ppt/tags/tag2715.xml><?xml version="1.0" encoding="utf-8"?>
<p:tagLst xmlns:p="http://schemas.openxmlformats.org/presentationml/2006/main">
  <p:tag name="MH_OLD_SHAPE_ID" val="157"/>
  <p:tag name="REFSHAPE" val="105553146365336"/>
</p:tagLst>
</file>

<file path=ppt/tags/tag2716.xml><?xml version="1.0" encoding="utf-8"?>
<p:tagLst xmlns:p="http://schemas.openxmlformats.org/presentationml/2006/main">
  <p:tag name="MH_OLD_SHAPE_ID" val="158"/>
  <p:tag name="REFSHAPE" val="105553146365784"/>
</p:tagLst>
</file>

<file path=ppt/tags/tag2717.xml><?xml version="1.0" encoding="utf-8"?>
<p:tagLst xmlns:p="http://schemas.openxmlformats.org/presentationml/2006/main">
  <p:tag name="MH_OLD_SHAPE_ID" val="159"/>
  <p:tag name="REFSHAPE" val="105553146366232"/>
</p:tagLst>
</file>

<file path=ppt/tags/tag2718.xml><?xml version="1.0" encoding="utf-8"?>
<p:tagLst xmlns:p="http://schemas.openxmlformats.org/presentationml/2006/main">
  <p:tag name="MH_OLD_SHAPE_ID" val="125"/>
  <p:tag name="REFSHAPE" val="105553146366680"/>
</p:tagLst>
</file>

<file path=ppt/tags/tag2719.xml><?xml version="1.0" encoding="utf-8"?>
<p:tagLst xmlns:p="http://schemas.openxmlformats.org/presentationml/2006/main">
  <p:tag name="MH_OLD_SHAPE_ID" val="126"/>
  <p:tag name="REFSHAPE" val="105553146367128"/>
</p:tagLst>
</file>

<file path=ppt/tags/tag272.xml><?xml version="1.0" encoding="utf-8"?>
<p:tagLst xmlns:p="http://schemas.openxmlformats.org/presentationml/2006/main">
  <p:tag name="MH_OLD_SHAPE_ID" val="140"/>
  <p:tag name="REFSHAPE" val="105553145415960"/>
</p:tagLst>
</file>

<file path=ppt/tags/tag2720.xml><?xml version="1.0" encoding="utf-8"?>
<p:tagLst xmlns:p="http://schemas.openxmlformats.org/presentationml/2006/main">
  <p:tag name="MH_OLD_SHAPE_ID" val="127"/>
  <p:tag name="REFSHAPE" val="105553146367576"/>
</p:tagLst>
</file>

<file path=ppt/tags/tag2721.xml><?xml version="1.0" encoding="utf-8"?>
<p:tagLst xmlns:p="http://schemas.openxmlformats.org/presentationml/2006/main">
  <p:tag name="MH_OLD_SHAPE_ID" val="128"/>
  <p:tag name="REFSHAPE" val="105553146368024"/>
</p:tagLst>
</file>

<file path=ppt/tags/tag2722.xml><?xml version="1.0" encoding="utf-8"?>
<p:tagLst xmlns:p="http://schemas.openxmlformats.org/presentationml/2006/main">
  <p:tag name="MH_OLD_SHAPE_ID" val="129"/>
  <p:tag name="REFSHAPE" val="105553146368472"/>
</p:tagLst>
</file>

<file path=ppt/tags/tag2723.xml><?xml version="1.0" encoding="utf-8"?>
<p:tagLst xmlns:p="http://schemas.openxmlformats.org/presentationml/2006/main">
  <p:tag name="MH_OLD_SHAPE_ID" val="130"/>
  <p:tag name="REFSHAPE" val="105553146368920"/>
</p:tagLst>
</file>

<file path=ppt/tags/tag2724.xml><?xml version="1.0" encoding="utf-8"?>
<p:tagLst xmlns:p="http://schemas.openxmlformats.org/presentationml/2006/main">
  <p:tag name="MH_OLD_SHAPE_ID" val="131"/>
  <p:tag name="REFSHAPE" val="105553146369368"/>
</p:tagLst>
</file>

<file path=ppt/tags/tag2725.xml><?xml version="1.0" encoding="utf-8"?>
<p:tagLst xmlns:p="http://schemas.openxmlformats.org/presentationml/2006/main">
  <p:tag name="MH_OLD_SHAPE_ID" val="132"/>
  <p:tag name="REFSHAPE" val="105553146369816"/>
</p:tagLst>
</file>

<file path=ppt/tags/tag2726.xml><?xml version="1.0" encoding="utf-8"?>
<p:tagLst xmlns:p="http://schemas.openxmlformats.org/presentationml/2006/main">
  <p:tag name="MH_OLD_SHAPE_ID" val="133"/>
  <p:tag name="REFSHAPE" val="105553146370264"/>
</p:tagLst>
</file>

<file path=ppt/tags/tag2727.xml><?xml version="1.0" encoding="utf-8"?>
<p:tagLst xmlns:p="http://schemas.openxmlformats.org/presentationml/2006/main">
  <p:tag name="MH_OLD_SHAPE_ID" val="134"/>
  <p:tag name="REFSHAPE" val="105553146370712"/>
</p:tagLst>
</file>

<file path=ppt/tags/tag2728.xml><?xml version="1.0" encoding="utf-8"?>
<p:tagLst xmlns:p="http://schemas.openxmlformats.org/presentationml/2006/main">
  <p:tag name="MH_OLD_SHAPE_ID" val="135"/>
  <p:tag name="REFSHAPE" val="105553146371160"/>
</p:tagLst>
</file>

<file path=ppt/tags/tag2729.xml><?xml version="1.0" encoding="utf-8"?>
<p:tagLst xmlns:p="http://schemas.openxmlformats.org/presentationml/2006/main">
  <p:tag name="MH_OLD_SHAPE_ID" val="136"/>
  <p:tag name="REFSHAPE" val="105553146371608"/>
</p:tagLst>
</file>

<file path=ppt/tags/tag273.xml><?xml version="1.0" encoding="utf-8"?>
<p:tagLst xmlns:p="http://schemas.openxmlformats.org/presentationml/2006/main">
  <p:tag name="MH_OLD_SHAPE_ID" val="141"/>
  <p:tag name="REFSHAPE" val="105553145416408"/>
</p:tagLst>
</file>

<file path=ppt/tags/tag2730.xml><?xml version="1.0" encoding="utf-8"?>
<p:tagLst xmlns:p="http://schemas.openxmlformats.org/presentationml/2006/main">
  <p:tag name="MH_OLD_SHAPE_ID" val="137"/>
  <p:tag name="REFSHAPE" val="105553146372056"/>
</p:tagLst>
</file>

<file path=ppt/tags/tag2731.xml><?xml version="1.0" encoding="utf-8"?>
<p:tagLst xmlns:p="http://schemas.openxmlformats.org/presentationml/2006/main">
  <p:tag name="MH_OLD_SHAPE_ID" val="138"/>
  <p:tag name="REFSHAPE" val="105553146372504"/>
</p:tagLst>
</file>

<file path=ppt/tags/tag2732.xml><?xml version="1.0" encoding="utf-8"?>
<p:tagLst xmlns:p="http://schemas.openxmlformats.org/presentationml/2006/main">
  <p:tag name="MH_OLD_SHAPE_ID" val="139"/>
  <p:tag name="REFSHAPE" val="105553146372952"/>
</p:tagLst>
</file>

<file path=ppt/tags/tag2733.xml><?xml version="1.0" encoding="utf-8"?>
<p:tagLst xmlns:p="http://schemas.openxmlformats.org/presentationml/2006/main">
  <p:tag name="MH_OLD_SHAPE_ID" val="140"/>
  <p:tag name="REFSHAPE" val="105553146373400"/>
</p:tagLst>
</file>

<file path=ppt/tags/tag2734.xml><?xml version="1.0" encoding="utf-8"?>
<p:tagLst xmlns:p="http://schemas.openxmlformats.org/presentationml/2006/main">
  <p:tag name="MH_OLD_SHAPE_ID" val="141"/>
  <p:tag name="REFSHAPE" val="105553146373848"/>
</p:tagLst>
</file>

<file path=ppt/tags/tag2735.xml><?xml version="1.0" encoding="utf-8"?>
<p:tagLst xmlns:p="http://schemas.openxmlformats.org/presentationml/2006/main">
  <p:tag name="MH_OLD_SHAPE_ID" val="142"/>
  <p:tag name="REFSHAPE" val="105553146374296"/>
</p:tagLst>
</file>

<file path=ppt/tags/tag2736.xml><?xml version="1.0" encoding="utf-8"?>
<p:tagLst xmlns:p="http://schemas.openxmlformats.org/presentationml/2006/main">
  <p:tag name="MH_OLD_SHAPE_ID" val="143"/>
  <p:tag name="REFSHAPE" val="105553146374744"/>
</p:tagLst>
</file>

<file path=ppt/tags/tag2737.xml><?xml version="1.0" encoding="utf-8"?>
<p:tagLst xmlns:p="http://schemas.openxmlformats.org/presentationml/2006/main">
  <p:tag name="MH_OLD_SHAPE_ID" val="144"/>
  <p:tag name="REFSHAPE" val="105553146375192"/>
</p:tagLst>
</file>

<file path=ppt/tags/tag2738.xml><?xml version="1.0" encoding="utf-8"?>
<p:tagLst xmlns:p="http://schemas.openxmlformats.org/presentationml/2006/main">
  <p:tag name="MH_OLD_SHAPE_ID" val="145"/>
  <p:tag name="REFSHAPE" val="105553146375640"/>
</p:tagLst>
</file>

<file path=ppt/tags/tag2739.xml><?xml version="1.0" encoding="utf-8"?>
<p:tagLst xmlns:p="http://schemas.openxmlformats.org/presentationml/2006/main">
  <p:tag name="MH_OLD_SHAPE_ID" val="146"/>
  <p:tag name="REFSHAPE" val="105553146376088"/>
</p:tagLst>
</file>

<file path=ppt/tags/tag274.xml><?xml version="1.0" encoding="utf-8"?>
<p:tagLst xmlns:p="http://schemas.openxmlformats.org/presentationml/2006/main">
  <p:tag name="MH_OLD_SHAPE_ID" val="142"/>
  <p:tag name="REFSHAPE" val="105553145416856"/>
</p:tagLst>
</file>

<file path=ppt/tags/tag2740.xml><?xml version="1.0" encoding="utf-8"?>
<p:tagLst xmlns:p="http://schemas.openxmlformats.org/presentationml/2006/main">
  <p:tag name="MH_OLD_SHAPE_ID" val="147"/>
  <p:tag name="REFSHAPE" val="105553146376536"/>
</p:tagLst>
</file>

<file path=ppt/tags/tag2741.xml><?xml version="1.0" encoding="utf-8"?>
<p:tagLst xmlns:p="http://schemas.openxmlformats.org/presentationml/2006/main">
  <p:tag name="MH_OLD_SHAPE_ID" val="176"/>
  <p:tag name="REFSHAPE" val="105553146376984"/>
</p:tagLst>
</file>

<file path=ppt/tags/tag2742.xml><?xml version="1.0" encoding="utf-8"?>
<p:tagLst xmlns:p="http://schemas.openxmlformats.org/presentationml/2006/main">
  <p:tag name="MH_OLD_SHAPE_ID" val="178"/>
  <p:tag name="REFSHAPE" val="105553146377208"/>
</p:tagLst>
</file>

<file path=ppt/tags/tag2743.xml><?xml version="1.0" encoding="utf-8"?>
<p:tagLst xmlns:p="http://schemas.openxmlformats.org/presentationml/2006/main">
  <p:tag name="MH_OLD_SHAPE_ID" val="179"/>
  <p:tag name="REFSHAPE" val="105553146377432"/>
</p:tagLst>
</file>

<file path=ppt/tags/tag2744.xml><?xml version="1.0" encoding="utf-8"?>
<p:tagLst xmlns:p="http://schemas.openxmlformats.org/presentationml/2006/main">
  <p:tag name="MH_OLD_SHAPE_ID" val="61"/>
  <p:tag name="REFSHAPE" val="105553146377656"/>
</p:tagLst>
</file>

<file path=ppt/tags/tag2745.xml><?xml version="1.0" encoding="utf-8"?>
<p:tagLst xmlns:p="http://schemas.openxmlformats.org/presentationml/2006/main">
  <p:tag name="MH_OLD_SHAPE_ID" val="63"/>
  <p:tag name="REFSHAPE" val="105553146377880"/>
</p:tagLst>
</file>

<file path=ppt/tags/tag2746.xml><?xml version="1.0" encoding="utf-8"?>
<p:tagLst xmlns:p="http://schemas.openxmlformats.org/presentationml/2006/main">
  <p:tag name="MH_OLD_SHAPE_ID" val="2"/>
  <p:tag name="REFSHAPE" val="105553146378104"/>
</p:tagLst>
</file>

<file path=ppt/tags/tag2747.xml><?xml version="1.0" encoding="utf-8"?>
<p:tagLst xmlns:p="http://schemas.openxmlformats.org/presentationml/2006/main">
  <p:tag name="MH_OLD_SHAPE_ID" val="3"/>
  <p:tag name="REFSHAPE" val="105553146378328"/>
</p:tagLst>
</file>

<file path=ppt/tags/tag2748.xml><?xml version="1.0" encoding="utf-8"?>
<p:tagLst xmlns:p="http://schemas.openxmlformats.org/presentationml/2006/main">
  <p:tag name="MH_OLD_SHAPE_ID" val="4"/>
  <p:tag name="REFSHAPE" val="105553146378552"/>
</p:tagLst>
</file>

<file path=ppt/tags/tag2749.xml><?xml version="1.0" encoding="utf-8"?>
<p:tagLst xmlns:p="http://schemas.openxmlformats.org/presentationml/2006/main">
  <p:tag name="MH_OLD_SHAPE_ID" val="5"/>
  <p:tag name="REFSHAPE" val="105553146378776"/>
</p:tagLst>
</file>

<file path=ppt/tags/tag275.xml><?xml version="1.0" encoding="utf-8"?>
<p:tagLst xmlns:p="http://schemas.openxmlformats.org/presentationml/2006/main">
  <p:tag name="MH_OLD_SHAPE_ID" val="143"/>
  <p:tag name="REFSHAPE" val="105553145417304"/>
</p:tagLst>
</file>

<file path=ppt/tags/tag2750.xml><?xml version="1.0" encoding="utf-8"?>
<p:tagLst xmlns:p="http://schemas.openxmlformats.org/presentationml/2006/main">
  <p:tag name="MH_OLD_SHAPE_ID" val="2"/>
  <p:tag name="REFSHAPE" val="105553145730840"/>
</p:tagLst>
</file>

<file path=ppt/tags/tag2751.xml><?xml version="1.0" encoding="utf-8"?>
<p:tagLst xmlns:p="http://schemas.openxmlformats.org/presentationml/2006/main">
  <p:tag name="MH_OLD_SHAPE_ID" val="3"/>
  <p:tag name="REFSHAPE" val="105553145731064"/>
</p:tagLst>
</file>

<file path=ppt/tags/tag2752.xml><?xml version="1.0" encoding="utf-8"?>
<p:tagLst xmlns:p="http://schemas.openxmlformats.org/presentationml/2006/main">
  <p:tag name="MH_OLD_SHAPE_ID" val="3"/>
  <p:tag name="REFSHAPE" val="105553212442904"/>
</p:tagLst>
</file>

<file path=ppt/tags/tag2753.xml><?xml version="1.0" encoding="utf-8"?>
<p:tagLst xmlns:p="http://schemas.openxmlformats.org/presentationml/2006/main">
  <p:tag name="MH_OLD_SHAPE_ID" val="4"/>
  <p:tag name="REFSHAPE" val="105553212453432"/>
</p:tagLst>
</file>

<file path=ppt/tags/tag2754.xml><?xml version="1.0" encoding="utf-8"?>
<p:tagLst xmlns:p="http://schemas.openxmlformats.org/presentationml/2006/main">
  <p:tag name="MH_OLD_SHAPE_ID" val="5"/>
  <p:tag name="REFSHAPE" val="105553212444248"/>
</p:tagLst>
</file>

<file path=ppt/tags/tag2755.xml><?xml version="1.0" encoding="utf-8"?>
<p:tagLst xmlns:p="http://schemas.openxmlformats.org/presentationml/2006/main">
  <p:tag name="MH_OLD_SHAPE_ID" val="7"/>
  <p:tag name="REFSHAPE" val="105553212446712"/>
</p:tagLst>
</file>

<file path=ppt/tags/tag2756.xml><?xml version="1.0" encoding="utf-8"?>
<p:tagLst xmlns:p="http://schemas.openxmlformats.org/presentationml/2006/main">
  <p:tag name="MH_OLD_SHAPE_ID" val="8"/>
  <p:tag name="REFSHAPE" val="105553212443352"/>
</p:tagLst>
</file>

<file path=ppt/tags/tag2757.xml><?xml version="1.0" encoding="utf-8"?>
<p:tagLst xmlns:p="http://schemas.openxmlformats.org/presentationml/2006/main">
  <p:tag name="MH_OLD_SHAPE_ID" val="9"/>
  <p:tag name="REFSHAPE" val="105553212447384"/>
</p:tagLst>
</file>

<file path=ppt/tags/tag2758.xml><?xml version="1.0" encoding="utf-8"?>
<p:tagLst xmlns:p="http://schemas.openxmlformats.org/presentationml/2006/main">
  <p:tag name="MH_OLD_SHAPE_ID" val="10"/>
  <p:tag name="REFSHAPE" val="105553212452984"/>
</p:tagLst>
</file>

<file path=ppt/tags/tag2759.xml><?xml version="1.0" encoding="utf-8"?>
<p:tagLst xmlns:p="http://schemas.openxmlformats.org/presentationml/2006/main">
  <p:tag name="MH_OLD_SHAPE_ID" val="11"/>
  <p:tag name="REFSHAPE" val="105553212440664"/>
</p:tagLst>
</file>

<file path=ppt/tags/tag276.xml><?xml version="1.0" encoding="utf-8"?>
<p:tagLst xmlns:p="http://schemas.openxmlformats.org/presentationml/2006/main">
  <p:tag name="MH_OLD_SHAPE_ID" val="144"/>
  <p:tag name="REFSHAPE" val="105553145417752"/>
</p:tagLst>
</file>

<file path=ppt/tags/tag2760.xml><?xml version="1.0" encoding="utf-8"?>
<p:tagLst xmlns:p="http://schemas.openxmlformats.org/presentationml/2006/main">
  <p:tag name="MH_OLD_SHAPE_ID" val="12"/>
  <p:tag name="REFSHAPE" val="105553212455448"/>
</p:tagLst>
</file>

<file path=ppt/tags/tag2761.xml><?xml version="1.0" encoding="utf-8"?>
<p:tagLst xmlns:p="http://schemas.openxmlformats.org/presentationml/2006/main">
  <p:tag name="MH_OLD_SHAPE_ID" val="13"/>
  <p:tag name="REFSHAPE" val="105553212455896"/>
</p:tagLst>
</file>

<file path=ppt/tags/tag2762.xml><?xml version="1.0" encoding="utf-8"?>
<p:tagLst xmlns:p="http://schemas.openxmlformats.org/presentationml/2006/main">
  <p:tag name="MH_OLD_SHAPE_ID" val="14"/>
  <p:tag name="REFSHAPE" val="105553212456344"/>
</p:tagLst>
</file>

<file path=ppt/tags/tag2763.xml><?xml version="1.0" encoding="utf-8"?>
<p:tagLst xmlns:p="http://schemas.openxmlformats.org/presentationml/2006/main">
  <p:tag name="MH_OLD_SHAPE_ID" val="15"/>
  <p:tag name="REFSHAPE" val="105553212456792"/>
</p:tagLst>
</file>

<file path=ppt/tags/tag2764.xml><?xml version="1.0" encoding="utf-8"?>
<p:tagLst xmlns:p="http://schemas.openxmlformats.org/presentationml/2006/main">
  <p:tag name="MH_OLD_SHAPE_ID" val="16"/>
  <p:tag name="REFSHAPE" val="105553212424504"/>
</p:tagLst>
</file>

<file path=ppt/tags/tag2765.xml><?xml version="1.0" encoding="utf-8"?>
<p:tagLst xmlns:p="http://schemas.openxmlformats.org/presentationml/2006/main">
  <p:tag name="MH_OLD_SHAPE_ID" val="17"/>
  <p:tag name="REFSHAPE" val="105553212424952"/>
</p:tagLst>
</file>

<file path=ppt/tags/tag2766.xml><?xml version="1.0" encoding="utf-8"?>
<p:tagLst xmlns:p="http://schemas.openxmlformats.org/presentationml/2006/main">
  <p:tag name="MH_OLD_SHAPE_ID" val="18"/>
  <p:tag name="REFSHAPE" val="105553212425400"/>
</p:tagLst>
</file>

<file path=ppt/tags/tag2767.xml><?xml version="1.0" encoding="utf-8"?>
<p:tagLst xmlns:p="http://schemas.openxmlformats.org/presentationml/2006/main">
  <p:tag name="MH_OLD_SHAPE_ID" val="19"/>
  <p:tag name="REFSHAPE" val="105553212425848"/>
</p:tagLst>
</file>

<file path=ppt/tags/tag2768.xml><?xml version="1.0" encoding="utf-8"?>
<p:tagLst xmlns:p="http://schemas.openxmlformats.org/presentationml/2006/main">
  <p:tag name="MH_OLD_SHAPE_ID" val="20"/>
  <p:tag name="REFSHAPE" val="105553212426296"/>
</p:tagLst>
</file>

<file path=ppt/tags/tag2769.xml><?xml version="1.0" encoding="utf-8"?>
<p:tagLst xmlns:p="http://schemas.openxmlformats.org/presentationml/2006/main">
  <p:tag name="MH_OLD_SHAPE_ID" val="21"/>
  <p:tag name="REFSHAPE" val="105553212426744"/>
</p:tagLst>
</file>

<file path=ppt/tags/tag277.xml><?xml version="1.0" encoding="utf-8"?>
<p:tagLst xmlns:p="http://schemas.openxmlformats.org/presentationml/2006/main">
  <p:tag name="MH_OLD_SHAPE_ID" val="145"/>
  <p:tag name="REFSHAPE" val="105553145418200"/>
</p:tagLst>
</file>

<file path=ppt/tags/tag2770.xml><?xml version="1.0" encoding="utf-8"?>
<p:tagLst xmlns:p="http://schemas.openxmlformats.org/presentationml/2006/main">
  <p:tag name="MH_OLD_SHAPE_ID" val="22"/>
  <p:tag name="REFSHAPE" val="105553212427192"/>
</p:tagLst>
</file>

<file path=ppt/tags/tag2771.xml><?xml version="1.0" encoding="utf-8"?>
<p:tagLst xmlns:p="http://schemas.openxmlformats.org/presentationml/2006/main">
  <p:tag name="MH_OLD_SHAPE_ID" val="23"/>
  <p:tag name="REFSHAPE" val="105553212427640"/>
</p:tagLst>
</file>

<file path=ppt/tags/tag2772.xml><?xml version="1.0" encoding="utf-8"?>
<p:tagLst xmlns:p="http://schemas.openxmlformats.org/presentationml/2006/main">
  <p:tag name="MH_OLD_SHAPE_ID" val="24"/>
  <p:tag name="REFSHAPE" val="105553212428088"/>
</p:tagLst>
</file>

<file path=ppt/tags/tag2773.xml><?xml version="1.0" encoding="utf-8"?>
<p:tagLst xmlns:p="http://schemas.openxmlformats.org/presentationml/2006/main">
  <p:tag name="MH_OLD_SHAPE_ID" val="25"/>
  <p:tag name="REFSHAPE" val="105553212428536"/>
</p:tagLst>
</file>

<file path=ppt/tags/tag2774.xml><?xml version="1.0" encoding="utf-8"?>
<p:tagLst xmlns:p="http://schemas.openxmlformats.org/presentationml/2006/main">
  <p:tag name="MH_OLD_SHAPE_ID" val="26"/>
  <p:tag name="REFSHAPE" val="105553212428984"/>
</p:tagLst>
</file>

<file path=ppt/tags/tag2775.xml><?xml version="1.0" encoding="utf-8"?>
<p:tagLst xmlns:p="http://schemas.openxmlformats.org/presentationml/2006/main">
  <p:tag name="MH_OLD_SHAPE_ID" val="27"/>
  <p:tag name="REFSHAPE" val="105553212429432"/>
</p:tagLst>
</file>

<file path=ppt/tags/tag2776.xml><?xml version="1.0" encoding="utf-8"?>
<p:tagLst xmlns:p="http://schemas.openxmlformats.org/presentationml/2006/main">
  <p:tag name="MH_OLD_SHAPE_ID" val="28"/>
  <p:tag name="REFSHAPE" val="105553212429880"/>
</p:tagLst>
</file>

<file path=ppt/tags/tag2777.xml><?xml version="1.0" encoding="utf-8"?>
<p:tagLst xmlns:p="http://schemas.openxmlformats.org/presentationml/2006/main">
  <p:tag name="MH_OLD_SHAPE_ID" val="29"/>
  <p:tag name="REFSHAPE" val="105553212430328"/>
</p:tagLst>
</file>

<file path=ppt/tags/tag2778.xml><?xml version="1.0" encoding="utf-8"?>
<p:tagLst xmlns:p="http://schemas.openxmlformats.org/presentationml/2006/main">
  <p:tag name="MH_OLD_SHAPE_ID" val="36"/>
  <p:tag name="REFSHAPE" val="105553212430776"/>
</p:tagLst>
</file>

<file path=ppt/tags/tag2779.xml><?xml version="1.0" encoding="utf-8"?>
<p:tagLst xmlns:p="http://schemas.openxmlformats.org/presentationml/2006/main">
  <p:tag name="MH_OLD_SHAPE_ID" val="41"/>
  <p:tag name="REFSHAPE" val="105553212431000"/>
</p:tagLst>
</file>

<file path=ppt/tags/tag278.xml><?xml version="1.0" encoding="utf-8"?>
<p:tagLst xmlns:p="http://schemas.openxmlformats.org/presentationml/2006/main">
  <p:tag name="MH_OLD_SHAPE_ID" val="146"/>
  <p:tag name="REFSHAPE" val="105553145418648"/>
</p:tagLst>
</file>

<file path=ppt/tags/tag2780.xml><?xml version="1.0" encoding="utf-8"?>
<p:tagLst xmlns:p="http://schemas.openxmlformats.org/presentationml/2006/main">
  <p:tag name="MH_OLD_SHAPE_ID" val="42"/>
  <p:tag name="REFSHAPE" val="105553212431224"/>
</p:tagLst>
</file>

<file path=ppt/tags/tag2781.xml><?xml version="1.0" encoding="utf-8"?>
<p:tagLst xmlns:p="http://schemas.openxmlformats.org/presentationml/2006/main">
  <p:tag name="MH_OLD_SHAPE_ID" val="43"/>
  <p:tag name="REFSHAPE" val="105553212431448"/>
</p:tagLst>
</file>

<file path=ppt/tags/tag2782.xml><?xml version="1.0" encoding="utf-8"?>
<p:tagLst xmlns:p="http://schemas.openxmlformats.org/presentationml/2006/main">
  <p:tag name="MH_OLD_SHAPE_ID" val="55"/>
  <p:tag name="REFSHAPE" val="105553212431672"/>
</p:tagLst>
</file>

<file path=ppt/tags/tag2783.xml><?xml version="1.0" encoding="utf-8"?>
<p:tagLst xmlns:p="http://schemas.openxmlformats.org/presentationml/2006/main">
  <p:tag name="MH_OLD_SHAPE_ID" val="35"/>
  <p:tag name="REFSHAPE" val="105553212431896"/>
</p:tagLst>
</file>

<file path=ppt/tags/tag2784.xml><?xml version="1.0" encoding="utf-8"?>
<p:tagLst xmlns:p="http://schemas.openxmlformats.org/presentationml/2006/main">
  <p:tag name="MH_OLD_SHAPE_ID" val="7"/>
  <p:tag name="REFSHAPE" val="105553212432120"/>
</p:tagLst>
</file>

<file path=ppt/tags/tag2785.xml><?xml version="1.0" encoding="utf-8"?>
<p:tagLst xmlns:p="http://schemas.openxmlformats.org/presentationml/2006/main">
  <p:tag name="MH_OLD_SHAPE_ID" val="9"/>
  <p:tag name="REFSHAPE" val="105553212432344"/>
</p:tagLst>
</file>

<file path=ppt/tags/tag2786.xml><?xml version="1.0" encoding="utf-8"?>
<p:tagLst xmlns:p="http://schemas.openxmlformats.org/presentationml/2006/main">
  <p:tag name="MH_OLD_SHAPE_ID" val="10"/>
  <p:tag name="REFSHAPE" val="105553212432568"/>
</p:tagLst>
</file>

<file path=ppt/tags/tag2787.xml><?xml version="1.0" encoding="utf-8"?>
<p:tagLst xmlns:p="http://schemas.openxmlformats.org/presentationml/2006/main">
  <p:tag name="MH_OLD_SHAPE_ID" val="45"/>
  <p:tag name="REFSHAPE" val="105553212432792"/>
</p:tagLst>
</file>

<file path=ppt/tags/tag2788.xml><?xml version="1.0" encoding="utf-8"?>
<p:tagLst xmlns:p="http://schemas.openxmlformats.org/presentationml/2006/main">
  <p:tag name="MH_OLD_SHAPE_ID" val="46"/>
  <p:tag name="REFSHAPE" val="105553212433016"/>
</p:tagLst>
</file>

<file path=ppt/tags/tag2789.xml><?xml version="1.0" encoding="utf-8"?>
<p:tagLst xmlns:p="http://schemas.openxmlformats.org/presentationml/2006/main">
  <p:tag name="MH_OLD_SHAPE_ID" val="47"/>
  <p:tag name="REFSHAPE" val="105553212433240"/>
</p:tagLst>
</file>

<file path=ppt/tags/tag279.xml><?xml version="1.0" encoding="utf-8"?>
<p:tagLst xmlns:p="http://schemas.openxmlformats.org/presentationml/2006/main">
  <p:tag name="MH_OLD_SHAPE_ID" val="147"/>
  <p:tag name="REFSHAPE" val="105553145419096"/>
</p:tagLst>
</file>

<file path=ppt/tags/tag2790.xml><?xml version="1.0" encoding="utf-8"?>
<p:tagLst xmlns:p="http://schemas.openxmlformats.org/presentationml/2006/main">
  <p:tag name="MH_OLD_SHAPE_ID" val="49"/>
  <p:tag name="REFSHAPE" val="105553212433464"/>
</p:tagLst>
</file>

<file path=ppt/tags/tag2791.xml><?xml version="1.0" encoding="utf-8"?>
<p:tagLst xmlns:p="http://schemas.openxmlformats.org/presentationml/2006/main">
  <p:tag name="MH_OLD_SHAPE_ID" val="50"/>
  <p:tag name="REFSHAPE" val="105553212433688"/>
</p:tagLst>
</file>

<file path=ppt/tags/tag2792.xml><?xml version="1.0" encoding="utf-8"?>
<p:tagLst xmlns:p="http://schemas.openxmlformats.org/presentationml/2006/main">
  <p:tag name="MH_OLD_SHAPE_ID" val="51"/>
  <p:tag name="REFSHAPE" val="105553212433912"/>
</p:tagLst>
</file>

<file path=ppt/tags/tag2793.xml><?xml version="1.0" encoding="utf-8"?>
<p:tagLst xmlns:p="http://schemas.openxmlformats.org/presentationml/2006/main">
  <p:tag name="MH_OLD_SHAPE_ID" val="52"/>
  <p:tag name="REFSHAPE" val="105553212434136"/>
</p:tagLst>
</file>

<file path=ppt/tags/tag2794.xml><?xml version="1.0" encoding="utf-8"?>
<p:tagLst xmlns:p="http://schemas.openxmlformats.org/presentationml/2006/main">
  <p:tag name="MH_OLD_SHAPE_ID" val="53"/>
  <p:tag name="REFSHAPE" val="105553212434360"/>
</p:tagLst>
</file>

<file path=ppt/tags/tag2795.xml><?xml version="1.0" encoding="utf-8"?>
<p:tagLst xmlns:p="http://schemas.openxmlformats.org/presentationml/2006/main">
  <p:tag name="MH_OLD_SHAPE_ID" val="57"/>
  <p:tag name="REFSHAPE" val="105553212434584"/>
</p:tagLst>
</file>

<file path=ppt/tags/tag2796.xml><?xml version="1.0" encoding="utf-8"?>
<p:tagLst xmlns:p="http://schemas.openxmlformats.org/presentationml/2006/main">
  <p:tag name="MH_OLD_SHAPE_ID" val="58"/>
  <p:tag name="REFSHAPE" val="105553212435032"/>
</p:tagLst>
</file>

<file path=ppt/tags/tag2797.xml><?xml version="1.0" encoding="utf-8"?>
<p:tagLst xmlns:p="http://schemas.openxmlformats.org/presentationml/2006/main">
  <p:tag name="MH_OLD_SHAPE_ID" val="59"/>
  <p:tag name="REFSHAPE" val="105553212435480"/>
</p:tagLst>
</file>

<file path=ppt/tags/tag2798.xml><?xml version="1.0" encoding="utf-8"?>
<p:tagLst xmlns:p="http://schemas.openxmlformats.org/presentationml/2006/main">
  <p:tag name="MH_OLD_SHAPE_ID" val="60"/>
  <p:tag name="REFSHAPE" val="105553212435928"/>
</p:tagLst>
</file>

<file path=ppt/tags/tag2799.xml><?xml version="1.0" encoding="utf-8"?>
<p:tagLst xmlns:p="http://schemas.openxmlformats.org/presentationml/2006/main">
  <p:tag name="MH_OLD_SHAPE_ID" val="61"/>
  <p:tag name="REFSHAPE" val="105553212436376"/>
</p:tagLst>
</file>

<file path=ppt/tags/tag28.xml><?xml version="1.0" encoding="utf-8"?>
<p:tagLst xmlns:p="http://schemas.openxmlformats.org/presentationml/2006/main">
  <p:tag name="MH_OLD_SHAPE_ID" val="41"/>
  <p:tag name="REFSHAPE" val="105553144625016"/>
</p:tagLst>
</file>

<file path=ppt/tags/tag280.xml><?xml version="1.0" encoding="utf-8"?>
<p:tagLst xmlns:p="http://schemas.openxmlformats.org/presentationml/2006/main">
  <p:tag name="MH_OLD_SHAPE_ID" val="176"/>
  <p:tag name="REFSHAPE" val="105553145419544"/>
</p:tagLst>
</file>

<file path=ppt/tags/tag2800.xml><?xml version="1.0" encoding="utf-8"?>
<p:tagLst xmlns:p="http://schemas.openxmlformats.org/presentationml/2006/main">
  <p:tag name="MH_OLD_SHAPE_ID" val="62"/>
  <p:tag name="REFSHAPE" val="105553212436824"/>
</p:tagLst>
</file>

<file path=ppt/tags/tag2801.xml><?xml version="1.0" encoding="utf-8"?>
<p:tagLst xmlns:p="http://schemas.openxmlformats.org/presentationml/2006/main">
  <p:tag name="MH_OLD_SHAPE_ID" val="63"/>
  <p:tag name="REFSHAPE" val="105553212437272"/>
</p:tagLst>
</file>

<file path=ppt/tags/tag2802.xml><?xml version="1.0" encoding="utf-8"?>
<p:tagLst xmlns:p="http://schemas.openxmlformats.org/presentationml/2006/main">
  <p:tag name="MH_OLD_SHAPE_ID" val="64"/>
  <p:tag name="REFSHAPE" val="105553212437720"/>
</p:tagLst>
</file>

<file path=ppt/tags/tag2803.xml><?xml version="1.0" encoding="utf-8"?>
<p:tagLst xmlns:p="http://schemas.openxmlformats.org/presentationml/2006/main">
  <p:tag name="MH_OLD_SHAPE_ID" val="65"/>
  <p:tag name="REFSHAPE" val="105553212438168"/>
</p:tagLst>
</file>

<file path=ppt/tags/tag2804.xml><?xml version="1.0" encoding="utf-8"?>
<p:tagLst xmlns:p="http://schemas.openxmlformats.org/presentationml/2006/main">
  <p:tag name="MH_OLD_SHAPE_ID" val="66"/>
  <p:tag name="REFSHAPE" val="105553212438616"/>
</p:tagLst>
</file>

<file path=ppt/tags/tag2805.xml><?xml version="1.0" encoding="utf-8"?>
<p:tagLst xmlns:p="http://schemas.openxmlformats.org/presentationml/2006/main">
  <p:tag name="MH_OLD_SHAPE_ID" val="67"/>
  <p:tag name="REFSHAPE" val="105553212439064"/>
</p:tagLst>
</file>

<file path=ppt/tags/tag2806.xml><?xml version="1.0" encoding="utf-8"?>
<p:tagLst xmlns:p="http://schemas.openxmlformats.org/presentationml/2006/main">
  <p:tag name="MH_OLD_SHAPE_ID" val="68"/>
  <p:tag name="REFSHAPE" val="105553212439512"/>
</p:tagLst>
</file>

<file path=ppt/tags/tag2807.xml><?xml version="1.0" encoding="utf-8"?>
<p:tagLst xmlns:p="http://schemas.openxmlformats.org/presentationml/2006/main">
  <p:tag name="MH_OLD_SHAPE_ID" val="69"/>
  <p:tag name="REFSHAPE" val="105553212439960"/>
</p:tagLst>
</file>

<file path=ppt/tags/tag2808.xml><?xml version="1.0" encoding="utf-8"?>
<p:tagLst xmlns:p="http://schemas.openxmlformats.org/presentationml/2006/main">
  <p:tag name="MH_OLD_SHAPE_ID" val="70"/>
  <p:tag name="REFSHAPE" val="105553212440408"/>
</p:tagLst>
</file>

<file path=ppt/tags/tag2809.xml><?xml version="1.0" encoding="utf-8"?>
<p:tagLst xmlns:p="http://schemas.openxmlformats.org/presentationml/2006/main">
  <p:tag name="MH_OLD_SHAPE_ID" val="71"/>
  <p:tag name="REFSHAPE" val="105553212408120"/>
</p:tagLst>
</file>

<file path=ppt/tags/tag281.xml><?xml version="1.0" encoding="utf-8"?>
<p:tagLst xmlns:p="http://schemas.openxmlformats.org/presentationml/2006/main">
  <p:tag name="MH_OLD_SHAPE_ID" val="178"/>
  <p:tag name="REFSHAPE" val="105553145419768"/>
</p:tagLst>
</file>

<file path=ppt/tags/tag2810.xml><?xml version="1.0" encoding="utf-8"?>
<p:tagLst xmlns:p="http://schemas.openxmlformats.org/presentationml/2006/main">
  <p:tag name="MH_OLD_SHAPE_ID" val="72"/>
  <p:tag name="REFSHAPE" val="105553212408568"/>
</p:tagLst>
</file>

<file path=ppt/tags/tag2811.xml><?xml version="1.0" encoding="utf-8"?>
<p:tagLst xmlns:p="http://schemas.openxmlformats.org/presentationml/2006/main">
  <p:tag name="MH_OLD_SHAPE_ID" val="73"/>
  <p:tag name="REFSHAPE" val="105553212409016"/>
</p:tagLst>
</file>

<file path=ppt/tags/tag2812.xml><?xml version="1.0" encoding="utf-8"?>
<p:tagLst xmlns:p="http://schemas.openxmlformats.org/presentationml/2006/main">
  <p:tag name="MH_OLD_SHAPE_ID" val="74"/>
  <p:tag name="REFSHAPE" val="105553212409464"/>
</p:tagLst>
</file>

<file path=ppt/tags/tag2813.xml><?xml version="1.0" encoding="utf-8"?>
<p:tagLst xmlns:p="http://schemas.openxmlformats.org/presentationml/2006/main">
  <p:tag name="MH_OLD_SHAPE_ID" val="75"/>
  <p:tag name="REFSHAPE" val="105553212409912"/>
</p:tagLst>
</file>

<file path=ppt/tags/tag2814.xml><?xml version="1.0" encoding="utf-8"?>
<p:tagLst xmlns:p="http://schemas.openxmlformats.org/presentationml/2006/main">
  <p:tag name="MH_OLD_SHAPE_ID" val="76"/>
  <p:tag name="REFSHAPE" val="105553212410360"/>
</p:tagLst>
</file>

<file path=ppt/tags/tag2815.xml><?xml version="1.0" encoding="utf-8"?>
<p:tagLst xmlns:p="http://schemas.openxmlformats.org/presentationml/2006/main">
  <p:tag name="MH_OLD_SHAPE_ID" val="77"/>
  <p:tag name="REFSHAPE" val="105553212410808"/>
</p:tagLst>
</file>

<file path=ppt/tags/tag2816.xml><?xml version="1.0" encoding="utf-8"?>
<p:tagLst xmlns:p="http://schemas.openxmlformats.org/presentationml/2006/main">
  <p:tag name="MH_OLD_SHAPE_ID" val="78"/>
  <p:tag name="REFSHAPE" val="105553212411256"/>
</p:tagLst>
</file>

<file path=ppt/tags/tag2817.xml><?xml version="1.0" encoding="utf-8"?>
<p:tagLst xmlns:p="http://schemas.openxmlformats.org/presentationml/2006/main">
  <p:tag name="MH_OLD_SHAPE_ID" val="79"/>
  <p:tag name="REFSHAPE" val="105553212411704"/>
</p:tagLst>
</file>

<file path=ppt/tags/tag2818.xml><?xml version="1.0" encoding="utf-8"?>
<p:tagLst xmlns:p="http://schemas.openxmlformats.org/presentationml/2006/main">
  <p:tag name="MH_OLD_SHAPE_ID" val="6"/>
  <p:tag name="REFSHAPE" val="105553212412152"/>
</p:tagLst>
</file>

<file path=ppt/tags/tag2819.xml><?xml version="1.0" encoding="utf-8"?>
<p:tagLst xmlns:p="http://schemas.openxmlformats.org/presentationml/2006/main">
  <p:tag name="MH_OLD_SHAPE_ID" val="71"/>
  <p:tag name="REFSHAPE" val="105553212412376"/>
</p:tagLst>
</file>

<file path=ppt/tags/tag282.xml><?xml version="1.0" encoding="utf-8"?>
<p:tagLst xmlns:p="http://schemas.openxmlformats.org/presentationml/2006/main">
  <p:tag name="MH_OLD_SHAPE_ID" val="179"/>
  <p:tag name="REFSHAPE" val="105553145419992"/>
</p:tagLst>
</file>

<file path=ppt/tags/tag2820.xml><?xml version="1.0" encoding="utf-8"?>
<p:tagLst xmlns:p="http://schemas.openxmlformats.org/presentationml/2006/main">
  <p:tag name="MH_OLD_SHAPE_ID" val="35"/>
  <p:tag name="REFSHAPE" val="105553212412600"/>
</p:tagLst>
</file>

<file path=ppt/tags/tag2821.xml><?xml version="1.0" encoding="utf-8"?>
<p:tagLst xmlns:p="http://schemas.openxmlformats.org/presentationml/2006/main">
  <p:tag name="MH_OLD_SHAPE_ID" val="9"/>
  <p:tag name="REFSHAPE" val="105553212412824"/>
</p:tagLst>
</file>

<file path=ppt/tags/tag2822.xml><?xml version="1.0" encoding="utf-8"?>
<p:tagLst xmlns:p="http://schemas.openxmlformats.org/presentationml/2006/main">
  <p:tag name="MH_OLD_SHAPE_ID" val="10"/>
  <p:tag name="REFSHAPE" val="105553212413048"/>
</p:tagLst>
</file>

<file path=ppt/tags/tag2823.xml><?xml version="1.0" encoding="utf-8"?>
<p:tagLst xmlns:p="http://schemas.openxmlformats.org/presentationml/2006/main">
  <p:tag name="MH_OLD_SHAPE_ID" val="41"/>
  <p:tag name="REFSHAPE" val="105553212413272"/>
</p:tagLst>
</file>

<file path=ppt/tags/tag2824.xml><?xml version="1.0" encoding="utf-8"?>
<p:tagLst xmlns:p="http://schemas.openxmlformats.org/presentationml/2006/main">
  <p:tag name="MH_OLD_SHAPE_ID" val="42"/>
  <p:tag name="REFSHAPE" val="105553212413496"/>
</p:tagLst>
</file>

<file path=ppt/tags/tag2825.xml><?xml version="1.0" encoding="utf-8"?>
<p:tagLst xmlns:p="http://schemas.openxmlformats.org/presentationml/2006/main">
  <p:tag name="MH_OLD_SHAPE_ID" val="43"/>
  <p:tag name="REFSHAPE" val="105553212413720"/>
</p:tagLst>
</file>

<file path=ppt/tags/tag2826.xml><?xml version="1.0" encoding="utf-8"?>
<p:tagLst xmlns:p="http://schemas.openxmlformats.org/presentationml/2006/main">
  <p:tag name="MH_OLD_SHAPE_ID" val="44"/>
  <p:tag name="REFSHAPE" val="105553212413944"/>
</p:tagLst>
</file>

<file path=ppt/tags/tag2827.xml><?xml version="1.0" encoding="utf-8"?>
<p:tagLst xmlns:p="http://schemas.openxmlformats.org/presentationml/2006/main">
  <p:tag name="MH_OLD_SHAPE_ID" val="36"/>
  <p:tag name="REFSHAPE" val="105553212414168"/>
</p:tagLst>
</file>

<file path=ppt/tags/tag2828.xml><?xml version="1.0" encoding="utf-8"?>
<p:tagLst xmlns:p="http://schemas.openxmlformats.org/presentationml/2006/main">
  <p:tag name="MH_OLD_SHAPE_ID" val="2"/>
  <p:tag name="REFSHAPE" val="105553212414392"/>
</p:tagLst>
</file>

<file path=ppt/tags/tag2829.xml><?xml version="1.0" encoding="utf-8"?>
<p:tagLst xmlns:p="http://schemas.openxmlformats.org/presentationml/2006/main">
  <p:tag name="MH_OLD_SHAPE_ID" val="39"/>
  <p:tag name="REFSHAPE" val="105553212414616"/>
</p:tagLst>
</file>

<file path=ppt/tags/tag283.xml><?xml version="1.0" encoding="utf-8"?>
<p:tagLst xmlns:p="http://schemas.openxmlformats.org/presentationml/2006/main">
  <p:tag name="MH_OLD_SHAPE_ID" val="61"/>
  <p:tag name="REFSHAPE" val="105553145420216"/>
</p:tagLst>
</file>

<file path=ppt/tags/tag2830.xml><?xml version="1.0" encoding="utf-8"?>
<p:tagLst xmlns:p="http://schemas.openxmlformats.org/presentationml/2006/main">
  <p:tag name="MH_OLD_SHAPE_ID" val="40"/>
  <p:tag name="REFSHAPE" val="105553212414840"/>
</p:tagLst>
</file>

<file path=ppt/tags/tag2831.xml><?xml version="1.0" encoding="utf-8"?>
<p:tagLst xmlns:p="http://schemas.openxmlformats.org/presentationml/2006/main">
  <p:tag name="MH_OLD_SHAPE_ID" val="45"/>
  <p:tag name="REFSHAPE" val="105553212415064"/>
</p:tagLst>
</file>

<file path=ppt/tags/tag2832.xml><?xml version="1.0" encoding="utf-8"?>
<p:tagLst xmlns:p="http://schemas.openxmlformats.org/presentationml/2006/main">
  <p:tag name="MH_OLD_SHAPE_ID" val="46"/>
  <p:tag name="REFSHAPE" val="105553212415288"/>
</p:tagLst>
</file>

<file path=ppt/tags/tag2833.xml><?xml version="1.0" encoding="utf-8"?>
<p:tagLst xmlns:p="http://schemas.openxmlformats.org/presentationml/2006/main">
  <p:tag name="MH_OLD_SHAPE_ID" val="48"/>
  <p:tag name="REFSHAPE" val="105553212415512"/>
</p:tagLst>
</file>

<file path=ppt/tags/tag2834.xml><?xml version="1.0" encoding="utf-8"?>
<p:tagLst xmlns:p="http://schemas.openxmlformats.org/presentationml/2006/main">
  <p:tag name="MH_OLD_SHAPE_ID" val="49"/>
  <p:tag name="REFSHAPE" val="105553212415960"/>
</p:tagLst>
</file>

<file path=ppt/tags/tag2835.xml><?xml version="1.0" encoding="utf-8"?>
<p:tagLst xmlns:p="http://schemas.openxmlformats.org/presentationml/2006/main">
  <p:tag name="MH_OLD_SHAPE_ID" val="50"/>
  <p:tag name="REFSHAPE" val="105553212416408"/>
</p:tagLst>
</file>

<file path=ppt/tags/tag2836.xml><?xml version="1.0" encoding="utf-8"?>
<p:tagLst xmlns:p="http://schemas.openxmlformats.org/presentationml/2006/main">
  <p:tag name="MH_OLD_SHAPE_ID" val="51"/>
  <p:tag name="REFSHAPE" val="105553212416856"/>
</p:tagLst>
</file>

<file path=ppt/tags/tag2837.xml><?xml version="1.0" encoding="utf-8"?>
<p:tagLst xmlns:p="http://schemas.openxmlformats.org/presentationml/2006/main">
  <p:tag name="MH_OLD_SHAPE_ID" val="52"/>
  <p:tag name="REFSHAPE" val="105553212417304"/>
</p:tagLst>
</file>

<file path=ppt/tags/tag2838.xml><?xml version="1.0" encoding="utf-8"?>
<p:tagLst xmlns:p="http://schemas.openxmlformats.org/presentationml/2006/main">
  <p:tag name="MH_OLD_SHAPE_ID" val="53"/>
  <p:tag name="REFSHAPE" val="105553212417752"/>
</p:tagLst>
</file>

<file path=ppt/tags/tag2839.xml><?xml version="1.0" encoding="utf-8"?>
<p:tagLst xmlns:p="http://schemas.openxmlformats.org/presentationml/2006/main">
  <p:tag name="MH_OLD_SHAPE_ID" val="54"/>
  <p:tag name="REFSHAPE" val="105553212418200"/>
</p:tagLst>
</file>

<file path=ppt/tags/tag284.xml><?xml version="1.0" encoding="utf-8"?>
<p:tagLst xmlns:p="http://schemas.openxmlformats.org/presentationml/2006/main">
  <p:tag name="MH_OLD_SHAPE_ID" val="63"/>
  <p:tag name="REFSHAPE" val="105553145420440"/>
</p:tagLst>
</file>

<file path=ppt/tags/tag2840.xml><?xml version="1.0" encoding="utf-8"?>
<p:tagLst xmlns:p="http://schemas.openxmlformats.org/presentationml/2006/main">
  <p:tag name="MH_OLD_SHAPE_ID" val="55"/>
  <p:tag name="REFSHAPE" val="105553212418648"/>
</p:tagLst>
</file>

<file path=ppt/tags/tag2841.xml><?xml version="1.0" encoding="utf-8"?>
<p:tagLst xmlns:p="http://schemas.openxmlformats.org/presentationml/2006/main">
  <p:tag name="MH_OLD_SHAPE_ID" val="56"/>
  <p:tag name="REFSHAPE" val="105553212419096"/>
</p:tagLst>
</file>

<file path=ppt/tags/tag2842.xml><?xml version="1.0" encoding="utf-8"?>
<p:tagLst xmlns:p="http://schemas.openxmlformats.org/presentationml/2006/main">
  <p:tag name="MH_OLD_SHAPE_ID" val="57"/>
  <p:tag name="REFSHAPE" val="105553212419544"/>
</p:tagLst>
</file>

<file path=ppt/tags/tag2843.xml><?xml version="1.0" encoding="utf-8"?>
<p:tagLst xmlns:p="http://schemas.openxmlformats.org/presentationml/2006/main">
  <p:tag name="MH_OLD_SHAPE_ID" val="58"/>
  <p:tag name="REFSHAPE" val="105553212419992"/>
</p:tagLst>
</file>

<file path=ppt/tags/tag2844.xml><?xml version="1.0" encoding="utf-8"?>
<p:tagLst xmlns:p="http://schemas.openxmlformats.org/presentationml/2006/main">
  <p:tag name="MH_OLD_SHAPE_ID" val="59"/>
  <p:tag name="REFSHAPE" val="105553212420440"/>
</p:tagLst>
</file>

<file path=ppt/tags/tag2845.xml><?xml version="1.0" encoding="utf-8"?>
<p:tagLst xmlns:p="http://schemas.openxmlformats.org/presentationml/2006/main">
  <p:tag name="MH_OLD_SHAPE_ID" val="60"/>
  <p:tag name="REFSHAPE" val="105553212420888"/>
</p:tagLst>
</file>

<file path=ppt/tags/tag2846.xml><?xml version="1.0" encoding="utf-8"?>
<p:tagLst xmlns:p="http://schemas.openxmlformats.org/presentationml/2006/main">
  <p:tag name="MH_OLD_SHAPE_ID" val="61"/>
  <p:tag name="REFSHAPE" val="105553212421336"/>
</p:tagLst>
</file>

<file path=ppt/tags/tag2847.xml><?xml version="1.0" encoding="utf-8"?>
<p:tagLst xmlns:p="http://schemas.openxmlformats.org/presentationml/2006/main">
  <p:tag name="MH_OLD_SHAPE_ID" val="62"/>
  <p:tag name="REFSHAPE" val="105553212421784"/>
</p:tagLst>
</file>

<file path=ppt/tags/tag2848.xml><?xml version="1.0" encoding="utf-8"?>
<p:tagLst xmlns:p="http://schemas.openxmlformats.org/presentationml/2006/main">
  <p:tag name="MH_OLD_SHAPE_ID" val="63"/>
  <p:tag name="REFSHAPE" val="105553212422232"/>
</p:tagLst>
</file>

<file path=ppt/tags/tag2849.xml><?xml version="1.0" encoding="utf-8"?>
<p:tagLst xmlns:p="http://schemas.openxmlformats.org/presentationml/2006/main">
  <p:tag name="MH_OLD_SHAPE_ID" val="64"/>
  <p:tag name="REFSHAPE" val="105553212422680"/>
</p:tagLst>
</file>

<file path=ppt/tags/tag285.xml><?xml version="1.0" encoding="utf-8"?>
<p:tagLst xmlns:p="http://schemas.openxmlformats.org/presentationml/2006/main">
  <p:tag name="MH_OLD_SHAPE_ID" val="160"/>
  <p:tag name="REFSHAPE" val="105553145420664"/>
</p:tagLst>
</file>

<file path=ppt/tags/tag2850.xml><?xml version="1.0" encoding="utf-8"?>
<p:tagLst xmlns:p="http://schemas.openxmlformats.org/presentationml/2006/main">
  <p:tag name="MH_OLD_SHAPE_ID" val="65"/>
  <p:tag name="REFSHAPE" val="105553212423128"/>
</p:tagLst>
</file>

<file path=ppt/tags/tag2851.xml><?xml version="1.0" encoding="utf-8"?>
<p:tagLst xmlns:p="http://schemas.openxmlformats.org/presentationml/2006/main">
  <p:tag name="MH_OLD_SHAPE_ID" val="66"/>
  <p:tag name="REFSHAPE" val="105553212423576"/>
</p:tagLst>
</file>

<file path=ppt/tags/tag2852.xml><?xml version="1.0" encoding="utf-8"?>
<p:tagLst xmlns:p="http://schemas.openxmlformats.org/presentationml/2006/main">
  <p:tag name="MH_OLD_SHAPE_ID" val="67"/>
  <p:tag name="REFSHAPE" val="105553212424024"/>
</p:tagLst>
</file>

<file path=ppt/tags/tag2853.xml><?xml version="1.0" encoding="utf-8"?>
<p:tagLst xmlns:p="http://schemas.openxmlformats.org/presentationml/2006/main">
  <p:tag name="MH_OLD_SHAPE_ID" val="68"/>
  <p:tag name="REFSHAPE" val="105553212506424"/>
</p:tagLst>
</file>

<file path=ppt/tags/tag2854.xml><?xml version="1.0" encoding="utf-8"?>
<p:tagLst xmlns:p="http://schemas.openxmlformats.org/presentationml/2006/main">
  <p:tag name="MH_OLD_SHAPE_ID" val="69"/>
  <p:tag name="REFSHAPE" val="105553212506872"/>
</p:tagLst>
</file>

<file path=ppt/tags/tag2855.xml><?xml version="1.0" encoding="utf-8"?>
<p:tagLst xmlns:p="http://schemas.openxmlformats.org/presentationml/2006/main">
  <p:tag name="MH_OLD_SHAPE_ID" val="70"/>
  <p:tag name="REFSHAPE" val="105553212507320"/>
</p:tagLst>
</file>

<file path=ppt/tags/tag2856.xml><?xml version="1.0" encoding="utf-8"?>
<p:tagLst xmlns:p="http://schemas.openxmlformats.org/presentationml/2006/main">
  <p:tag name="MH_OLD_SHAPE_ID" val="6"/>
  <p:tag name="REFSHAPE" val="105553212507768"/>
</p:tagLst>
</file>

<file path=ppt/tags/tag2857.xml><?xml version="1.0" encoding="utf-8"?>
<p:tagLst xmlns:p="http://schemas.openxmlformats.org/presentationml/2006/main">
  <p:tag name="MH_OLD_SHAPE_ID" val="35"/>
  <p:tag name="REFSHAPE" val="105553212507992"/>
</p:tagLst>
</file>

<file path=ppt/tags/tag2858.xml><?xml version="1.0" encoding="utf-8"?>
<p:tagLst xmlns:p="http://schemas.openxmlformats.org/presentationml/2006/main">
  <p:tag name="MH_OLD_SHAPE_ID" val="49"/>
  <p:tag name="REFSHAPE" val="105553212508216"/>
</p:tagLst>
</file>

<file path=ppt/tags/tag2859.xml><?xml version="1.0" encoding="utf-8"?>
<p:tagLst xmlns:p="http://schemas.openxmlformats.org/presentationml/2006/main">
  <p:tag name="MH_OLD_SHAPE_ID" val="9"/>
  <p:tag name="REFSHAPE" val="105553212508440"/>
</p:tagLst>
</file>

<file path=ppt/tags/tag286.xml><?xml version="1.0" encoding="utf-8"?>
<p:tagLst xmlns:p="http://schemas.openxmlformats.org/presentationml/2006/main">
  <p:tag name="MH_OLD_SHAPE_ID" val="161"/>
  <p:tag name="REFSHAPE" val="105553145421112"/>
</p:tagLst>
</file>

<file path=ppt/tags/tag2860.xml><?xml version="1.0" encoding="utf-8"?>
<p:tagLst xmlns:p="http://schemas.openxmlformats.org/presentationml/2006/main">
  <p:tag name="MH_OLD_SHAPE_ID" val="10"/>
  <p:tag name="REFSHAPE" val="105553212508664"/>
</p:tagLst>
</file>

<file path=ppt/tags/tag2861.xml><?xml version="1.0" encoding="utf-8"?>
<p:tagLst xmlns:p="http://schemas.openxmlformats.org/presentationml/2006/main">
  <p:tag name="MH_OLD_SHAPE_ID" val="12"/>
  <p:tag name="REFSHAPE" val="105553212508888"/>
</p:tagLst>
</file>

<file path=ppt/tags/tag2862.xml><?xml version="1.0" encoding="utf-8"?>
<p:tagLst xmlns:p="http://schemas.openxmlformats.org/presentationml/2006/main">
  <p:tag name="MH_OLD_SHAPE_ID" val="13"/>
  <p:tag name="REFSHAPE" val="105553212509336"/>
</p:tagLst>
</file>

<file path=ppt/tags/tag2863.xml><?xml version="1.0" encoding="utf-8"?>
<p:tagLst xmlns:p="http://schemas.openxmlformats.org/presentationml/2006/main">
  <p:tag name="MH_OLD_SHAPE_ID" val="14"/>
  <p:tag name="REFSHAPE" val="105553212509784"/>
</p:tagLst>
</file>

<file path=ppt/tags/tag2864.xml><?xml version="1.0" encoding="utf-8"?>
<p:tagLst xmlns:p="http://schemas.openxmlformats.org/presentationml/2006/main">
  <p:tag name="MH_OLD_SHAPE_ID" val="15"/>
  <p:tag name="REFSHAPE" val="105553212510232"/>
</p:tagLst>
</file>

<file path=ppt/tags/tag2865.xml><?xml version="1.0" encoding="utf-8"?>
<p:tagLst xmlns:p="http://schemas.openxmlformats.org/presentationml/2006/main">
  <p:tag name="MH_OLD_SHAPE_ID" val="16"/>
  <p:tag name="REFSHAPE" val="105553212510680"/>
</p:tagLst>
</file>

<file path=ppt/tags/tag2866.xml><?xml version="1.0" encoding="utf-8"?>
<p:tagLst xmlns:p="http://schemas.openxmlformats.org/presentationml/2006/main">
  <p:tag name="MH_OLD_SHAPE_ID" val="17"/>
  <p:tag name="REFSHAPE" val="105553212511128"/>
</p:tagLst>
</file>

<file path=ppt/tags/tag2867.xml><?xml version="1.0" encoding="utf-8"?>
<p:tagLst xmlns:p="http://schemas.openxmlformats.org/presentationml/2006/main">
  <p:tag name="MH_OLD_SHAPE_ID" val="18"/>
  <p:tag name="REFSHAPE" val="105553212511576"/>
</p:tagLst>
</file>

<file path=ppt/tags/tag2868.xml><?xml version="1.0" encoding="utf-8"?>
<p:tagLst xmlns:p="http://schemas.openxmlformats.org/presentationml/2006/main">
  <p:tag name="MH_OLD_SHAPE_ID" val="19"/>
  <p:tag name="REFSHAPE" val="105553212512024"/>
</p:tagLst>
</file>

<file path=ppt/tags/tag2869.xml><?xml version="1.0" encoding="utf-8"?>
<p:tagLst xmlns:p="http://schemas.openxmlformats.org/presentationml/2006/main">
  <p:tag name="MH_OLD_SHAPE_ID" val="20"/>
  <p:tag name="REFSHAPE" val="105553212512472"/>
</p:tagLst>
</file>

<file path=ppt/tags/tag287.xml><?xml version="1.0" encoding="utf-8"?>
<p:tagLst xmlns:p="http://schemas.openxmlformats.org/presentationml/2006/main">
  <p:tag name="MH_OLD_SHAPE_ID" val="162"/>
  <p:tag name="REFSHAPE" val="105553145421560"/>
</p:tagLst>
</file>

<file path=ppt/tags/tag2870.xml><?xml version="1.0" encoding="utf-8"?>
<p:tagLst xmlns:p="http://schemas.openxmlformats.org/presentationml/2006/main">
  <p:tag name="MH_OLD_SHAPE_ID" val="21"/>
  <p:tag name="REFSHAPE" val="105553212512920"/>
</p:tagLst>
</file>

<file path=ppt/tags/tag2871.xml><?xml version="1.0" encoding="utf-8"?>
<p:tagLst xmlns:p="http://schemas.openxmlformats.org/presentationml/2006/main">
  <p:tag name="MH_OLD_SHAPE_ID" val="22"/>
  <p:tag name="REFSHAPE" val="105553212513368"/>
</p:tagLst>
</file>

<file path=ppt/tags/tag2872.xml><?xml version="1.0" encoding="utf-8"?>
<p:tagLst xmlns:p="http://schemas.openxmlformats.org/presentationml/2006/main">
  <p:tag name="MH_OLD_SHAPE_ID" val="23"/>
  <p:tag name="REFSHAPE" val="105553212513816"/>
</p:tagLst>
</file>

<file path=ppt/tags/tag2873.xml><?xml version="1.0" encoding="utf-8"?>
<p:tagLst xmlns:p="http://schemas.openxmlformats.org/presentationml/2006/main">
  <p:tag name="MH_OLD_SHAPE_ID" val="24"/>
  <p:tag name="REFSHAPE" val="105553212514264"/>
</p:tagLst>
</file>

<file path=ppt/tags/tag2874.xml><?xml version="1.0" encoding="utf-8"?>
<p:tagLst xmlns:p="http://schemas.openxmlformats.org/presentationml/2006/main">
  <p:tag name="MH_OLD_SHAPE_ID" val="25"/>
  <p:tag name="REFSHAPE" val="105553212514712"/>
</p:tagLst>
</file>

<file path=ppt/tags/tag2875.xml><?xml version="1.0" encoding="utf-8"?>
<p:tagLst xmlns:p="http://schemas.openxmlformats.org/presentationml/2006/main">
  <p:tag name="MH_OLD_SHAPE_ID" val="26"/>
  <p:tag name="REFSHAPE" val="105553212515160"/>
</p:tagLst>
</file>

<file path=ppt/tags/tag2876.xml><?xml version="1.0" encoding="utf-8"?>
<p:tagLst xmlns:p="http://schemas.openxmlformats.org/presentationml/2006/main">
  <p:tag name="MH_OLD_SHAPE_ID" val="27"/>
  <p:tag name="REFSHAPE" val="105553212515608"/>
</p:tagLst>
</file>

<file path=ppt/tags/tag2877.xml><?xml version="1.0" encoding="utf-8"?>
<p:tagLst xmlns:p="http://schemas.openxmlformats.org/presentationml/2006/main">
  <p:tag name="MH_OLD_SHAPE_ID" val="28"/>
  <p:tag name="REFSHAPE" val="105553212516056"/>
</p:tagLst>
</file>

<file path=ppt/tags/tag2878.xml><?xml version="1.0" encoding="utf-8"?>
<p:tagLst xmlns:p="http://schemas.openxmlformats.org/presentationml/2006/main">
  <p:tag name="MH_OLD_SHAPE_ID" val="29"/>
  <p:tag name="REFSHAPE" val="105553212516504"/>
</p:tagLst>
</file>

<file path=ppt/tags/tag2879.xml><?xml version="1.0" encoding="utf-8"?>
<p:tagLst xmlns:p="http://schemas.openxmlformats.org/presentationml/2006/main">
  <p:tag name="MH_OLD_SHAPE_ID" val="30"/>
  <p:tag name="REFSHAPE" val="105553212516952"/>
</p:tagLst>
</file>

<file path=ppt/tags/tag288.xml><?xml version="1.0" encoding="utf-8"?>
<p:tagLst xmlns:p="http://schemas.openxmlformats.org/presentationml/2006/main">
  <p:tag name="MH_OLD_SHAPE_ID" val="163"/>
  <p:tag name="REFSHAPE" val="105553145422008"/>
</p:tagLst>
</file>

<file path=ppt/tags/tag2880.xml><?xml version="1.0" encoding="utf-8"?>
<p:tagLst xmlns:p="http://schemas.openxmlformats.org/presentationml/2006/main">
  <p:tag name="MH_OLD_SHAPE_ID" val="31"/>
  <p:tag name="REFSHAPE" val="105553212517400"/>
</p:tagLst>
</file>

<file path=ppt/tags/tag2881.xml><?xml version="1.0" encoding="utf-8"?>
<p:tagLst xmlns:p="http://schemas.openxmlformats.org/presentationml/2006/main">
  <p:tag name="MH_OLD_SHAPE_ID" val="32"/>
  <p:tag name="REFSHAPE" val="105553212517848"/>
</p:tagLst>
</file>

<file path=ppt/tags/tag2882.xml><?xml version="1.0" encoding="utf-8"?>
<p:tagLst xmlns:p="http://schemas.openxmlformats.org/presentationml/2006/main">
  <p:tag name="MH_OLD_SHAPE_ID" val="33"/>
  <p:tag name="REFSHAPE" val="105553212518296"/>
</p:tagLst>
</file>

<file path=ppt/tags/tag2883.xml><?xml version="1.0" encoding="utf-8"?>
<p:tagLst xmlns:p="http://schemas.openxmlformats.org/presentationml/2006/main">
  <p:tag name="MH_OLD_SHAPE_ID" val="34"/>
  <p:tag name="REFSHAPE" val="105553212518744"/>
</p:tagLst>
</file>

<file path=ppt/tags/tag2884.xml><?xml version="1.0" encoding="utf-8"?>
<p:tagLst xmlns:p="http://schemas.openxmlformats.org/presentationml/2006/main">
  <p:tag name="MH_OLD_SHAPE_ID" val="41"/>
  <p:tag name="REFSHAPE" val="105553212519192"/>
</p:tagLst>
</file>

<file path=ppt/tags/tag2885.xml><?xml version="1.0" encoding="utf-8"?>
<p:tagLst xmlns:p="http://schemas.openxmlformats.org/presentationml/2006/main">
  <p:tag name="MH_OLD_SHAPE_ID" val="42"/>
  <p:tag name="REFSHAPE" val="105553212519416"/>
</p:tagLst>
</file>

<file path=ppt/tags/tag2886.xml><?xml version="1.0" encoding="utf-8"?>
<p:tagLst xmlns:p="http://schemas.openxmlformats.org/presentationml/2006/main">
  <p:tag name="MH_OLD_SHAPE_ID" val="43"/>
  <p:tag name="REFSHAPE" val="105553212519640"/>
</p:tagLst>
</file>

<file path=ppt/tags/tag2887.xml><?xml version="1.0" encoding="utf-8"?>
<p:tagLst xmlns:p="http://schemas.openxmlformats.org/presentationml/2006/main">
  <p:tag name="MH_OLD_SHAPE_ID" val="44"/>
  <p:tag name="REFSHAPE" val="105553212519864"/>
</p:tagLst>
</file>

<file path=ppt/tags/tag2888.xml><?xml version="1.0" encoding="utf-8"?>
<p:tagLst xmlns:p="http://schemas.openxmlformats.org/presentationml/2006/main">
  <p:tag name="MH_OLD_SHAPE_ID" val="36"/>
  <p:tag name="REFSHAPE" val="105553212520088"/>
</p:tagLst>
</file>

<file path=ppt/tags/tag2889.xml><?xml version="1.0" encoding="utf-8"?>
<p:tagLst xmlns:p="http://schemas.openxmlformats.org/presentationml/2006/main">
  <p:tag name="MH_OLD_SHAPE_ID" val="2"/>
  <p:tag name="REFSHAPE" val="105553212520312"/>
</p:tagLst>
</file>

<file path=ppt/tags/tag289.xml><?xml version="1.0" encoding="utf-8"?>
<p:tagLst xmlns:p="http://schemas.openxmlformats.org/presentationml/2006/main">
  <p:tag name="MH_OLD_SHAPE_ID" val="164"/>
  <p:tag name="REFSHAPE" val="105553145422456"/>
</p:tagLst>
</file>

<file path=ppt/tags/tag2890.xml><?xml version="1.0" encoding="utf-8"?>
<p:tagLst xmlns:p="http://schemas.openxmlformats.org/presentationml/2006/main">
  <p:tag name="MH_OLD_SHAPE_ID" val="39"/>
  <p:tag name="REFSHAPE" val="105553212520536"/>
</p:tagLst>
</file>

<file path=ppt/tags/tag2891.xml><?xml version="1.0" encoding="utf-8"?>
<p:tagLst xmlns:p="http://schemas.openxmlformats.org/presentationml/2006/main">
  <p:tag name="MH_OLD_SHAPE_ID" val="40"/>
  <p:tag name="REFSHAPE" val="105553212520760"/>
</p:tagLst>
</file>

<file path=ppt/tags/tag2892.xml><?xml version="1.0" encoding="utf-8"?>
<p:tagLst xmlns:p="http://schemas.openxmlformats.org/presentationml/2006/main">
  <p:tag name="MH_OLD_SHAPE_ID" val="45"/>
  <p:tag name="REFSHAPE" val="105553212520984"/>
</p:tagLst>
</file>

<file path=ppt/tags/tag2893.xml><?xml version="1.0" encoding="utf-8"?>
<p:tagLst xmlns:p="http://schemas.openxmlformats.org/presentationml/2006/main">
  <p:tag name="MH_OLD_SHAPE_ID" val="46"/>
  <p:tag name="REFSHAPE" val="105553212521208"/>
</p:tagLst>
</file>

<file path=ppt/tags/tag2894.xml><?xml version="1.0" encoding="utf-8"?>
<p:tagLst xmlns:p="http://schemas.openxmlformats.org/presentationml/2006/main">
  <p:tag name="MH_OLD_SHAPE_ID" val="47"/>
  <p:tag name="REFSHAPE" val="105553212521432"/>
</p:tagLst>
</file>

<file path=ppt/tags/tag2895.xml><?xml version="1.0" encoding="utf-8"?>
<p:tagLst xmlns:p="http://schemas.openxmlformats.org/presentationml/2006/main">
  <p:tag name="MH_OLD_SHAPE_ID" val="48"/>
  <p:tag name="REFSHAPE" val="105553212521656"/>
</p:tagLst>
</file>

<file path=ppt/tags/tag2896.xml><?xml version="1.0" encoding="utf-8"?>
<p:tagLst xmlns:p="http://schemas.openxmlformats.org/presentationml/2006/main">
  <p:tag name="MH_OLD_SHAPE_ID" val="66"/>
  <p:tag name="REFSHAPE" val="105553212521880"/>
</p:tagLst>
</file>

<file path=ppt/tags/tag2897.xml><?xml version="1.0" encoding="utf-8"?>
<p:tagLst xmlns:p="http://schemas.openxmlformats.org/presentationml/2006/main">
  <p:tag name="MH_OLD_SHAPE_ID" val="70"/>
  <p:tag name="REFSHAPE" val="105553212522104"/>
</p:tagLst>
</file>

<file path=ppt/tags/tag2898.xml><?xml version="1.0" encoding="utf-8"?>
<p:tagLst xmlns:p="http://schemas.openxmlformats.org/presentationml/2006/main">
  <p:tag name="MH_OLD_SHAPE_ID" val="4"/>
  <p:tag name="REFSHAPE" val="105553212522328"/>
</p:tagLst>
</file>

<file path=ppt/tags/tag2899.xml><?xml version="1.0" encoding="utf-8"?>
<p:tagLst xmlns:p="http://schemas.openxmlformats.org/presentationml/2006/main">
  <p:tag name="MH_OLD_SHAPE_ID" val="127"/>
  <p:tag name="REFSHAPE" val="105553212489816"/>
</p:tagLst>
</file>

<file path=ppt/tags/tag29.xml><?xml version="1.0" encoding="utf-8"?>
<p:tagLst xmlns:p="http://schemas.openxmlformats.org/presentationml/2006/main">
  <p:tag name="MH_OLD_SHAPE_ID" val="42"/>
  <p:tag name="REFSHAPE" val="105553144613592"/>
</p:tagLst>
</file>

<file path=ppt/tags/tag290.xml><?xml version="1.0" encoding="utf-8"?>
<p:tagLst xmlns:p="http://schemas.openxmlformats.org/presentationml/2006/main">
  <p:tag name="MH_OLD_SHAPE_ID" val="165"/>
  <p:tag name="REFSHAPE" val="105553145422904"/>
</p:tagLst>
</file>

<file path=ppt/tags/tag2900.xml><?xml version="1.0" encoding="utf-8"?>
<p:tagLst xmlns:p="http://schemas.openxmlformats.org/presentationml/2006/main">
  <p:tag name="MH_OLD_SHAPE_ID" val="128"/>
  <p:tag name="REFSHAPE" val="105553212490040"/>
</p:tagLst>
</file>

<file path=ppt/tags/tag2901.xml><?xml version="1.0" encoding="utf-8"?>
<p:tagLst xmlns:p="http://schemas.openxmlformats.org/presentationml/2006/main">
  <p:tag name="MH_OLD_SHAPE_ID" val="63"/>
  <p:tag name="REFSHAPE" val="105553212490264"/>
</p:tagLst>
</file>

<file path=ppt/tags/tag2902.xml><?xml version="1.0" encoding="utf-8"?>
<p:tagLst xmlns:p="http://schemas.openxmlformats.org/presentationml/2006/main">
  <p:tag name="MH_OLD_SHAPE_ID" val="64"/>
  <p:tag name="REFSHAPE" val="105553212490712"/>
</p:tagLst>
</file>

<file path=ppt/tags/tag2903.xml><?xml version="1.0" encoding="utf-8"?>
<p:tagLst xmlns:p="http://schemas.openxmlformats.org/presentationml/2006/main">
  <p:tag name="MH_OLD_SHAPE_ID" val="65"/>
  <p:tag name="REFSHAPE" val="105553212491160"/>
</p:tagLst>
</file>

<file path=ppt/tags/tag2904.xml><?xml version="1.0" encoding="utf-8"?>
<p:tagLst xmlns:p="http://schemas.openxmlformats.org/presentationml/2006/main">
  <p:tag name="MH_OLD_SHAPE_ID" val="67"/>
  <p:tag name="REFSHAPE" val="105553212491608"/>
</p:tagLst>
</file>

<file path=ppt/tags/tag2905.xml><?xml version="1.0" encoding="utf-8"?>
<p:tagLst xmlns:p="http://schemas.openxmlformats.org/presentationml/2006/main">
  <p:tag name="MH_OLD_SHAPE_ID" val="68"/>
  <p:tag name="REFSHAPE" val="105553212492056"/>
</p:tagLst>
</file>

<file path=ppt/tags/tag2906.xml><?xml version="1.0" encoding="utf-8"?>
<p:tagLst xmlns:p="http://schemas.openxmlformats.org/presentationml/2006/main">
  <p:tag name="MH_OLD_SHAPE_ID" val="69"/>
  <p:tag name="REFSHAPE" val="105553212492504"/>
</p:tagLst>
</file>

<file path=ppt/tags/tag2907.xml><?xml version="1.0" encoding="utf-8"?>
<p:tagLst xmlns:p="http://schemas.openxmlformats.org/presentationml/2006/main">
  <p:tag name="MH_OLD_SHAPE_ID" val="71"/>
  <p:tag name="REFSHAPE" val="105553212492952"/>
</p:tagLst>
</file>

<file path=ppt/tags/tag2908.xml><?xml version="1.0" encoding="utf-8"?>
<p:tagLst xmlns:p="http://schemas.openxmlformats.org/presentationml/2006/main">
  <p:tag name="MH_OLD_SHAPE_ID" val="129"/>
  <p:tag name="REFSHAPE" val="105553212493400"/>
</p:tagLst>
</file>

<file path=ppt/tags/tag2909.xml><?xml version="1.0" encoding="utf-8"?>
<p:tagLst xmlns:p="http://schemas.openxmlformats.org/presentationml/2006/main">
  <p:tag name="MH_OLD_SHAPE_ID" val="130"/>
  <p:tag name="REFSHAPE" val="105553212493848"/>
</p:tagLst>
</file>

<file path=ppt/tags/tag291.xml><?xml version="1.0" encoding="utf-8"?>
<p:tagLst xmlns:p="http://schemas.openxmlformats.org/presentationml/2006/main">
  <p:tag name="MH_OLD_SHAPE_ID" val="166"/>
  <p:tag name="REFSHAPE" val="105553145423352"/>
</p:tagLst>
</file>

<file path=ppt/tags/tag2910.xml><?xml version="1.0" encoding="utf-8"?>
<p:tagLst xmlns:p="http://schemas.openxmlformats.org/presentationml/2006/main">
  <p:tag name="MH_OLD_SHAPE_ID" val="131"/>
  <p:tag name="REFSHAPE" val="105553212494296"/>
</p:tagLst>
</file>

<file path=ppt/tags/tag2911.xml><?xml version="1.0" encoding="utf-8"?>
<p:tagLst xmlns:p="http://schemas.openxmlformats.org/presentationml/2006/main">
  <p:tag name="MH_OLD_SHAPE_ID" val="132"/>
  <p:tag name="REFSHAPE" val="105553212494744"/>
</p:tagLst>
</file>

<file path=ppt/tags/tag2912.xml><?xml version="1.0" encoding="utf-8"?>
<p:tagLst xmlns:p="http://schemas.openxmlformats.org/presentationml/2006/main">
  <p:tag name="MH_OLD_SHAPE_ID" val="133"/>
  <p:tag name="REFSHAPE" val="105553212495192"/>
</p:tagLst>
</file>

<file path=ppt/tags/tag2913.xml><?xml version="1.0" encoding="utf-8"?>
<p:tagLst xmlns:p="http://schemas.openxmlformats.org/presentationml/2006/main">
  <p:tag name="MH_OLD_SHAPE_ID" val="134"/>
  <p:tag name="REFSHAPE" val="105553212495640"/>
</p:tagLst>
</file>

<file path=ppt/tags/tag2914.xml><?xml version="1.0" encoding="utf-8"?>
<p:tagLst xmlns:p="http://schemas.openxmlformats.org/presentationml/2006/main">
  <p:tag name="MH_OLD_SHAPE_ID" val="135"/>
  <p:tag name="REFSHAPE" val="105553212496088"/>
</p:tagLst>
</file>

<file path=ppt/tags/tag2915.xml><?xml version="1.0" encoding="utf-8"?>
<p:tagLst xmlns:p="http://schemas.openxmlformats.org/presentationml/2006/main">
  <p:tag name="MH_OLD_SHAPE_ID" val="136"/>
  <p:tag name="REFSHAPE" val="105553212496536"/>
</p:tagLst>
</file>

<file path=ppt/tags/tag2916.xml><?xml version="1.0" encoding="utf-8"?>
<p:tagLst xmlns:p="http://schemas.openxmlformats.org/presentationml/2006/main">
  <p:tag name="MH_OLD_SHAPE_ID" val="137"/>
  <p:tag name="REFSHAPE" val="105553212496984"/>
</p:tagLst>
</file>

<file path=ppt/tags/tag2917.xml><?xml version="1.0" encoding="utf-8"?>
<p:tagLst xmlns:p="http://schemas.openxmlformats.org/presentationml/2006/main">
  <p:tag name="MH_OLD_SHAPE_ID" val="139"/>
  <p:tag name="REFSHAPE" val="105553212497432"/>
</p:tagLst>
</file>

<file path=ppt/tags/tag2918.xml><?xml version="1.0" encoding="utf-8"?>
<p:tagLst xmlns:p="http://schemas.openxmlformats.org/presentationml/2006/main">
  <p:tag name="MH_OLD_SHAPE_ID" val="140"/>
  <p:tag name="REFSHAPE" val="105553212497880"/>
</p:tagLst>
</file>

<file path=ppt/tags/tag2919.xml><?xml version="1.0" encoding="utf-8"?>
<p:tagLst xmlns:p="http://schemas.openxmlformats.org/presentationml/2006/main">
  <p:tag name="MH_OLD_SHAPE_ID" val="141"/>
  <p:tag name="REFSHAPE" val="105553212498328"/>
</p:tagLst>
</file>

<file path=ppt/tags/tag292.xml><?xml version="1.0" encoding="utf-8"?>
<p:tagLst xmlns:p="http://schemas.openxmlformats.org/presentationml/2006/main">
  <p:tag name="MH_OLD_SHAPE_ID" val="167"/>
  <p:tag name="REFSHAPE" val="105553145423800"/>
</p:tagLst>
</file>

<file path=ppt/tags/tag2920.xml><?xml version="1.0" encoding="utf-8"?>
<p:tagLst xmlns:p="http://schemas.openxmlformats.org/presentationml/2006/main">
  <p:tag name="MH_OLD_SHAPE_ID" val="142"/>
  <p:tag name="REFSHAPE" val="105553212498776"/>
</p:tagLst>
</file>

<file path=ppt/tags/tag2921.xml><?xml version="1.0" encoding="utf-8"?>
<p:tagLst xmlns:p="http://schemas.openxmlformats.org/presentationml/2006/main">
  <p:tag name="MH_OLD_SHAPE_ID" val="143"/>
  <p:tag name="REFSHAPE" val="105553212499224"/>
</p:tagLst>
</file>

<file path=ppt/tags/tag2922.xml><?xml version="1.0" encoding="utf-8"?>
<p:tagLst xmlns:p="http://schemas.openxmlformats.org/presentationml/2006/main">
  <p:tag name="MH_OLD_SHAPE_ID" val="144"/>
  <p:tag name="REFSHAPE" val="105553212499672"/>
</p:tagLst>
</file>

<file path=ppt/tags/tag2923.xml><?xml version="1.0" encoding="utf-8"?>
<p:tagLst xmlns:p="http://schemas.openxmlformats.org/presentationml/2006/main">
  <p:tag name="MH_OLD_SHAPE_ID" val="145"/>
  <p:tag name="REFSHAPE" val="105553212500120"/>
</p:tagLst>
</file>

<file path=ppt/tags/tag2924.xml><?xml version="1.0" encoding="utf-8"?>
<p:tagLst xmlns:p="http://schemas.openxmlformats.org/presentationml/2006/main">
  <p:tag name="MH_OLD_SHAPE_ID" val="146"/>
  <p:tag name="REFSHAPE" val="105553212500568"/>
</p:tagLst>
</file>

<file path=ppt/tags/tag2925.xml><?xml version="1.0" encoding="utf-8"?>
<p:tagLst xmlns:p="http://schemas.openxmlformats.org/presentationml/2006/main">
  <p:tag name="MH_OLD_SHAPE_ID" val="147"/>
  <p:tag name="REFSHAPE" val="105553212501016"/>
</p:tagLst>
</file>

<file path=ppt/tags/tag2926.xml><?xml version="1.0" encoding="utf-8"?>
<p:tagLst xmlns:p="http://schemas.openxmlformats.org/presentationml/2006/main">
  <p:tag name="MH_OLD_SHAPE_ID" val="148"/>
  <p:tag name="REFSHAPE" val="105553212501464"/>
</p:tagLst>
</file>

<file path=ppt/tags/tag2927.xml><?xml version="1.0" encoding="utf-8"?>
<p:tagLst xmlns:p="http://schemas.openxmlformats.org/presentationml/2006/main">
  <p:tag name="MH_OLD_SHAPE_ID" val="149"/>
  <p:tag name="REFSHAPE" val="105553212501912"/>
</p:tagLst>
</file>

<file path=ppt/tags/tag2928.xml><?xml version="1.0" encoding="utf-8"?>
<p:tagLst xmlns:p="http://schemas.openxmlformats.org/presentationml/2006/main">
  <p:tag name="MH_OLD_SHAPE_ID" val="150"/>
  <p:tag name="REFSHAPE" val="105553212502360"/>
</p:tagLst>
</file>

<file path=ppt/tags/tag2929.xml><?xml version="1.0" encoding="utf-8"?>
<p:tagLst xmlns:p="http://schemas.openxmlformats.org/presentationml/2006/main">
  <p:tag name="MH_OLD_SHAPE_ID" val="152"/>
  <p:tag name="REFSHAPE" val="105553212502808"/>
</p:tagLst>
</file>

<file path=ppt/tags/tag293.xml><?xml version="1.0" encoding="utf-8"?>
<p:tagLst xmlns:p="http://schemas.openxmlformats.org/presentationml/2006/main">
  <p:tag name="MH_OLD_SHAPE_ID" val="168"/>
  <p:tag name="REFSHAPE" val="105553145424248"/>
</p:tagLst>
</file>

<file path=ppt/tags/tag2930.xml><?xml version="1.0" encoding="utf-8"?>
<p:tagLst xmlns:p="http://schemas.openxmlformats.org/presentationml/2006/main">
  <p:tag name="MH_OLD_SHAPE_ID" val="153"/>
  <p:tag name="REFSHAPE" val="105553212503256"/>
</p:tagLst>
</file>

<file path=ppt/tags/tag2931.xml><?xml version="1.0" encoding="utf-8"?>
<p:tagLst xmlns:p="http://schemas.openxmlformats.org/presentationml/2006/main">
  <p:tag name="MH_OLD_SHAPE_ID" val="154"/>
  <p:tag name="REFSHAPE" val="105553212503704"/>
</p:tagLst>
</file>

<file path=ppt/tags/tag2932.xml><?xml version="1.0" encoding="utf-8"?>
<p:tagLst xmlns:p="http://schemas.openxmlformats.org/presentationml/2006/main">
  <p:tag name="MH_OLD_SHAPE_ID" val="155"/>
  <p:tag name="REFSHAPE" val="105553212504152"/>
</p:tagLst>
</file>

<file path=ppt/tags/tag2933.xml><?xml version="1.0" encoding="utf-8"?>
<p:tagLst xmlns:p="http://schemas.openxmlformats.org/presentationml/2006/main">
  <p:tag name="MH_OLD_SHAPE_ID" val="156"/>
  <p:tag name="REFSHAPE" val="105553212504600"/>
</p:tagLst>
</file>

<file path=ppt/tags/tag2934.xml><?xml version="1.0" encoding="utf-8"?>
<p:tagLst xmlns:p="http://schemas.openxmlformats.org/presentationml/2006/main">
  <p:tag name="MH_OLD_SHAPE_ID" val="157"/>
  <p:tag name="REFSHAPE" val="105553212505048"/>
</p:tagLst>
</file>

<file path=ppt/tags/tag2935.xml><?xml version="1.0" encoding="utf-8"?>
<p:tagLst xmlns:p="http://schemas.openxmlformats.org/presentationml/2006/main">
  <p:tag name="MH_OLD_SHAPE_ID" val="158"/>
  <p:tag name="REFSHAPE" val="105553212505496"/>
</p:tagLst>
</file>

<file path=ppt/tags/tag2936.xml><?xml version="1.0" encoding="utf-8"?>
<p:tagLst xmlns:p="http://schemas.openxmlformats.org/presentationml/2006/main">
  <p:tag name="MH_OLD_SHAPE_ID" val="159"/>
  <p:tag name="REFSHAPE" val="105553212505944"/>
</p:tagLst>
</file>

<file path=ppt/tags/tag2937.xml><?xml version="1.0" encoding="utf-8"?>
<p:tagLst xmlns:p="http://schemas.openxmlformats.org/presentationml/2006/main">
  <p:tag name="MH_OLD_SHAPE_ID" val="160"/>
  <p:tag name="REFSHAPE" val="105553212473656"/>
</p:tagLst>
</file>

<file path=ppt/tags/tag2938.xml><?xml version="1.0" encoding="utf-8"?>
<p:tagLst xmlns:p="http://schemas.openxmlformats.org/presentationml/2006/main">
  <p:tag name="MH_OLD_SHAPE_ID" val="161"/>
  <p:tag name="REFSHAPE" val="105553212474104"/>
</p:tagLst>
</file>

<file path=ppt/tags/tag2939.xml><?xml version="1.0" encoding="utf-8"?>
<p:tagLst xmlns:p="http://schemas.openxmlformats.org/presentationml/2006/main">
  <p:tag name="MH_OLD_SHAPE_ID" val="162"/>
  <p:tag name="REFSHAPE" val="105553212474552"/>
</p:tagLst>
</file>

<file path=ppt/tags/tag294.xml><?xml version="1.0" encoding="utf-8"?>
<p:tagLst xmlns:p="http://schemas.openxmlformats.org/presentationml/2006/main">
  <p:tag name="MH_OLD_SHAPE_ID" val="169"/>
  <p:tag name="REFSHAPE" val="105553145424696"/>
</p:tagLst>
</file>

<file path=ppt/tags/tag2940.xml><?xml version="1.0" encoding="utf-8"?>
<p:tagLst xmlns:p="http://schemas.openxmlformats.org/presentationml/2006/main">
  <p:tag name="MH_OLD_SHAPE_ID" val="163"/>
  <p:tag name="REFSHAPE" val="105553212475000"/>
</p:tagLst>
</file>

<file path=ppt/tags/tag2941.xml><?xml version="1.0" encoding="utf-8"?>
<p:tagLst xmlns:p="http://schemas.openxmlformats.org/presentationml/2006/main">
  <p:tag name="MH_OLD_SHAPE_ID" val="164"/>
  <p:tag name="REFSHAPE" val="105553212475448"/>
</p:tagLst>
</file>

<file path=ppt/tags/tag2942.xml><?xml version="1.0" encoding="utf-8"?>
<p:tagLst xmlns:p="http://schemas.openxmlformats.org/presentationml/2006/main">
  <p:tag name="MH_OLD_SHAPE_ID" val="165"/>
  <p:tag name="REFSHAPE" val="105553212475896"/>
</p:tagLst>
</file>

<file path=ppt/tags/tag2943.xml><?xml version="1.0" encoding="utf-8"?>
<p:tagLst xmlns:p="http://schemas.openxmlformats.org/presentationml/2006/main">
  <p:tag name="MH_OLD_SHAPE_ID" val="166"/>
  <p:tag name="REFSHAPE" val="105553212476344"/>
</p:tagLst>
</file>

<file path=ppt/tags/tag2944.xml><?xml version="1.0" encoding="utf-8"?>
<p:tagLst xmlns:p="http://schemas.openxmlformats.org/presentationml/2006/main">
  <p:tag name="MH_OLD_SHAPE_ID" val="167"/>
  <p:tag name="REFSHAPE" val="105553212476792"/>
</p:tagLst>
</file>

<file path=ppt/tags/tag2945.xml><?xml version="1.0" encoding="utf-8"?>
<p:tagLst xmlns:p="http://schemas.openxmlformats.org/presentationml/2006/main">
  <p:tag name="MH_OLD_SHAPE_ID" val="168"/>
  <p:tag name="REFSHAPE" val="105553212477240"/>
</p:tagLst>
</file>

<file path=ppt/tags/tag2946.xml><?xml version="1.0" encoding="utf-8"?>
<p:tagLst xmlns:p="http://schemas.openxmlformats.org/presentationml/2006/main">
  <p:tag name="MH_OLD_SHAPE_ID" val="169"/>
  <p:tag name="REFSHAPE" val="105553212477688"/>
</p:tagLst>
</file>

<file path=ppt/tags/tag2947.xml><?xml version="1.0" encoding="utf-8"?>
<p:tagLst xmlns:p="http://schemas.openxmlformats.org/presentationml/2006/main">
  <p:tag name="MH_OLD_SHAPE_ID" val="170"/>
  <p:tag name="REFSHAPE" val="105553212478136"/>
</p:tagLst>
</file>

<file path=ppt/tags/tag2948.xml><?xml version="1.0" encoding="utf-8"?>
<p:tagLst xmlns:p="http://schemas.openxmlformats.org/presentationml/2006/main">
  <p:tag name="MH_OLD_SHAPE_ID" val="171"/>
  <p:tag name="REFSHAPE" val="105553212478584"/>
</p:tagLst>
</file>

<file path=ppt/tags/tag2949.xml><?xml version="1.0" encoding="utf-8"?>
<p:tagLst xmlns:p="http://schemas.openxmlformats.org/presentationml/2006/main">
  <p:tag name="MH_OLD_SHAPE_ID" val="172"/>
  <p:tag name="REFSHAPE" val="105553212479032"/>
</p:tagLst>
</file>

<file path=ppt/tags/tag295.xml><?xml version="1.0" encoding="utf-8"?>
<p:tagLst xmlns:p="http://schemas.openxmlformats.org/presentationml/2006/main">
  <p:tag name="MH_OLD_SHAPE_ID" val="170"/>
  <p:tag name="REFSHAPE" val="105553145425144"/>
</p:tagLst>
</file>

<file path=ppt/tags/tag2950.xml><?xml version="1.0" encoding="utf-8"?>
<p:tagLst xmlns:p="http://schemas.openxmlformats.org/presentationml/2006/main">
  <p:tag name="MH_OLD_SHAPE_ID" val="173"/>
  <p:tag name="REFSHAPE" val="105553212479480"/>
</p:tagLst>
</file>

<file path=ppt/tags/tag2951.xml><?xml version="1.0" encoding="utf-8"?>
<p:tagLst xmlns:p="http://schemas.openxmlformats.org/presentationml/2006/main">
  <p:tag name="MH_OLD_SHAPE_ID" val="174"/>
  <p:tag name="REFSHAPE" val="105553212479928"/>
</p:tagLst>
</file>

<file path=ppt/tags/tag2952.xml><?xml version="1.0" encoding="utf-8"?>
<p:tagLst xmlns:p="http://schemas.openxmlformats.org/presentationml/2006/main">
  <p:tag name="MH_OLD_SHAPE_ID" val="5"/>
  <p:tag name="REFSHAPE" val="105553212480376"/>
</p:tagLst>
</file>

<file path=ppt/tags/tag2953.xml><?xml version="1.0" encoding="utf-8"?>
<p:tagLst xmlns:p="http://schemas.openxmlformats.org/presentationml/2006/main">
  <p:tag name="MH_OLD_SHAPE_ID" val="66"/>
  <p:tag name="REFSHAPE" val="105553212480600"/>
</p:tagLst>
</file>

<file path=ppt/tags/tag2954.xml><?xml version="1.0" encoding="utf-8"?>
<p:tagLst xmlns:p="http://schemas.openxmlformats.org/presentationml/2006/main">
  <p:tag name="MH_OLD_SHAPE_ID" val="63"/>
  <p:tag name="REFSHAPE" val="105553212480824"/>
</p:tagLst>
</file>

<file path=ppt/tags/tag2955.xml><?xml version="1.0" encoding="utf-8"?>
<p:tagLst xmlns:p="http://schemas.openxmlformats.org/presentationml/2006/main">
  <p:tag name="MH_OLD_SHAPE_ID" val="65"/>
  <p:tag name="REFSHAPE" val="105553212481048"/>
</p:tagLst>
</file>

<file path=ppt/tags/tag2956.xml><?xml version="1.0" encoding="utf-8"?>
<p:tagLst xmlns:p="http://schemas.openxmlformats.org/presentationml/2006/main">
  <p:tag name="MH_OLD_SHAPE_ID" val="67"/>
  <p:tag name="REFSHAPE" val="105553212481496"/>
</p:tagLst>
</file>

<file path=ppt/tags/tag2957.xml><?xml version="1.0" encoding="utf-8"?>
<p:tagLst xmlns:p="http://schemas.openxmlformats.org/presentationml/2006/main">
  <p:tag name="MH_OLD_SHAPE_ID" val="68"/>
  <p:tag name="REFSHAPE" val="105553212481944"/>
</p:tagLst>
</file>

<file path=ppt/tags/tag2958.xml><?xml version="1.0" encoding="utf-8"?>
<p:tagLst xmlns:p="http://schemas.openxmlformats.org/presentationml/2006/main">
  <p:tag name="MH_OLD_SHAPE_ID" val="69"/>
  <p:tag name="REFSHAPE" val="105553212482392"/>
</p:tagLst>
</file>

<file path=ppt/tags/tag2959.xml><?xml version="1.0" encoding="utf-8"?>
<p:tagLst xmlns:p="http://schemas.openxmlformats.org/presentationml/2006/main">
  <p:tag name="MH_OLD_SHAPE_ID" val="71"/>
  <p:tag name="REFSHAPE" val="105553212482840"/>
</p:tagLst>
</file>

<file path=ppt/tags/tag296.xml><?xml version="1.0" encoding="utf-8"?>
<p:tagLst xmlns:p="http://schemas.openxmlformats.org/presentationml/2006/main">
  <p:tag name="MH_OLD_SHAPE_ID" val="171"/>
  <p:tag name="REFSHAPE" val="105553145425592"/>
</p:tagLst>
</file>

<file path=ppt/tags/tag2960.xml><?xml version="1.0" encoding="utf-8"?>
<p:tagLst xmlns:p="http://schemas.openxmlformats.org/presentationml/2006/main">
  <p:tag name="MH_OLD_SHAPE_ID" val="129"/>
  <p:tag name="REFSHAPE" val="105553212483288"/>
</p:tagLst>
</file>

<file path=ppt/tags/tag2961.xml><?xml version="1.0" encoding="utf-8"?>
<p:tagLst xmlns:p="http://schemas.openxmlformats.org/presentationml/2006/main">
  <p:tag name="MH_OLD_SHAPE_ID" val="130"/>
  <p:tag name="REFSHAPE" val="105553212483736"/>
</p:tagLst>
</file>

<file path=ppt/tags/tag2962.xml><?xml version="1.0" encoding="utf-8"?>
<p:tagLst xmlns:p="http://schemas.openxmlformats.org/presentationml/2006/main">
  <p:tag name="MH_OLD_SHAPE_ID" val="131"/>
  <p:tag name="REFSHAPE" val="105553212484184"/>
</p:tagLst>
</file>

<file path=ppt/tags/tag2963.xml><?xml version="1.0" encoding="utf-8"?>
<p:tagLst xmlns:p="http://schemas.openxmlformats.org/presentationml/2006/main">
  <p:tag name="MH_OLD_SHAPE_ID" val="132"/>
  <p:tag name="REFSHAPE" val="105553212484632"/>
</p:tagLst>
</file>

<file path=ppt/tags/tag2964.xml><?xml version="1.0" encoding="utf-8"?>
<p:tagLst xmlns:p="http://schemas.openxmlformats.org/presentationml/2006/main">
  <p:tag name="MH_OLD_SHAPE_ID" val="133"/>
  <p:tag name="REFSHAPE" val="105553212485080"/>
</p:tagLst>
</file>

<file path=ppt/tags/tag2965.xml><?xml version="1.0" encoding="utf-8"?>
<p:tagLst xmlns:p="http://schemas.openxmlformats.org/presentationml/2006/main">
  <p:tag name="MH_OLD_SHAPE_ID" val="134"/>
  <p:tag name="REFSHAPE" val="105553212485528"/>
</p:tagLst>
</file>

<file path=ppt/tags/tag2966.xml><?xml version="1.0" encoding="utf-8"?>
<p:tagLst xmlns:p="http://schemas.openxmlformats.org/presentationml/2006/main">
  <p:tag name="MH_OLD_SHAPE_ID" val="135"/>
  <p:tag name="REFSHAPE" val="105553212485976"/>
</p:tagLst>
</file>

<file path=ppt/tags/tag2967.xml><?xml version="1.0" encoding="utf-8"?>
<p:tagLst xmlns:p="http://schemas.openxmlformats.org/presentationml/2006/main">
  <p:tag name="MH_OLD_SHAPE_ID" val="136"/>
  <p:tag name="REFSHAPE" val="105553212486424"/>
</p:tagLst>
</file>

<file path=ppt/tags/tag2968.xml><?xml version="1.0" encoding="utf-8"?>
<p:tagLst xmlns:p="http://schemas.openxmlformats.org/presentationml/2006/main">
  <p:tag name="MH_OLD_SHAPE_ID" val="137"/>
  <p:tag name="REFSHAPE" val="105553212486872"/>
</p:tagLst>
</file>

<file path=ppt/tags/tag2969.xml><?xml version="1.0" encoding="utf-8"?>
<p:tagLst xmlns:p="http://schemas.openxmlformats.org/presentationml/2006/main">
  <p:tag name="MH_OLD_SHAPE_ID" val="138"/>
  <p:tag name="REFSHAPE" val="105553212487320"/>
</p:tagLst>
</file>

<file path=ppt/tags/tag297.xml><?xml version="1.0" encoding="utf-8"?>
<p:tagLst xmlns:p="http://schemas.openxmlformats.org/presentationml/2006/main">
  <p:tag name="MH_OLD_SHAPE_ID" val="172"/>
  <p:tag name="REFSHAPE" val="105553145426040"/>
</p:tagLst>
</file>

<file path=ppt/tags/tag2970.xml><?xml version="1.0" encoding="utf-8"?>
<p:tagLst xmlns:p="http://schemas.openxmlformats.org/presentationml/2006/main">
  <p:tag name="MH_OLD_SHAPE_ID" val="139"/>
  <p:tag name="REFSHAPE" val="105553212487768"/>
</p:tagLst>
</file>

<file path=ppt/tags/tag2971.xml><?xml version="1.0" encoding="utf-8"?>
<p:tagLst xmlns:p="http://schemas.openxmlformats.org/presentationml/2006/main">
  <p:tag name="MH_OLD_SHAPE_ID" val="140"/>
  <p:tag name="REFSHAPE" val="105553212488216"/>
</p:tagLst>
</file>

<file path=ppt/tags/tag2972.xml><?xml version="1.0" encoding="utf-8"?>
<p:tagLst xmlns:p="http://schemas.openxmlformats.org/presentationml/2006/main">
  <p:tag name="MH_OLD_SHAPE_ID" val="141"/>
  <p:tag name="REFSHAPE" val="105553212488664"/>
</p:tagLst>
</file>

<file path=ppt/tags/tag2973.xml><?xml version="1.0" encoding="utf-8"?>
<p:tagLst xmlns:p="http://schemas.openxmlformats.org/presentationml/2006/main">
  <p:tag name="MH_OLD_SHAPE_ID" val="142"/>
  <p:tag name="REFSHAPE" val="105553212489112"/>
</p:tagLst>
</file>

<file path=ppt/tags/tag2974.xml><?xml version="1.0" encoding="utf-8"?>
<p:tagLst xmlns:p="http://schemas.openxmlformats.org/presentationml/2006/main">
  <p:tag name="MH_OLD_SHAPE_ID" val="143"/>
  <p:tag name="REFSHAPE" val="105553212489560"/>
</p:tagLst>
</file>

<file path=ppt/tags/tag2975.xml><?xml version="1.0" encoding="utf-8"?>
<p:tagLst xmlns:p="http://schemas.openxmlformats.org/presentationml/2006/main">
  <p:tag name="MH_OLD_SHAPE_ID" val="144"/>
  <p:tag name="REFSHAPE" val="105553212588344"/>
</p:tagLst>
</file>

<file path=ppt/tags/tag2976.xml><?xml version="1.0" encoding="utf-8"?>
<p:tagLst xmlns:p="http://schemas.openxmlformats.org/presentationml/2006/main">
  <p:tag name="MH_OLD_SHAPE_ID" val="145"/>
  <p:tag name="REFSHAPE" val="105553212588792"/>
</p:tagLst>
</file>

<file path=ppt/tags/tag2977.xml><?xml version="1.0" encoding="utf-8"?>
<p:tagLst xmlns:p="http://schemas.openxmlformats.org/presentationml/2006/main">
  <p:tag name="MH_OLD_SHAPE_ID" val="146"/>
  <p:tag name="REFSHAPE" val="105553212589240"/>
</p:tagLst>
</file>

<file path=ppt/tags/tag2978.xml><?xml version="1.0" encoding="utf-8"?>
<p:tagLst xmlns:p="http://schemas.openxmlformats.org/presentationml/2006/main">
  <p:tag name="MH_OLD_SHAPE_ID" val="147"/>
  <p:tag name="REFSHAPE" val="105553212589688"/>
</p:tagLst>
</file>

<file path=ppt/tags/tag2979.xml><?xml version="1.0" encoding="utf-8"?>
<p:tagLst xmlns:p="http://schemas.openxmlformats.org/presentationml/2006/main">
  <p:tag name="MH_OLD_SHAPE_ID" val="148"/>
  <p:tag name="REFSHAPE" val="105553212589912"/>
</p:tagLst>
</file>

<file path=ppt/tags/tag298.xml><?xml version="1.0" encoding="utf-8"?>
<p:tagLst xmlns:p="http://schemas.openxmlformats.org/presentationml/2006/main">
  <p:tag name="MH_OLD_SHAPE_ID" val="173"/>
  <p:tag name="REFSHAPE" val="105553145426488"/>
</p:tagLst>
</file>

<file path=ppt/tags/tag2980.xml><?xml version="1.0" encoding="utf-8"?>
<p:tagLst xmlns:p="http://schemas.openxmlformats.org/presentationml/2006/main">
  <p:tag name="MH_OLD_SHAPE_ID" val="160"/>
  <p:tag name="REFSHAPE" val="105553212590136"/>
</p:tagLst>
</file>

<file path=ppt/tags/tag2981.xml><?xml version="1.0" encoding="utf-8"?>
<p:tagLst xmlns:p="http://schemas.openxmlformats.org/presentationml/2006/main">
  <p:tag name="MH_OLD_SHAPE_ID" val="161"/>
  <p:tag name="REFSHAPE" val="105553212590584"/>
</p:tagLst>
</file>

<file path=ppt/tags/tag2982.xml><?xml version="1.0" encoding="utf-8"?>
<p:tagLst xmlns:p="http://schemas.openxmlformats.org/presentationml/2006/main">
  <p:tag name="MH_OLD_SHAPE_ID" val="162"/>
  <p:tag name="REFSHAPE" val="105553212591032"/>
</p:tagLst>
</file>

<file path=ppt/tags/tag2983.xml><?xml version="1.0" encoding="utf-8"?>
<p:tagLst xmlns:p="http://schemas.openxmlformats.org/presentationml/2006/main">
  <p:tag name="MH_OLD_SHAPE_ID" val="163"/>
  <p:tag name="REFSHAPE" val="105553212591480"/>
</p:tagLst>
</file>

<file path=ppt/tags/tag2984.xml><?xml version="1.0" encoding="utf-8"?>
<p:tagLst xmlns:p="http://schemas.openxmlformats.org/presentationml/2006/main">
  <p:tag name="MH_OLD_SHAPE_ID" val="164"/>
  <p:tag name="REFSHAPE" val="105553212591928"/>
</p:tagLst>
</file>

<file path=ppt/tags/tag2985.xml><?xml version="1.0" encoding="utf-8"?>
<p:tagLst xmlns:p="http://schemas.openxmlformats.org/presentationml/2006/main">
  <p:tag name="MH_OLD_SHAPE_ID" val="165"/>
  <p:tag name="REFSHAPE" val="105553212592376"/>
</p:tagLst>
</file>

<file path=ppt/tags/tag2986.xml><?xml version="1.0" encoding="utf-8"?>
<p:tagLst xmlns:p="http://schemas.openxmlformats.org/presentationml/2006/main">
  <p:tag name="MH_OLD_SHAPE_ID" val="166"/>
  <p:tag name="REFSHAPE" val="105553212592824"/>
</p:tagLst>
</file>

<file path=ppt/tags/tag2987.xml><?xml version="1.0" encoding="utf-8"?>
<p:tagLst xmlns:p="http://schemas.openxmlformats.org/presentationml/2006/main">
  <p:tag name="MH_OLD_SHAPE_ID" val="167"/>
  <p:tag name="REFSHAPE" val="105553212593272"/>
</p:tagLst>
</file>

<file path=ppt/tags/tag2988.xml><?xml version="1.0" encoding="utf-8"?>
<p:tagLst xmlns:p="http://schemas.openxmlformats.org/presentationml/2006/main">
  <p:tag name="MH_OLD_SHAPE_ID" val="168"/>
  <p:tag name="REFSHAPE" val="105553212593720"/>
</p:tagLst>
</file>

<file path=ppt/tags/tag2989.xml><?xml version="1.0" encoding="utf-8"?>
<p:tagLst xmlns:p="http://schemas.openxmlformats.org/presentationml/2006/main">
  <p:tag name="MH_OLD_SHAPE_ID" val="169"/>
  <p:tag name="REFSHAPE" val="105553212594168"/>
</p:tagLst>
</file>

<file path=ppt/tags/tag299.xml><?xml version="1.0" encoding="utf-8"?>
<p:tagLst xmlns:p="http://schemas.openxmlformats.org/presentationml/2006/main">
  <p:tag name="MH_OLD_SHAPE_ID" val="174"/>
  <p:tag name="REFSHAPE" val="105553145426936"/>
</p:tagLst>
</file>

<file path=ppt/tags/tag2990.xml><?xml version="1.0" encoding="utf-8"?>
<p:tagLst xmlns:p="http://schemas.openxmlformats.org/presentationml/2006/main">
  <p:tag name="MH_OLD_SHAPE_ID" val="170"/>
  <p:tag name="REFSHAPE" val="105553212594616"/>
</p:tagLst>
</file>

<file path=ppt/tags/tag2991.xml><?xml version="1.0" encoding="utf-8"?>
<p:tagLst xmlns:p="http://schemas.openxmlformats.org/presentationml/2006/main">
  <p:tag name="MH_OLD_SHAPE_ID" val="171"/>
  <p:tag name="REFSHAPE" val="105553212595064"/>
</p:tagLst>
</file>

<file path=ppt/tags/tag2992.xml><?xml version="1.0" encoding="utf-8"?>
<p:tagLst xmlns:p="http://schemas.openxmlformats.org/presentationml/2006/main">
  <p:tag name="MH_OLD_SHAPE_ID" val="172"/>
  <p:tag name="REFSHAPE" val="105553212595512"/>
</p:tagLst>
</file>

<file path=ppt/tags/tag2993.xml><?xml version="1.0" encoding="utf-8"?>
<p:tagLst xmlns:p="http://schemas.openxmlformats.org/presentationml/2006/main">
  <p:tag name="MH_OLD_SHAPE_ID" val="173"/>
  <p:tag name="REFSHAPE" val="105553212595960"/>
</p:tagLst>
</file>

<file path=ppt/tags/tag2994.xml><?xml version="1.0" encoding="utf-8"?>
<p:tagLst xmlns:p="http://schemas.openxmlformats.org/presentationml/2006/main">
  <p:tag name="MH_OLD_SHAPE_ID" val="174"/>
  <p:tag name="REFSHAPE" val="105553212596408"/>
</p:tagLst>
</file>

<file path=ppt/tags/tag2995.xml><?xml version="1.0" encoding="utf-8"?>
<p:tagLst xmlns:p="http://schemas.openxmlformats.org/presentationml/2006/main">
  <p:tag name="MH_OLD_SHAPE_ID" val="175"/>
  <p:tag name="REFSHAPE" val="105553212596856"/>
</p:tagLst>
</file>

<file path=ppt/tags/tag2996.xml><?xml version="1.0" encoding="utf-8"?>
<p:tagLst xmlns:p="http://schemas.openxmlformats.org/presentationml/2006/main">
  <p:tag name="MH_OLD_SHAPE_ID" val="148"/>
  <p:tag name="REFSHAPE" val="105553212597304"/>
</p:tagLst>
</file>

<file path=ppt/tags/tag2997.xml><?xml version="1.0" encoding="utf-8"?>
<p:tagLst xmlns:p="http://schemas.openxmlformats.org/presentationml/2006/main">
  <p:tag name="MH_OLD_SHAPE_ID" val="149"/>
  <p:tag name="REFSHAPE" val="105553212597752"/>
</p:tagLst>
</file>

<file path=ppt/tags/tag2998.xml><?xml version="1.0" encoding="utf-8"?>
<p:tagLst xmlns:p="http://schemas.openxmlformats.org/presentationml/2006/main">
  <p:tag name="MH_OLD_SHAPE_ID" val="150"/>
  <p:tag name="REFSHAPE" val="105553212598200"/>
</p:tagLst>
</file>

<file path=ppt/tags/tag2999.xml><?xml version="1.0" encoding="utf-8"?>
<p:tagLst xmlns:p="http://schemas.openxmlformats.org/presentationml/2006/main">
  <p:tag name="MH_OLD_SHAPE_ID" val="151"/>
  <p:tag name="REFSHAPE" val="105553212598648"/>
</p:tagLst>
</file>

<file path=ppt/tags/tag3.xml><?xml version="1.0" encoding="utf-8"?>
<p:tagLst xmlns:p="http://schemas.openxmlformats.org/presentationml/2006/main">
  <p:tag name="MH_OLD_SHAPE_ID" val="5"/>
  <p:tag name="REFSHAPE" val="105553145027448"/>
</p:tagLst>
</file>

<file path=ppt/tags/tag30.xml><?xml version="1.0" encoding="utf-8"?>
<p:tagLst xmlns:p="http://schemas.openxmlformats.org/presentationml/2006/main">
  <p:tag name="MH_OLD_SHAPE_ID" val="43"/>
  <p:tag name="REFSHAPE" val="105553144623448"/>
</p:tagLst>
</file>

<file path=ppt/tags/tag300.xml><?xml version="1.0" encoding="utf-8"?>
<p:tagLst xmlns:p="http://schemas.openxmlformats.org/presentationml/2006/main">
  <p:tag name="MH_OLD_SHAPE_ID" val="175"/>
  <p:tag name="REFSHAPE" val="105553145427384"/>
</p:tagLst>
</file>

<file path=ppt/tags/tag3000.xml><?xml version="1.0" encoding="utf-8"?>
<p:tagLst xmlns:p="http://schemas.openxmlformats.org/presentationml/2006/main">
  <p:tag name="MH_OLD_SHAPE_ID" val="152"/>
  <p:tag name="REFSHAPE" val="105553212599096"/>
</p:tagLst>
</file>

<file path=ppt/tags/tag3001.xml><?xml version="1.0" encoding="utf-8"?>
<p:tagLst xmlns:p="http://schemas.openxmlformats.org/presentationml/2006/main">
  <p:tag name="MH_OLD_SHAPE_ID" val="153"/>
  <p:tag name="REFSHAPE" val="105553212599544"/>
</p:tagLst>
</file>

<file path=ppt/tags/tag3002.xml><?xml version="1.0" encoding="utf-8"?>
<p:tagLst xmlns:p="http://schemas.openxmlformats.org/presentationml/2006/main">
  <p:tag name="MH_OLD_SHAPE_ID" val="154"/>
  <p:tag name="REFSHAPE" val="105553212599992"/>
</p:tagLst>
</file>

<file path=ppt/tags/tag3003.xml><?xml version="1.0" encoding="utf-8"?>
<p:tagLst xmlns:p="http://schemas.openxmlformats.org/presentationml/2006/main">
  <p:tag name="MH_OLD_SHAPE_ID" val="155"/>
  <p:tag name="REFSHAPE" val="105553212600440"/>
</p:tagLst>
</file>

<file path=ppt/tags/tag3004.xml><?xml version="1.0" encoding="utf-8"?>
<p:tagLst xmlns:p="http://schemas.openxmlformats.org/presentationml/2006/main">
  <p:tag name="MH_OLD_SHAPE_ID" val="156"/>
  <p:tag name="REFSHAPE" val="105553212600888"/>
</p:tagLst>
</file>

<file path=ppt/tags/tag3005.xml><?xml version="1.0" encoding="utf-8"?>
<p:tagLst xmlns:p="http://schemas.openxmlformats.org/presentationml/2006/main">
  <p:tag name="MH_OLD_SHAPE_ID" val="157"/>
  <p:tag name="REFSHAPE" val="105553212601336"/>
</p:tagLst>
</file>

<file path=ppt/tags/tag3006.xml><?xml version="1.0" encoding="utf-8"?>
<p:tagLst xmlns:p="http://schemas.openxmlformats.org/presentationml/2006/main">
  <p:tag name="MH_OLD_SHAPE_ID" val="158"/>
  <p:tag name="REFSHAPE" val="105553212601784"/>
</p:tagLst>
</file>

<file path=ppt/tags/tag3007.xml><?xml version="1.0" encoding="utf-8"?>
<p:tagLst xmlns:p="http://schemas.openxmlformats.org/presentationml/2006/main">
  <p:tag name="MH_OLD_SHAPE_ID" val="159"/>
  <p:tag name="REFSHAPE" val="105553212602232"/>
</p:tagLst>
</file>

<file path=ppt/tags/tag3008.xml><?xml version="1.0" encoding="utf-8"?>
<p:tagLst xmlns:p="http://schemas.openxmlformats.org/presentationml/2006/main">
  <p:tag name="MH_OLD_SHAPE_ID" val="125"/>
  <p:tag name="REFSHAPE" val="105553212602680"/>
</p:tagLst>
</file>

<file path=ppt/tags/tag3009.xml><?xml version="1.0" encoding="utf-8"?>
<p:tagLst xmlns:p="http://schemas.openxmlformats.org/presentationml/2006/main">
  <p:tag name="MH_OLD_SHAPE_ID" val="126"/>
  <p:tag name="REFSHAPE" val="105553212603128"/>
</p:tagLst>
</file>

<file path=ppt/tags/tag301.xml><?xml version="1.0" encoding="utf-8"?>
<p:tagLst xmlns:p="http://schemas.openxmlformats.org/presentationml/2006/main">
  <p:tag name="MH_OLD_SHAPE_ID" val="148"/>
  <p:tag name="REFSHAPE" val="105553145427832"/>
</p:tagLst>
</file>

<file path=ppt/tags/tag3010.xml><?xml version="1.0" encoding="utf-8"?>
<p:tagLst xmlns:p="http://schemas.openxmlformats.org/presentationml/2006/main">
  <p:tag name="MH_OLD_SHAPE_ID" val="127"/>
  <p:tag name="REFSHAPE" val="105553212603576"/>
</p:tagLst>
</file>

<file path=ppt/tags/tag3011.xml><?xml version="1.0" encoding="utf-8"?>
<p:tagLst xmlns:p="http://schemas.openxmlformats.org/presentationml/2006/main">
  <p:tag name="MH_OLD_SHAPE_ID" val="128"/>
  <p:tag name="REFSHAPE" val="105553212604024"/>
</p:tagLst>
</file>

<file path=ppt/tags/tag3012.xml><?xml version="1.0" encoding="utf-8"?>
<p:tagLst xmlns:p="http://schemas.openxmlformats.org/presentationml/2006/main">
  <p:tag name="MH_OLD_SHAPE_ID" val="129"/>
  <p:tag name="REFSHAPE" val="105553212571736"/>
</p:tagLst>
</file>

<file path=ppt/tags/tag3013.xml><?xml version="1.0" encoding="utf-8"?>
<p:tagLst xmlns:p="http://schemas.openxmlformats.org/presentationml/2006/main">
  <p:tag name="MH_OLD_SHAPE_ID" val="130"/>
  <p:tag name="REFSHAPE" val="105553212572184"/>
</p:tagLst>
</file>

<file path=ppt/tags/tag3014.xml><?xml version="1.0" encoding="utf-8"?>
<p:tagLst xmlns:p="http://schemas.openxmlformats.org/presentationml/2006/main">
  <p:tag name="MH_OLD_SHAPE_ID" val="131"/>
  <p:tag name="REFSHAPE" val="105553212572632"/>
</p:tagLst>
</file>

<file path=ppt/tags/tag3015.xml><?xml version="1.0" encoding="utf-8"?>
<p:tagLst xmlns:p="http://schemas.openxmlformats.org/presentationml/2006/main">
  <p:tag name="MH_OLD_SHAPE_ID" val="132"/>
  <p:tag name="REFSHAPE" val="105553212573080"/>
</p:tagLst>
</file>

<file path=ppt/tags/tag3016.xml><?xml version="1.0" encoding="utf-8"?>
<p:tagLst xmlns:p="http://schemas.openxmlformats.org/presentationml/2006/main">
  <p:tag name="MH_OLD_SHAPE_ID" val="133"/>
  <p:tag name="REFSHAPE" val="105553212573528"/>
</p:tagLst>
</file>

<file path=ppt/tags/tag3017.xml><?xml version="1.0" encoding="utf-8"?>
<p:tagLst xmlns:p="http://schemas.openxmlformats.org/presentationml/2006/main">
  <p:tag name="MH_OLD_SHAPE_ID" val="134"/>
  <p:tag name="REFSHAPE" val="105553212573976"/>
</p:tagLst>
</file>

<file path=ppt/tags/tag3018.xml><?xml version="1.0" encoding="utf-8"?>
<p:tagLst xmlns:p="http://schemas.openxmlformats.org/presentationml/2006/main">
  <p:tag name="MH_OLD_SHAPE_ID" val="135"/>
  <p:tag name="REFSHAPE" val="105553212574424"/>
</p:tagLst>
</file>

<file path=ppt/tags/tag3019.xml><?xml version="1.0" encoding="utf-8"?>
<p:tagLst xmlns:p="http://schemas.openxmlformats.org/presentationml/2006/main">
  <p:tag name="MH_OLD_SHAPE_ID" val="136"/>
  <p:tag name="REFSHAPE" val="105553212574872"/>
</p:tagLst>
</file>

<file path=ppt/tags/tag302.xml><?xml version="1.0" encoding="utf-8"?>
<p:tagLst xmlns:p="http://schemas.openxmlformats.org/presentationml/2006/main">
  <p:tag name="MH_OLD_SHAPE_ID" val="149"/>
  <p:tag name="REFSHAPE" val="105553145428280"/>
</p:tagLst>
</file>

<file path=ppt/tags/tag3020.xml><?xml version="1.0" encoding="utf-8"?>
<p:tagLst xmlns:p="http://schemas.openxmlformats.org/presentationml/2006/main">
  <p:tag name="MH_OLD_SHAPE_ID" val="137"/>
  <p:tag name="REFSHAPE" val="105553212575320"/>
</p:tagLst>
</file>

<file path=ppt/tags/tag3021.xml><?xml version="1.0" encoding="utf-8"?>
<p:tagLst xmlns:p="http://schemas.openxmlformats.org/presentationml/2006/main">
  <p:tag name="MH_OLD_SHAPE_ID" val="138"/>
  <p:tag name="REFSHAPE" val="105553212575768"/>
</p:tagLst>
</file>

<file path=ppt/tags/tag3022.xml><?xml version="1.0" encoding="utf-8"?>
<p:tagLst xmlns:p="http://schemas.openxmlformats.org/presentationml/2006/main">
  <p:tag name="MH_OLD_SHAPE_ID" val="139"/>
  <p:tag name="REFSHAPE" val="105553212576216"/>
</p:tagLst>
</file>

<file path=ppt/tags/tag3023.xml><?xml version="1.0" encoding="utf-8"?>
<p:tagLst xmlns:p="http://schemas.openxmlformats.org/presentationml/2006/main">
  <p:tag name="MH_OLD_SHAPE_ID" val="140"/>
  <p:tag name="REFSHAPE" val="105553212576664"/>
</p:tagLst>
</file>

<file path=ppt/tags/tag3024.xml><?xml version="1.0" encoding="utf-8"?>
<p:tagLst xmlns:p="http://schemas.openxmlformats.org/presentationml/2006/main">
  <p:tag name="MH_OLD_SHAPE_ID" val="141"/>
  <p:tag name="REFSHAPE" val="105553212577112"/>
</p:tagLst>
</file>

<file path=ppt/tags/tag3025.xml><?xml version="1.0" encoding="utf-8"?>
<p:tagLst xmlns:p="http://schemas.openxmlformats.org/presentationml/2006/main">
  <p:tag name="MH_OLD_SHAPE_ID" val="142"/>
  <p:tag name="REFSHAPE" val="105553212577560"/>
</p:tagLst>
</file>

<file path=ppt/tags/tag3026.xml><?xml version="1.0" encoding="utf-8"?>
<p:tagLst xmlns:p="http://schemas.openxmlformats.org/presentationml/2006/main">
  <p:tag name="MH_OLD_SHAPE_ID" val="143"/>
  <p:tag name="REFSHAPE" val="105553212578008"/>
</p:tagLst>
</file>

<file path=ppt/tags/tag3027.xml><?xml version="1.0" encoding="utf-8"?>
<p:tagLst xmlns:p="http://schemas.openxmlformats.org/presentationml/2006/main">
  <p:tag name="MH_OLD_SHAPE_ID" val="144"/>
  <p:tag name="REFSHAPE" val="105553212578456"/>
</p:tagLst>
</file>

<file path=ppt/tags/tag3028.xml><?xml version="1.0" encoding="utf-8"?>
<p:tagLst xmlns:p="http://schemas.openxmlformats.org/presentationml/2006/main">
  <p:tag name="MH_OLD_SHAPE_ID" val="145"/>
  <p:tag name="REFSHAPE" val="105553212578904"/>
</p:tagLst>
</file>

<file path=ppt/tags/tag3029.xml><?xml version="1.0" encoding="utf-8"?>
<p:tagLst xmlns:p="http://schemas.openxmlformats.org/presentationml/2006/main">
  <p:tag name="MH_OLD_SHAPE_ID" val="146"/>
  <p:tag name="REFSHAPE" val="105553212579352"/>
</p:tagLst>
</file>

<file path=ppt/tags/tag303.xml><?xml version="1.0" encoding="utf-8"?>
<p:tagLst xmlns:p="http://schemas.openxmlformats.org/presentationml/2006/main">
  <p:tag name="MH_OLD_SHAPE_ID" val="150"/>
  <p:tag name="REFSHAPE" val="105553145428728"/>
</p:tagLst>
</file>

<file path=ppt/tags/tag3030.xml><?xml version="1.0" encoding="utf-8"?>
<p:tagLst xmlns:p="http://schemas.openxmlformats.org/presentationml/2006/main">
  <p:tag name="MH_OLD_SHAPE_ID" val="147"/>
  <p:tag name="REFSHAPE" val="105553212579800"/>
</p:tagLst>
</file>

<file path=ppt/tags/tag3031.xml><?xml version="1.0" encoding="utf-8"?>
<p:tagLst xmlns:p="http://schemas.openxmlformats.org/presentationml/2006/main">
  <p:tag name="MH_OLD_SHAPE_ID" val="176"/>
  <p:tag name="REFSHAPE" val="105553212580248"/>
</p:tagLst>
</file>

<file path=ppt/tags/tag3032.xml><?xml version="1.0" encoding="utf-8"?>
<p:tagLst xmlns:p="http://schemas.openxmlformats.org/presentationml/2006/main">
  <p:tag name="MH_OLD_SHAPE_ID" val="178"/>
  <p:tag name="REFSHAPE" val="105553212580472"/>
</p:tagLst>
</file>

<file path=ppt/tags/tag3033.xml><?xml version="1.0" encoding="utf-8"?>
<p:tagLst xmlns:p="http://schemas.openxmlformats.org/presentationml/2006/main">
  <p:tag name="MH_OLD_SHAPE_ID" val="179"/>
  <p:tag name="REFSHAPE" val="105553212580696"/>
</p:tagLst>
</file>

<file path=ppt/tags/tag3034.xml><?xml version="1.0" encoding="utf-8"?>
<p:tagLst xmlns:p="http://schemas.openxmlformats.org/presentationml/2006/main">
  <p:tag name="MH_OLD_SHAPE_ID" val="61"/>
  <p:tag name="REFSHAPE" val="105553212580920"/>
</p:tagLst>
</file>

<file path=ppt/tags/tag3035.xml><?xml version="1.0" encoding="utf-8"?>
<p:tagLst xmlns:p="http://schemas.openxmlformats.org/presentationml/2006/main">
  <p:tag name="MH_OLD_SHAPE_ID" val="63"/>
  <p:tag name="REFSHAPE" val="105553212581144"/>
</p:tagLst>
</file>

<file path=ppt/tags/tag3036.xml><?xml version="1.0" encoding="utf-8"?>
<p:tagLst xmlns:p="http://schemas.openxmlformats.org/presentationml/2006/main">
  <p:tag name="MH_OLD_SHAPE_ID" val="160"/>
  <p:tag name="REFSHAPE" val="105553212581368"/>
</p:tagLst>
</file>

<file path=ppt/tags/tag3037.xml><?xml version="1.0" encoding="utf-8"?>
<p:tagLst xmlns:p="http://schemas.openxmlformats.org/presentationml/2006/main">
  <p:tag name="MH_OLD_SHAPE_ID" val="161"/>
  <p:tag name="REFSHAPE" val="105553212581816"/>
</p:tagLst>
</file>

<file path=ppt/tags/tag3038.xml><?xml version="1.0" encoding="utf-8"?>
<p:tagLst xmlns:p="http://schemas.openxmlformats.org/presentationml/2006/main">
  <p:tag name="MH_OLD_SHAPE_ID" val="162"/>
  <p:tag name="REFSHAPE" val="105553212582264"/>
</p:tagLst>
</file>

<file path=ppt/tags/tag3039.xml><?xml version="1.0" encoding="utf-8"?>
<p:tagLst xmlns:p="http://schemas.openxmlformats.org/presentationml/2006/main">
  <p:tag name="MH_OLD_SHAPE_ID" val="163"/>
  <p:tag name="REFSHAPE" val="105553212582712"/>
</p:tagLst>
</file>

<file path=ppt/tags/tag304.xml><?xml version="1.0" encoding="utf-8"?>
<p:tagLst xmlns:p="http://schemas.openxmlformats.org/presentationml/2006/main">
  <p:tag name="MH_OLD_SHAPE_ID" val="151"/>
  <p:tag name="REFSHAPE" val="105553145429176"/>
</p:tagLst>
</file>

<file path=ppt/tags/tag3040.xml><?xml version="1.0" encoding="utf-8"?>
<p:tagLst xmlns:p="http://schemas.openxmlformats.org/presentationml/2006/main">
  <p:tag name="MH_OLD_SHAPE_ID" val="164"/>
  <p:tag name="REFSHAPE" val="105553212583160"/>
</p:tagLst>
</file>

<file path=ppt/tags/tag3041.xml><?xml version="1.0" encoding="utf-8"?>
<p:tagLst xmlns:p="http://schemas.openxmlformats.org/presentationml/2006/main">
  <p:tag name="MH_OLD_SHAPE_ID" val="165"/>
  <p:tag name="REFSHAPE" val="105553212583608"/>
</p:tagLst>
</file>

<file path=ppt/tags/tag3042.xml><?xml version="1.0" encoding="utf-8"?>
<p:tagLst xmlns:p="http://schemas.openxmlformats.org/presentationml/2006/main">
  <p:tag name="MH_OLD_SHAPE_ID" val="166"/>
  <p:tag name="REFSHAPE" val="105553212584056"/>
</p:tagLst>
</file>

<file path=ppt/tags/tag3043.xml><?xml version="1.0" encoding="utf-8"?>
<p:tagLst xmlns:p="http://schemas.openxmlformats.org/presentationml/2006/main">
  <p:tag name="MH_OLD_SHAPE_ID" val="167"/>
  <p:tag name="REFSHAPE" val="105553212584504"/>
</p:tagLst>
</file>

<file path=ppt/tags/tag3044.xml><?xml version="1.0" encoding="utf-8"?>
<p:tagLst xmlns:p="http://schemas.openxmlformats.org/presentationml/2006/main">
  <p:tag name="MH_OLD_SHAPE_ID" val="168"/>
  <p:tag name="REFSHAPE" val="105553212584952"/>
</p:tagLst>
</file>

<file path=ppt/tags/tag3045.xml><?xml version="1.0" encoding="utf-8"?>
<p:tagLst xmlns:p="http://schemas.openxmlformats.org/presentationml/2006/main">
  <p:tag name="MH_OLD_SHAPE_ID" val="169"/>
  <p:tag name="REFSHAPE" val="105553212585400"/>
</p:tagLst>
</file>

<file path=ppt/tags/tag3046.xml><?xml version="1.0" encoding="utf-8"?>
<p:tagLst xmlns:p="http://schemas.openxmlformats.org/presentationml/2006/main">
  <p:tag name="MH_OLD_SHAPE_ID" val="170"/>
  <p:tag name="REFSHAPE" val="105553212585848"/>
</p:tagLst>
</file>

<file path=ppt/tags/tag3047.xml><?xml version="1.0" encoding="utf-8"?>
<p:tagLst xmlns:p="http://schemas.openxmlformats.org/presentationml/2006/main">
  <p:tag name="MH_OLD_SHAPE_ID" val="171"/>
  <p:tag name="REFSHAPE" val="105553212586296"/>
</p:tagLst>
</file>

<file path=ppt/tags/tag3048.xml><?xml version="1.0" encoding="utf-8"?>
<p:tagLst xmlns:p="http://schemas.openxmlformats.org/presentationml/2006/main">
  <p:tag name="MH_OLD_SHAPE_ID" val="172"/>
  <p:tag name="REFSHAPE" val="105553212586744"/>
</p:tagLst>
</file>

<file path=ppt/tags/tag3049.xml><?xml version="1.0" encoding="utf-8"?>
<p:tagLst xmlns:p="http://schemas.openxmlformats.org/presentationml/2006/main">
  <p:tag name="MH_OLD_SHAPE_ID" val="173"/>
  <p:tag name="REFSHAPE" val="105553212587192"/>
</p:tagLst>
</file>

<file path=ppt/tags/tag305.xml><?xml version="1.0" encoding="utf-8"?>
<p:tagLst xmlns:p="http://schemas.openxmlformats.org/presentationml/2006/main">
  <p:tag name="MH_OLD_SHAPE_ID" val="152"/>
  <p:tag name="REFSHAPE" val="105553145429624"/>
</p:tagLst>
</file>

<file path=ppt/tags/tag3050.xml><?xml version="1.0" encoding="utf-8"?>
<p:tagLst xmlns:p="http://schemas.openxmlformats.org/presentationml/2006/main">
  <p:tag name="MH_OLD_SHAPE_ID" val="174"/>
  <p:tag name="REFSHAPE" val="105553212587640"/>
</p:tagLst>
</file>

<file path=ppt/tags/tag3051.xml><?xml version="1.0" encoding="utf-8"?>
<p:tagLst xmlns:p="http://schemas.openxmlformats.org/presentationml/2006/main">
  <p:tag name="MH_OLD_SHAPE_ID" val="175"/>
  <p:tag name="REFSHAPE" val="105553212555352"/>
</p:tagLst>
</file>

<file path=ppt/tags/tag3052.xml><?xml version="1.0" encoding="utf-8"?>
<p:tagLst xmlns:p="http://schemas.openxmlformats.org/presentationml/2006/main">
  <p:tag name="MH_OLD_SHAPE_ID" val="148"/>
  <p:tag name="REFSHAPE" val="105553212555800"/>
</p:tagLst>
</file>

<file path=ppt/tags/tag3053.xml><?xml version="1.0" encoding="utf-8"?>
<p:tagLst xmlns:p="http://schemas.openxmlformats.org/presentationml/2006/main">
  <p:tag name="MH_OLD_SHAPE_ID" val="149"/>
  <p:tag name="REFSHAPE" val="105553212556248"/>
</p:tagLst>
</file>

<file path=ppt/tags/tag3054.xml><?xml version="1.0" encoding="utf-8"?>
<p:tagLst xmlns:p="http://schemas.openxmlformats.org/presentationml/2006/main">
  <p:tag name="MH_OLD_SHAPE_ID" val="150"/>
  <p:tag name="REFSHAPE" val="105553212556696"/>
</p:tagLst>
</file>

<file path=ppt/tags/tag3055.xml><?xml version="1.0" encoding="utf-8"?>
<p:tagLst xmlns:p="http://schemas.openxmlformats.org/presentationml/2006/main">
  <p:tag name="MH_OLD_SHAPE_ID" val="151"/>
  <p:tag name="REFSHAPE" val="105553212557144"/>
</p:tagLst>
</file>

<file path=ppt/tags/tag3056.xml><?xml version="1.0" encoding="utf-8"?>
<p:tagLst xmlns:p="http://schemas.openxmlformats.org/presentationml/2006/main">
  <p:tag name="MH_OLD_SHAPE_ID" val="152"/>
  <p:tag name="REFSHAPE" val="105553212557592"/>
</p:tagLst>
</file>

<file path=ppt/tags/tag3057.xml><?xml version="1.0" encoding="utf-8"?>
<p:tagLst xmlns:p="http://schemas.openxmlformats.org/presentationml/2006/main">
  <p:tag name="MH_OLD_SHAPE_ID" val="153"/>
  <p:tag name="REFSHAPE" val="105553212558040"/>
</p:tagLst>
</file>

<file path=ppt/tags/tag3058.xml><?xml version="1.0" encoding="utf-8"?>
<p:tagLst xmlns:p="http://schemas.openxmlformats.org/presentationml/2006/main">
  <p:tag name="MH_OLD_SHAPE_ID" val="154"/>
  <p:tag name="REFSHAPE" val="105553212558488"/>
</p:tagLst>
</file>

<file path=ppt/tags/tag3059.xml><?xml version="1.0" encoding="utf-8"?>
<p:tagLst xmlns:p="http://schemas.openxmlformats.org/presentationml/2006/main">
  <p:tag name="MH_OLD_SHAPE_ID" val="155"/>
  <p:tag name="REFSHAPE" val="105553212558936"/>
</p:tagLst>
</file>

<file path=ppt/tags/tag306.xml><?xml version="1.0" encoding="utf-8"?>
<p:tagLst xmlns:p="http://schemas.openxmlformats.org/presentationml/2006/main">
  <p:tag name="MH_OLD_SHAPE_ID" val="153"/>
  <p:tag name="REFSHAPE" val="105553145299032"/>
</p:tagLst>
</file>

<file path=ppt/tags/tag3060.xml><?xml version="1.0" encoding="utf-8"?>
<p:tagLst xmlns:p="http://schemas.openxmlformats.org/presentationml/2006/main">
  <p:tag name="MH_OLD_SHAPE_ID" val="156"/>
  <p:tag name="REFSHAPE" val="105553212559384"/>
</p:tagLst>
</file>

<file path=ppt/tags/tag3061.xml><?xml version="1.0" encoding="utf-8"?>
<p:tagLst xmlns:p="http://schemas.openxmlformats.org/presentationml/2006/main">
  <p:tag name="MH_OLD_SHAPE_ID" val="157"/>
  <p:tag name="REFSHAPE" val="105553212559832"/>
</p:tagLst>
</file>

<file path=ppt/tags/tag3062.xml><?xml version="1.0" encoding="utf-8"?>
<p:tagLst xmlns:p="http://schemas.openxmlformats.org/presentationml/2006/main">
  <p:tag name="MH_OLD_SHAPE_ID" val="158"/>
  <p:tag name="REFSHAPE" val="105553212560280"/>
</p:tagLst>
</file>

<file path=ppt/tags/tag3063.xml><?xml version="1.0" encoding="utf-8"?>
<p:tagLst xmlns:p="http://schemas.openxmlformats.org/presentationml/2006/main">
  <p:tag name="MH_OLD_SHAPE_ID" val="159"/>
  <p:tag name="REFSHAPE" val="105553212560728"/>
</p:tagLst>
</file>

<file path=ppt/tags/tag3064.xml><?xml version="1.0" encoding="utf-8"?>
<p:tagLst xmlns:p="http://schemas.openxmlformats.org/presentationml/2006/main">
  <p:tag name="MH_OLD_SHAPE_ID" val="125"/>
  <p:tag name="REFSHAPE" val="105553212561176"/>
</p:tagLst>
</file>

<file path=ppt/tags/tag3065.xml><?xml version="1.0" encoding="utf-8"?>
<p:tagLst xmlns:p="http://schemas.openxmlformats.org/presentationml/2006/main">
  <p:tag name="MH_OLD_SHAPE_ID" val="126"/>
  <p:tag name="REFSHAPE" val="105553212561624"/>
</p:tagLst>
</file>

<file path=ppt/tags/tag3066.xml><?xml version="1.0" encoding="utf-8"?>
<p:tagLst xmlns:p="http://schemas.openxmlformats.org/presentationml/2006/main">
  <p:tag name="MH_OLD_SHAPE_ID" val="127"/>
  <p:tag name="REFSHAPE" val="105553212562072"/>
</p:tagLst>
</file>

<file path=ppt/tags/tag3067.xml><?xml version="1.0" encoding="utf-8"?>
<p:tagLst xmlns:p="http://schemas.openxmlformats.org/presentationml/2006/main">
  <p:tag name="MH_OLD_SHAPE_ID" val="128"/>
  <p:tag name="REFSHAPE" val="105553212562520"/>
</p:tagLst>
</file>

<file path=ppt/tags/tag3068.xml><?xml version="1.0" encoding="utf-8"?>
<p:tagLst xmlns:p="http://schemas.openxmlformats.org/presentationml/2006/main">
  <p:tag name="MH_OLD_SHAPE_ID" val="129"/>
  <p:tag name="REFSHAPE" val="105553212562968"/>
</p:tagLst>
</file>

<file path=ppt/tags/tag3069.xml><?xml version="1.0" encoding="utf-8"?>
<p:tagLst xmlns:p="http://schemas.openxmlformats.org/presentationml/2006/main">
  <p:tag name="MH_OLD_SHAPE_ID" val="130"/>
  <p:tag name="REFSHAPE" val="105553212563416"/>
</p:tagLst>
</file>

<file path=ppt/tags/tag307.xml><?xml version="1.0" encoding="utf-8"?>
<p:tagLst xmlns:p="http://schemas.openxmlformats.org/presentationml/2006/main">
  <p:tag name="MH_OLD_SHAPE_ID" val="154"/>
  <p:tag name="REFSHAPE" val="105553145299480"/>
</p:tagLst>
</file>

<file path=ppt/tags/tag3070.xml><?xml version="1.0" encoding="utf-8"?>
<p:tagLst xmlns:p="http://schemas.openxmlformats.org/presentationml/2006/main">
  <p:tag name="MH_OLD_SHAPE_ID" val="131"/>
  <p:tag name="REFSHAPE" val="105553212563864"/>
</p:tagLst>
</file>

<file path=ppt/tags/tag3071.xml><?xml version="1.0" encoding="utf-8"?>
<p:tagLst xmlns:p="http://schemas.openxmlformats.org/presentationml/2006/main">
  <p:tag name="MH_OLD_SHAPE_ID" val="132"/>
  <p:tag name="REFSHAPE" val="105553212564312"/>
</p:tagLst>
</file>

<file path=ppt/tags/tag3072.xml><?xml version="1.0" encoding="utf-8"?>
<p:tagLst xmlns:p="http://schemas.openxmlformats.org/presentationml/2006/main">
  <p:tag name="MH_OLD_SHAPE_ID" val="133"/>
  <p:tag name="REFSHAPE" val="105553212564760"/>
</p:tagLst>
</file>

<file path=ppt/tags/tag3073.xml><?xml version="1.0" encoding="utf-8"?>
<p:tagLst xmlns:p="http://schemas.openxmlformats.org/presentationml/2006/main">
  <p:tag name="MH_OLD_SHAPE_ID" val="134"/>
  <p:tag name="REFSHAPE" val="105553212565208"/>
</p:tagLst>
</file>

<file path=ppt/tags/tag3074.xml><?xml version="1.0" encoding="utf-8"?>
<p:tagLst xmlns:p="http://schemas.openxmlformats.org/presentationml/2006/main">
  <p:tag name="MH_OLD_SHAPE_ID" val="135"/>
  <p:tag name="REFSHAPE" val="105553212565656"/>
</p:tagLst>
</file>

<file path=ppt/tags/tag3075.xml><?xml version="1.0" encoding="utf-8"?>
<p:tagLst xmlns:p="http://schemas.openxmlformats.org/presentationml/2006/main">
  <p:tag name="MH_OLD_SHAPE_ID" val="136"/>
  <p:tag name="REFSHAPE" val="105553212566104"/>
</p:tagLst>
</file>

<file path=ppt/tags/tag3076.xml><?xml version="1.0" encoding="utf-8"?>
<p:tagLst xmlns:p="http://schemas.openxmlformats.org/presentationml/2006/main">
  <p:tag name="MH_OLD_SHAPE_ID" val="137"/>
  <p:tag name="REFSHAPE" val="105553212566552"/>
</p:tagLst>
</file>

<file path=ppt/tags/tag3077.xml><?xml version="1.0" encoding="utf-8"?>
<p:tagLst xmlns:p="http://schemas.openxmlformats.org/presentationml/2006/main">
  <p:tag name="MH_OLD_SHAPE_ID" val="138"/>
  <p:tag name="REFSHAPE" val="105553212567000"/>
</p:tagLst>
</file>

<file path=ppt/tags/tag3078.xml><?xml version="1.0" encoding="utf-8"?>
<p:tagLst xmlns:p="http://schemas.openxmlformats.org/presentationml/2006/main">
  <p:tag name="MH_OLD_SHAPE_ID" val="139"/>
  <p:tag name="REFSHAPE" val="105553212567448"/>
</p:tagLst>
</file>

<file path=ppt/tags/tag3079.xml><?xml version="1.0" encoding="utf-8"?>
<p:tagLst xmlns:p="http://schemas.openxmlformats.org/presentationml/2006/main">
  <p:tag name="MH_OLD_SHAPE_ID" val="140"/>
  <p:tag name="REFSHAPE" val="105553212567896"/>
</p:tagLst>
</file>

<file path=ppt/tags/tag308.xml><?xml version="1.0" encoding="utf-8"?>
<p:tagLst xmlns:p="http://schemas.openxmlformats.org/presentationml/2006/main">
  <p:tag name="MH_OLD_SHAPE_ID" val="155"/>
  <p:tag name="REFSHAPE" val="105553145299928"/>
</p:tagLst>
</file>

<file path=ppt/tags/tag3080.xml><?xml version="1.0" encoding="utf-8"?>
<p:tagLst xmlns:p="http://schemas.openxmlformats.org/presentationml/2006/main">
  <p:tag name="MH_OLD_SHAPE_ID" val="141"/>
  <p:tag name="REFSHAPE" val="105553212568344"/>
</p:tagLst>
</file>

<file path=ppt/tags/tag3081.xml><?xml version="1.0" encoding="utf-8"?>
<p:tagLst xmlns:p="http://schemas.openxmlformats.org/presentationml/2006/main">
  <p:tag name="MH_OLD_SHAPE_ID" val="142"/>
  <p:tag name="REFSHAPE" val="105553212568792"/>
</p:tagLst>
</file>

<file path=ppt/tags/tag3082.xml><?xml version="1.0" encoding="utf-8"?>
<p:tagLst xmlns:p="http://schemas.openxmlformats.org/presentationml/2006/main">
  <p:tag name="MH_OLD_SHAPE_ID" val="143"/>
  <p:tag name="REFSHAPE" val="105553212569240"/>
</p:tagLst>
</file>

<file path=ppt/tags/tag3083.xml><?xml version="1.0" encoding="utf-8"?>
<p:tagLst xmlns:p="http://schemas.openxmlformats.org/presentationml/2006/main">
  <p:tag name="MH_OLD_SHAPE_ID" val="144"/>
  <p:tag name="REFSHAPE" val="105553212569688"/>
</p:tagLst>
</file>

<file path=ppt/tags/tag3084.xml><?xml version="1.0" encoding="utf-8"?>
<p:tagLst xmlns:p="http://schemas.openxmlformats.org/presentationml/2006/main">
  <p:tag name="MH_OLD_SHAPE_ID" val="145"/>
  <p:tag name="REFSHAPE" val="105553212570136"/>
</p:tagLst>
</file>

<file path=ppt/tags/tag3085.xml><?xml version="1.0" encoding="utf-8"?>
<p:tagLst xmlns:p="http://schemas.openxmlformats.org/presentationml/2006/main">
  <p:tag name="MH_OLD_SHAPE_ID" val="146"/>
  <p:tag name="REFSHAPE" val="105553212570584"/>
</p:tagLst>
</file>

<file path=ppt/tags/tag3086.xml><?xml version="1.0" encoding="utf-8"?>
<p:tagLst xmlns:p="http://schemas.openxmlformats.org/presentationml/2006/main">
  <p:tag name="MH_OLD_SHAPE_ID" val="147"/>
  <p:tag name="REFSHAPE" val="105553212571032"/>
</p:tagLst>
</file>

<file path=ppt/tags/tag3087.xml><?xml version="1.0" encoding="utf-8"?>
<p:tagLst xmlns:p="http://schemas.openxmlformats.org/presentationml/2006/main">
  <p:tag name="MH_OLD_SHAPE_ID" val="178"/>
  <p:tag name="REFSHAPE" val="105553212571480"/>
</p:tagLst>
</file>

<file path=ppt/tags/tag3088.xml><?xml version="1.0" encoding="utf-8"?>
<p:tagLst xmlns:p="http://schemas.openxmlformats.org/presentationml/2006/main">
  <p:tag name="MH_OLD_SHAPE_ID" val="179"/>
  <p:tag name="REFSHAPE" val="105553212538968"/>
</p:tagLst>
</file>

<file path=ppt/tags/tag3089.xml><?xml version="1.0" encoding="utf-8"?>
<p:tagLst xmlns:p="http://schemas.openxmlformats.org/presentationml/2006/main">
  <p:tag name="MH_OLD_SHAPE_ID" val="61"/>
  <p:tag name="REFSHAPE" val="105553212539192"/>
</p:tagLst>
</file>

<file path=ppt/tags/tag309.xml><?xml version="1.0" encoding="utf-8"?>
<p:tagLst xmlns:p="http://schemas.openxmlformats.org/presentationml/2006/main">
  <p:tag name="MH_OLD_SHAPE_ID" val="156"/>
  <p:tag name="REFSHAPE" val="105553145300376"/>
</p:tagLst>
</file>

<file path=ppt/tags/tag3090.xml><?xml version="1.0" encoding="utf-8"?>
<p:tagLst xmlns:p="http://schemas.openxmlformats.org/presentationml/2006/main">
  <p:tag name="MH_OLD_SHAPE_ID" val="63"/>
  <p:tag name="REFSHAPE" val="105553212539416"/>
</p:tagLst>
</file>

<file path=ppt/tags/tag3091.xml><?xml version="1.0" encoding="utf-8"?>
<p:tagLst xmlns:p="http://schemas.openxmlformats.org/presentationml/2006/main">
  <p:tag name="MH_OLD_SHAPE_ID" val="3"/>
  <p:tag name="REFSHAPE" val="105553212539640"/>
</p:tagLst>
</file>

<file path=ppt/tags/tag3092.xml><?xml version="1.0" encoding="utf-8"?>
<p:tagLst xmlns:p="http://schemas.openxmlformats.org/presentationml/2006/main">
  <p:tag name="MH_OLD_SHAPE_ID" val="64"/>
  <p:tag name="REFSHAPE" val="105553212539864"/>
</p:tagLst>
</file>

<file path=ppt/tags/tag3093.xml><?xml version="1.0" encoding="utf-8"?>
<p:tagLst xmlns:p="http://schemas.openxmlformats.org/presentationml/2006/main">
  <p:tag name="MH_OLD_SHAPE_ID" val="68"/>
  <p:tag name="REFSHAPE" val="105553212540088"/>
</p:tagLst>
</file>

<file path=ppt/tags/tag3094.xml><?xml version="1.0" encoding="utf-8"?>
<p:tagLst xmlns:p="http://schemas.openxmlformats.org/presentationml/2006/main">
  <p:tag name="MH_OLD_SHAPE_ID" val="69"/>
  <p:tag name="REFSHAPE" val="105553212540536"/>
</p:tagLst>
</file>

<file path=ppt/tags/tag3095.xml><?xml version="1.0" encoding="utf-8"?>
<p:tagLst xmlns:p="http://schemas.openxmlformats.org/presentationml/2006/main">
  <p:tag name="MH_OLD_SHAPE_ID" val="70"/>
  <p:tag name="REFSHAPE" val="105553212540984"/>
</p:tagLst>
</file>

<file path=ppt/tags/tag3096.xml><?xml version="1.0" encoding="utf-8"?>
<p:tagLst xmlns:p="http://schemas.openxmlformats.org/presentationml/2006/main">
  <p:tag name="MH_OLD_SHAPE_ID" val="72"/>
  <p:tag name="REFSHAPE" val="105553212541432"/>
</p:tagLst>
</file>

<file path=ppt/tags/tag3097.xml><?xml version="1.0" encoding="utf-8"?>
<p:tagLst xmlns:p="http://schemas.openxmlformats.org/presentationml/2006/main">
  <p:tag name="MH_OLD_SHAPE_ID" val="73"/>
  <p:tag name="REFSHAPE" val="105553212541880"/>
</p:tagLst>
</file>

<file path=ppt/tags/tag3098.xml><?xml version="1.0" encoding="utf-8"?>
<p:tagLst xmlns:p="http://schemas.openxmlformats.org/presentationml/2006/main">
  <p:tag name="MH_OLD_SHAPE_ID" val="74"/>
  <p:tag name="REFSHAPE" val="105553212542328"/>
</p:tagLst>
</file>

<file path=ppt/tags/tag3099.xml><?xml version="1.0" encoding="utf-8"?>
<p:tagLst xmlns:p="http://schemas.openxmlformats.org/presentationml/2006/main">
  <p:tag name="MH_OLD_SHAPE_ID" val="75"/>
  <p:tag name="REFSHAPE" val="105553212542776"/>
</p:tagLst>
</file>

<file path=ppt/tags/tag31.xml><?xml version="1.0" encoding="utf-8"?>
<p:tagLst xmlns:p="http://schemas.openxmlformats.org/presentationml/2006/main">
  <p:tag name="MH_OLD_SHAPE_ID" val="55"/>
  <p:tag name="REFSHAPE" val="105553144698648"/>
</p:tagLst>
</file>

<file path=ppt/tags/tag310.xml><?xml version="1.0" encoding="utf-8"?>
<p:tagLst xmlns:p="http://schemas.openxmlformats.org/presentationml/2006/main">
  <p:tag name="MH_OLD_SHAPE_ID" val="157"/>
  <p:tag name="REFSHAPE" val="105553145300824"/>
</p:tagLst>
</file>

<file path=ppt/tags/tag3100.xml><?xml version="1.0" encoding="utf-8"?>
<p:tagLst xmlns:p="http://schemas.openxmlformats.org/presentationml/2006/main">
  <p:tag name="MH_OLD_SHAPE_ID" val="76"/>
  <p:tag name="REFSHAPE" val="105553212543224"/>
</p:tagLst>
</file>

<file path=ppt/tags/tag3101.xml><?xml version="1.0" encoding="utf-8"?>
<p:tagLst xmlns:p="http://schemas.openxmlformats.org/presentationml/2006/main">
  <p:tag name="MH_OLD_SHAPE_ID" val="77"/>
  <p:tag name="REFSHAPE" val="105553212543672"/>
</p:tagLst>
</file>

<file path=ppt/tags/tag3102.xml><?xml version="1.0" encoding="utf-8"?>
<p:tagLst xmlns:p="http://schemas.openxmlformats.org/presentationml/2006/main">
  <p:tag name="MH_OLD_SHAPE_ID" val="78"/>
  <p:tag name="REFSHAPE" val="105553212544120"/>
</p:tagLst>
</file>

<file path=ppt/tags/tag3103.xml><?xml version="1.0" encoding="utf-8"?>
<p:tagLst xmlns:p="http://schemas.openxmlformats.org/presentationml/2006/main">
  <p:tag name="MH_OLD_SHAPE_ID" val="79"/>
  <p:tag name="REFSHAPE" val="105553212544568"/>
</p:tagLst>
</file>

<file path=ppt/tags/tag3104.xml><?xml version="1.0" encoding="utf-8"?>
<p:tagLst xmlns:p="http://schemas.openxmlformats.org/presentationml/2006/main">
  <p:tag name="MH_OLD_SHAPE_ID" val="80"/>
  <p:tag name="REFSHAPE" val="105553212545016"/>
</p:tagLst>
</file>

<file path=ppt/tags/tag3105.xml><?xml version="1.0" encoding="utf-8"?>
<p:tagLst xmlns:p="http://schemas.openxmlformats.org/presentationml/2006/main">
  <p:tag name="MH_OLD_SHAPE_ID" val="81"/>
  <p:tag name="REFSHAPE" val="105553212545464"/>
</p:tagLst>
</file>

<file path=ppt/tags/tag3106.xml><?xml version="1.0" encoding="utf-8"?>
<p:tagLst xmlns:p="http://schemas.openxmlformats.org/presentationml/2006/main">
  <p:tag name="MH_OLD_SHAPE_ID" val="82"/>
  <p:tag name="REFSHAPE" val="105553212545912"/>
</p:tagLst>
</file>

<file path=ppt/tags/tag3107.xml><?xml version="1.0" encoding="utf-8"?>
<p:tagLst xmlns:p="http://schemas.openxmlformats.org/presentationml/2006/main">
  <p:tag name="MH_OLD_SHAPE_ID" val="83"/>
  <p:tag name="REFSHAPE" val="105553212546360"/>
</p:tagLst>
</file>

<file path=ppt/tags/tag3108.xml><?xml version="1.0" encoding="utf-8"?>
<p:tagLst xmlns:p="http://schemas.openxmlformats.org/presentationml/2006/main">
  <p:tag name="MH_OLD_SHAPE_ID" val="84"/>
  <p:tag name="REFSHAPE" val="105553212546808"/>
</p:tagLst>
</file>

<file path=ppt/tags/tag3109.xml><?xml version="1.0" encoding="utf-8"?>
<p:tagLst xmlns:p="http://schemas.openxmlformats.org/presentationml/2006/main">
  <p:tag name="MH_OLD_SHAPE_ID" val="86"/>
  <p:tag name="REFSHAPE" val="105553212547256"/>
</p:tagLst>
</file>

<file path=ppt/tags/tag311.xml><?xml version="1.0" encoding="utf-8"?>
<p:tagLst xmlns:p="http://schemas.openxmlformats.org/presentationml/2006/main">
  <p:tag name="MH_OLD_SHAPE_ID" val="158"/>
  <p:tag name="REFSHAPE" val="105553145301272"/>
</p:tagLst>
</file>

<file path=ppt/tags/tag3110.xml><?xml version="1.0" encoding="utf-8"?>
<p:tagLst xmlns:p="http://schemas.openxmlformats.org/presentationml/2006/main">
  <p:tag name="MH_OLD_SHAPE_ID" val="87"/>
  <p:tag name="REFSHAPE" val="105553212547704"/>
</p:tagLst>
</file>

<file path=ppt/tags/tag3111.xml><?xml version="1.0" encoding="utf-8"?>
<p:tagLst xmlns:p="http://schemas.openxmlformats.org/presentationml/2006/main">
  <p:tag name="MH_OLD_SHAPE_ID" val="88"/>
  <p:tag name="REFSHAPE" val="105553212548152"/>
</p:tagLst>
</file>

<file path=ppt/tags/tag3112.xml><?xml version="1.0" encoding="utf-8"?>
<p:tagLst xmlns:p="http://schemas.openxmlformats.org/presentationml/2006/main">
  <p:tag name="MH_OLD_SHAPE_ID" val="89"/>
  <p:tag name="REFSHAPE" val="105553212548600"/>
</p:tagLst>
</file>

<file path=ppt/tags/tag3113.xml><?xml version="1.0" encoding="utf-8"?>
<p:tagLst xmlns:p="http://schemas.openxmlformats.org/presentationml/2006/main">
  <p:tag name="MH_OLD_SHAPE_ID" val="90"/>
  <p:tag name="REFSHAPE" val="105553212549048"/>
</p:tagLst>
</file>

<file path=ppt/tags/tag3114.xml><?xml version="1.0" encoding="utf-8"?>
<p:tagLst xmlns:p="http://schemas.openxmlformats.org/presentationml/2006/main">
  <p:tag name="MH_OLD_SHAPE_ID" val="91"/>
  <p:tag name="REFSHAPE" val="105553212549496"/>
</p:tagLst>
</file>

<file path=ppt/tags/tag3115.xml><?xml version="1.0" encoding="utf-8"?>
<p:tagLst xmlns:p="http://schemas.openxmlformats.org/presentationml/2006/main">
  <p:tag name="MH_OLD_SHAPE_ID" val="92"/>
  <p:tag name="REFSHAPE" val="105553212549944"/>
</p:tagLst>
</file>

<file path=ppt/tags/tag3116.xml><?xml version="1.0" encoding="utf-8"?>
<p:tagLst xmlns:p="http://schemas.openxmlformats.org/presentationml/2006/main">
  <p:tag name="MH_OLD_SHAPE_ID" val="93"/>
  <p:tag name="REFSHAPE" val="105553212550392"/>
</p:tagLst>
</file>

<file path=ppt/tags/tag3117.xml><?xml version="1.0" encoding="utf-8"?>
<p:tagLst xmlns:p="http://schemas.openxmlformats.org/presentationml/2006/main">
  <p:tag name="MH_OLD_SHAPE_ID" val="94"/>
  <p:tag name="REFSHAPE" val="105553212550840"/>
</p:tagLst>
</file>

<file path=ppt/tags/tag3118.xml><?xml version="1.0" encoding="utf-8"?>
<p:tagLst xmlns:p="http://schemas.openxmlformats.org/presentationml/2006/main">
  <p:tag name="MH_OLD_SHAPE_ID" val="95"/>
  <p:tag name="REFSHAPE" val="105553212551288"/>
</p:tagLst>
</file>

<file path=ppt/tags/tag3119.xml><?xml version="1.0" encoding="utf-8"?>
<p:tagLst xmlns:p="http://schemas.openxmlformats.org/presentationml/2006/main">
  <p:tag name="MH_OLD_SHAPE_ID" val="96"/>
  <p:tag name="REFSHAPE" val="105553212551736"/>
</p:tagLst>
</file>

<file path=ppt/tags/tag312.xml><?xml version="1.0" encoding="utf-8"?>
<p:tagLst xmlns:p="http://schemas.openxmlformats.org/presentationml/2006/main">
  <p:tag name="MH_OLD_SHAPE_ID" val="159"/>
  <p:tag name="REFSHAPE" val="105553145301720"/>
</p:tagLst>
</file>

<file path=ppt/tags/tag3120.xml><?xml version="1.0" encoding="utf-8"?>
<p:tagLst xmlns:p="http://schemas.openxmlformats.org/presentationml/2006/main">
  <p:tag name="MH_OLD_SHAPE_ID" val="97"/>
  <p:tag name="REFSHAPE" val="105553212552184"/>
</p:tagLst>
</file>

<file path=ppt/tags/tag3121.xml><?xml version="1.0" encoding="utf-8"?>
<p:tagLst xmlns:p="http://schemas.openxmlformats.org/presentationml/2006/main">
  <p:tag name="MH_OLD_SHAPE_ID" val="99"/>
  <p:tag name="REFSHAPE" val="105553212552632"/>
</p:tagLst>
</file>

<file path=ppt/tags/tag3122.xml><?xml version="1.0" encoding="utf-8"?>
<p:tagLst xmlns:p="http://schemas.openxmlformats.org/presentationml/2006/main">
  <p:tag name="MH_OLD_SHAPE_ID" val="100"/>
  <p:tag name="REFSHAPE" val="105553212553080"/>
</p:tagLst>
</file>

<file path=ppt/tags/tag3123.xml><?xml version="1.0" encoding="utf-8"?>
<p:tagLst xmlns:p="http://schemas.openxmlformats.org/presentationml/2006/main">
  <p:tag name="MH_OLD_SHAPE_ID" val="101"/>
  <p:tag name="REFSHAPE" val="105553212553528"/>
</p:tagLst>
</file>

<file path=ppt/tags/tag3124.xml><?xml version="1.0" encoding="utf-8"?>
<p:tagLst xmlns:p="http://schemas.openxmlformats.org/presentationml/2006/main">
  <p:tag name="MH_OLD_SHAPE_ID" val="102"/>
  <p:tag name="REFSHAPE" val="105553212553976"/>
</p:tagLst>
</file>

<file path=ppt/tags/tag3125.xml><?xml version="1.0" encoding="utf-8"?>
<p:tagLst xmlns:p="http://schemas.openxmlformats.org/presentationml/2006/main">
  <p:tag name="MH_OLD_SHAPE_ID" val="103"/>
  <p:tag name="REFSHAPE" val="105553212554424"/>
</p:tagLst>
</file>

<file path=ppt/tags/tag3126.xml><?xml version="1.0" encoding="utf-8"?>
<p:tagLst xmlns:p="http://schemas.openxmlformats.org/presentationml/2006/main">
  <p:tag name="MH_OLD_SHAPE_ID" val="104"/>
  <p:tag name="REFSHAPE" val="105553212554872"/>
</p:tagLst>
</file>

<file path=ppt/tags/tag3127.xml><?xml version="1.0" encoding="utf-8"?>
<p:tagLst xmlns:p="http://schemas.openxmlformats.org/presentationml/2006/main">
  <p:tag name="MH_OLD_SHAPE_ID" val="105"/>
  <p:tag name="REFSHAPE" val="105553211726040"/>
</p:tagLst>
</file>

<file path=ppt/tags/tag3128.xml><?xml version="1.0" encoding="utf-8"?>
<p:tagLst xmlns:p="http://schemas.openxmlformats.org/presentationml/2006/main">
  <p:tag name="MH_OLD_SHAPE_ID" val="106"/>
  <p:tag name="REFSHAPE" val="105553211725368"/>
</p:tagLst>
</file>

<file path=ppt/tags/tag3129.xml><?xml version="1.0" encoding="utf-8"?>
<p:tagLst xmlns:p="http://schemas.openxmlformats.org/presentationml/2006/main">
  <p:tag name="MH_OLD_SHAPE_ID" val="107"/>
  <p:tag name="REFSHAPE" val="105553211724248"/>
</p:tagLst>
</file>

<file path=ppt/tags/tag313.xml><?xml version="1.0" encoding="utf-8"?>
<p:tagLst xmlns:p="http://schemas.openxmlformats.org/presentationml/2006/main">
  <p:tag name="MH_OLD_SHAPE_ID" val="125"/>
  <p:tag name="REFSHAPE" val="105553145302168"/>
</p:tagLst>
</file>

<file path=ppt/tags/tag3130.xml><?xml version="1.0" encoding="utf-8"?>
<p:tagLst xmlns:p="http://schemas.openxmlformats.org/presentationml/2006/main">
  <p:tag name="MH_OLD_SHAPE_ID" val="108"/>
  <p:tag name="REFSHAPE" val="105553211722904"/>
</p:tagLst>
</file>

<file path=ppt/tags/tag3131.xml><?xml version="1.0" encoding="utf-8"?>
<p:tagLst xmlns:p="http://schemas.openxmlformats.org/presentationml/2006/main">
  <p:tag name="MH_OLD_SHAPE_ID" val="109"/>
  <p:tag name="REFSHAPE" val="105553211728056"/>
</p:tagLst>
</file>

<file path=ppt/tags/tag3132.xml><?xml version="1.0" encoding="utf-8"?>
<p:tagLst xmlns:p="http://schemas.openxmlformats.org/presentationml/2006/main">
  <p:tag name="MH_OLD_SHAPE_ID" val="110"/>
  <p:tag name="REFSHAPE" val="105553211719768"/>
</p:tagLst>
</file>

<file path=ppt/tags/tag3133.xml><?xml version="1.0" encoding="utf-8"?>
<p:tagLst xmlns:p="http://schemas.openxmlformats.org/presentationml/2006/main">
  <p:tag name="MH_OLD_SHAPE_ID" val="111"/>
  <p:tag name="REFSHAPE" val="105553211724024"/>
</p:tagLst>
</file>

<file path=ppt/tags/tag3134.xml><?xml version="1.0" encoding="utf-8"?>
<p:tagLst xmlns:p="http://schemas.openxmlformats.org/presentationml/2006/main">
  <p:tag name="MH_OLD_SHAPE_ID" val="112"/>
  <p:tag name="REFSHAPE" val="105553211723800"/>
</p:tagLst>
</file>

<file path=ppt/tags/tag3135.xml><?xml version="1.0" encoding="utf-8"?>
<p:tagLst xmlns:p="http://schemas.openxmlformats.org/presentationml/2006/main">
  <p:tag name="MH_OLD_SHAPE_ID" val="113"/>
  <p:tag name="REFSHAPE" val="105553211720664"/>
</p:tagLst>
</file>

<file path=ppt/tags/tag3136.xml><?xml version="1.0" encoding="utf-8"?>
<p:tagLst xmlns:p="http://schemas.openxmlformats.org/presentationml/2006/main">
  <p:tag name="MH_OLD_SHAPE_ID" val="114"/>
  <p:tag name="REFSHAPE" val="105553211735896"/>
</p:tagLst>
</file>

<file path=ppt/tags/tag3137.xml><?xml version="1.0" encoding="utf-8"?>
<p:tagLst xmlns:p="http://schemas.openxmlformats.org/presentationml/2006/main">
  <p:tag name="MH_OLD_SHAPE_ID" val="115"/>
  <p:tag name="REFSHAPE" val="105553211735672"/>
</p:tagLst>
</file>

<file path=ppt/tags/tag3138.xml><?xml version="1.0" encoding="utf-8"?>
<p:tagLst xmlns:p="http://schemas.openxmlformats.org/presentationml/2006/main">
  <p:tag name="MH_OLD_SHAPE_ID" val="116"/>
  <p:tag name="REFSHAPE" val="105553211735224"/>
</p:tagLst>
</file>

<file path=ppt/tags/tag3139.xml><?xml version="1.0" encoding="utf-8"?>
<p:tagLst xmlns:p="http://schemas.openxmlformats.org/presentationml/2006/main">
  <p:tag name="MH_OLD_SHAPE_ID" val="117"/>
  <p:tag name="REFSHAPE" val="105553211734776"/>
</p:tagLst>
</file>

<file path=ppt/tags/tag314.xml><?xml version="1.0" encoding="utf-8"?>
<p:tagLst xmlns:p="http://schemas.openxmlformats.org/presentationml/2006/main">
  <p:tag name="MH_OLD_SHAPE_ID" val="126"/>
  <p:tag name="REFSHAPE" val="105553145302840"/>
</p:tagLst>
</file>

<file path=ppt/tags/tag3140.xml><?xml version="1.0" encoding="utf-8"?>
<p:tagLst xmlns:p="http://schemas.openxmlformats.org/presentationml/2006/main">
  <p:tag name="MH_OLD_SHAPE_ID" val="118"/>
  <p:tag name="REFSHAPE" val="105553211734328"/>
</p:tagLst>
</file>

<file path=ppt/tags/tag3141.xml><?xml version="1.0" encoding="utf-8"?>
<p:tagLst xmlns:p="http://schemas.openxmlformats.org/presentationml/2006/main">
  <p:tag name="MH_OLD_SHAPE_ID" val="119"/>
  <p:tag name="REFSHAPE" val="105553211733880"/>
</p:tagLst>
</file>

<file path=ppt/tags/tag3142.xml><?xml version="1.0" encoding="utf-8"?>
<p:tagLst xmlns:p="http://schemas.openxmlformats.org/presentationml/2006/main">
  <p:tag name="MH_OLD_SHAPE_ID" val="120"/>
  <p:tag name="REFSHAPE" val="105553211733432"/>
</p:tagLst>
</file>

<file path=ppt/tags/tag3143.xml><?xml version="1.0" encoding="utf-8"?>
<p:tagLst xmlns:p="http://schemas.openxmlformats.org/presentationml/2006/main">
  <p:tag name="MH_OLD_SHAPE_ID" val="121"/>
  <p:tag name="REFSHAPE" val="105553211732984"/>
</p:tagLst>
</file>

<file path=ppt/tags/tag3144.xml><?xml version="1.0" encoding="utf-8"?>
<p:tagLst xmlns:p="http://schemas.openxmlformats.org/presentationml/2006/main">
  <p:tag name="MH_OLD_SHAPE_ID" val="122"/>
  <p:tag name="REFSHAPE" val="105553211725816"/>
</p:tagLst>
</file>

<file path=ppt/tags/tag3145.xml><?xml version="1.0" encoding="utf-8"?>
<p:tagLst xmlns:p="http://schemas.openxmlformats.org/presentationml/2006/main">
  <p:tag name="MH_OLD_SHAPE_ID" val="123"/>
  <p:tag name="REFSHAPE" val="105553211732536"/>
</p:tagLst>
</file>

<file path=ppt/tags/tag3146.xml><?xml version="1.0" encoding="utf-8"?>
<p:tagLst xmlns:p="http://schemas.openxmlformats.org/presentationml/2006/main">
  <p:tag name="MH_OLD_SHAPE_ID" val="71"/>
  <p:tag name="REFSHAPE" val="105553211726712"/>
</p:tagLst>
</file>

<file path=ppt/tags/tag3147.xml><?xml version="1.0" encoding="utf-8"?>
<p:tagLst xmlns:p="http://schemas.openxmlformats.org/presentationml/2006/main">
  <p:tag name="MH_OLD_SHAPE_ID" val="65"/>
  <p:tag name="REFSHAPE" val="105553211732088"/>
</p:tagLst>
</file>

<file path=ppt/tags/tag3148.xml><?xml version="1.0" encoding="utf-8"?>
<p:tagLst xmlns:p="http://schemas.openxmlformats.org/presentationml/2006/main">
  <p:tag name="MH_OLD_SHAPE_ID" val="124"/>
  <p:tag name="REFSHAPE" val="105553211732312"/>
</p:tagLst>
</file>

<file path=ppt/tags/tag3149.xml><?xml version="1.0" encoding="utf-8"?>
<p:tagLst xmlns:p="http://schemas.openxmlformats.org/presentationml/2006/main">
  <p:tag name="MH_OLD_SHAPE_ID" val="63"/>
  <p:tag name="REFSHAPE" val="105553211731640"/>
</p:tagLst>
</file>

<file path=ppt/tags/tag315.xml><?xml version="1.0" encoding="utf-8"?>
<p:tagLst xmlns:p="http://schemas.openxmlformats.org/presentationml/2006/main">
  <p:tag name="MH_OLD_SHAPE_ID" val="127"/>
  <p:tag name="REFSHAPE" val="105553145303288"/>
</p:tagLst>
</file>

<file path=ppt/tags/tag3150.xml><?xml version="1.0" encoding="utf-8"?>
<p:tagLst xmlns:p="http://schemas.openxmlformats.org/presentationml/2006/main">
  <p:tag name="MH_OLD_SHAPE_ID" val="64"/>
  <p:tag name="REFSHAPE" val="105553211731864"/>
</p:tagLst>
</file>

<file path=ppt/tags/tag3151.xml><?xml version="1.0" encoding="utf-8"?>
<p:tagLst xmlns:p="http://schemas.openxmlformats.org/presentationml/2006/main">
  <p:tag name="MH_OLD_SHAPE_ID" val="65"/>
  <p:tag name="REFSHAPE" val="105553211731192"/>
</p:tagLst>
</file>

<file path=ppt/tags/tag3152.xml><?xml version="1.0" encoding="utf-8"?>
<p:tagLst xmlns:p="http://schemas.openxmlformats.org/presentationml/2006/main">
  <p:tag name="MH_OLD_SHAPE_ID" val="68"/>
  <p:tag name="REFSHAPE" val="105553211731416"/>
</p:tagLst>
</file>

<file path=ppt/tags/tag3153.xml><?xml version="1.0" encoding="utf-8"?>
<p:tagLst xmlns:p="http://schemas.openxmlformats.org/presentationml/2006/main">
  <p:tag name="MH_OLD_SHAPE_ID" val="69"/>
  <p:tag name="REFSHAPE" val="105553211730968"/>
</p:tagLst>
</file>

<file path=ppt/tags/tag3154.xml><?xml version="1.0" encoding="utf-8"?>
<p:tagLst xmlns:p="http://schemas.openxmlformats.org/presentationml/2006/main">
  <p:tag name="MH_OLD_SHAPE_ID" val="70"/>
  <p:tag name="REFSHAPE" val="105553211730520"/>
</p:tagLst>
</file>

<file path=ppt/tags/tag3155.xml><?xml version="1.0" encoding="utf-8"?>
<p:tagLst xmlns:p="http://schemas.openxmlformats.org/presentationml/2006/main">
  <p:tag name="MH_OLD_SHAPE_ID" val="72"/>
  <p:tag name="REFSHAPE" val="105553211730072"/>
</p:tagLst>
</file>

<file path=ppt/tags/tag3156.xml><?xml version="1.0" encoding="utf-8"?>
<p:tagLst xmlns:p="http://schemas.openxmlformats.org/presentationml/2006/main">
  <p:tag name="MH_OLD_SHAPE_ID" val="73"/>
  <p:tag name="REFSHAPE" val="105553211729624"/>
</p:tagLst>
</file>

<file path=ppt/tags/tag3157.xml><?xml version="1.0" encoding="utf-8"?>
<p:tagLst xmlns:p="http://schemas.openxmlformats.org/presentationml/2006/main">
  <p:tag name="MH_OLD_SHAPE_ID" val="74"/>
  <p:tag name="REFSHAPE" val="105553211726264"/>
</p:tagLst>
</file>

<file path=ppt/tags/tag3158.xml><?xml version="1.0" encoding="utf-8"?>
<p:tagLst xmlns:p="http://schemas.openxmlformats.org/presentationml/2006/main">
  <p:tag name="MH_OLD_SHAPE_ID" val="75"/>
  <p:tag name="REFSHAPE" val="105553211728728"/>
</p:tagLst>
</file>

<file path=ppt/tags/tag3159.xml><?xml version="1.0" encoding="utf-8"?>
<p:tagLst xmlns:p="http://schemas.openxmlformats.org/presentationml/2006/main">
  <p:tag name="MH_OLD_SHAPE_ID" val="76"/>
  <p:tag name="REFSHAPE" val="105553211729176"/>
</p:tagLst>
</file>

<file path=ppt/tags/tag316.xml><?xml version="1.0" encoding="utf-8"?>
<p:tagLst xmlns:p="http://schemas.openxmlformats.org/presentationml/2006/main">
  <p:tag name="MH_OLD_SHAPE_ID" val="128"/>
  <p:tag name="REFSHAPE" val="105553145303736"/>
</p:tagLst>
</file>

<file path=ppt/tags/tag3160.xml><?xml version="1.0" encoding="utf-8"?>
<p:tagLst xmlns:p="http://schemas.openxmlformats.org/presentationml/2006/main">
  <p:tag name="MH_OLD_SHAPE_ID" val="77"/>
  <p:tag name="REFSHAPE" val="105553211726488"/>
</p:tagLst>
</file>

<file path=ppt/tags/tag3161.xml><?xml version="1.0" encoding="utf-8"?>
<p:tagLst xmlns:p="http://schemas.openxmlformats.org/presentationml/2006/main">
  <p:tag name="MH_OLD_SHAPE_ID" val="78"/>
  <p:tag name="REFSHAPE" val="105553211725592"/>
</p:tagLst>
</file>

<file path=ppt/tags/tag3162.xml><?xml version="1.0" encoding="utf-8"?>
<p:tagLst xmlns:p="http://schemas.openxmlformats.org/presentationml/2006/main">
  <p:tag name="MH_OLD_SHAPE_ID" val="79"/>
  <p:tag name="REFSHAPE" val="105553211724472"/>
</p:tagLst>
</file>

<file path=ppt/tags/tag3163.xml><?xml version="1.0" encoding="utf-8"?>
<p:tagLst xmlns:p="http://schemas.openxmlformats.org/presentationml/2006/main">
  <p:tag name="MH_OLD_SHAPE_ID" val="80"/>
  <p:tag name="REFSHAPE" val="105553211719992"/>
</p:tagLst>
</file>

<file path=ppt/tags/tag3164.xml><?xml version="1.0" encoding="utf-8"?>
<p:tagLst xmlns:p="http://schemas.openxmlformats.org/presentationml/2006/main">
  <p:tag name="MH_OLD_SHAPE_ID" val="81"/>
  <p:tag name="REFSHAPE" val="105553211705848"/>
</p:tagLst>
</file>

<file path=ppt/tags/tag3165.xml><?xml version="1.0" encoding="utf-8"?>
<p:tagLst xmlns:p="http://schemas.openxmlformats.org/presentationml/2006/main">
  <p:tag name="MH_OLD_SHAPE_ID" val="82"/>
  <p:tag name="REFSHAPE" val="105553211711672"/>
</p:tagLst>
</file>

<file path=ppt/tags/tag3166.xml><?xml version="1.0" encoding="utf-8"?>
<p:tagLst xmlns:p="http://schemas.openxmlformats.org/presentationml/2006/main">
  <p:tag name="MH_OLD_SHAPE_ID" val="83"/>
  <p:tag name="REFSHAPE" val="105553211707192"/>
</p:tagLst>
</file>

<file path=ppt/tags/tag3167.xml><?xml version="1.0" encoding="utf-8"?>
<p:tagLst xmlns:p="http://schemas.openxmlformats.org/presentationml/2006/main">
  <p:tag name="MH_OLD_SHAPE_ID" val="84"/>
  <p:tag name="REFSHAPE" val="105553211708984"/>
</p:tagLst>
</file>

<file path=ppt/tags/tag3168.xml><?xml version="1.0" encoding="utf-8"?>
<p:tagLst xmlns:p="http://schemas.openxmlformats.org/presentationml/2006/main">
  <p:tag name="MH_OLD_SHAPE_ID" val="86"/>
  <p:tag name="REFSHAPE" val="105553211703832"/>
</p:tagLst>
</file>

<file path=ppt/tags/tag3169.xml><?xml version="1.0" encoding="utf-8"?>
<p:tagLst xmlns:p="http://schemas.openxmlformats.org/presentationml/2006/main">
  <p:tag name="MH_OLD_SHAPE_ID" val="87"/>
  <p:tag name="REFSHAPE" val="105553211719288"/>
</p:tagLst>
</file>

<file path=ppt/tags/tag317.xml><?xml version="1.0" encoding="utf-8"?>
<p:tagLst xmlns:p="http://schemas.openxmlformats.org/presentationml/2006/main">
  <p:tag name="MH_OLD_SHAPE_ID" val="129"/>
  <p:tag name="REFSHAPE" val="105553145304184"/>
</p:tagLst>
</file>

<file path=ppt/tags/tag3170.xml><?xml version="1.0" encoding="utf-8"?>
<p:tagLst xmlns:p="http://schemas.openxmlformats.org/presentationml/2006/main">
  <p:tag name="MH_OLD_SHAPE_ID" val="88"/>
  <p:tag name="REFSHAPE" val="105553211719512"/>
</p:tagLst>
</file>

<file path=ppt/tags/tag3171.xml><?xml version="1.0" encoding="utf-8"?>
<p:tagLst xmlns:p="http://schemas.openxmlformats.org/presentationml/2006/main">
  <p:tag name="MH_OLD_SHAPE_ID" val="89"/>
  <p:tag name="REFSHAPE" val="105553211711448"/>
</p:tagLst>
</file>

<file path=ppt/tags/tag3172.xml><?xml version="1.0" encoding="utf-8"?>
<p:tagLst xmlns:p="http://schemas.openxmlformats.org/presentationml/2006/main">
  <p:tag name="MH_OLD_SHAPE_ID" val="90"/>
  <p:tag name="REFSHAPE" val="105553211706296"/>
</p:tagLst>
</file>

<file path=ppt/tags/tag3173.xml><?xml version="1.0" encoding="utf-8"?>
<p:tagLst xmlns:p="http://schemas.openxmlformats.org/presentationml/2006/main">
  <p:tag name="MH_OLD_SHAPE_ID" val="91"/>
  <p:tag name="REFSHAPE" val="105553211704280"/>
</p:tagLst>
</file>

<file path=ppt/tags/tag3174.xml><?xml version="1.0" encoding="utf-8"?>
<p:tagLst xmlns:p="http://schemas.openxmlformats.org/presentationml/2006/main">
  <p:tag name="MH_OLD_SHAPE_ID" val="92"/>
  <p:tag name="REFSHAPE" val="105553211711000"/>
</p:tagLst>
</file>

<file path=ppt/tags/tag3175.xml><?xml version="1.0" encoding="utf-8"?>
<p:tagLst xmlns:p="http://schemas.openxmlformats.org/presentationml/2006/main">
  <p:tag name="MH_OLD_SHAPE_ID" val="93"/>
  <p:tag name="REFSHAPE" val="105553211704728"/>
</p:tagLst>
</file>

<file path=ppt/tags/tag3176.xml><?xml version="1.0" encoding="utf-8"?>
<p:tagLst xmlns:p="http://schemas.openxmlformats.org/presentationml/2006/main">
  <p:tag name="MH_OLD_SHAPE_ID" val="94"/>
  <p:tag name="REFSHAPE" val="105553211704952"/>
</p:tagLst>
</file>

<file path=ppt/tags/tag3177.xml><?xml version="1.0" encoding="utf-8"?>
<p:tagLst xmlns:p="http://schemas.openxmlformats.org/presentationml/2006/main">
  <p:tag name="MH_OLD_SHAPE_ID" val="95"/>
  <p:tag name="REFSHAPE" val="105553211704056"/>
</p:tagLst>
</file>

<file path=ppt/tags/tag3178.xml><?xml version="1.0" encoding="utf-8"?>
<p:tagLst xmlns:p="http://schemas.openxmlformats.org/presentationml/2006/main">
  <p:tag name="MH_OLD_SHAPE_ID" val="96"/>
  <p:tag name="REFSHAPE" val="105553211709208"/>
</p:tagLst>
</file>

<file path=ppt/tags/tag3179.xml><?xml version="1.0" encoding="utf-8"?>
<p:tagLst xmlns:p="http://schemas.openxmlformats.org/presentationml/2006/main">
  <p:tag name="MH_OLD_SHAPE_ID" val="97"/>
  <p:tag name="REFSHAPE" val="105553211705176"/>
</p:tagLst>
</file>

<file path=ppt/tags/tag318.xml><?xml version="1.0" encoding="utf-8"?>
<p:tagLst xmlns:p="http://schemas.openxmlformats.org/presentationml/2006/main">
  <p:tag name="MH_OLD_SHAPE_ID" val="130"/>
  <p:tag name="REFSHAPE" val="105553145304632"/>
</p:tagLst>
</file>

<file path=ppt/tags/tag3180.xml><?xml version="1.0" encoding="utf-8"?>
<p:tagLst xmlns:p="http://schemas.openxmlformats.org/presentationml/2006/main">
  <p:tag name="MH_OLD_SHAPE_ID" val="99"/>
  <p:tag name="REFSHAPE" val="105553211710328"/>
</p:tagLst>
</file>

<file path=ppt/tags/tag3181.xml><?xml version="1.0" encoding="utf-8"?>
<p:tagLst xmlns:p="http://schemas.openxmlformats.org/presentationml/2006/main">
  <p:tag name="MH_OLD_SHAPE_ID" val="100"/>
  <p:tag name="REFSHAPE" val="105553211711896"/>
</p:tagLst>
</file>

<file path=ppt/tags/tag3182.xml><?xml version="1.0" encoding="utf-8"?>
<p:tagLst xmlns:p="http://schemas.openxmlformats.org/presentationml/2006/main">
  <p:tag name="MH_OLD_SHAPE_ID" val="101"/>
  <p:tag name="REFSHAPE" val="105553211709880"/>
</p:tagLst>
</file>

<file path=ppt/tags/tag3183.xml><?xml version="1.0" encoding="utf-8"?>
<p:tagLst xmlns:p="http://schemas.openxmlformats.org/presentationml/2006/main">
  <p:tag name="MH_OLD_SHAPE_ID" val="102"/>
  <p:tag name="REFSHAPE" val="105553211711224"/>
</p:tagLst>
</file>

<file path=ppt/tags/tag3184.xml><?xml version="1.0" encoding="utf-8"?>
<p:tagLst xmlns:p="http://schemas.openxmlformats.org/presentationml/2006/main">
  <p:tag name="MH_OLD_SHAPE_ID" val="103"/>
  <p:tag name="REFSHAPE" val="105553211712568"/>
</p:tagLst>
</file>

<file path=ppt/tags/tag3185.xml><?xml version="1.0" encoding="utf-8"?>
<p:tagLst xmlns:p="http://schemas.openxmlformats.org/presentationml/2006/main">
  <p:tag name="MH_OLD_SHAPE_ID" val="104"/>
  <p:tag name="REFSHAPE" val="105553211713016"/>
</p:tagLst>
</file>

<file path=ppt/tags/tag3186.xml><?xml version="1.0" encoding="utf-8"?>
<p:tagLst xmlns:p="http://schemas.openxmlformats.org/presentationml/2006/main">
  <p:tag name="MH_OLD_SHAPE_ID" val="105"/>
  <p:tag name="REFSHAPE" val="105553211713464"/>
</p:tagLst>
</file>

<file path=ppt/tags/tag3187.xml><?xml version="1.0" encoding="utf-8"?>
<p:tagLst xmlns:p="http://schemas.openxmlformats.org/presentationml/2006/main">
  <p:tag name="MH_OLD_SHAPE_ID" val="106"/>
  <p:tag name="REFSHAPE" val="105553211713912"/>
</p:tagLst>
</file>

<file path=ppt/tags/tag3188.xml><?xml version="1.0" encoding="utf-8"?>
<p:tagLst xmlns:p="http://schemas.openxmlformats.org/presentationml/2006/main">
  <p:tag name="MH_OLD_SHAPE_ID" val="107"/>
  <p:tag name="REFSHAPE" val="105553211714360"/>
</p:tagLst>
</file>

<file path=ppt/tags/tag3189.xml><?xml version="1.0" encoding="utf-8"?>
<p:tagLst xmlns:p="http://schemas.openxmlformats.org/presentationml/2006/main">
  <p:tag name="MH_OLD_SHAPE_ID" val="108"/>
  <p:tag name="REFSHAPE" val="105553211714808"/>
</p:tagLst>
</file>

<file path=ppt/tags/tag319.xml><?xml version="1.0" encoding="utf-8"?>
<p:tagLst xmlns:p="http://schemas.openxmlformats.org/presentationml/2006/main">
  <p:tag name="MH_OLD_SHAPE_ID" val="131"/>
  <p:tag name="REFSHAPE" val="105553145305080"/>
</p:tagLst>
</file>

<file path=ppt/tags/tag3190.xml><?xml version="1.0" encoding="utf-8"?>
<p:tagLst xmlns:p="http://schemas.openxmlformats.org/presentationml/2006/main">
  <p:tag name="MH_OLD_SHAPE_ID" val="109"/>
  <p:tag name="REFSHAPE" val="105553211715256"/>
</p:tagLst>
</file>

<file path=ppt/tags/tag3191.xml><?xml version="1.0" encoding="utf-8"?>
<p:tagLst xmlns:p="http://schemas.openxmlformats.org/presentationml/2006/main">
  <p:tag name="MH_OLD_SHAPE_ID" val="110"/>
  <p:tag name="REFSHAPE" val="105553211715704"/>
</p:tagLst>
</file>

<file path=ppt/tags/tag3192.xml><?xml version="1.0" encoding="utf-8"?>
<p:tagLst xmlns:p="http://schemas.openxmlformats.org/presentationml/2006/main">
  <p:tag name="MH_OLD_SHAPE_ID" val="111"/>
  <p:tag name="REFSHAPE" val="105553211715928"/>
</p:tagLst>
</file>

<file path=ppt/tags/tag3193.xml><?xml version="1.0" encoding="utf-8"?>
<p:tagLst xmlns:p="http://schemas.openxmlformats.org/presentationml/2006/main">
  <p:tag name="MH_OLD_SHAPE_ID" val="112"/>
  <p:tag name="REFSHAPE" val="105553211716376"/>
</p:tagLst>
</file>

<file path=ppt/tags/tag3194.xml><?xml version="1.0" encoding="utf-8"?>
<p:tagLst xmlns:p="http://schemas.openxmlformats.org/presentationml/2006/main">
  <p:tag name="MH_OLD_SHAPE_ID" val="113"/>
  <p:tag name="REFSHAPE" val="105553211716824"/>
</p:tagLst>
</file>

<file path=ppt/tags/tag3195.xml><?xml version="1.0" encoding="utf-8"?>
<p:tagLst xmlns:p="http://schemas.openxmlformats.org/presentationml/2006/main">
  <p:tag name="MH_OLD_SHAPE_ID" val="114"/>
  <p:tag name="REFSHAPE" val="105553211717272"/>
</p:tagLst>
</file>

<file path=ppt/tags/tag3196.xml><?xml version="1.0" encoding="utf-8"?>
<p:tagLst xmlns:p="http://schemas.openxmlformats.org/presentationml/2006/main">
  <p:tag name="MH_OLD_SHAPE_ID" val="115"/>
  <p:tag name="REFSHAPE" val="105553211717720"/>
</p:tagLst>
</file>

<file path=ppt/tags/tag3197.xml><?xml version="1.0" encoding="utf-8"?>
<p:tagLst xmlns:p="http://schemas.openxmlformats.org/presentationml/2006/main">
  <p:tag name="MH_OLD_SHAPE_ID" val="116"/>
  <p:tag name="REFSHAPE" val="105553211718168"/>
</p:tagLst>
</file>

<file path=ppt/tags/tag3198.xml><?xml version="1.0" encoding="utf-8"?>
<p:tagLst xmlns:p="http://schemas.openxmlformats.org/presentationml/2006/main">
  <p:tag name="MH_OLD_SHAPE_ID" val="117"/>
  <p:tag name="REFSHAPE" val="105553211854648"/>
</p:tagLst>
</file>

<file path=ppt/tags/tag3199.xml><?xml version="1.0" encoding="utf-8"?>
<p:tagLst xmlns:p="http://schemas.openxmlformats.org/presentationml/2006/main">
  <p:tag name="MH_OLD_SHAPE_ID" val="118"/>
  <p:tag name="REFSHAPE" val="105553211857336"/>
</p:tagLst>
</file>

<file path=ppt/tags/tag32.xml><?xml version="1.0" encoding="utf-8"?>
<p:tagLst xmlns:p="http://schemas.openxmlformats.org/presentationml/2006/main">
  <p:tag name="MH_OLD_SHAPE_ID" val="35"/>
  <p:tag name="REFSHAPE" val="105553144702456"/>
</p:tagLst>
</file>

<file path=ppt/tags/tag320.xml><?xml version="1.0" encoding="utf-8"?>
<p:tagLst xmlns:p="http://schemas.openxmlformats.org/presentationml/2006/main">
  <p:tag name="MH_OLD_SHAPE_ID" val="132"/>
  <p:tag name="REFSHAPE" val="105553145305528"/>
</p:tagLst>
</file>

<file path=ppt/tags/tag3200.xml><?xml version="1.0" encoding="utf-8"?>
<p:tagLst xmlns:p="http://schemas.openxmlformats.org/presentationml/2006/main">
  <p:tag name="MH_OLD_SHAPE_ID" val="119"/>
  <p:tag name="REFSHAPE" val="105553211855320"/>
</p:tagLst>
</file>

<file path=ppt/tags/tag3201.xml><?xml version="1.0" encoding="utf-8"?>
<p:tagLst xmlns:p="http://schemas.openxmlformats.org/presentationml/2006/main">
  <p:tag name="MH_OLD_SHAPE_ID" val="120"/>
  <p:tag name="REFSHAPE" val="105553211860472"/>
</p:tagLst>
</file>

<file path=ppt/tags/tag3202.xml><?xml version="1.0" encoding="utf-8"?>
<p:tagLst xmlns:p="http://schemas.openxmlformats.org/presentationml/2006/main">
  <p:tag name="MH_OLD_SHAPE_ID" val="121"/>
  <p:tag name="REFSHAPE" val="105553211854424"/>
</p:tagLst>
</file>

<file path=ppt/tags/tag3203.xml><?xml version="1.0" encoding="utf-8"?>
<p:tagLst xmlns:p="http://schemas.openxmlformats.org/presentationml/2006/main">
  <p:tag name="MH_OLD_SHAPE_ID" val="122"/>
  <p:tag name="REFSHAPE" val="105553211855768"/>
</p:tagLst>
</file>

<file path=ppt/tags/tag3204.xml><?xml version="1.0" encoding="utf-8"?>
<p:tagLst xmlns:p="http://schemas.openxmlformats.org/presentationml/2006/main">
  <p:tag name="MH_OLD_SHAPE_ID" val="123"/>
  <p:tag name="REFSHAPE" val="105553211859128"/>
</p:tagLst>
</file>

<file path=ppt/tags/tag3205.xml><?xml version="1.0" encoding="utf-8"?>
<p:tagLst xmlns:p="http://schemas.openxmlformats.org/presentationml/2006/main">
  <p:tag name="MH_OLD_SHAPE_ID" val="125"/>
  <p:tag name="REFSHAPE" val="105553211864728"/>
</p:tagLst>
</file>

<file path=ppt/tags/tag3206.xml><?xml version="1.0" encoding="utf-8"?>
<p:tagLst xmlns:p="http://schemas.openxmlformats.org/presentationml/2006/main">
  <p:tag name="MH_OLD_SHAPE_ID" val="71"/>
  <p:tag name="REFSHAPE" val="105553211860024"/>
</p:tagLst>
</file>

<file path=ppt/tags/tag3207.xml><?xml version="1.0" encoding="utf-8"?>
<p:tagLst xmlns:p="http://schemas.openxmlformats.org/presentationml/2006/main">
  <p:tag name="MH_OLD_SHAPE_ID" val="160"/>
  <p:tag name="REFSHAPE" val="105553211852856"/>
</p:tagLst>
</file>

<file path=ppt/tags/tag3208.xml><?xml version="1.0" encoding="utf-8"?>
<p:tagLst xmlns:p="http://schemas.openxmlformats.org/presentationml/2006/main">
  <p:tag name="MH_OLD_SHAPE_ID" val="161"/>
  <p:tag name="REFSHAPE" val="105553211860248"/>
</p:tagLst>
</file>

<file path=ppt/tags/tag3209.xml><?xml version="1.0" encoding="utf-8"?>
<p:tagLst xmlns:p="http://schemas.openxmlformats.org/presentationml/2006/main">
  <p:tag name="MH_OLD_SHAPE_ID" val="162"/>
  <p:tag name="REFSHAPE" val="105553211866296"/>
</p:tagLst>
</file>

<file path=ppt/tags/tag321.xml><?xml version="1.0" encoding="utf-8"?>
<p:tagLst xmlns:p="http://schemas.openxmlformats.org/presentationml/2006/main">
  <p:tag name="MH_OLD_SHAPE_ID" val="133"/>
  <p:tag name="REFSHAPE" val="105553145305976"/>
</p:tagLst>
</file>

<file path=ppt/tags/tag3210.xml><?xml version="1.0" encoding="utf-8"?>
<p:tagLst xmlns:p="http://schemas.openxmlformats.org/presentationml/2006/main">
  <p:tag name="MH_OLD_SHAPE_ID" val="163"/>
  <p:tag name="REFSHAPE" val="105553211858232"/>
</p:tagLst>
</file>

<file path=ppt/tags/tag3211.xml><?xml version="1.0" encoding="utf-8"?>
<p:tagLst xmlns:p="http://schemas.openxmlformats.org/presentationml/2006/main">
  <p:tag name="MH_OLD_SHAPE_ID" val="164"/>
  <p:tag name="REFSHAPE" val="105553211863832"/>
</p:tagLst>
</file>

<file path=ppt/tags/tag3212.xml><?xml version="1.0" encoding="utf-8"?>
<p:tagLst xmlns:p="http://schemas.openxmlformats.org/presentationml/2006/main">
  <p:tag name="MH_OLD_SHAPE_ID" val="165"/>
  <p:tag name="REFSHAPE" val="105553211858680"/>
</p:tagLst>
</file>

<file path=ppt/tags/tag3213.xml><?xml version="1.0" encoding="utf-8"?>
<p:tagLst xmlns:p="http://schemas.openxmlformats.org/presentationml/2006/main">
  <p:tag name="MH_OLD_SHAPE_ID" val="166"/>
  <p:tag name="REFSHAPE" val="105553211862488"/>
</p:tagLst>
</file>

<file path=ppt/tags/tag3214.xml><?xml version="1.0" encoding="utf-8"?>
<p:tagLst xmlns:p="http://schemas.openxmlformats.org/presentationml/2006/main">
  <p:tag name="MH_OLD_SHAPE_ID" val="167"/>
  <p:tag name="REFSHAPE" val="105553211864504"/>
</p:tagLst>
</file>

<file path=ppt/tags/tag3215.xml><?xml version="1.0" encoding="utf-8"?>
<p:tagLst xmlns:p="http://schemas.openxmlformats.org/presentationml/2006/main">
  <p:tag name="MH_OLD_SHAPE_ID" val="168"/>
  <p:tag name="REFSHAPE" val="105553211862040"/>
</p:tagLst>
</file>

<file path=ppt/tags/tag3216.xml><?xml version="1.0" encoding="utf-8"?>
<p:tagLst xmlns:p="http://schemas.openxmlformats.org/presentationml/2006/main">
  <p:tag name="MH_OLD_SHAPE_ID" val="169"/>
  <p:tag name="REFSHAPE" val="105553211859800"/>
</p:tagLst>
</file>

<file path=ppt/tags/tag3217.xml><?xml version="1.0" encoding="utf-8"?>
<p:tagLst xmlns:p="http://schemas.openxmlformats.org/presentationml/2006/main">
  <p:tag name="MH_OLD_SHAPE_ID" val="170"/>
  <p:tag name="REFSHAPE" val="105553211857560"/>
</p:tagLst>
</file>

<file path=ppt/tags/tag3218.xml><?xml version="1.0" encoding="utf-8"?>
<p:tagLst xmlns:p="http://schemas.openxmlformats.org/presentationml/2006/main">
  <p:tag name="MH_OLD_SHAPE_ID" val="171"/>
  <p:tag name="REFSHAPE" val="105553211865624"/>
</p:tagLst>
</file>

<file path=ppt/tags/tag3219.xml><?xml version="1.0" encoding="utf-8"?>
<p:tagLst xmlns:p="http://schemas.openxmlformats.org/presentationml/2006/main">
  <p:tag name="MH_OLD_SHAPE_ID" val="172"/>
  <p:tag name="REFSHAPE" val="105553211862264"/>
</p:tagLst>
</file>

<file path=ppt/tags/tag322.xml><?xml version="1.0" encoding="utf-8"?>
<p:tagLst xmlns:p="http://schemas.openxmlformats.org/presentationml/2006/main">
  <p:tag name="MH_OLD_SHAPE_ID" val="134"/>
  <p:tag name="REFSHAPE" val="105553145306424"/>
</p:tagLst>
</file>

<file path=ppt/tags/tag3220.xml><?xml version="1.0" encoding="utf-8"?>
<p:tagLst xmlns:p="http://schemas.openxmlformats.org/presentationml/2006/main">
  <p:tag name="MH_OLD_SHAPE_ID" val="173"/>
  <p:tag name="REFSHAPE" val="105553211862712"/>
</p:tagLst>
</file>

<file path=ppt/tags/tag3221.xml><?xml version="1.0" encoding="utf-8"?>
<p:tagLst xmlns:p="http://schemas.openxmlformats.org/presentationml/2006/main">
  <p:tag name="MH_OLD_SHAPE_ID" val="174"/>
  <p:tag name="REFSHAPE" val="105553211851064"/>
</p:tagLst>
</file>

<file path=ppt/tags/tag3222.xml><?xml version="1.0" encoding="utf-8"?>
<p:tagLst xmlns:p="http://schemas.openxmlformats.org/presentationml/2006/main">
  <p:tag name="MH_OLD_SHAPE_ID" val="175"/>
  <p:tag name="REFSHAPE" val="105553211861144"/>
</p:tagLst>
</file>

<file path=ppt/tags/tag3223.xml><?xml version="1.0" encoding="utf-8"?>
<p:tagLst xmlns:p="http://schemas.openxmlformats.org/presentationml/2006/main">
  <p:tag name="MH_OLD_SHAPE_ID" val="148"/>
  <p:tag name="REFSHAPE" val="105553211860696"/>
</p:tagLst>
</file>

<file path=ppt/tags/tag3224.xml><?xml version="1.0" encoding="utf-8"?>
<p:tagLst xmlns:p="http://schemas.openxmlformats.org/presentationml/2006/main">
  <p:tag name="MH_OLD_SHAPE_ID" val="149"/>
  <p:tag name="REFSHAPE" val="105553211853080"/>
</p:tagLst>
</file>

<file path=ppt/tags/tag3225.xml><?xml version="1.0" encoding="utf-8"?>
<p:tagLst xmlns:p="http://schemas.openxmlformats.org/presentationml/2006/main">
  <p:tag name="MH_OLD_SHAPE_ID" val="150"/>
  <p:tag name="REFSHAPE" val="105553211866744"/>
</p:tagLst>
</file>

<file path=ppt/tags/tag3226.xml><?xml version="1.0" encoding="utf-8"?>
<p:tagLst xmlns:p="http://schemas.openxmlformats.org/presentationml/2006/main">
  <p:tag name="MH_OLD_SHAPE_ID" val="151"/>
  <p:tag name="REFSHAPE" val="105553211862936"/>
</p:tagLst>
</file>

<file path=ppt/tags/tag3227.xml><?xml version="1.0" encoding="utf-8"?>
<p:tagLst xmlns:p="http://schemas.openxmlformats.org/presentationml/2006/main">
  <p:tag name="MH_OLD_SHAPE_ID" val="152"/>
  <p:tag name="REFSHAPE" val="105553211859576"/>
</p:tagLst>
</file>

<file path=ppt/tags/tag3228.xml><?xml version="1.0" encoding="utf-8"?>
<p:tagLst xmlns:p="http://schemas.openxmlformats.org/presentationml/2006/main">
  <p:tag name="MH_OLD_SHAPE_ID" val="153"/>
  <p:tag name="REFSHAPE" val="105553211852632"/>
</p:tagLst>
</file>

<file path=ppt/tags/tag3229.xml><?xml version="1.0" encoding="utf-8"?>
<p:tagLst xmlns:p="http://schemas.openxmlformats.org/presentationml/2006/main">
  <p:tag name="MH_OLD_SHAPE_ID" val="154"/>
  <p:tag name="REFSHAPE" val="105553211853976"/>
</p:tagLst>
</file>

<file path=ppt/tags/tag323.xml><?xml version="1.0" encoding="utf-8"?>
<p:tagLst xmlns:p="http://schemas.openxmlformats.org/presentationml/2006/main">
  <p:tag name="MH_OLD_SHAPE_ID" val="135"/>
  <p:tag name="REFSHAPE" val="105553145306872"/>
</p:tagLst>
</file>

<file path=ppt/tags/tag3230.xml><?xml version="1.0" encoding="utf-8"?>
<p:tagLst xmlns:p="http://schemas.openxmlformats.org/presentationml/2006/main">
  <p:tag name="MH_OLD_SHAPE_ID" val="155"/>
  <p:tag name="REFSHAPE" val="105553211853752"/>
</p:tagLst>
</file>

<file path=ppt/tags/tag3231.xml><?xml version="1.0" encoding="utf-8"?>
<p:tagLst xmlns:p="http://schemas.openxmlformats.org/presentationml/2006/main">
  <p:tag name="MH_OLD_SHAPE_ID" val="156"/>
  <p:tag name="REFSHAPE" val="105553211851512"/>
</p:tagLst>
</file>

<file path=ppt/tags/tag3232.xml><?xml version="1.0" encoding="utf-8"?>
<p:tagLst xmlns:p="http://schemas.openxmlformats.org/presentationml/2006/main">
  <p:tag name="MH_OLD_SHAPE_ID" val="157"/>
  <p:tag name="REFSHAPE" val="105553211856216"/>
</p:tagLst>
</file>

<file path=ppt/tags/tag3233.xml><?xml version="1.0" encoding="utf-8"?>
<p:tagLst xmlns:p="http://schemas.openxmlformats.org/presentationml/2006/main">
  <p:tag name="MH_OLD_SHAPE_ID" val="158"/>
  <p:tag name="REFSHAPE" val="105553211850840"/>
</p:tagLst>
</file>

<file path=ppt/tags/tag3234.xml><?xml version="1.0" encoding="utf-8"?>
<p:tagLst xmlns:p="http://schemas.openxmlformats.org/presentationml/2006/main">
  <p:tag name="MH_OLD_SHAPE_ID" val="159"/>
  <p:tag name="REFSHAPE" val="105553211855096"/>
</p:tagLst>
</file>

<file path=ppt/tags/tag3235.xml><?xml version="1.0" encoding="utf-8"?>
<p:tagLst xmlns:p="http://schemas.openxmlformats.org/presentationml/2006/main">
  <p:tag name="MH_OLD_SHAPE_ID" val="125"/>
  <p:tag name="REFSHAPE" val="105553211851288"/>
</p:tagLst>
</file>

<file path=ppt/tags/tag3236.xml><?xml version="1.0" encoding="utf-8"?>
<p:tagLst xmlns:p="http://schemas.openxmlformats.org/presentationml/2006/main">
  <p:tag name="MH_OLD_SHAPE_ID" val="126"/>
  <p:tag name="REFSHAPE" val="105553211925336"/>
</p:tagLst>
</file>

<file path=ppt/tags/tag3237.xml><?xml version="1.0" encoding="utf-8"?>
<p:tagLst xmlns:p="http://schemas.openxmlformats.org/presentationml/2006/main">
  <p:tag name="MH_OLD_SHAPE_ID" val="127"/>
  <p:tag name="REFSHAPE" val="105553211924888"/>
</p:tagLst>
</file>

<file path=ppt/tags/tag3238.xml><?xml version="1.0" encoding="utf-8"?>
<p:tagLst xmlns:p="http://schemas.openxmlformats.org/presentationml/2006/main">
  <p:tag name="MH_OLD_SHAPE_ID" val="128"/>
  <p:tag name="REFSHAPE" val="105553211926008"/>
</p:tagLst>
</file>

<file path=ppt/tags/tag3239.xml><?xml version="1.0" encoding="utf-8"?>
<p:tagLst xmlns:p="http://schemas.openxmlformats.org/presentationml/2006/main">
  <p:tag name="MH_OLD_SHAPE_ID" val="129"/>
  <p:tag name="REFSHAPE" val="105553211925784"/>
</p:tagLst>
</file>

<file path=ppt/tags/tag324.xml><?xml version="1.0" encoding="utf-8"?>
<p:tagLst xmlns:p="http://schemas.openxmlformats.org/presentationml/2006/main">
  <p:tag name="MH_OLD_SHAPE_ID" val="136"/>
  <p:tag name="REFSHAPE" val="105553145307320"/>
</p:tagLst>
</file>

<file path=ppt/tags/tag3240.xml><?xml version="1.0" encoding="utf-8"?>
<p:tagLst xmlns:p="http://schemas.openxmlformats.org/presentationml/2006/main">
  <p:tag name="MH_OLD_SHAPE_ID" val="130"/>
  <p:tag name="REFSHAPE" val="105553211928248"/>
</p:tagLst>
</file>

<file path=ppt/tags/tag3241.xml><?xml version="1.0" encoding="utf-8"?>
<p:tagLst xmlns:p="http://schemas.openxmlformats.org/presentationml/2006/main">
  <p:tag name="MH_OLD_SHAPE_ID" val="131"/>
  <p:tag name="REFSHAPE" val="105553211917720"/>
</p:tagLst>
</file>

<file path=ppt/tags/tag3242.xml><?xml version="1.0" encoding="utf-8"?>
<p:tagLst xmlns:p="http://schemas.openxmlformats.org/presentationml/2006/main">
  <p:tag name="MH_OLD_SHAPE_ID" val="132"/>
  <p:tag name="REFSHAPE" val="105553211927352"/>
</p:tagLst>
</file>

<file path=ppt/tags/tag3243.xml><?xml version="1.0" encoding="utf-8"?>
<p:tagLst xmlns:p="http://schemas.openxmlformats.org/presentationml/2006/main">
  <p:tag name="MH_OLD_SHAPE_ID" val="133"/>
  <p:tag name="REFSHAPE" val="105553211926456"/>
</p:tagLst>
</file>

<file path=ppt/tags/tag3244.xml><?xml version="1.0" encoding="utf-8"?>
<p:tagLst xmlns:p="http://schemas.openxmlformats.org/presentationml/2006/main">
  <p:tag name="MH_OLD_SHAPE_ID" val="134"/>
  <p:tag name="REFSHAPE" val="105553211923320"/>
</p:tagLst>
</file>

<file path=ppt/tags/tag3245.xml><?xml version="1.0" encoding="utf-8"?>
<p:tagLst xmlns:p="http://schemas.openxmlformats.org/presentationml/2006/main">
  <p:tag name="MH_OLD_SHAPE_ID" val="135"/>
  <p:tag name="REFSHAPE" val="105553211923992"/>
</p:tagLst>
</file>

<file path=ppt/tags/tag3246.xml><?xml version="1.0" encoding="utf-8"?>
<p:tagLst xmlns:p="http://schemas.openxmlformats.org/presentationml/2006/main">
  <p:tag name="MH_OLD_SHAPE_ID" val="136"/>
  <p:tag name="REFSHAPE" val="105553211928472"/>
</p:tagLst>
</file>

<file path=ppt/tags/tag3247.xml><?xml version="1.0" encoding="utf-8"?>
<p:tagLst xmlns:p="http://schemas.openxmlformats.org/presentationml/2006/main">
  <p:tag name="MH_OLD_SHAPE_ID" val="137"/>
  <p:tag name="REFSHAPE" val="105553211930264"/>
</p:tagLst>
</file>

<file path=ppt/tags/tag3248.xml><?xml version="1.0" encoding="utf-8"?>
<p:tagLst xmlns:p="http://schemas.openxmlformats.org/presentationml/2006/main">
  <p:tag name="MH_OLD_SHAPE_ID" val="138"/>
  <p:tag name="REFSHAPE" val="105553211927800"/>
</p:tagLst>
</file>

<file path=ppt/tags/tag3249.xml><?xml version="1.0" encoding="utf-8"?>
<p:tagLst xmlns:p="http://schemas.openxmlformats.org/presentationml/2006/main">
  <p:tag name="MH_OLD_SHAPE_ID" val="139"/>
  <p:tag name="REFSHAPE" val="105553211928696"/>
</p:tagLst>
</file>

<file path=ppt/tags/tag325.xml><?xml version="1.0" encoding="utf-8"?>
<p:tagLst xmlns:p="http://schemas.openxmlformats.org/presentationml/2006/main">
  <p:tag name="MH_OLD_SHAPE_ID" val="137"/>
  <p:tag name="REFSHAPE" val="105553145307768"/>
</p:tagLst>
</file>

<file path=ppt/tags/tag3250.xml><?xml version="1.0" encoding="utf-8"?>
<p:tagLst xmlns:p="http://schemas.openxmlformats.org/presentationml/2006/main">
  <p:tag name="MH_OLD_SHAPE_ID" val="140"/>
  <p:tag name="REFSHAPE" val="105553211930040"/>
</p:tagLst>
</file>

<file path=ppt/tags/tag3251.xml><?xml version="1.0" encoding="utf-8"?>
<p:tagLst xmlns:p="http://schemas.openxmlformats.org/presentationml/2006/main">
  <p:tag name="MH_OLD_SHAPE_ID" val="141"/>
  <p:tag name="REFSHAPE" val="105553211926680"/>
</p:tagLst>
</file>

<file path=ppt/tags/tag3252.xml><?xml version="1.0" encoding="utf-8"?>
<p:tagLst xmlns:p="http://schemas.openxmlformats.org/presentationml/2006/main">
  <p:tag name="MH_OLD_SHAPE_ID" val="142"/>
  <p:tag name="REFSHAPE" val="105553211928920"/>
</p:tagLst>
</file>

<file path=ppt/tags/tag3253.xml><?xml version="1.0" encoding="utf-8"?>
<p:tagLst xmlns:p="http://schemas.openxmlformats.org/presentationml/2006/main">
  <p:tag name="MH_OLD_SHAPE_ID" val="143"/>
  <p:tag name="REFSHAPE" val="105553211916824"/>
</p:tagLst>
</file>

<file path=ppt/tags/tag3254.xml><?xml version="1.0" encoding="utf-8"?>
<p:tagLst xmlns:p="http://schemas.openxmlformats.org/presentationml/2006/main">
  <p:tag name="MH_OLD_SHAPE_ID" val="144"/>
  <p:tag name="REFSHAPE" val="105553211919512"/>
</p:tagLst>
</file>

<file path=ppt/tags/tag3255.xml><?xml version="1.0" encoding="utf-8"?>
<p:tagLst xmlns:p="http://schemas.openxmlformats.org/presentationml/2006/main">
  <p:tag name="MH_OLD_SHAPE_ID" val="145"/>
  <p:tag name="REFSHAPE" val="105553211923544"/>
</p:tagLst>
</file>

<file path=ppt/tags/tag3256.xml><?xml version="1.0" encoding="utf-8"?>
<p:tagLst xmlns:p="http://schemas.openxmlformats.org/presentationml/2006/main">
  <p:tag name="MH_OLD_SHAPE_ID" val="146"/>
  <p:tag name="REFSHAPE" val="105553211917048"/>
</p:tagLst>
</file>

<file path=ppt/tags/tag3257.xml><?xml version="1.0" encoding="utf-8"?>
<p:tagLst xmlns:p="http://schemas.openxmlformats.org/presentationml/2006/main">
  <p:tag name="MH_OLD_SHAPE_ID" val="147"/>
  <p:tag name="REFSHAPE" val="105553211920184"/>
</p:tagLst>
</file>

<file path=ppt/tags/tag3258.xml><?xml version="1.0" encoding="utf-8"?>
<p:tagLst xmlns:p="http://schemas.openxmlformats.org/presentationml/2006/main">
  <p:tag name="MH_OLD_SHAPE_ID" val="57"/>
  <p:tag name="REFSHAPE" val="105553211919288"/>
</p:tagLst>
</file>

<file path=ppt/tags/tag3259.xml><?xml version="1.0" encoding="utf-8"?>
<p:tagLst xmlns:p="http://schemas.openxmlformats.org/presentationml/2006/main">
  <p:tag name="MH_OLD_SHAPE_ID" val="160"/>
  <p:tag name="REFSHAPE" val="105553211920856"/>
</p:tagLst>
</file>

<file path=ppt/tags/tag326.xml><?xml version="1.0" encoding="utf-8"?>
<p:tagLst xmlns:p="http://schemas.openxmlformats.org/presentationml/2006/main">
  <p:tag name="MH_OLD_SHAPE_ID" val="138"/>
  <p:tag name="REFSHAPE" val="105553145308216"/>
</p:tagLst>
</file>

<file path=ppt/tags/tag3260.xml><?xml version="1.0" encoding="utf-8"?>
<p:tagLst xmlns:p="http://schemas.openxmlformats.org/presentationml/2006/main">
  <p:tag name="MH_OLD_SHAPE_ID" val="161"/>
  <p:tag name="REFSHAPE" val="105553211929816"/>
</p:tagLst>
</file>

<file path=ppt/tags/tag3261.xml><?xml version="1.0" encoding="utf-8"?>
<p:tagLst xmlns:p="http://schemas.openxmlformats.org/presentationml/2006/main">
  <p:tag name="MH_OLD_SHAPE_ID" val="162"/>
  <p:tag name="REFSHAPE" val="105553211931832"/>
</p:tagLst>
</file>

<file path=ppt/tags/tag3262.xml><?xml version="1.0" encoding="utf-8"?>
<p:tagLst xmlns:p="http://schemas.openxmlformats.org/presentationml/2006/main">
  <p:tag name="MH_OLD_SHAPE_ID" val="163"/>
  <p:tag name="REFSHAPE" val="105553211932280"/>
</p:tagLst>
</file>

<file path=ppt/tags/tag3263.xml><?xml version="1.0" encoding="utf-8"?>
<p:tagLst xmlns:p="http://schemas.openxmlformats.org/presentationml/2006/main">
  <p:tag name="MH_OLD_SHAPE_ID" val="164"/>
  <p:tag name="REFSHAPE" val="105553211932504"/>
</p:tagLst>
</file>

<file path=ppt/tags/tag3264.xml><?xml version="1.0" encoding="utf-8"?>
<p:tagLst xmlns:p="http://schemas.openxmlformats.org/presentationml/2006/main">
  <p:tag name="MH_OLD_SHAPE_ID" val="165"/>
  <p:tag name="REFSHAPE" val="105553211922872"/>
</p:tagLst>
</file>

<file path=ppt/tags/tag3265.xml><?xml version="1.0" encoding="utf-8"?>
<p:tagLst xmlns:p="http://schemas.openxmlformats.org/presentationml/2006/main">
  <p:tag name="MH_OLD_SHAPE_ID" val="166"/>
  <p:tag name="REFSHAPE" val="105553211923096"/>
</p:tagLst>
</file>

<file path=ppt/tags/tag3266.xml><?xml version="1.0" encoding="utf-8"?>
<p:tagLst xmlns:p="http://schemas.openxmlformats.org/presentationml/2006/main">
  <p:tag name="MH_OLD_SHAPE_ID" val="167"/>
  <p:tag name="REFSHAPE" val="105553212013304"/>
</p:tagLst>
</file>

<file path=ppt/tags/tag3267.xml><?xml version="1.0" encoding="utf-8"?>
<p:tagLst xmlns:p="http://schemas.openxmlformats.org/presentationml/2006/main">
  <p:tag name="MH_OLD_SHAPE_ID" val="168"/>
  <p:tag name="REFSHAPE" val="105553212013528"/>
</p:tagLst>
</file>

<file path=ppt/tags/tag3268.xml><?xml version="1.0" encoding="utf-8"?>
<p:tagLst xmlns:p="http://schemas.openxmlformats.org/presentationml/2006/main">
  <p:tag name="MH_OLD_SHAPE_ID" val="169"/>
  <p:tag name="REFSHAPE" val="105553212012184"/>
</p:tagLst>
</file>

<file path=ppt/tags/tag3269.xml><?xml version="1.0" encoding="utf-8"?>
<p:tagLst xmlns:p="http://schemas.openxmlformats.org/presentationml/2006/main">
  <p:tag name="MH_OLD_SHAPE_ID" val="170"/>
  <p:tag name="REFSHAPE" val="105553212013976"/>
</p:tagLst>
</file>

<file path=ppt/tags/tag327.xml><?xml version="1.0" encoding="utf-8"?>
<p:tagLst xmlns:p="http://schemas.openxmlformats.org/presentationml/2006/main">
  <p:tag name="MH_OLD_SHAPE_ID" val="139"/>
  <p:tag name="REFSHAPE" val="105553145308664"/>
</p:tagLst>
</file>

<file path=ppt/tags/tag3270.xml><?xml version="1.0" encoding="utf-8"?>
<p:tagLst xmlns:p="http://schemas.openxmlformats.org/presentationml/2006/main">
  <p:tag name="MH_OLD_SHAPE_ID" val="171"/>
  <p:tag name="REFSHAPE" val="105553212011288"/>
</p:tagLst>
</file>

<file path=ppt/tags/tag3271.xml><?xml version="1.0" encoding="utf-8"?>
<p:tagLst xmlns:p="http://schemas.openxmlformats.org/presentationml/2006/main">
  <p:tag name="MH_OLD_SHAPE_ID" val="172"/>
  <p:tag name="REFSHAPE" val="105553212010840"/>
</p:tagLst>
</file>

<file path=ppt/tags/tag3272.xml><?xml version="1.0" encoding="utf-8"?>
<p:tagLst xmlns:p="http://schemas.openxmlformats.org/presentationml/2006/main">
  <p:tag name="MH_OLD_SHAPE_ID" val="173"/>
  <p:tag name="REFSHAPE" val="105553212010392"/>
</p:tagLst>
</file>

<file path=ppt/tags/tag3273.xml><?xml version="1.0" encoding="utf-8"?>
<p:tagLst xmlns:p="http://schemas.openxmlformats.org/presentationml/2006/main">
  <p:tag name="MH_OLD_SHAPE_ID" val="174"/>
  <p:tag name="REFSHAPE" val="105553212010168"/>
</p:tagLst>
</file>

<file path=ppt/tags/tag3274.xml><?xml version="1.0" encoding="utf-8"?>
<p:tagLst xmlns:p="http://schemas.openxmlformats.org/presentationml/2006/main">
  <p:tag name="MH_OLD_SHAPE_ID" val="175"/>
  <p:tag name="REFSHAPE" val="105553212009720"/>
</p:tagLst>
</file>

<file path=ppt/tags/tag3275.xml><?xml version="1.0" encoding="utf-8"?>
<p:tagLst xmlns:p="http://schemas.openxmlformats.org/presentationml/2006/main">
  <p:tag name="MH_OLD_SHAPE_ID" val="148"/>
  <p:tag name="REFSHAPE" val="105553212009272"/>
</p:tagLst>
</file>

<file path=ppt/tags/tag3276.xml><?xml version="1.0" encoding="utf-8"?>
<p:tagLst xmlns:p="http://schemas.openxmlformats.org/presentationml/2006/main">
  <p:tag name="MH_OLD_SHAPE_ID" val="149"/>
  <p:tag name="REFSHAPE" val="105553212008824"/>
</p:tagLst>
</file>

<file path=ppt/tags/tag3277.xml><?xml version="1.0" encoding="utf-8"?>
<p:tagLst xmlns:p="http://schemas.openxmlformats.org/presentationml/2006/main">
  <p:tag name="MH_OLD_SHAPE_ID" val="150"/>
  <p:tag name="REFSHAPE" val="105553212008376"/>
</p:tagLst>
</file>

<file path=ppt/tags/tag3278.xml><?xml version="1.0" encoding="utf-8"?>
<p:tagLst xmlns:p="http://schemas.openxmlformats.org/presentationml/2006/main">
  <p:tag name="MH_OLD_SHAPE_ID" val="151"/>
  <p:tag name="REFSHAPE" val="105553212007928"/>
</p:tagLst>
</file>

<file path=ppt/tags/tag3279.xml><?xml version="1.0" encoding="utf-8"?>
<p:tagLst xmlns:p="http://schemas.openxmlformats.org/presentationml/2006/main">
  <p:tag name="MH_OLD_SHAPE_ID" val="152"/>
  <p:tag name="REFSHAPE" val="105553212007480"/>
</p:tagLst>
</file>

<file path=ppt/tags/tag328.xml><?xml version="1.0" encoding="utf-8"?>
<p:tagLst xmlns:p="http://schemas.openxmlformats.org/presentationml/2006/main">
  <p:tag name="MH_OLD_SHAPE_ID" val="140"/>
  <p:tag name="REFSHAPE" val="105553145309112"/>
</p:tagLst>
</file>

<file path=ppt/tags/tag3280.xml><?xml version="1.0" encoding="utf-8"?>
<p:tagLst xmlns:p="http://schemas.openxmlformats.org/presentationml/2006/main">
  <p:tag name="MH_OLD_SHAPE_ID" val="153"/>
  <p:tag name="REFSHAPE" val="105553212007032"/>
</p:tagLst>
</file>

<file path=ppt/tags/tag3281.xml><?xml version="1.0" encoding="utf-8"?>
<p:tagLst xmlns:p="http://schemas.openxmlformats.org/presentationml/2006/main">
  <p:tag name="MH_OLD_SHAPE_ID" val="154"/>
  <p:tag name="REFSHAPE" val="105553212006584"/>
</p:tagLst>
</file>

<file path=ppt/tags/tag3282.xml><?xml version="1.0" encoding="utf-8"?>
<p:tagLst xmlns:p="http://schemas.openxmlformats.org/presentationml/2006/main">
  <p:tag name="MH_OLD_SHAPE_ID" val="155"/>
  <p:tag name="REFSHAPE" val="105553212006136"/>
</p:tagLst>
</file>

<file path=ppt/tags/tag3283.xml><?xml version="1.0" encoding="utf-8"?>
<p:tagLst xmlns:p="http://schemas.openxmlformats.org/presentationml/2006/main">
  <p:tag name="MH_OLD_SHAPE_ID" val="156"/>
  <p:tag name="REFSHAPE" val="105553212005688"/>
</p:tagLst>
</file>

<file path=ppt/tags/tag3284.xml><?xml version="1.0" encoding="utf-8"?>
<p:tagLst xmlns:p="http://schemas.openxmlformats.org/presentationml/2006/main">
  <p:tag name="MH_OLD_SHAPE_ID" val="157"/>
  <p:tag name="REFSHAPE" val="105553212005240"/>
</p:tagLst>
</file>

<file path=ppt/tags/tag3285.xml><?xml version="1.0" encoding="utf-8"?>
<p:tagLst xmlns:p="http://schemas.openxmlformats.org/presentationml/2006/main">
  <p:tag name="MH_OLD_SHAPE_ID" val="158"/>
  <p:tag name="REFSHAPE" val="105553212004792"/>
</p:tagLst>
</file>

<file path=ppt/tags/tag3286.xml><?xml version="1.0" encoding="utf-8"?>
<p:tagLst xmlns:p="http://schemas.openxmlformats.org/presentationml/2006/main">
  <p:tag name="MH_OLD_SHAPE_ID" val="159"/>
  <p:tag name="REFSHAPE" val="105553212004344"/>
</p:tagLst>
</file>

<file path=ppt/tags/tag3287.xml><?xml version="1.0" encoding="utf-8"?>
<p:tagLst xmlns:p="http://schemas.openxmlformats.org/presentationml/2006/main">
  <p:tag name="MH_OLD_SHAPE_ID" val="125"/>
  <p:tag name="REFSHAPE" val="105553212003896"/>
</p:tagLst>
</file>

<file path=ppt/tags/tag3288.xml><?xml version="1.0" encoding="utf-8"?>
<p:tagLst xmlns:p="http://schemas.openxmlformats.org/presentationml/2006/main">
  <p:tag name="MH_OLD_SHAPE_ID" val="126"/>
  <p:tag name="REFSHAPE" val="105553212003448"/>
</p:tagLst>
</file>

<file path=ppt/tags/tag3289.xml><?xml version="1.0" encoding="utf-8"?>
<p:tagLst xmlns:p="http://schemas.openxmlformats.org/presentationml/2006/main">
  <p:tag name="MH_OLD_SHAPE_ID" val="127"/>
  <p:tag name="REFSHAPE" val="105553212003000"/>
</p:tagLst>
</file>

<file path=ppt/tags/tag329.xml><?xml version="1.0" encoding="utf-8"?>
<p:tagLst xmlns:p="http://schemas.openxmlformats.org/presentationml/2006/main">
  <p:tag name="MH_OLD_SHAPE_ID" val="141"/>
  <p:tag name="REFSHAPE" val="105553145309560"/>
</p:tagLst>
</file>

<file path=ppt/tags/tag3290.xml><?xml version="1.0" encoding="utf-8"?>
<p:tagLst xmlns:p="http://schemas.openxmlformats.org/presentationml/2006/main">
  <p:tag name="MH_OLD_SHAPE_ID" val="128"/>
  <p:tag name="REFSHAPE" val="105553212002552"/>
</p:tagLst>
</file>

<file path=ppt/tags/tag3291.xml><?xml version="1.0" encoding="utf-8"?>
<p:tagLst xmlns:p="http://schemas.openxmlformats.org/presentationml/2006/main">
  <p:tag name="MH_OLD_SHAPE_ID" val="129"/>
  <p:tag name="REFSHAPE" val="105553212002104"/>
</p:tagLst>
</file>

<file path=ppt/tags/tag3292.xml><?xml version="1.0" encoding="utf-8"?>
<p:tagLst xmlns:p="http://schemas.openxmlformats.org/presentationml/2006/main">
  <p:tag name="MH_OLD_SHAPE_ID" val="130"/>
  <p:tag name="REFSHAPE" val="105553212001656"/>
</p:tagLst>
</file>

<file path=ppt/tags/tag3293.xml><?xml version="1.0" encoding="utf-8"?>
<p:tagLst xmlns:p="http://schemas.openxmlformats.org/presentationml/2006/main">
  <p:tag name="MH_OLD_SHAPE_ID" val="131"/>
  <p:tag name="REFSHAPE" val="105553212001208"/>
</p:tagLst>
</file>

<file path=ppt/tags/tag3294.xml><?xml version="1.0" encoding="utf-8"?>
<p:tagLst xmlns:p="http://schemas.openxmlformats.org/presentationml/2006/main">
  <p:tag name="MH_OLD_SHAPE_ID" val="132"/>
  <p:tag name="REFSHAPE" val="105553212000760"/>
</p:tagLst>
</file>

<file path=ppt/tags/tag3295.xml><?xml version="1.0" encoding="utf-8"?>
<p:tagLst xmlns:p="http://schemas.openxmlformats.org/presentationml/2006/main">
  <p:tag name="MH_OLD_SHAPE_ID" val="133"/>
  <p:tag name="REFSHAPE" val="105553212000312"/>
</p:tagLst>
</file>

<file path=ppt/tags/tag3296.xml><?xml version="1.0" encoding="utf-8"?>
<p:tagLst xmlns:p="http://schemas.openxmlformats.org/presentationml/2006/main">
  <p:tag name="MH_OLD_SHAPE_ID" val="134"/>
  <p:tag name="REFSHAPE" val="105553211999864"/>
</p:tagLst>
</file>

<file path=ppt/tags/tag3297.xml><?xml version="1.0" encoding="utf-8"?>
<p:tagLst xmlns:p="http://schemas.openxmlformats.org/presentationml/2006/main">
  <p:tag name="MH_OLD_SHAPE_ID" val="135"/>
  <p:tag name="REFSHAPE" val="105553211999416"/>
</p:tagLst>
</file>

<file path=ppt/tags/tag3298.xml><?xml version="1.0" encoding="utf-8"?>
<p:tagLst xmlns:p="http://schemas.openxmlformats.org/presentationml/2006/main">
  <p:tag name="MH_OLD_SHAPE_ID" val="136"/>
  <p:tag name="REFSHAPE" val="105553211998968"/>
</p:tagLst>
</file>

<file path=ppt/tags/tag3299.xml><?xml version="1.0" encoding="utf-8"?>
<p:tagLst xmlns:p="http://schemas.openxmlformats.org/presentationml/2006/main">
  <p:tag name="MH_OLD_SHAPE_ID" val="137"/>
  <p:tag name="REFSHAPE" val="105553211998520"/>
</p:tagLst>
</file>

<file path=ppt/tags/tag33.xml><?xml version="1.0" encoding="utf-8"?>
<p:tagLst xmlns:p="http://schemas.openxmlformats.org/presentationml/2006/main">
  <p:tag name="MH_OLD_SHAPE_ID" val="7"/>
  <p:tag name="REFSHAPE" val="105553144696856"/>
</p:tagLst>
</file>

<file path=ppt/tags/tag330.xml><?xml version="1.0" encoding="utf-8"?>
<p:tagLst xmlns:p="http://schemas.openxmlformats.org/presentationml/2006/main">
  <p:tag name="MH_OLD_SHAPE_ID" val="142"/>
  <p:tag name="REFSHAPE" val="105553145310008"/>
</p:tagLst>
</file>

<file path=ppt/tags/tag3300.xml><?xml version="1.0" encoding="utf-8"?>
<p:tagLst xmlns:p="http://schemas.openxmlformats.org/presentationml/2006/main">
  <p:tag name="MH_OLD_SHAPE_ID" val="138"/>
  <p:tag name="REFSHAPE" val="105553212018936"/>
</p:tagLst>
</file>

<file path=ppt/tags/tag3301.xml><?xml version="1.0" encoding="utf-8"?>
<p:tagLst xmlns:p="http://schemas.openxmlformats.org/presentationml/2006/main">
  <p:tag name="MH_OLD_SHAPE_ID" val="139"/>
  <p:tag name="REFSHAPE" val="105553212018712"/>
</p:tagLst>
</file>

<file path=ppt/tags/tag3302.xml><?xml version="1.0" encoding="utf-8"?>
<p:tagLst xmlns:p="http://schemas.openxmlformats.org/presentationml/2006/main">
  <p:tag name="MH_OLD_SHAPE_ID" val="140"/>
  <p:tag name="REFSHAPE" val="105553212017816"/>
</p:tagLst>
</file>

<file path=ppt/tags/tag3303.xml><?xml version="1.0" encoding="utf-8"?>
<p:tagLst xmlns:p="http://schemas.openxmlformats.org/presentationml/2006/main">
  <p:tag name="MH_OLD_SHAPE_ID" val="141"/>
  <p:tag name="REFSHAPE" val="105553212020280"/>
</p:tagLst>
</file>

<file path=ppt/tags/tag3304.xml><?xml version="1.0" encoding="utf-8"?>
<p:tagLst xmlns:p="http://schemas.openxmlformats.org/presentationml/2006/main">
  <p:tag name="MH_OLD_SHAPE_ID" val="142"/>
  <p:tag name="REFSHAPE" val="105553212014904"/>
</p:tagLst>
</file>

<file path=ppt/tags/tag3305.xml><?xml version="1.0" encoding="utf-8"?>
<p:tagLst xmlns:p="http://schemas.openxmlformats.org/presentationml/2006/main">
  <p:tag name="MH_OLD_SHAPE_ID" val="143"/>
  <p:tag name="REFSHAPE" val="105553212021400"/>
</p:tagLst>
</file>

<file path=ppt/tags/tag3306.xml><?xml version="1.0" encoding="utf-8"?>
<p:tagLst xmlns:p="http://schemas.openxmlformats.org/presentationml/2006/main">
  <p:tag name="MH_OLD_SHAPE_ID" val="144"/>
  <p:tag name="REFSHAPE" val="105553212016248"/>
</p:tagLst>
</file>

<file path=ppt/tags/tag3307.xml><?xml version="1.0" encoding="utf-8"?>
<p:tagLst xmlns:p="http://schemas.openxmlformats.org/presentationml/2006/main">
  <p:tag name="MH_OLD_SHAPE_ID" val="145"/>
  <p:tag name="REFSHAPE" val="105553212019608"/>
</p:tagLst>
</file>

<file path=ppt/tags/tag3308.xml><?xml version="1.0" encoding="utf-8"?>
<p:tagLst xmlns:p="http://schemas.openxmlformats.org/presentationml/2006/main">
  <p:tag name="MH_OLD_SHAPE_ID" val="146"/>
  <p:tag name="REFSHAPE" val="105553212018264"/>
</p:tagLst>
</file>

<file path=ppt/tags/tag3309.xml><?xml version="1.0" encoding="utf-8"?>
<p:tagLst xmlns:p="http://schemas.openxmlformats.org/presentationml/2006/main">
  <p:tag name="MH_OLD_SHAPE_ID" val="147"/>
  <p:tag name="REFSHAPE" val="105553212015128"/>
</p:tagLst>
</file>

<file path=ppt/tags/tag331.xml><?xml version="1.0" encoding="utf-8"?>
<p:tagLst xmlns:p="http://schemas.openxmlformats.org/presentationml/2006/main">
  <p:tag name="MH_OLD_SHAPE_ID" val="143"/>
  <p:tag name="REFSHAPE" val="105553145310456"/>
</p:tagLst>
</file>

<file path=ppt/tags/tag3310.xml><?xml version="1.0" encoding="utf-8"?>
<p:tagLst xmlns:p="http://schemas.openxmlformats.org/presentationml/2006/main">
  <p:tag name="MH_OLD_SHAPE_ID" val="178"/>
  <p:tag name="REFSHAPE" val="105553212022744"/>
</p:tagLst>
</file>

<file path=ppt/tags/tag3311.xml><?xml version="1.0" encoding="utf-8"?>
<p:tagLst xmlns:p="http://schemas.openxmlformats.org/presentationml/2006/main">
  <p:tag name="MH_OLD_SHAPE_ID" val="179"/>
  <p:tag name="REFSHAPE" val="105553212021624"/>
</p:tagLst>
</file>

<file path=ppt/tags/tag3312.xml><?xml version="1.0" encoding="utf-8"?>
<p:tagLst xmlns:p="http://schemas.openxmlformats.org/presentationml/2006/main">
  <p:tag name="MH_OLD_SHAPE_ID" val="61"/>
  <p:tag name="REFSHAPE" val="105553212017592"/>
</p:tagLst>
</file>

<file path=ppt/tags/tag3313.xml><?xml version="1.0" encoding="utf-8"?>
<p:tagLst xmlns:p="http://schemas.openxmlformats.org/presentationml/2006/main">
  <p:tag name="MH_OLD_SHAPE_ID" val="63"/>
  <p:tag name="REFSHAPE" val="105553212024760"/>
</p:tagLst>
</file>

<file path=ppt/tags/tag3314.xml><?xml version="1.0" encoding="utf-8"?>
<p:tagLst xmlns:p="http://schemas.openxmlformats.org/presentationml/2006/main">
  <p:tag name="MH_OLD_SHAPE_ID" val="3"/>
  <p:tag name="REFSHAPE" val="105553212023864"/>
</p:tagLst>
</file>

<file path=ppt/tags/tag3315.xml><?xml version="1.0" encoding="utf-8"?>
<p:tagLst xmlns:p="http://schemas.openxmlformats.org/presentationml/2006/main">
  <p:tag name="MH_OLD_SHAPE_ID" val="64"/>
  <p:tag name="REFSHAPE" val="105553212017144"/>
</p:tagLst>
</file>

<file path=ppt/tags/tag3316.xml><?xml version="1.0" encoding="utf-8"?>
<p:tagLst xmlns:p="http://schemas.openxmlformats.org/presentationml/2006/main">
  <p:tag name="MH_OLD_SHAPE_ID" val="2"/>
  <p:tag name="REFSHAPE" val="105553212028120"/>
</p:tagLst>
</file>

<file path=ppt/tags/tag3317.xml><?xml version="1.0" encoding="utf-8"?>
<p:tagLst xmlns:p="http://schemas.openxmlformats.org/presentationml/2006/main">
  <p:tag name="MH_OLD_SHAPE_ID" val="160"/>
  <p:tag name="REFSHAPE" val="105553212024088"/>
</p:tagLst>
</file>

<file path=ppt/tags/tag3318.xml><?xml version="1.0" encoding="utf-8"?>
<p:tagLst xmlns:p="http://schemas.openxmlformats.org/presentationml/2006/main">
  <p:tag name="MH_OLD_SHAPE_ID" val="161"/>
  <p:tag name="REFSHAPE" val="105553212030584"/>
</p:tagLst>
</file>

<file path=ppt/tags/tag3319.xml><?xml version="1.0" encoding="utf-8"?>
<p:tagLst xmlns:p="http://schemas.openxmlformats.org/presentationml/2006/main">
  <p:tag name="MH_OLD_SHAPE_ID" val="162"/>
  <p:tag name="REFSHAPE" val="105553212030136"/>
</p:tagLst>
</file>

<file path=ppt/tags/tag332.xml><?xml version="1.0" encoding="utf-8"?>
<p:tagLst xmlns:p="http://schemas.openxmlformats.org/presentationml/2006/main">
  <p:tag name="MH_OLD_SHAPE_ID" val="144"/>
  <p:tag name="REFSHAPE" val="105553145310904"/>
</p:tagLst>
</file>

<file path=ppt/tags/tag3320.xml><?xml version="1.0" encoding="utf-8"?>
<p:tagLst xmlns:p="http://schemas.openxmlformats.org/presentationml/2006/main">
  <p:tag name="MH_OLD_SHAPE_ID" val="163"/>
  <p:tag name="REFSHAPE" val="105553212029688"/>
</p:tagLst>
</file>

<file path=ppt/tags/tag3321.xml><?xml version="1.0" encoding="utf-8"?>
<p:tagLst xmlns:p="http://schemas.openxmlformats.org/presentationml/2006/main">
  <p:tag name="MH_OLD_SHAPE_ID" val="164"/>
  <p:tag name="REFSHAPE" val="105553212029240"/>
</p:tagLst>
</file>

<file path=ppt/tags/tag3322.xml><?xml version="1.0" encoding="utf-8"?>
<p:tagLst xmlns:p="http://schemas.openxmlformats.org/presentationml/2006/main">
  <p:tag name="MH_OLD_SHAPE_ID" val="165"/>
  <p:tag name="REFSHAPE" val="105553212028792"/>
</p:tagLst>
</file>

<file path=ppt/tags/tag3323.xml><?xml version="1.0" encoding="utf-8"?>
<p:tagLst xmlns:p="http://schemas.openxmlformats.org/presentationml/2006/main">
  <p:tag name="MH_OLD_SHAPE_ID" val="166"/>
  <p:tag name="REFSHAPE" val="105553212028344"/>
</p:tagLst>
</file>

<file path=ppt/tags/tag3324.xml><?xml version="1.0" encoding="utf-8"?>
<p:tagLst xmlns:p="http://schemas.openxmlformats.org/presentationml/2006/main">
  <p:tag name="MH_OLD_SHAPE_ID" val="167"/>
  <p:tag name="REFSHAPE" val="105553212027672"/>
</p:tagLst>
</file>

<file path=ppt/tags/tag3325.xml><?xml version="1.0" encoding="utf-8"?>
<p:tagLst xmlns:p="http://schemas.openxmlformats.org/presentationml/2006/main">
  <p:tag name="MH_OLD_SHAPE_ID" val="168"/>
  <p:tag name="REFSHAPE" val="105553212027000"/>
</p:tagLst>
</file>

<file path=ppt/tags/tag3326.xml><?xml version="1.0" encoding="utf-8"?>
<p:tagLst xmlns:p="http://schemas.openxmlformats.org/presentationml/2006/main">
  <p:tag name="MH_OLD_SHAPE_ID" val="169"/>
  <p:tag name="REFSHAPE" val="105553212026104"/>
</p:tagLst>
</file>

<file path=ppt/tags/tag3327.xml><?xml version="1.0" encoding="utf-8"?>
<p:tagLst xmlns:p="http://schemas.openxmlformats.org/presentationml/2006/main">
  <p:tag name="MH_OLD_SHAPE_ID" val="170"/>
  <p:tag name="REFSHAPE" val="105553212026552"/>
</p:tagLst>
</file>

<file path=ppt/tags/tag3328.xml><?xml version="1.0" encoding="utf-8"?>
<p:tagLst xmlns:p="http://schemas.openxmlformats.org/presentationml/2006/main">
  <p:tag name="MH_OLD_SHAPE_ID" val="171"/>
  <p:tag name="REFSHAPE" val="105553212025432"/>
</p:tagLst>
</file>

<file path=ppt/tags/tag3329.xml><?xml version="1.0" encoding="utf-8"?>
<p:tagLst xmlns:p="http://schemas.openxmlformats.org/presentationml/2006/main">
  <p:tag name="MH_OLD_SHAPE_ID" val="172"/>
  <p:tag name="REFSHAPE" val="105553212025656"/>
</p:tagLst>
</file>

<file path=ppt/tags/tag333.xml><?xml version="1.0" encoding="utf-8"?>
<p:tagLst xmlns:p="http://schemas.openxmlformats.org/presentationml/2006/main">
  <p:tag name="MH_OLD_SHAPE_ID" val="145"/>
  <p:tag name="REFSHAPE" val="105553145311352"/>
</p:tagLst>
</file>

<file path=ppt/tags/tag3330.xml><?xml version="1.0" encoding="utf-8"?>
<p:tagLst xmlns:p="http://schemas.openxmlformats.org/presentationml/2006/main">
  <p:tag name="MH_OLD_SHAPE_ID" val="173"/>
  <p:tag name="REFSHAPE" val="105553212024984"/>
</p:tagLst>
</file>

<file path=ppt/tags/tag3331.xml><?xml version="1.0" encoding="utf-8"?>
<p:tagLst xmlns:p="http://schemas.openxmlformats.org/presentationml/2006/main">
  <p:tag name="MH_OLD_SHAPE_ID" val="174"/>
  <p:tag name="REFSHAPE" val="105553212019832"/>
</p:tagLst>
</file>

<file path=ppt/tags/tag3332.xml><?xml version="1.0" encoding="utf-8"?>
<p:tagLst xmlns:p="http://schemas.openxmlformats.org/presentationml/2006/main">
  <p:tag name="MH_OLD_SHAPE_ID" val="175"/>
  <p:tag name="REFSHAPE" val="105553212024536"/>
</p:tagLst>
</file>

<file path=ppt/tags/tag3333.xml><?xml version="1.0" encoding="utf-8"?>
<p:tagLst xmlns:p="http://schemas.openxmlformats.org/presentationml/2006/main">
  <p:tag name="MH_OLD_SHAPE_ID" val="148"/>
  <p:tag name="REFSHAPE" val="105553212014680"/>
</p:tagLst>
</file>

<file path=ppt/tags/tag3334.xml><?xml version="1.0" encoding="utf-8"?>
<p:tagLst xmlns:p="http://schemas.openxmlformats.org/presentationml/2006/main">
  <p:tag name="MH_OLD_SHAPE_ID" val="149"/>
  <p:tag name="REFSHAPE" val="105553212021176"/>
</p:tagLst>
</file>

<file path=ppt/tags/tag3335.xml><?xml version="1.0" encoding="utf-8"?>
<p:tagLst xmlns:p="http://schemas.openxmlformats.org/presentationml/2006/main">
  <p:tag name="MH_OLD_SHAPE_ID" val="150"/>
  <p:tag name="REFSHAPE" val="105553212023640"/>
</p:tagLst>
</file>

<file path=ppt/tags/tag3336.xml><?xml version="1.0" encoding="utf-8"?>
<p:tagLst xmlns:p="http://schemas.openxmlformats.org/presentationml/2006/main">
  <p:tag name="MH_OLD_SHAPE_ID" val="151"/>
  <p:tag name="REFSHAPE" val="105553212020504"/>
</p:tagLst>
</file>

<file path=ppt/tags/tag3337.xml><?xml version="1.0" encoding="utf-8"?>
<p:tagLst xmlns:p="http://schemas.openxmlformats.org/presentationml/2006/main">
  <p:tag name="MH_OLD_SHAPE_ID" val="152"/>
  <p:tag name="REFSHAPE" val="105553212024312"/>
</p:tagLst>
</file>

<file path=ppt/tags/tag3338.xml><?xml version="1.0" encoding="utf-8"?>
<p:tagLst xmlns:p="http://schemas.openxmlformats.org/presentationml/2006/main">
  <p:tag name="MH_OLD_SHAPE_ID" val="153"/>
  <p:tag name="REFSHAPE" val="105553212167288"/>
</p:tagLst>
</file>

<file path=ppt/tags/tag3339.xml><?xml version="1.0" encoding="utf-8"?>
<p:tagLst xmlns:p="http://schemas.openxmlformats.org/presentationml/2006/main">
  <p:tag name="MH_OLD_SHAPE_ID" val="154"/>
  <p:tag name="REFSHAPE" val="105553212162360"/>
</p:tagLst>
</file>

<file path=ppt/tags/tag334.xml><?xml version="1.0" encoding="utf-8"?>
<p:tagLst xmlns:p="http://schemas.openxmlformats.org/presentationml/2006/main">
  <p:tag name="MH_OLD_SHAPE_ID" val="146"/>
  <p:tag name="REFSHAPE" val="105553145311800"/>
</p:tagLst>
</file>

<file path=ppt/tags/tag3340.xml><?xml version="1.0" encoding="utf-8"?>
<p:tagLst xmlns:p="http://schemas.openxmlformats.org/presentationml/2006/main">
  <p:tag name="MH_OLD_SHAPE_ID" val="155"/>
  <p:tag name="REFSHAPE" val="105553212167064"/>
</p:tagLst>
</file>

<file path=ppt/tags/tag3341.xml><?xml version="1.0" encoding="utf-8"?>
<p:tagLst xmlns:p="http://schemas.openxmlformats.org/presentationml/2006/main">
  <p:tag name="MH_OLD_SHAPE_ID" val="156"/>
  <p:tag name="REFSHAPE" val="105553212167960"/>
</p:tagLst>
</file>

<file path=ppt/tags/tag3342.xml><?xml version="1.0" encoding="utf-8"?>
<p:tagLst xmlns:p="http://schemas.openxmlformats.org/presentationml/2006/main">
  <p:tag name="MH_OLD_SHAPE_ID" val="157"/>
  <p:tag name="REFSHAPE" val="105553212162136"/>
</p:tagLst>
</file>

<file path=ppt/tags/tag3343.xml><?xml version="1.0" encoding="utf-8"?>
<p:tagLst xmlns:p="http://schemas.openxmlformats.org/presentationml/2006/main">
  <p:tag name="MH_OLD_SHAPE_ID" val="158"/>
  <p:tag name="REFSHAPE" val="105553212163480"/>
</p:tagLst>
</file>

<file path=ppt/tags/tag3344.xml><?xml version="1.0" encoding="utf-8"?>
<p:tagLst xmlns:p="http://schemas.openxmlformats.org/presentationml/2006/main">
  <p:tag name="MH_OLD_SHAPE_ID" val="159"/>
  <p:tag name="REFSHAPE" val="105553212166840"/>
</p:tagLst>
</file>

<file path=ppt/tags/tag3345.xml><?xml version="1.0" encoding="utf-8"?>
<p:tagLst xmlns:p="http://schemas.openxmlformats.org/presentationml/2006/main">
  <p:tag name="MH_OLD_SHAPE_ID" val="125"/>
  <p:tag name="REFSHAPE" val="105553212169976"/>
</p:tagLst>
</file>

<file path=ppt/tags/tag3346.xml><?xml version="1.0" encoding="utf-8"?>
<p:tagLst xmlns:p="http://schemas.openxmlformats.org/presentationml/2006/main">
  <p:tag name="MH_OLD_SHAPE_ID" val="126"/>
  <p:tag name="REFSHAPE" val="105553212166168"/>
</p:tagLst>
</file>

<file path=ppt/tags/tag3347.xml><?xml version="1.0" encoding="utf-8"?>
<p:tagLst xmlns:p="http://schemas.openxmlformats.org/presentationml/2006/main">
  <p:tag name="MH_OLD_SHAPE_ID" val="127"/>
  <p:tag name="REFSHAPE" val="105553212178264"/>
</p:tagLst>
</file>

<file path=ppt/tags/tag3348.xml><?xml version="1.0" encoding="utf-8"?>
<p:tagLst xmlns:p="http://schemas.openxmlformats.org/presentationml/2006/main">
  <p:tag name="MH_OLD_SHAPE_ID" val="128"/>
  <p:tag name="REFSHAPE" val="105553212177816"/>
</p:tagLst>
</file>

<file path=ppt/tags/tag3349.xml><?xml version="1.0" encoding="utf-8"?>
<p:tagLst xmlns:p="http://schemas.openxmlformats.org/presentationml/2006/main">
  <p:tag name="MH_OLD_SHAPE_ID" val="129"/>
  <p:tag name="REFSHAPE" val="105553212177144"/>
</p:tagLst>
</file>

<file path=ppt/tags/tag335.xml><?xml version="1.0" encoding="utf-8"?>
<p:tagLst xmlns:p="http://schemas.openxmlformats.org/presentationml/2006/main">
  <p:tag name="MH_OLD_SHAPE_ID" val="147"/>
  <p:tag name="REFSHAPE" val="105553145312248"/>
</p:tagLst>
</file>

<file path=ppt/tags/tag3350.xml><?xml version="1.0" encoding="utf-8"?>
<p:tagLst xmlns:p="http://schemas.openxmlformats.org/presentationml/2006/main">
  <p:tag name="MH_OLD_SHAPE_ID" val="130"/>
  <p:tag name="REFSHAPE" val="105553212177368"/>
</p:tagLst>
</file>

<file path=ppt/tags/tag3351.xml><?xml version="1.0" encoding="utf-8"?>
<p:tagLst xmlns:p="http://schemas.openxmlformats.org/presentationml/2006/main">
  <p:tag name="MH_OLD_SHAPE_ID" val="131"/>
  <p:tag name="REFSHAPE" val="105553212176248"/>
</p:tagLst>
</file>

<file path=ppt/tags/tag3352.xml><?xml version="1.0" encoding="utf-8"?>
<p:tagLst xmlns:p="http://schemas.openxmlformats.org/presentationml/2006/main">
  <p:tag name="MH_OLD_SHAPE_ID" val="132"/>
  <p:tag name="REFSHAPE" val="105553212175352"/>
</p:tagLst>
</file>

<file path=ppt/tags/tag3353.xml><?xml version="1.0" encoding="utf-8"?>
<p:tagLst xmlns:p="http://schemas.openxmlformats.org/presentationml/2006/main">
  <p:tag name="MH_OLD_SHAPE_ID" val="133"/>
  <p:tag name="REFSHAPE" val="105553212176024"/>
</p:tagLst>
</file>

<file path=ppt/tags/tag3354.xml><?xml version="1.0" encoding="utf-8"?>
<p:tagLst xmlns:p="http://schemas.openxmlformats.org/presentationml/2006/main">
  <p:tag name="MH_OLD_SHAPE_ID" val="134"/>
  <p:tag name="REFSHAPE" val="105553212163928"/>
</p:tagLst>
</file>

<file path=ppt/tags/tag3355.xml><?xml version="1.0" encoding="utf-8"?>
<p:tagLst xmlns:p="http://schemas.openxmlformats.org/presentationml/2006/main">
  <p:tag name="MH_OLD_SHAPE_ID" val="135"/>
  <p:tag name="REFSHAPE" val="105553212174680"/>
</p:tagLst>
</file>

<file path=ppt/tags/tag3356.xml><?xml version="1.0" encoding="utf-8"?>
<p:tagLst xmlns:p="http://schemas.openxmlformats.org/presentationml/2006/main">
  <p:tag name="MH_OLD_SHAPE_ID" val="136"/>
  <p:tag name="REFSHAPE" val="105553212174232"/>
</p:tagLst>
</file>

<file path=ppt/tags/tag3357.xml><?xml version="1.0" encoding="utf-8"?>
<p:tagLst xmlns:p="http://schemas.openxmlformats.org/presentationml/2006/main">
  <p:tag name="MH_OLD_SHAPE_ID" val="137"/>
  <p:tag name="REFSHAPE" val="105553212173784"/>
</p:tagLst>
</file>

<file path=ppt/tags/tag3358.xml><?xml version="1.0" encoding="utf-8"?>
<p:tagLst xmlns:p="http://schemas.openxmlformats.org/presentationml/2006/main">
  <p:tag name="MH_OLD_SHAPE_ID" val="138"/>
  <p:tag name="REFSHAPE" val="105553212173336"/>
</p:tagLst>
</file>

<file path=ppt/tags/tag3359.xml><?xml version="1.0" encoding="utf-8"?>
<p:tagLst xmlns:p="http://schemas.openxmlformats.org/presentationml/2006/main">
  <p:tag name="MH_OLD_SHAPE_ID" val="139"/>
  <p:tag name="REFSHAPE" val="105553212172888"/>
</p:tagLst>
</file>

<file path=ppt/tags/tag336.xml><?xml version="1.0" encoding="utf-8"?>
<p:tagLst xmlns:p="http://schemas.openxmlformats.org/presentationml/2006/main">
  <p:tag name="MH_OLD_SHAPE_ID" val="178"/>
  <p:tag name="REFSHAPE" val="105553145312696"/>
</p:tagLst>
</file>

<file path=ppt/tags/tag3360.xml><?xml version="1.0" encoding="utf-8"?>
<p:tagLst xmlns:p="http://schemas.openxmlformats.org/presentationml/2006/main">
  <p:tag name="MH_OLD_SHAPE_ID" val="140"/>
  <p:tag name="REFSHAPE" val="105553212172216"/>
</p:tagLst>
</file>

<file path=ppt/tags/tag3361.xml><?xml version="1.0" encoding="utf-8"?>
<p:tagLst xmlns:p="http://schemas.openxmlformats.org/presentationml/2006/main">
  <p:tag name="MH_OLD_SHAPE_ID" val="141"/>
  <p:tag name="REFSHAPE" val="105553212171544"/>
</p:tagLst>
</file>

<file path=ppt/tags/tag3362.xml><?xml version="1.0" encoding="utf-8"?>
<p:tagLst xmlns:p="http://schemas.openxmlformats.org/presentationml/2006/main">
  <p:tag name="MH_OLD_SHAPE_ID" val="142"/>
  <p:tag name="REFSHAPE" val="105553212162584"/>
</p:tagLst>
</file>

<file path=ppt/tags/tag3363.xml><?xml version="1.0" encoding="utf-8"?>
<p:tagLst xmlns:p="http://schemas.openxmlformats.org/presentationml/2006/main">
  <p:tag name="MH_OLD_SHAPE_ID" val="143"/>
  <p:tag name="REFSHAPE" val="105553212163256"/>
</p:tagLst>
</file>

<file path=ppt/tags/tag3364.xml><?xml version="1.0" encoding="utf-8"?>
<p:tagLst xmlns:p="http://schemas.openxmlformats.org/presentationml/2006/main">
  <p:tag name="MH_OLD_SHAPE_ID" val="144"/>
  <p:tag name="REFSHAPE" val="105553212171992"/>
</p:tagLst>
</file>

<file path=ppt/tags/tag3365.xml><?xml version="1.0" encoding="utf-8"?>
<p:tagLst xmlns:p="http://schemas.openxmlformats.org/presentationml/2006/main">
  <p:tag name="MH_OLD_SHAPE_ID" val="145"/>
  <p:tag name="REFSHAPE" val="105553212170200"/>
</p:tagLst>
</file>

<file path=ppt/tags/tag3366.xml><?xml version="1.0" encoding="utf-8"?>
<p:tagLst xmlns:p="http://schemas.openxmlformats.org/presentationml/2006/main">
  <p:tag name="MH_OLD_SHAPE_ID" val="146"/>
  <p:tag name="REFSHAPE" val="105553212164824"/>
</p:tagLst>
</file>

<file path=ppt/tags/tag3367.xml><?xml version="1.0" encoding="utf-8"?>
<p:tagLst xmlns:p="http://schemas.openxmlformats.org/presentationml/2006/main">
  <p:tag name="MH_OLD_SHAPE_ID" val="147"/>
  <p:tag name="REFSHAPE" val="105553212165048"/>
</p:tagLst>
</file>

<file path=ppt/tags/tag3368.xml><?xml version="1.0" encoding="utf-8"?>
<p:tagLst xmlns:p="http://schemas.openxmlformats.org/presentationml/2006/main">
  <p:tag name="MH_OLD_SHAPE_ID" val="176"/>
  <p:tag name="REFSHAPE" val="105553212165944"/>
</p:tagLst>
</file>

<file path=ppt/tags/tag3369.xml><?xml version="1.0" encoding="utf-8"?>
<p:tagLst xmlns:p="http://schemas.openxmlformats.org/presentationml/2006/main">
  <p:tag name="MH_OLD_SHAPE_ID" val="178"/>
  <p:tag name="REFSHAPE" val="105553212172440"/>
</p:tagLst>
</file>

<file path=ppt/tags/tag337.xml><?xml version="1.0" encoding="utf-8"?>
<p:tagLst xmlns:p="http://schemas.openxmlformats.org/presentationml/2006/main">
  <p:tag name="MH_OLD_SHAPE_ID" val="179"/>
  <p:tag name="REFSHAPE" val="105553145312920"/>
</p:tagLst>
</file>

<file path=ppt/tags/tag3370.xml><?xml version="1.0" encoding="utf-8"?>
<p:tagLst xmlns:p="http://schemas.openxmlformats.org/presentationml/2006/main">
  <p:tag name="MH_OLD_SHAPE_ID" val="179"/>
  <p:tag name="REFSHAPE" val="105553212169080"/>
</p:tagLst>
</file>

<file path=ppt/tags/tag3371.xml><?xml version="1.0" encoding="utf-8"?>
<p:tagLst xmlns:p="http://schemas.openxmlformats.org/presentationml/2006/main">
  <p:tag name="MH_OLD_SHAPE_ID" val="61"/>
  <p:tag name="REFSHAPE" val="105553212163704"/>
</p:tagLst>
</file>

<file path=ppt/tags/tag3372.xml><?xml version="1.0" encoding="utf-8"?>
<p:tagLst xmlns:p="http://schemas.openxmlformats.org/presentationml/2006/main">
  <p:tag name="MH_OLD_SHAPE_ID" val="63"/>
  <p:tag name="REFSHAPE" val="105553212169752"/>
</p:tagLst>
</file>

<file path=ppt/tags/tag3373.xml><?xml version="1.0" encoding="utf-8"?>
<p:tagLst xmlns:p="http://schemas.openxmlformats.org/presentationml/2006/main">
  <p:tag name="MH_OLD_SHAPE_ID" val="2"/>
  <p:tag name="REFSHAPE" val="105553212168856"/>
</p:tagLst>
</file>

<file path=ppt/tags/tag3374.xml><?xml version="1.0" encoding="utf-8"?>
<p:tagLst xmlns:p="http://schemas.openxmlformats.org/presentationml/2006/main">
  <p:tag name="MH_OLD_SHAPE_ID" val="160"/>
  <p:tag name="REFSHAPE" val="105553212168632"/>
</p:tagLst>
</file>

<file path=ppt/tags/tag3375.xml><?xml version="1.0" encoding="utf-8"?>
<p:tagLst xmlns:p="http://schemas.openxmlformats.org/presentationml/2006/main">
  <p:tag name="MH_OLD_SHAPE_ID" val="161"/>
  <p:tag name="REFSHAPE" val="105553212168408"/>
</p:tagLst>
</file>

<file path=ppt/tags/tag3376.xml><?xml version="1.0" encoding="utf-8"?>
<p:tagLst xmlns:p="http://schemas.openxmlformats.org/presentationml/2006/main">
  <p:tag name="MH_OLD_SHAPE_ID" val="162"/>
  <p:tag name="REFSHAPE" val="105553212146648"/>
</p:tagLst>
</file>

<file path=ppt/tags/tag3377.xml><?xml version="1.0" encoding="utf-8"?>
<p:tagLst xmlns:p="http://schemas.openxmlformats.org/presentationml/2006/main">
  <p:tag name="MH_OLD_SHAPE_ID" val="163"/>
  <p:tag name="REFSHAPE" val="105553212151576"/>
</p:tagLst>
</file>

<file path=ppt/tags/tag3378.xml><?xml version="1.0" encoding="utf-8"?>
<p:tagLst xmlns:p="http://schemas.openxmlformats.org/presentationml/2006/main">
  <p:tag name="MH_OLD_SHAPE_ID" val="164"/>
  <p:tag name="REFSHAPE" val="105553212145976"/>
</p:tagLst>
</file>

<file path=ppt/tags/tag3379.xml><?xml version="1.0" encoding="utf-8"?>
<p:tagLst xmlns:p="http://schemas.openxmlformats.org/presentationml/2006/main">
  <p:tag name="MH_OLD_SHAPE_ID" val="165"/>
  <p:tag name="REFSHAPE" val="105553212156280"/>
</p:tagLst>
</file>

<file path=ppt/tags/tag338.xml><?xml version="1.0" encoding="utf-8"?>
<p:tagLst xmlns:p="http://schemas.openxmlformats.org/presentationml/2006/main">
  <p:tag name="MH_OLD_SHAPE_ID" val="61"/>
  <p:tag name="REFSHAPE" val="105553145313144"/>
</p:tagLst>
</file>

<file path=ppt/tags/tag3380.xml><?xml version="1.0" encoding="utf-8"?>
<p:tagLst xmlns:p="http://schemas.openxmlformats.org/presentationml/2006/main">
  <p:tag name="MH_OLD_SHAPE_ID" val="166"/>
  <p:tag name="REFSHAPE" val="105553212153368"/>
</p:tagLst>
</file>

<file path=ppt/tags/tag3381.xml><?xml version="1.0" encoding="utf-8"?>
<p:tagLst xmlns:p="http://schemas.openxmlformats.org/presentationml/2006/main">
  <p:tag name="MH_OLD_SHAPE_ID" val="167"/>
  <p:tag name="REFSHAPE" val="105553212150456"/>
</p:tagLst>
</file>

<file path=ppt/tags/tag3382.xml><?xml version="1.0" encoding="utf-8"?>
<p:tagLst xmlns:p="http://schemas.openxmlformats.org/presentationml/2006/main">
  <p:tag name="MH_OLD_SHAPE_ID" val="168"/>
  <p:tag name="REFSHAPE" val="105553212147544"/>
</p:tagLst>
</file>

<file path=ppt/tags/tag3383.xml><?xml version="1.0" encoding="utf-8"?>
<p:tagLst xmlns:p="http://schemas.openxmlformats.org/presentationml/2006/main">
  <p:tag name="MH_OLD_SHAPE_ID" val="169"/>
  <p:tag name="REFSHAPE" val="105553212147096"/>
</p:tagLst>
</file>

<file path=ppt/tags/tag3384.xml><?xml version="1.0" encoding="utf-8"?>
<p:tagLst xmlns:p="http://schemas.openxmlformats.org/presentationml/2006/main">
  <p:tag name="MH_OLD_SHAPE_ID" val="170"/>
  <p:tag name="REFSHAPE" val="105553212150232"/>
</p:tagLst>
</file>

<file path=ppt/tags/tag3385.xml><?xml version="1.0" encoding="utf-8"?>
<p:tagLst xmlns:p="http://schemas.openxmlformats.org/presentationml/2006/main">
  <p:tag name="MH_OLD_SHAPE_ID" val="171"/>
  <p:tag name="REFSHAPE" val="105553212153144"/>
</p:tagLst>
</file>

<file path=ppt/tags/tag3386.xml><?xml version="1.0" encoding="utf-8"?>
<p:tagLst xmlns:p="http://schemas.openxmlformats.org/presentationml/2006/main">
  <p:tag name="MH_OLD_SHAPE_ID" val="172"/>
  <p:tag name="REFSHAPE" val="105553212158520"/>
</p:tagLst>
</file>

<file path=ppt/tags/tag3387.xml><?xml version="1.0" encoding="utf-8"?>
<p:tagLst xmlns:p="http://schemas.openxmlformats.org/presentationml/2006/main">
  <p:tag name="MH_OLD_SHAPE_ID" val="173"/>
  <p:tag name="REFSHAPE" val="105553212158296"/>
</p:tagLst>
</file>

<file path=ppt/tags/tag3388.xml><?xml version="1.0" encoding="utf-8"?>
<p:tagLst xmlns:p="http://schemas.openxmlformats.org/presentationml/2006/main">
  <p:tag name="MH_OLD_SHAPE_ID" val="174"/>
  <p:tag name="REFSHAPE" val="105553212152248"/>
</p:tagLst>
</file>

<file path=ppt/tags/tag3389.xml><?xml version="1.0" encoding="utf-8"?>
<p:tagLst xmlns:p="http://schemas.openxmlformats.org/presentationml/2006/main">
  <p:tag name="MH_OLD_SHAPE_ID" val="175"/>
  <p:tag name="REFSHAPE" val="105553212160984"/>
</p:tagLst>
</file>

<file path=ppt/tags/tag339.xml><?xml version="1.0" encoding="utf-8"?>
<p:tagLst xmlns:p="http://schemas.openxmlformats.org/presentationml/2006/main">
  <p:tag name="MH_OLD_SHAPE_ID" val="63"/>
  <p:tag name="REFSHAPE" val="105553145313368"/>
</p:tagLst>
</file>

<file path=ppt/tags/tag3390.xml><?xml version="1.0" encoding="utf-8"?>
<p:tagLst xmlns:p="http://schemas.openxmlformats.org/presentationml/2006/main">
  <p:tag name="MH_OLD_SHAPE_ID" val="148"/>
  <p:tag name="REFSHAPE" val="105553212155832"/>
</p:tagLst>
</file>

<file path=ppt/tags/tag3391.xml><?xml version="1.0" encoding="utf-8"?>
<p:tagLst xmlns:p="http://schemas.openxmlformats.org/presentationml/2006/main">
  <p:tag name="MH_OLD_SHAPE_ID" val="149"/>
  <p:tag name="REFSHAPE" val="105553212149336"/>
</p:tagLst>
</file>

<file path=ppt/tags/tag3392.xml><?xml version="1.0" encoding="utf-8"?>
<p:tagLst xmlns:p="http://schemas.openxmlformats.org/presentationml/2006/main">
  <p:tag name="MH_OLD_SHAPE_ID" val="150"/>
  <p:tag name="REFSHAPE" val="105553212158072"/>
</p:tagLst>
</file>

<file path=ppt/tags/tag3393.xml><?xml version="1.0" encoding="utf-8"?>
<p:tagLst xmlns:p="http://schemas.openxmlformats.org/presentationml/2006/main">
  <p:tag name="MH_OLD_SHAPE_ID" val="151"/>
  <p:tag name="REFSHAPE" val="105553212152920"/>
</p:tagLst>
</file>

<file path=ppt/tags/tag3394.xml><?xml version="1.0" encoding="utf-8"?>
<p:tagLst xmlns:p="http://schemas.openxmlformats.org/presentationml/2006/main">
  <p:tag name="MH_OLD_SHAPE_ID" val="152"/>
  <p:tag name="REFSHAPE" val="105553212154712"/>
</p:tagLst>
</file>

<file path=ppt/tags/tag3395.xml><?xml version="1.0" encoding="utf-8"?>
<p:tagLst xmlns:p="http://schemas.openxmlformats.org/presentationml/2006/main">
  <p:tag name="MH_OLD_SHAPE_ID" val="153"/>
  <p:tag name="REFSHAPE" val="105553212151352"/>
</p:tagLst>
</file>

<file path=ppt/tags/tag3396.xml><?xml version="1.0" encoding="utf-8"?>
<p:tagLst xmlns:p="http://schemas.openxmlformats.org/presentationml/2006/main">
  <p:tag name="MH_OLD_SHAPE_ID" val="154"/>
  <p:tag name="REFSHAPE" val="105553212148664"/>
</p:tagLst>
</file>

<file path=ppt/tags/tag3397.xml><?xml version="1.0" encoding="utf-8"?>
<p:tagLst xmlns:p="http://schemas.openxmlformats.org/presentationml/2006/main">
  <p:tag name="MH_OLD_SHAPE_ID" val="155"/>
  <p:tag name="REFSHAPE" val="105553212148888"/>
</p:tagLst>
</file>

<file path=ppt/tags/tag3398.xml><?xml version="1.0" encoding="utf-8"?>
<p:tagLst xmlns:p="http://schemas.openxmlformats.org/presentationml/2006/main">
  <p:tag name="MH_OLD_SHAPE_ID" val="156"/>
  <p:tag name="REFSHAPE" val="105553212160760"/>
</p:tagLst>
</file>

<file path=ppt/tags/tag3399.xml><?xml version="1.0" encoding="utf-8"?>
<p:tagLst xmlns:p="http://schemas.openxmlformats.org/presentationml/2006/main">
  <p:tag name="MH_OLD_SHAPE_ID" val="157"/>
  <p:tag name="REFSHAPE" val="105553212157848"/>
</p:tagLst>
</file>

<file path=ppt/tags/tag34.xml><?xml version="1.0" encoding="utf-8"?>
<p:tagLst xmlns:p="http://schemas.openxmlformats.org/presentationml/2006/main">
  <p:tag name="MH_OLD_SHAPE_ID" val="9"/>
  <p:tag name="REFSHAPE" val="105553144685624"/>
</p:tagLst>
</file>

<file path=ppt/tags/tag340.xml><?xml version="1.0" encoding="utf-8"?>
<p:tagLst xmlns:p="http://schemas.openxmlformats.org/presentationml/2006/main">
  <p:tag name="MH_OLD_SHAPE_ID" val="3"/>
  <p:tag name="REFSHAPE" val="105553145313592"/>
</p:tagLst>
</file>

<file path=ppt/tags/tag3400.xml><?xml version="1.0" encoding="utf-8"?>
<p:tagLst xmlns:p="http://schemas.openxmlformats.org/presentationml/2006/main">
  <p:tag name="MH_OLD_SHAPE_ID" val="158"/>
  <p:tag name="REFSHAPE" val="105553212161880"/>
</p:tagLst>
</file>

<file path=ppt/tags/tag3401.xml><?xml version="1.0" encoding="utf-8"?>
<p:tagLst xmlns:p="http://schemas.openxmlformats.org/presentationml/2006/main">
  <p:tag name="MH_OLD_SHAPE_ID" val="159"/>
  <p:tag name="REFSHAPE" val="105553212146200"/>
</p:tagLst>
</file>

<file path=ppt/tags/tag3402.xml><?xml version="1.0" encoding="utf-8"?>
<p:tagLst xmlns:p="http://schemas.openxmlformats.org/presentationml/2006/main">
  <p:tag name="MH_OLD_SHAPE_ID" val="125"/>
  <p:tag name="REFSHAPE" val="105553212158744"/>
</p:tagLst>
</file>

<file path=ppt/tags/tag3403.xml><?xml version="1.0" encoding="utf-8"?>
<p:tagLst xmlns:p="http://schemas.openxmlformats.org/presentationml/2006/main">
  <p:tag name="MH_OLD_SHAPE_ID" val="126"/>
  <p:tag name="REFSHAPE" val="105553212159416"/>
</p:tagLst>
</file>

<file path=ppt/tags/tag3404.xml><?xml version="1.0" encoding="utf-8"?>
<p:tagLst xmlns:p="http://schemas.openxmlformats.org/presentationml/2006/main">
  <p:tag name="MH_OLD_SHAPE_ID" val="127"/>
  <p:tag name="REFSHAPE" val="105553212159640"/>
</p:tagLst>
</file>

<file path=ppt/tags/tag3405.xml><?xml version="1.0" encoding="utf-8"?>
<p:tagLst xmlns:p="http://schemas.openxmlformats.org/presentationml/2006/main">
  <p:tag name="MH_OLD_SHAPE_ID" val="128"/>
  <p:tag name="REFSHAPE" val="105553212147320"/>
</p:tagLst>
</file>

<file path=ppt/tags/tag3406.xml><?xml version="1.0" encoding="utf-8"?>
<p:tagLst xmlns:p="http://schemas.openxmlformats.org/presentationml/2006/main">
  <p:tag name="MH_OLD_SHAPE_ID" val="129"/>
  <p:tag name="REFSHAPE" val="105553212156952"/>
</p:tagLst>
</file>

<file path=ppt/tags/tag3407.xml><?xml version="1.0" encoding="utf-8"?>
<p:tagLst xmlns:p="http://schemas.openxmlformats.org/presentationml/2006/main">
  <p:tag name="MH_OLD_SHAPE_ID" val="130"/>
  <p:tag name="REFSHAPE" val="105553212161432"/>
</p:tagLst>
</file>

<file path=ppt/tags/tag3408.xml><?xml version="1.0" encoding="utf-8"?>
<p:tagLst xmlns:p="http://schemas.openxmlformats.org/presentationml/2006/main">
  <p:tag name="MH_OLD_SHAPE_ID" val="131"/>
  <p:tag name="REFSHAPE" val="105553212152472"/>
</p:tagLst>
</file>

<file path=ppt/tags/tag3409.xml><?xml version="1.0" encoding="utf-8"?>
<p:tagLst xmlns:p="http://schemas.openxmlformats.org/presentationml/2006/main">
  <p:tag name="MH_OLD_SHAPE_ID" val="132"/>
  <p:tag name="REFSHAPE" val="105553212150904"/>
</p:tagLst>
</file>

<file path=ppt/tags/tag341.xml><?xml version="1.0" encoding="utf-8"?>
<p:tagLst xmlns:p="http://schemas.openxmlformats.org/presentationml/2006/main">
  <p:tag name="MH_OLD_SHAPE_ID" val="64"/>
  <p:tag name="REFSHAPE" val="105553145313816"/>
</p:tagLst>
</file>

<file path=ppt/tags/tag3410.xml><?xml version="1.0" encoding="utf-8"?>
<p:tagLst xmlns:p="http://schemas.openxmlformats.org/presentationml/2006/main">
  <p:tag name="MH_OLD_SHAPE_ID" val="133"/>
  <p:tag name="REFSHAPE" val="105553212154040"/>
</p:tagLst>
</file>

<file path=ppt/tags/tag3411.xml><?xml version="1.0" encoding="utf-8"?>
<p:tagLst xmlns:p="http://schemas.openxmlformats.org/presentationml/2006/main">
  <p:tag name="MH_OLD_SHAPE_ID" val="134"/>
  <p:tag name="REFSHAPE" val="105553212194904"/>
</p:tagLst>
</file>

<file path=ppt/tags/tag3412.xml><?xml version="1.0" encoding="utf-8"?>
<p:tagLst xmlns:p="http://schemas.openxmlformats.org/presentationml/2006/main">
  <p:tag name="MH_OLD_SHAPE_ID" val="135"/>
  <p:tag name="REFSHAPE" val="105553212195352"/>
</p:tagLst>
</file>

<file path=ppt/tags/tag3413.xml><?xml version="1.0" encoding="utf-8"?>
<p:tagLst xmlns:p="http://schemas.openxmlformats.org/presentationml/2006/main">
  <p:tag name="MH_OLD_SHAPE_ID" val="136"/>
  <p:tag name="REFSHAPE" val="105553212195800"/>
</p:tagLst>
</file>

<file path=ppt/tags/tag3414.xml><?xml version="1.0" encoding="utf-8"?>
<p:tagLst xmlns:p="http://schemas.openxmlformats.org/presentationml/2006/main">
  <p:tag name="MH_OLD_SHAPE_ID" val="137"/>
  <p:tag name="REFSHAPE" val="105553212196248"/>
</p:tagLst>
</file>

<file path=ppt/tags/tag3415.xml><?xml version="1.0" encoding="utf-8"?>
<p:tagLst xmlns:p="http://schemas.openxmlformats.org/presentationml/2006/main">
  <p:tag name="MH_OLD_SHAPE_ID" val="138"/>
  <p:tag name="REFSHAPE" val="105553212196696"/>
</p:tagLst>
</file>

<file path=ppt/tags/tag3416.xml><?xml version="1.0" encoding="utf-8"?>
<p:tagLst xmlns:p="http://schemas.openxmlformats.org/presentationml/2006/main">
  <p:tag name="MH_OLD_SHAPE_ID" val="139"/>
  <p:tag name="REFSHAPE" val="105553212197144"/>
</p:tagLst>
</file>

<file path=ppt/tags/tag3417.xml><?xml version="1.0" encoding="utf-8"?>
<p:tagLst xmlns:p="http://schemas.openxmlformats.org/presentationml/2006/main">
  <p:tag name="MH_OLD_SHAPE_ID" val="140"/>
  <p:tag name="REFSHAPE" val="105553212197592"/>
</p:tagLst>
</file>

<file path=ppt/tags/tag3418.xml><?xml version="1.0" encoding="utf-8"?>
<p:tagLst xmlns:p="http://schemas.openxmlformats.org/presentationml/2006/main">
  <p:tag name="MH_OLD_SHAPE_ID" val="141"/>
  <p:tag name="REFSHAPE" val="105553212198040"/>
</p:tagLst>
</file>

<file path=ppt/tags/tag3419.xml><?xml version="1.0" encoding="utf-8"?>
<p:tagLst xmlns:p="http://schemas.openxmlformats.org/presentationml/2006/main">
  <p:tag name="MH_OLD_SHAPE_ID" val="142"/>
  <p:tag name="REFSHAPE" val="105553212198488"/>
</p:tagLst>
</file>

<file path=ppt/tags/tag342.xml><?xml version="1.0" encoding="utf-8"?>
<p:tagLst xmlns:p="http://schemas.openxmlformats.org/presentationml/2006/main">
  <p:tag name="MH_OLD_SHAPE_ID" val="68"/>
  <p:tag name="REFSHAPE" val="105553145314040"/>
</p:tagLst>
</file>

<file path=ppt/tags/tag3420.xml><?xml version="1.0" encoding="utf-8"?>
<p:tagLst xmlns:p="http://schemas.openxmlformats.org/presentationml/2006/main">
  <p:tag name="MH_OLD_SHAPE_ID" val="143"/>
  <p:tag name="REFSHAPE" val="105553212198936"/>
</p:tagLst>
</file>

<file path=ppt/tags/tag3421.xml><?xml version="1.0" encoding="utf-8"?>
<p:tagLst xmlns:p="http://schemas.openxmlformats.org/presentationml/2006/main">
  <p:tag name="MH_OLD_SHAPE_ID" val="144"/>
  <p:tag name="REFSHAPE" val="105553212199384"/>
</p:tagLst>
</file>

<file path=ppt/tags/tag3422.xml><?xml version="1.0" encoding="utf-8"?>
<p:tagLst xmlns:p="http://schemas.openxmlformats.org/presentationml/2006/main">
  <p:tag name="MH_OLD_SHAPE_ID" val="145"/>
  <p:tag name="REFSHAPE" val="105553212199832"/>
</p:tagLst>
</file>

<file path=ppt/tags/tag3423.xml><?xml version="1.0" encoding="utf-8"?>
<p:tagLst xmlns:p="http://schemas.openxmlformats.org/presentationml/2006/main">
  <p:tag name="MH_OLD_SHAPE_ID" val="146"/>
  <p:tag name="REFSHAPE" val="105553212200280"/>
</p:tagLst>
</file>

<file path=ppt/tags/tag3424.xml><?xml version="1.0" encoding="utf-8"?>
<p:tagLst xmlns:p="http://schemas.openxmlformats.org/presentationml/2006/main">
  <p:tag name="MH_OLD_SHAPE_ID" val="147"/>
  <p:tag name="REFSHAPE" val="105553212200728"/>
</p:tagLst>
</file>

<file path=ppt/tags/tag3425.xml><?xml version="1.0" encoding="utf-8"?>
<p:tagLst xmlns:p="http://schemas.openxmlformats.org/presentationml/2006/main">
  <p:tag name="MH_OLD_SHAPE_ID" val="178"/>
  <p:tag name="REFSHAPE" val="105553212201176"/>
</p:tagLst>
</file>

<file path=ppt/tags/tag3426.xml><?xml version="1.0" encoding="utf-8"?>
<p:tagLst xmlns:p="http://schemas.openxmlformats.org/presentationml/2006/main">
  <p:tag name="MH_OLD_SHAPE_ID" val="179"/>
  <p:tag name="REFSHAPE" val="105553212201400"/>
</p:tagLst>
</file>

<file path=ppt/tags/tag3427.xml><?xml version="1.0" encoding="utf-8"?>
<p:tagLst xmlns:p="http://schemas.openxmlformats.org/presentationml/2006/main">
  <p:tag name="MH_OLD_SHAPE_ID" val="61"/>
  <p:tag name="REFSHAPE" val="105553212201624"/>
</p:tagLst>
</file>

<file path=ppt/tags/tag3428.xml><?xml version="1.0" encoding="utf-8"?>
<p:tagLst xmlns:p="http://schemas.openxmlformats.org/presentationml/2006/main">
  <p:tag name="MH_OLD_SHAPE_ID" val="63"/>
  <p:tag name="REFSHAPE" val="105553212201848"/>
</p:tagLst>
</file>

<file path=ppt/tags/tag3429.xml><?xml version="1.0" encoding="utf-8"?>
<p:tagLst xmlns:p="http://schemas.openxmlformats.org/presentationml/2006/main">
  <p:tag name="MH_OLD_SHAPE_ID" val="3"/>
  <p:tag name="REFSHAPE" val="105553212202072"/>
</p:tagLst>
</file>

<file path=ppt/tags/tag343.xml><?xml version="1.0" encoding="utf-8"?>
<p:tagLst xmlns:p="http://schemas.openxmlformats.org/presentationml/2006/main">
  <p:tag name="MH_OLD_SHAPE_ID" val="69"/>
  <p:tag name="REFSHAPE" val="105553145314488"/>
</p:tagLst>
</file>

<file path=ppt/tags/tag3430.xml><?xml version="1.0" encoding="utf-8"?>
<p:tagLst xmlns:p="http://schemas.openxmlformats.org/presentationml/2006/main">
  <p:tag name="MH_OLD_SHAPE_ID" val="64"/>
  <p:tag name="REFSHAPE" val="105553212202296"/>
</p:tagLst>
</file>

<file path=ppt/tags/tag3431.xml><?xml version="1.0" encoding="utf-8"?>
<p:tagLst xmlns:p="http://schemas.openxmlformats.org/presentationml/2006/main">
  <p:tag name="MH_OLD_SHAPE_ID" val="66"/>
  <p:tag name="REFSHAPE" val="105553212202520"/>
</p:tagLst>
</file>

<file path=ppt/tags/tag3432.xml><?xml version="1.0" encoding="utf-8"?>
<p:tagLst xmlns:p="http://schemas.openxmlformats.org/presentationml/2006/main">
  <p:tag name="MH_OLD_SHAPE_ID" val="160"/>
  <p:tag name="REFSHAPE" val="105553212202968"/>
</p:tagLst>
</file>

<file path=ppt/tags/tag3433.xml><?xml version="1.0" encoding="utf-8"?>
<p:tagLst xmlns:p="http://schemas.openxmlformats.org/presentationml/2006/main">
  <p:tag name="MH_OLD_SHAPE_ID" val="161"/>
  <p:tag name="REFSHAPE" val="105553212203416"/>
</p:tagLst>
</file>

<file path=ppt/tags/tag3434.xml><?xml version="1.0" encoding="utf-8"?>
<p:tagLst xmlns:p="http://schemas.openxmlformats.org/presentationml/2006/main">
  <p:tag name="MH_OLD_SHAPE_ID" val="162"/>
  <p:tag name="REFSHAPE" val="105553212203864"/>
</p:tagLst>
</file>

<file path=ppt/tags/tag3435.xml><?xml version="1.0" encoding="utf-8"?>
<p:tagLst xmlns:p="http://schemas.openxmlformats.org/presentationml/2006/main">
  <p:tag name="MH_OLD_SHAPE_ID" val="163"/>
  <p:tag name="REFSHAPE" val="105553212204312"/>
</p:tagLst>
</file>

<file path=ppt/tags/tag3436.xml><?xml version="1.0" encoding="utf-8"?>
<p:tagLst xmlns:p="http://schemas.openxmlformats.org/presentationml/2006/main">
  <p:tag name="MH_OLD_SHAPE_ID" val="164"/>
  <p:tag name="REFSHAPE" val="105553212204760"/>
</p:tagLst>
</file>

<file path=ppt/tags/tag3437.xml><?xml version="1.0" encoding="utf-8"?>
<p:tagLst xmlns:p="http://schemas.openxmlformats.org/presentationml/2006/main">
  <p:tag name="MH_OLD_SHAPE_ID" val="165"/>
  <p:tag name="REFSHAPE" val="105553212205208"/>
</p:tagLst>
</file>

<file path=ppt/tags/tag3438.xml><?xml version="1.0" encoding="utf-8"?>
<p:tagLst xmlns:p="http://schemas.openxmlformats.org/presentationml/2006/main">
  <p:tag name="MH_OLD_SHAPE_ID" val="166"/>
  <p:tag name="REFSHAPE" val="105553212205656"/>
</p:tagLst>
</file>

<file path=ppt/tags/tag3439.xml><?xml version="1.0" encoding="utf-8"?>
<p:tagLst xmlns:p="http://schemas.openxmlformats.org/presentationml/2006/main">
  <p:tag name="MH_OLD_SHAPE_ID" val="167"/>
  <p:tag name="REFSHAPE" val="105553212206104"/>
</p:tagLst>
</file>

<file path=ppt/tags/tag344.xml><?xml version="1.0" encoding="utf-8"?>
<p:tagLst xmlns:p="http://schemas.openxmlformats.org/presentationml/2006/main">
  <p:tag name="MH_OLD_SHAPE_ID" val="70"/>
  <p:tag name="REFSHAPE" val="105553145314936"/>
</p:tagLst>
</file>

<file path=ppt/tags/tag3440.xml><?xml version="1.0" encoding="utf-8"?>
<p:tagLst xmlns:p="http://schemas.openxmlformats.org/presentationml/2006/main">
  <p:tag name="MH_OLD_SHAPE_ID" val="168"/>
  <p:tag name="REFSHAPE" val="105553212206552"/>
</p:tagLst>
</file>

<file path=ppt/tags/tag3441.xml><?xml version="1.0" encoding="utf-8"?>
<p:tagLst xmlns:p="http://schemas.openxmlformats.org/presentationml/2006/main">
  <p:tag name="MH_OLD_SHAPE_ID" val="169"/>
  <p:tag name="REFSHAPE" val="105553212207000"/>
</p:tagLst>
</file>

<file path=ppt/tags/tag3442.xml><?xml version="1.0" encoding="utf-8"?>
<p:tagLst xmlns:p="http://schemas.openxmlformats.org/presentationml/2006/main">
  <p:tag name="MH_OLD_SHAPE_ID" val="170"/>
  <p:tag name="REFSHAPE" val="105553212207448"/>
</p:tagLst>
</file>

<file path=ppt/tags/tag3443.xml><?xml version="1.0" encoding="utf-8"?>
<p:tagLst xmlns:p="http://schemas.openxmlformats.org/presentationml/2006/main">
  <p:tag name="MH_OLD_SHAPE_ID" val="171"/>
  <p:tag name="REFSHAPE" val="105553212207896"/>
</p:tagLst>
</file>

<file path=ppt/tags/tag3444.xml><?xml version="1.0" encoding="utf-8"?>
<p:tagLst xmlns:p="http://schemas.openxmlformats.org/presentationml/2006/main">
  <p:tag name="MH_OLD_SHAPE_ID" val="172"/>
  <p:tag name="REFSHAPE" val="105553212208344"/>
</p:tagLst>
</file>

<file path=ppt/tags/tag3445.xml><?xml version="1.0" encoding="utf-8"?>
<p:tagLst xmlns:p="http://schemas.openxmlformats.org/presentationml/2006/main">
  <p:tag name="MH_OLD_SHAPE_ID" val="173"/>
  <p:tag name="REFSHAPE" val="105553212208792"/>
</p:tagLst>
</file>

<file path=ppt/tags/tag3446.xml><?xml version="1.0" encoding="utf-8"?>
<p:tagLst xmlns:p="http://schemas.openxmlformats.org/presentationml/2006/main">
  <p:tag name="MH_OLD_SHAPE_ID" val="174"/>
  <p:tag name="REFSHAPE" val="105553212209240"/>
</p:tagLst>
</file>

<file path=ppt/tags/tag3447.xml><?xml version="1.0" encoding="utf-8"?>
<p:tagLst xmlns:p="http://schemas.openxmlformats.org/presentationml/2006/main">
  <p:tag name="MH_OLD_SHAPE_ID" val="175"/>
  <p:tag name="REFSHAPE" val="105553212209688"/>
</p:tagLst>
</file>

<file path=ppt/tags/tag3448.xml><?xml version="1.0" encoding="utf-8"?>
<p:tagLst xmlns:p="http://schemas.openxmlformats.org/presentationml/2006/main">
  <p:tag name="MH_OLD_SHAPE_ID" val="148"/>
  <p:tag name="REFSHAPE" val="105553212210136"/>
</p:tagLst>
</file>

<file path=ppt/tags/tag3449.xml><?xml version="1.0" encoding="utf-8"?>
<p:tagLst xmlns:p="http://schemas.openxmlformats.org/presentationml/2006/main">
  <p:tag name="MH_OLD_SHAPE_ID" val="149"/>
  <p:tag name="REFSHAPE" val="105553212210584"/>
</p:tagLst>
</file>

<file path=ppt/tags/tag345.xml><?xml version="1.0" encoding="utf-8"?>
<p:tagLst xmlns:p="http://schemas.openxmlformats.org/presentationml/2006/main">
  <p:tag name="MH_OLD_SHAPE_ID" val="72"/>
  <p:tag name="REFSHAPE" val="105553145315416"/>
</p:tagLst>
</file>

<file path=ppt/tags/tag3450.xml><?xml version="1.0" encoding="utf-8"?>
<p:tagLst xmlns:p="http://schemas.openxmlformats.org/presentationml/2006/main">
  <p:tag name="MH_OLD_SHAPE_ID" val="150"/>
  <p:tag name="REFSHAPE" val="105553212211032"/>
</p:tagLst>
</file>

<file path=ppt/tags/tag3451.xml><?xml version="1.0" encoding="utf-8"?>
<p:tagLst xmlns:p="http://schemas.openxmlformats.org/presentationml/2006/main">
  <p:tag name="MH_OLD_SHAPE_ID" val="151"/>
  <p:tag name="REFSHAPE" val="105553212080440"/>
</p:tagLst>
</file>

<file path=ppt/tags/tag3452.xml><?xml version="1.0" encoding="utf-8"?>
<p:tagLst xmlns:p="http://schemas.openxmlformats.org/presentationml/2006/main">
  <p:tag name="MH_OLD_SHAPE_ID" val="152"/>
  <p:tag name="REFSHAPE" val="105553212080888"/>
</p:tagLst>
</file>

<file path=ppt/tags/tag3453.xml><?xml version="1.0" encoding="utf-8"?>
<p:tagLst xmlns:p="http://schemas.openxmlformats.org/presentationml/2006/main">
  <p:tag name="MH_OLD_SHAPE_ID" val="153"/>
  <p:tag name="REFSHAPE" val="105553212081336"/>
</p:tagLst>
</file>

<file path=ppt/tags/tag3454.xml><?xml version="1.0" encoding="utf-8"?>
<p:tagLst xmlns:p="http://schemas.openxmlformats.org/presentationml/2006/main">
  <p:tag name="MH_OLD_SHAPE_ID" val="154"/>
  <p:tag name="REFSHAPE" val="105553212081784"/>
</p:tagLst>
</file>

<file path=ppt/tags/tag3455.xml><?xml version="1.0" encoding="utf-8"?>
<p:tagLst xmlns:p="http://schemas.openxmlformats.org/presentationml/2006/main">
  <p:tag name="MH_OLD_SHAPE_ID" val="155"/>
  <p:tag name="REFSHAPE" val="105553212082232"/>
</p:tagLst>
</file>

<file path=ppt/tags/tag3456.xml><?xml version="1.0" encoding="utf-8"?>
<p:tagLst xmlns:p="http://schemas.openxmlformats.org/presentationml/2006/main">
  <p:tag name="MH_OLD_SHAPE_ID" val="156"/>
  <p:tag name="REFSHAPE" val="105553212082680"/>
</p:tagLst>
</file>

<file path=ppt/tags/tag3457.xml><?xml version="1.0" encoding="utf-8"?>
<p:tagLst xmlns:p="http://schemas.openxmlformats.org/presentationml/2006/main">
  <p:tag name="MH_OLD_SHAPE_ID" val="157"/>
  <p:tag name="REFSHAPE" val="105553212083128"/>
</p:tagLst>
</file>

<file path=ppt/tags/tag3458.xml><?xml version="1.0" encoding="utf-8"?>
<p:tagLst xmlns:p="http://schemas.openxmlformats.org/presentationml/2006/main">
  <p:tag name="MH_OLD_SHAPE_ID" val="158"/>
  <p:tag name="REFSHAPE" val="105553212083576"/>
</p:tagLst>
</file>

<file path=ppt/tags/tag3459.xml><?xml version="1.0" encoding="utf-8"?>
<p:tagLst xmlns:p="http://schemas.openxmlformats.org/presentationml/2006/main">
  <p:tag name="MH_OLD_SHAPE_ID" val="159"/>
  <p:tag name="REFSHAPE" val="105553212084024"/>
</p:tagLst>
</file>

<file path=ppt/tags/tag346.xml><?xml version="1.0" encoding="utf-8"?>
<p:tagLst xmlns:p="http://schemas.openxmlformats.org/presentationml/2006/main">
  <p:tag name="MH_OLD_SHAPE_ID" val="73"/>
  <p:tag name="REFSHAPE" val="105553145315864"/>
</p:tagLst>
</file>

<file path=ppt/tags/tag3460.xml><?xml version="1.0" encoding="utf-8"?>
<p:tagLst xmlns:p="http://schemas.openxmlformats.org/presentationml/2006/main">
  <p:tag name="MH_OLD_SHAPE_ID" val="125"/>
  <p:tag name="REFSHAPE" val="105553212084472"/>
</p:tagLst>
</file>

<file path=ppt/tags/tag3461.xml><?xml version="1.0" encoding="utf-8"?>
<p:tagLst xmlns:p="http://schemas.openxmlformats.org/presentationml/2006/main">
  <p:tag name="MH_OLD_SHAPE_ID" val="126"/>
  <p:tag name="REFSHAPE" val="105553212084920"/>
</p:tagLst>
</file>

<file path=ppt/tags/tag3462.xml><?xml version="1.0" encoding="utf-8"?>
<p:tagLst xmlns:p="http://schemas.openxmlformats.org/presentationml/2006/main">
  <p:tag name="MH_OLD_SHAPE_ID" val="127"/>
  <p:tag name="REFSHAPE" val="105553212085368"/>
</p:tagLst>
</file>

<file path=ppt/tags/tag3463.xml><?xml version="1.0" encoding="utf-8"?>
<p:tagLst xmlns:p="http://schemas.openxmlformats.org/presentationml/2006/main">
  <p:tag name="MH_OLD_SHAPE_ID" val="128"/>
  <p:tag name="REFSHAPE" val="105553212085816"/>
</p:tagLst>
</file>

<file path=ppt/tags/tag3464.xml><?xml version="1.0" encoding="utf-8"?>
<p:tagLst xmlns:p="http://schemas.openxmlformats.org/presentationml/2006/main">
  <p:tag name="MH_OLD_SHAPE_ID" val="129"/>
  <p:tag name="REFSHAPE" val="105553212086264"/>
</p:tagLst>
</file>

<file path=ppt/tags/tag3465.xml><?xml version="1.0" encoding="utf-8"?>
<p:tagLst xmlns:p="http://schemas.openxmlformats.org/presentationml/2006/main">
  <p:tag name="MH_OLD_SHAPE_ID" val="130"/>
  <p:tag name="REFSHAPE" val="105553212086712"/>
</p:tagLst>
</file>

<file path=ppt/tags/tag3466.xml><?xml version="1.0" encoding="utf-8"?>
<p:tagLst xmlns:p="http://schemas.openxmlformats.org/presentationml/2006/main">
  <p:tag name="MH_OLD_SHAPE_ID" val="131"/>
  <p:tag name="REFSHAPE" val="105553212087160"/>
</p:tagLst>
</file>

<file path=ppt/tags/tag3467.xml><?xml version="1.0" encoding="utf-8"?>
<p:tagLst xmlns:p="http://schemas.openxmlformats.org/presentationml/2006/main">
  <p:tag name="MH_OLD_SHAPE_ID" val="132"/>
  <p:tag name="REFSHAPE" val="105553212087608"/>
</p:tagLst>
</file>

<file path=ppt/tags/tag3468.xml><?xml version="1.0" encoding="utf-8"?>
<p:tagLst xmlns:p="http://schemas.openxmlformats.org/presentationml/2006/main">
  <p:tag name="MH_OLD_SHAPE_ID" val="133"/>
  <p:tag name="REFSHAPE" val="105553212088056"/>
</p:tagLst>
</file>

<file path=ppt/tags/tag3469.xml><?xml version="1.0" encoding="utf-8"?>
<p:tagLst xmlns:p="http://schemas.openxmlformats.org/presentationml/2006/main">
  <p:tag name="MH_OLD_SHAPE_ID" val="134"/>
  <p:tag name="REFSHAPE" val="105553212088504"/>
</p:tagLst>
</file>

<file path=ppt/tags/tag347.xml><?xml version="1.0" encoding="utf-8"?>
<p:tagLst xmlns:p="http://schemas.openxmlformats.org/presentationml/2006/main">
  <p:tag name="MH_OLD_SHAPE_ID" val="74"/>
  <p:tag name="REFSHAPE" val="105553145316312"/>
</p:tagLst>
</file>

<file path=ppt/tags/tag3470.xml><?xml version="1.0" encoding="utf-8"?>
<p:tagLst xmlns:p="http://schemas.openxmlformats.org/presentationml/2006/main">
  <p:tag name="MH_OLD_SHAPE_ID" val="135"/>
  <p:tag name="REFSHAPE" val="105553212088952"/>
</p:tagLst>
</file>

<file path=ppt/tags/tag3471.xml><?xml version="1.0" encoding="utf-8"?>
<p:tagLst xmlns:p="http://schemas.openxmlformats.org/presentationml/2006/main">
  <p:tag name="MH_OLD_SHAPE_ID" val="136"/>
  <p:tag name="REFSHAPE" val="105553212089400"/>
</p:tagLst>
</file>

<file path=ppt/tags/tag3472.xml><?xml version="1.0" encoding="utf-8"?>
<p:tagLst xmlns:p="http://schemas.openxmlformats.org/presentationml/2006/main">
  <p:tag name="MH_OLD_SHAPE_ID" val="137"/>
  <p:tag name="REFSHAPE" val="105553212089848"/>
</p:tagLst>
</file>

<file path=ppt/tags/tag3473.xml><?xml version="1.0" encoding="utf-8"?>
<p:tagLst xmlns:p="http://schemas.openxmlformats.org/presentationml/2006/main">
  <p:tag name="MH_OLD_SHAPE_ID" val="138"/>
  <p:tag name="REFSHAPE" val="105553212090296"/>
</p:tagLst>
</file>

<file path=ppt/tags/tag3474.xml><?xml version="1.0" encoding="utf-8"?>
<p:tagLst xmlns:p="http://schemas.openxmlformats.org/presentationml/2006/main">
  <p:tag name="MH_OLD_SHAPE_ID" val="139"/>
  <p:tag name="REFSHAPE" val="105553212090744"/>
</p:tagLst>
</file>

<file path=ppt/tags/tag3475.xml><?xml version="1.0" encoding="utf-8"?>
<p:tagLst xmlns:p="http://schemas.openxmlformats.org/presentationml/2006/main">
  <p:tag name="MH_OLD_SHAPE_ID" val="140"/>
  <p:tag name="REFSHAPE" val="105553212091192"/>
</p:tagLst>
</file>

<file path=ppt/tags/tag3476.xml><?xml version="1.0" encoding="utf-8"?>
<p:tagLst xmlns:p="http://schemas.openxmlformats.org/presentationml/2006/main">
  <p:tag name="MH_OLD_SHAPE_ID" val="141"/>
  <p:tag name="REFSHAPE" val="105553212091640"/>
</p:tagLst>
</file>

<file path=ppt/tags/tag3477.xml><?xml version="1.0" encoding="utf-8"?>
<p:tagLst xmlns:p="http://schemas.openxmlformats.org/presentationml/2006/main">
  <p:tag name="MH_OLD_SHAPE_ID" val="142"/>
  <p:tag name="REFSHAPE" val="105553212092088"/>
</p:tagLst>
</file>

<file path=ppt/tags/tag3478.xml><?xml version="1.0" encoding="utf-8"?>
<p:tagLst xmlns:p="http://schemas.openxmlformats.org/presentationml/2006/main">
  <p:tag name="MH_OLD_SHAPE_ID" val="143"/>
  <p:tag name="REFSHAPE" val="105553212092536"/>
</p:tagLst>
</file>

<file path=ppt/tags/tag3479.xml><?xml version="1.0" encoding="utf-8"?>
<p:tagLst xmlns:p="http://schemas.openxmlformats.org/presentationml/2006/main">
  <p:tag name="MH_OLD_SHAPE_ID" val="144"/>
  <p:tag name="REFSHAPE" val="105553212092984"/>
</p:tagLst>
</file>

<file path=ppt/tags/tag348.xml><?xml version="1.0" encoding="utf-8"?>
<p:tagLst xmlns:p="http://schemas.openxmlformats.org/presentationml/2006/main">
  <p:tag name="MH_OLD_SHAPE_ID" val="75"/>
  <p:tag name="REFSHAPE" val="105553145316760"/>
</p:tagLst>
</file>

<file path=ppt/tags/tag3480.xml><?xml version="1.0" encoding="utf-8"?>
<p:tagLst xmlns:p="http://schemas.openxmlformats.org/presentationml/2006/main">
  <p:tag name="MH_OLD_SHAPE_ID" val="145"/>
  <p:tag name="REFSHAPE" val="105553212093432"/>
</p:tagLst>
</file>

<file path=ppt/tags/tag3481.xml><?xml version="1.0" encoding="utf-8"?>
<p:tagLst xmlns:p="http://schemas.openxmlformats.org/presentationml/2006/main">
  <p:tag name="MH_OLD_SHAPE_ID" val="146"/>
  <p:tag name="REFSHAPE" val="105553212093880"/>
</p:tagLst>
</file>

<file path=ppt/tags/tag3482.xml><?xml version="1.0" encoding="utf-8"?>
<p:tagLst xmlns:p="http://schemas.openxmlformats.org/presentationml/2006/main">
  <p:tag name="MH_OLD_SHAPE_ID" val="147"/>
  <p:tag name="REFSHAPE" val="105553212094328"/>
</p:tagLst>
</file>

<file path=ppt/tags/tag3483.xml><?xml version="1.0" encoding="utf-8"?>
<p:tagLst xmlns:p="http://schemas.openxmlformats.org/presentationml/2006/main">
  <p:tag name="MH_OLD_SHAPE_ID" val="176"/>
  <p:tag name="REFSHAPE" val="105553212094776"/>
</p:tagLst>
</file>

<file path=ppt/tags/tag3484.xml><?xml version="1.0" encoding="utf-8"?>
<p:tagLst xmlns:p="http://schemas.openxmlformats.org/presentationml/2006/main">
  <p:tag name="MH_OLD_SHAPE_ID" val="178"/>
  <p:tag name="REFSHAPE" val="105553212095000"/>
</p:tagLst>
</file>

<file path=ppt/tags/tag3485.xml><?xml version="1.0" encoding="utf-8"?>
<p:tagLst xmlns:p="http://schemas.openxmlformats.org/presentationml/2006/main">
  <p:tag name="MH_OLD_SHAPE_ID" val="179"/>
  <p:tag name="REFSHAPE" val="105553212095224"/>
</p:tagLst>
</file>

<file path=ppt/tags/tag3486.xml><?xml version="1.0" encoding="utf-8"?>
<p:tagLst xmlns:p="http://schemas.openxmlformats.org/presentationml/2006/main">
  <p:tag name="MH_OLD_SHAPE_ID" val="61"/>
  <p:tag name="REFSHAPE" val="105553212095448"/>
</p:tagLst>
</file>

<file path=ppt/tags/tag3487.xml><?xml version="1.0" encoding="utf-8"?>
<p:tagLst xmlns:p="http://schemas.openxmlformats.org/presentationml/2006/main">
  <p:tag name="MH_OLD_SHAPE_ID" val="63"/>
  <p:tag name="REFSHAPE" val="105553212095672"/>
</p:tagLst>
</file>

<file path=ppt/tags/tag3488.xml><?xml version="1.0" encoding="utf-8"?>
<p:tagLst xmlns:p="http://schemas.openxmlformats.org/presentationml/2006/main">
  <p:tag name="MH_OLD_SHAPE_ID" val="2"/>
  <p:tag name="REFSHAPE" val="105553212095896"/>
</p:tagLst>
</file>

<file path=ppt/tags/tag3489.xml><?xml version="1.0" encoding="utf-8"?>
<p:tagLst xmlns:p="http://schemas.openxmlformats.org/presentationml/2006/main">
  <p:tag name="MH_OLD_SHAPE_ID" val="160"/>
  <p:tag name="REFSHAPE" val="105553212096120"/>
</p:tagLst>
</file>

<file path=ppt/tags/tag349.xml><?xml version="1.0" encoding="utf-8"?>
<p:tagLst xmlns:p="http://schemas.openxmlformats.org/presentationml/2006/main">
  <p:tag name="MH_OLD_SHAPE_ID" val="76"/>
  <p:tag name="REFSHAPE" val="105553145317208"/>
</p:tagLst>
</file>

<file path=ppt/tags/tag3490.xml><?xml version="1.0" encoding="utf-8"?>
<p:tagLst xmlns:p="http://schemas.openxmlformats.org/presentationml/2006/main">
  <p:tag name="MH_OLD_SHAPE_ID" val="161"/>
  <p:tag name="REFSHAPE" val="105553212096600"/>
</p:tagLst>
</file>

<file path=ppt/tags/tag3491.xml><?xml version="1.0" encoding="utf-8"?>
<p:tagLst xmlns:p="http://schemas.openxmlformats.org/presentationml/2006/main">
  <p:tag name="MH_OLD_SHAPE_ID" val="162"/>
  <p:tag name="REFSHAPE" val="105553212097048"/>
</p:tagLst>
</file>

<file path=ppt/tags/tag3492.xml><?xml version="1.0" encoding="utf-8"?>
<p:tagLst xmlns:p="http://schemas.openxmlformats.org/presentationml/2006/main">
  <p:tag name="MH_OLD_SHAPE_ID" val="163"/>
  <p:tag name="REFSHAPE" val="105553212097496"/>
</p:tagLst>
</file>

<file path=ppt/tags/tag3493.xml><?xml version="1.0" encoding="utf-8"?>
<p:tagLst xmlns:p="http://schemas.openxmlformats.org/presentationml/2006/main">
  <p:tag name="MH_OLD_SHAPE_ID" val="164"/>
  <p:tag name="REFSHAPE" val="105553212097944"/>
</p:tagLst>
</file>

<file path=ppt/tags/tag3494.xml><?xml version="1.0" encoding="utf-8"?>
<p:tagLst xmlns:p="http://schemas.openxmlformats.org/presentationml/2006/main">
  <p:tag name="MH_OLD_SHAPE_ID" val="165"/>
  <p:tag name="REFSHAPE" val="105553212098392"/>
</p:tagLst>
</file>

<file path=ppt/tags/tag3495.xml><?xml version="1.0" encoding="utf-8"?>
<p:tagLst xmlns:p="http://schemas.openxmlformats.org/presentationml/2006/main">
  <p:tag name="MH_OLD_SHAPE_ID" val="166"/>
  <p:tag name="REFSHAPE" val="105553212098840"/>
</p:tagLst>
</file>

<file path=ppt/tags/tag3496.xml><?xml version="1.0" encoding="utf-8"?>
<p:tagLst xmlns:p="http://schemas.openxmlformats.org/presentationml/2006/main">
  <p:tag name="MH_OLD_SHAPE_ID" val="167"/>
  <p:tag name="REFSHAPE" val="105553212099288"/>
</p:tagLst>
</file>

<file path=ppt/tags/tag3497.xml><?xml version="1.0" encoding="utf-8"?>
<p:tagLst xmlns:p="http://schemas.openxmlformats.org/presentationml/2006/main">
  <p:tag name="MH_OLD_SHAPE_ID" val="168"/>
  <p:tag name="REFSHAPE" val="105553212099736"/>
</p:tagLst>
</file>

<file path=ppt/tags/tag3498.xml><?xml version="1.0" encoding="utf-8"?>
<p:tagLst xmlns:p="http://schemas.openxmlformats.org/presentationml/2006/main">
  <p:tag name="MH_OLD_SHAPE_ID" val="169"/>
  <p:tag name="REFSHAPE" val="105553212100184"/>
</p:tagLst>
</file>

<file path=ppt/tags/tag3499.xml><?xml version="1.0" encoding="utf-8"?>
<p:tagLst xmlns:p="http://schemas.openxmlformats.org/presentationml/2006/main">
  <p:tag name="MH_OLD_SHAPE_ID" val="170"/>
  <p:tag name="REFSHAPE" val="105553212100632"/>
</p:tagLst>
</file>

<file path=ppt/tags/tag35.xml><?xml version="1.0" encoding="utf-8"?>
<p:tagLst xmlns:p="http://schemas.openxmlformats.org/presentationml/2006/main">
  <p:tag name="MH_OLD_SHAPE_ID" val="10"/>
  <p:tag name="REFSHAPE" val="105553144669912"/>
</p:tagLst>
</file>

<file path=ppt/tags/tag350.xml><?xml version="1.0" encoding="utf-8"?>
<p:tagLst xmlns:p="http://schemas.openxmlformats.org/presentationml/2006/main">
  <p:tag name="MH_OLD_SHAPE_ID" val="77"/>
  <p:tag name="REFSHAPE" val="105553145317656"/>
</p:tagLst>
</file>

<file path=ppt/tags/tag3500.xml><?xml version="1.0" encoding="utf-8"?>
<p:tagLst xmlns:p="http://schemas.openxmlformats.org/presentationml/2006/main">
  <p:tag name="MH_OLD_SHAPE_ID" val="171"/>
  <p:tag name="REFSHAPE" val="105553212101080"/>
</p:tagLst>
</file>

<file path=ppt/tags/tag3501.xml><?xml version="1.0" encoding="utf-8"?>
<p:tagLst xmlns:p="http://schemas.openxmlformats.org/presentationml/2006/main">
  <p:tag name="MH_OLD_SHAPE_ID" val="172"/>
  <p:tag name="REFSHAPE" val="105553212101528"/>
</p:tagLst>
</file>

<file path=ppt/tags/tag3502.xml><?xml version="1.0" encoding="utf-8"?>
<p:tagLst xmlns:p="http://schemas.openxmlformats.org/presentationml/2006/main">
  <p:tag name="MH_OLD_SHAPE_ID" val="173"/>
  <p:tag name="REFSHAPE" val="105553212101976"/>
</p:tagLst>
</file>

<file path=ppt/tags/tag3503.xml><?xml version="1.0" encoding="utf-8"?>
<p:tagLst xmlns:p="http://schemas.openxmlformats.org/presentationml/2006/main">
  <p:tag name="MH_OLD_SHAPE_ID" val="174"/>
  <p:tag name="REFSHAPE" val="105553212102424"/>
</p:tagLst>
</file>

<file path=ppt/tags/tag3504.xml><?xml version="1.0" encoding="utf-8"?>
<p:tagLst xmlns:p="http://schemas.openxmlformats.org/presentationml/2006/main">
  <p:tag name="MH_OLD_SHAPE_ID" val="175"/>
  <p:tag name="REFSHAPE" val="105553212102872"/>
</p:tagLst>
</file>

<file path=ppt/tags/tag3505.xml><?xml version="1.0" encoding="utf-8"?>
<p:tagLst xmlns:p="http://schemas.openxmlformats.org/presentationml/2006/main">
  <p:tag name="MH_OLD_SHAPE_ID" val="148"/>
  <p:tag name="REFSHAPE" val="105553212103320"/>
</p:tagLst>
</file>

<file path=ppt/tags/tag3506.xml><?xml version="1.0" encoding="utf-8"?>
<p:tagLst xmlns:p="http://schemas.openxmlformats.org/presentationml/2006/main">
  <p:tag name="MH_OLD_SHAPE_ID" val="149"/>
  <p:tag name="REFSHAPE" val="105553212103768"/>
</p:tagLst>
</file>

<file path=ppt/tags/tag3507.xml><?xml version="1.0" encoding="utf-8"?>
<p:tagLst xmlns:p="http://schemas.openxmlformats.org/presentationml/2006/main">
  <p:tag name="MH_OLD_SHAPE_ID" val="150"/>
  <p:tag name="REFSHAPE" val="105553212104216"/>
</p:tagLst>
</file>

<file path=ppt/tags/tag3508.xml><?xml version="1.0" encoding="utf-8"?>
<p:tagLst xmlns:p="http://schemas.openxmlformats.org/presentationml/2006/main">
  <p:tag name="MH_OLD_SHAPE_ID" val="151"/>
  <p:tag name="REFSHAPE" val="105553212104664"/>
</p:tagLst>
</file>

<file path=ppt/tags/tag3509.xml><?xml version="1.0" encoding="utf-8"?>
<p:tagLst xmlns:p="http://schemas.openxmlformats.org/presentationml/2006/main">
  <p:tag name="MH_OLD_SHAPE_ID" val="152"/>
  <p:tag name="REFSHAPE" val="105553212105112"/>
</p:tagLst>
</file>

<file path=ppt/tags/tag351.xml><?xml version="1.0" encoding="utf-8"?>
<p:tagLst xmlns:p="http://schemas.openxmlformats.org/presentationml/2006/main">
  <p:tag name="MH_OLD_SHAPE_ID" val="78"/>
  <p:tag name="REFSHAPE" val="105553145318104"/>
</p:tagLst>
</file>

<file path=ppt/tags/tag3510.xml><?xml version="1.0" encoding="utf-8"?>
<p:tagLst xmlns:p="http://schemas.openxmlformats.org/presentationml/2006/main">
  <p:tag name="MH_OLD_SHAPE_ID" val="153"/>
  <p:tag name="REFSHAPE" val="105553212105560"/>
</p:tagLst>
</file>

<file path=ppt/tags/tag3511.xml><?xml version="1.0" encoding="utf-8"?>
<p:tagLst xmlns:p="http://schemas.openxmlformats.org/presentationml/2006/main">
  <p:tag name="MH_OLD_SHAPE_ID" val="154"/>
  <p:tag name="REFSHAPE" val="105553212106008"/>
</p:tagLst>
</file>

<file path=ppt/tags/tag3512.xml><?xml version="1.0" encoding="utf-8"?>
<p:tagLst xmlns:p="http://schemas.openxmlformats.org/presentationml/2006/main">
  <p:tag name="MH_OLD_SHAPE_ID" val="155"/>
  <p:tag name="REFSHAPE" val="105553212106456"/>
</p:tagLst>
</file>

<file path=ppt/tags/tag3513.xml><?xml version="1.0" encoding="utf-8"?>
<p:tagLst xmlns:p="http://schemas.openxmlformats.org/presentationml/2006/main">
  <p:tag name="MH_OLD_SHAPE_ID" val="156"/>
  <p:tag name="REFSHAPE" val="105553212106904"/>
</p:tagLst>
</file>

<file path=ppt/tags/tag3514.xml><?xml version="1.0" encoding="utf-8"?>
<p:tagLst xmlns:p="http://schemas.openxmlformats.org/presentationml/2006/main">
  <p:tag name="MH_OLD_SHAPE_ID" val="157"/>
  <p:tag name="REFSHAPE" val="105553212107352"/>
</p:tagLst>
</file>

<file path=ppt/tags/tag3515.xml><?xml version="1.0" encoding="utf-8"?>
<p:tagLst xmlns:p="http://schemas.openxmlformats.org/presentationml/2006/main">
  <p:tag name="MH_OLD_SHAPE_ID" val="158"/>
  <p:tag name="REFSHAPE" val="105553212107800"/>
</p:tagLst>
</file>

<file path=ppt/tags/tag3516.xml><?xml version="1.0" encoding="utf-8"?>
<p:tagLst xmlns:p="http://schemas.openxmlformats.org/presentationml/2006/main">
  <p:tag name="MH_OLD_SHAPE_ID" val="159"/>
  <p:tag name="REFSHAPE" val="105553212108248"/>
</p:tagLst>
</file>

<file path=ppt/tags/tag3517.xml><?xml version="1.0" encoding="utf-8"?>
<p:tagLst xmlns:p="http://schemas.openxmlformats.org/presentationml/2006/main">
  <p:tag name="MH_OLD_SHAPE_ID" val="125"/>
  <p:tag name="REFSHAPE" val="105553212108696"/>
</p:tagLst>
</file>

<file path=ppt/tags/tag3518.xml><?xml version="1.0" encoding="utf-8"?>
<p:tagLst xmlns:p="http://schemas.openxmlformats.org/presentationml/2006/main">
  <p:tag name="MH_OLD_SHAPE_ID" val="126"/>
  <p:tag name="REFSHAPE" val="105553212109144"/>
</p:tagLst>
</file>

<file path=ppt/tags/tag3519.xml><?xml version="1.0" encoding="utf-8"?>
<p:tagLst xmlns:p="http://schemas.openxmlformats.org/presentationml/2006/main">
  <p:tag name="MH_OLD_SHAPE_ID" val="127"/>
  <p:tag name="REFSHAPE" val="105553212109592"/>
</p:tagLst>
</file>

<file path=ppt/tags/tag352.xml><?xml version="1.0" encoding="utf-8"?>
<p:tagLst xmlns:p="http://schemas.openxmlformats.org/presentationml/2006/main">
  <p:tag name="MH_OLD_SHAPE_ID" val="79"/>
  <p:tag name="REFSHAPE" val="105553145318552"/>
</p:tagLst>
</file>

<file path=ppt/tags/tag3520.xml><?xml version="1.0" encoding="utf-8"?>
<p:tagLst xmlns:p="http://schemas.openxmlformats.org/presentationml/2006/main">
  <p:tag name="MH_OLD_SHAPE_ID" val="128"/>
  <p:tag name="REFSHAPE" val="105553212110040"/>
</p:tagLst>
</file>

<file path=ppt/tags/tag3521.xml><?xml version="1.0" encoding="utf-8"?>
<p:tagLst xmlns:p="http://schemas.openxmlformats.org/presentationml/2006/main">
  <p:tag name="MH_OLD_SHAPE_ID" val="129"/>
  <p:tag name="REFSHAPE" val="105553212110488"/>
</p:tagLst>
</file>

<file path=ppt/tags/tag3522.xml><?xml version="1.0" encoding="utf-8"?>
<p:tagLst xmlns:p="http://schemas.openxmlformats.org/presentationml/2006/main">
  <p:tag name="MH_OLD_SHAPE_ID" val="130"/>
  <p:tag name="REFSHAPE" val="105553212110936"/>
</p:tagLst>
</file>

<file path=ppt/tags/tag3523.xml><?xml version="1.0" encoding="utf-8"?>
<p:tagLst xmlns:p="http://schemas.openxmlformats.org/presentationml/2006/main">
  <p:tag name="MH_OLD_SHAPE_ID" val="131"/>
  <p:tag name="REFSHAPE" val="105553212111384"/>
</p:tagLst>
</file>

<file path=ppt/tags/tag3524.xml><?xml version="1.0" encoding="utf-8"?>
<p:tagLst xmlns:p="http://schemas.openxmlformats.org/presentationml/2006/main">
  <p:tag name="MH_OLD_SHAPE_ID" val="132"/>
  <p:tag name="REFSHAPE" val="105553212111832"/>
</p:tagLst>
</file>

<file path=ppt/tags/tag3525.xml><?xml version="1.0" encoding="utf-8"?>
<p:tagLst xmlns:p="http://schemas.openxmlformats.org/presentationml/2006/main">
  <p:tag name="MH_OLD_SHAPE_ID" val="133"/>
  <p:tag name="REFSHAPE" val="105553212112280"/>
</p:tagLst>
</file>

<file path=ppt/tags/tag3526.xml><?xml version="1.0" encoding="utf-8"?>
<p:tagLst xmlns:p="http://schemas.openxmlformats.org/presentationml/2006/main">
  <p:tag name="MH_OLD_SHAPE_ID" val="134"/>
  <p:tag name="REFSHAPE" val="105553212112728"/>
</p:tagLst>
</file>

<file path=ppt/tags/tag3527.xml><?xml version="1.0" encoding="utf-8"?>
<p:tagLst xmlns:p="http://schemas.openxmlformats.org/presentationml/2006/main">
  <p:tag name="MH_OLD_SHAPE_ID" val="135"/>
  <p:tag name="REFSHAPE" val="105553212113208"/>
</p:tagLst>
</file>

<file path=ppt/tags/tag3528.xml><?xml version="1.0" encoding="utf-8"?>
<p:tagLst xmlns:p="http://schemas.openxmlformats.org/presentationml/2006/main">
  <p:tag name="MH_OLD_SHAPE_ID" val="136"/>
  <p:tag name="REFSHAPE" val="105553212113656"/>
</p:tagLst>
</file>

<file path=ppt/tags/tag3529.xml><?xml version="1.0" encoding="utf-8"?>
<p:tagLst xmlns:p="http://schemas.openxmlformats.org/presentationml/2006/main">
  <p:tag name="MH_OLD_SHAPE_ID" val="137"/>
  <p:tag name="REFSHAPE" val="105553212114104"/>
</p:tagLst>
</file>

<file path=ppt/tags/tag353.xml><?xml version="1.0" encoding="utf-8"?>
<p:tagLst xmlns:p="http://schemas.openxmlformats.org/presentationml/2006/main">
  <p:tag name="MH_OLD_SHAPE_ID" val="80"/>
  <p:tag name="REFSHAPE" val="105553145319000"/>
</p:tagLst>
</file>

<file path=ppt/tags/tag3530.xml><?xml version="1.0" encoding="utf-8"?>
<p:tagLst xmlns:p="http://schemas.openxmlformats.org/presentationml/2006/main">
  <p:tag name="MH_OLD_SHAPE_ID" val="138"/>
  <p:tag name="REFSHAPE" val="105553212114552"/>
</p:tagLst>
</file>

<file path=ppt/tags/tag3531.xml><?xml version="1.0" encoding="utf-8"?>
<p:tagLst xmlns:p="http://schemas.openxmlformats.org/presentationml/2006/main">
  <p:tag name="MH_OLD_SHAPE_ID" val="139"/>
  <p:tag name="REFSHAPE" val="105553212115000"/>
</p:tagLst>
</file>

<file path=ppt/tags/tag3532.xml><?xml version="1.0" encoding="utf-8"?>
<p:tagLst xmlns:p="http://schemas.openxmlformats.org/presentationml/2006/main">
  <p:tag name="MH_OLD_SHAPE_ID" val="140"/>
  <p:tag name="REFSHAPE" val="105553212115448"/>
</p:tagLst>
</file>

<file path=ppt/tags/tag3533.xml><?xml version="1.0" encoding="utf-8"?>
<p:tagLst xmlns:p="http://schemas.openxmlformats.org/presentationml/2006/main">
  <p:tag name="MH_OLD_SHAPE_ID" val="141"/>
  <p:tag name="REFSHAPE" val="105553212115896"/>
</p:tagLst>
</file>

<file path=ppt/tags/tag3534.xml><?xml version="1.0" encoding="utf-8"?>
<p:tagLst xmlns:p="http://schemas.openxmlformats.org/presentationml/2006/main">
  <p:tag name="MH_OLD_SHAPE_ID" val="142"/>
  <p:tag name="REFSHAPE" val="105553212116344"/>
</p:tagLst>
</file>

<file path=ppt/tags/tag3535.xml><?xml version="1.0" encoding="utf-8"?>
<p:tagLst xmlns:p="http://schemas.openxmlformats.org/presentationml/2006/main">
  <p:tag name="MH_OLD_SHAPE_ID" val="143"/>
  <p:tag name="REFSHAPE" val="105553212116792"/>
</p:tagLst>
</file>

<file path=ppt/tags/tag3536.xml><?xml version="1.0" encoding="utf-8"?>
<p:tagLst xmlns:p="http://schemas.openxmlformats.org/presentationml/2006/main">
  <p:tag name="MH_OLD_SHAPE_ID" val="144"/>
  <p:tag name="REFSHAPE" val="105553212117240"/>
</p:tagLst>
</file>

<file path=ppt/tags/tag3537.xml><?xml version="1.0" encoding="utf-8"?>
<p:tagLst xmlns:p="http://schemas.openxmlformats.org/presentationml/2006/main">
  <p:tag name="MH_OLD_SHAPE_ID" val="145"/>
  <p:tag name="REFSHAPE" val="105553212117688"/>
</p:tagLst>
</file>

<file path=ppt/tags/tag3538.xml><?xml version="1.0" encoding="utf-8"?>
<p:tagLst xmlns:p="http://schemas.openxmlformats.org/presentationml/2006/main">
  <p:tag name="MH_OLD_SHAPE_ID" val="146"/>
  <p:tag name="REFSHAPE" val="105553212118136"/>
</p:tagLst>
</file>

<file path=ppt/tags/tag3539.xml><?xml version="1.0" encoding="utf-8"?>
<p:tagLst xmlns:p="http://schemas.openxmlformats.org/presentationml/2006/main">
  <p:tag name="MH_OLD_SHAPE_ID" val="147"/>
  <p:tag name="REFSHAPE" val="105553212118584"/>
</p:tagLst>
</file>

<file path=ppt/tags/tag354.xml><?xml version="1.0" encoding="utf-8"?>
<p:tagLst xmlns:p="http://schemas.openxmlformats.org/presentationml/2006/main">
  <p:tag name="MH_OLD_SHAPE_ID" val="81"/>
  <p:tag name="REFSHAPE" val="105553145319448"/>
</p:tagLst>
</file>

<file path=ppt/tags/tag3540.xml><?xml version="1.0" encoding="utf-8"?>
<p:tagLst xmlns:p="http://schemas.openxmlformats.org/presentationml/2006/main">
  <p:tag name="MH_OLD_SHAPE_ID" val="176"/>
  <p:tag name="REFSHAPE" val="105553212119032"/>
</p:tagLst>
</file>

<file path=ppt/tags/tag3541.xml><?xml version="1.0" encoding="utf-8"?>
<p:tagLst xmlns:p="http://schemas.openxmlformats.org/presentationml/2006/main">
  <p:tag name="MH_OLD_SHAPE_ID" val="178"/>
  <p:tag name="REFSHAPE" val="105553212119256"/>
</p:tagLst>
</file>

<file path=ppt/tags/tag3542.xml><?xml version="1.0" encoding="utf-8"?>
<p:tagLst xmlns:p="http://schemas.openxmlformats.org/presentationml/2006/main">
  <p:tag name="MH_OLD_SHAPE_ID" val="179"/>
  <p:tag name="REFSHAPE" val="105553212119480"/>
</p:tagLst>
</file>

<file path=ppt/tags/tag3543.xml><?xml version="1.0" encoding="utf-8"?>
<p:tagLst xmlns:p="http://schemas.openxmlformats.org/presentationml/2006/main">
  <p:tag name="MH_OLD_SHAPE_ID" val="61"/>
  <p:tag name="REFSHAPE" val="105553212119704"/>
</p:tagLst>
</file>

<file path=ppt/tags/tag3544.xml><?xml version="1.0" encoding="utf-8"?>
<p:tagLst xmlns:p="http://schemas.openxmlformats.org/presentationml/2006/main">
  <p:tag name="MH_OLD_SHAPE_ID" val="63"/>
  <p:tag name="REFSHAPE" val="105553212119928"/>
</p:tagLst>
</file>

<file path=ppt/tags/tag3545.xml><?xml version="1.0" encoding="utf-8"?>
<p:tagLst xmlns:p="http://schemas.openxmlformats.org/presentationml/2006/main">
  <p:tag name="MH_OLD_SHAPE_ID" val="2"/>
  <p:tag name="REFSHAPE" val="105553212120152"/>
</p:tagLst>
</file>

<file path=ppt/tags/tag3546.xml><?xml version="1.0" encoding="utf-8"?>
<p:tagLst xmlns:p="http://schemas.openxmlformats.org/presentationml/2006/main">
  <p:tag name="MH_OLD_SHAPE_ID" val="3"/>
  <p:tag name="REFSHAPE" val="105553212120376"/>
</p:tagLst>
</file>

<file path=ppt/tags/tag3547.xml><?xml version="1.0" encoding="utf-8"?>
<p:tagLst xmlns:p="http://schemas.openxmlformats.org/presentationml/2006/main">
  <p:tag name="MH_OLD_SHAPE_ID" val="4"/>
  <p:tag name="REFSHAPE" val="105553212120600"/>
</p:tagLst>
</file>

<file path=ppt/tags/tag3548.xml><?xml version="1.0" encoding="utf-8"?>
<p:tagLst xmlns:p="http://schemas.openxmlformats.org/presentationml/2006/main">
  <p:tag name="MH_OLD_SHAPE_ID" val="5"/>
  <p:tag name="REFSHAPE" val="105553212120824"/>
</p:tagLst>
</file>

<file path=ppt/tags/tag3549.xml><?xml version="1.0" encoding="utf-8"?>
<p:tagLst xmlns:p="http://schemas.openxmlformats.org/presentationml/2006/main">
  <p:tag name="MH_OLD_SHAPE_ID" val="160"/>
  <p:tag name="REFSHAPE" val="105553212121048"/>
</p:tagLst>
</file>

<file path=ppt/tags/tag355.xml><?xml version="1.0" encoding="utf-8"?>
<p:tagLst xmlns:p="http://schemas.openxmlformats.org/presentationml/2006/main">
  <p:tag name="MH_OLD_SHAPE_ID" val="82"/>
  <p:tag name="REFSHAPE" val="105553145319896"/>
</p:tagLst>
</file>

<file path=ppt/tags/tag3550.xml><?xml version="1.0" encoding="utf-8"?>
<p:tagLst xmlns:p="http://schemas.openxmlformats.org/presentationml/2006/main">
  <p:tag name="MH_OLD_SHAPE_ID" val="161"/>
  <p:tag name="REFSHAPE" val="105553212121496"/>
</p:tagLst>
</file>

<file path=ppt/tags/tag3551.xml><?xml version="1.0" encoding="utf-8"?>
<p:tagLst xmlns:p="http://schemas.openxmlformats.org/presentationml/2006/main">
  <p:tag name="MH_OLD_SHAPE_ID" val="162"/>
  <p:tag name="REFSHAPE" val="105553212121944"/>
</p:tagLst>
</file>

<file path=ppt/tags/tag3552.xml><?xml version="1.0" encoding="utf-8"?>
<p:tagLst xmlns:p="http://schemas.openxmlformats.org/presentationml/2006/main">
  <p:tag name="MH_OLD_SHAPE_ID" val="163"/>
  <p:tag name="REFSHAPE" val="105553212122392"/>
</p:tagLst>
</file>

<file path=ppt/tags/tag3553.xml><?xml version="1.0" encoding="utf-8"?>
<p:tagLst xmlns:p="http://schemas.openxmlformats.org/presentationml/2006/main">
  <p:tag name="MH_OLD_SHAPE_ID" val="164"/>
  <p:tag name="REFSHAPE" val="105553212122840"/>
</p:tagLst>
</file>

<file path=ppt/tags/tag3554.xml><?xml version="1.0" encoding="utf-8"?>
<p:tagLst xmlns:p="http://schemas.openxmlformats.org/presentationml/2006/main">
  <p:tag name="MH_OLD_SHAPE_ID" val="165"/>
  <p:tag name="REFSHAPE" val="105553212123288"/>
</p:tagLst>
</file>

<file path=ppt/tags/tag3555.xml><?xml version="1.0" encoding="utf-8"?>
<p:tagLst xmlns:p="http://schemas.openxmlformats.org/presentationml/2006/main">
  <p:tag name="MH_OLD_SHAPE_ID" val="166"/>
  <p:tag name="REFSHAPE" val="105553212123736"/>
</p:tagLst>
</file>

<file path=ppt/tags/tag3556.xml><?xml version="1.0" encoding="utf-8"?>
<p:tagLst xmlns:p="http://schemas.openxmlformats.org/presentationml/2006/main">
  <p:tag name="MH_OLD_SHAPE_ID" val="167"/>
  <p:tag name="REFSHAPE" val="105553212124184"/>
</p:tagLst>
</file>

<file path=ppt/tags/tag3557.xml><?xml version="1.0" encoding="utf-8"?>
<p:tagLst xmlns:p="http://schemas.openxmlformats.org/presentationml/2006/main">
  <p:tag name="MH_OLD_SHAPE_ID" val="168"/>
  <p:tag name="REFSHAPE" val="105553212124632"/>
</p:tagLst>
</file>

<file path=ppt/tags/tag3558.xml><?xml version="1.0" encoding="utf-8"?>
<p:tagLst xmlns:p="http://schemas.openxmlformats.org/presentationml/2006/main">
  <p:tag name="MH_OLD_SHAPE_ID" val="169"/>
  <p:tag name="REFSHAPE" val="105553212125080"/>
</p:tagLst>
</file>

<file path=ppt/tags/tag3559.xml><?xml version="1.0" encoding="utf-8"?>
<p:tagLst xmlns:p="http://schemas.openxmlformats.org/presentationml/2006/main">
  <p:tag name="MH_OLD_SHAPE_ID" val="170"/>
  <p:tag name="REFSHAPE" val="105553212125528"/>
</p:tagLst>
</file>

<file path=ppt/tags/tag356.xml><?xml version="1.0" encoding="utf-8"?>
<p:tagLst xmlns:p="http://schemas.openxmlformats.org/presentationml/2006/main">
  <p:tag name="MH_OLD_SHAPE_ID" val="83"/>
  <p:tag name="REFSHAPE" val="105553145320344"/>
</p:tagLst>
</file>

<file path=ppt/tags/tag3560.xml><?xml version="1.0" encoding="utf-8"?>
<p:tagLst xmlns:p="http://schemas.openxmlformats.org/presentationml/2006/main">
  <p:tag name="MH_OLD_SHAPE_ID" val="171"/>
  <p:tag name="REFSHAPE" val="105553212125976"/>
</p:tagLst>
</file>

<file path=ppt/tags/tag3561.xml><?xml version="1.0" encoding="utf-8"?>
<p:tagLst xmlns:p="http://schemas.openxmlformats.org/presentationml/2006/main">
  <p:tag name="MH_OLD_SHAPE_ID" val="172"/>
  <p:tag name="REFSHAPE" val="105553212126424"/>
</p:tagLst>
</file>

<file path=ppt/tags/tag3562.xml><?xml version="1.0" encoding="utf-8"?>
<p:tagLst xmlns:p="http://schemas.openxmlformats.org/presentationml/2006/main">
  <p:tag name="MH_OLD_SHAPE_ID" val="173"/>
  <p:tag name="REFSHAPE" val="105553212126872"/>
</p:tagLst>
</file>

<file path=ppt/tags/tag3563.xml><?xml version="1.0" encoding="utf-8"?>
<p:tagLst xmlns:p="http://schemas.openxmlformats.org/presentationml/2006/main">
  <p:tag name="MH_OLD_SHAPE_ID" val="174"/>
  <p:tag name="REFSHAPE" val="105553212127320"/>
</p:tagLst>
</file>

<file path=ppt/tags/tag3564.xml><?xml version="1.0" encoding="utf-8"?>
<p:tagLst xmlns:p="http://schemas.openxmlformats.org/presentationml/2006/main">
  <p:tag name="MH_OLD_SHAPE_ID" val="175"/>
  <p:tag name="REFSHAPE" val="105553212127768"/>
</p:tagLst>
</file>

<file path=ppt/tags/tag3565.xml><?xml version="1.0" encoding="utf-8"?>
<p:tagLst xmlns:p="http://schemas.openxmlformats.org/presentationml/2006/main">
  <p:tag name="MH_OLD_SHAPE_ID" val="148"/>
  <p:tag name="REFSHAPE" val="105553212128216"/>
</p:tagLst>
</file>

<file path=ppt/tags/tag3566.xml><?xml version="1.0" encoding="utf-8"?>
<p:tagLst xmlns:p="http://schemas.openxmlformats.org/presentationml/2006/main">
  <p:tag name="MH_OLD_SHAPE_ID" val="149"/>
  <p:tag name="REFSHAPE" val="105553212128664"/>
</p:tagLst>
</file>

<file path=ppt/tags/tag3567.xml><?xml version="1.0" encoding="utf-8"?>
<p:tagLst xmlns:p="http://schemas.openxmlformats.org/presentationml/2006/main">
  <p:tag name="MH_OLD_SHAPE_ID" val="150"/>
  <p:tag name="REFSHAPE" val="105553212129112"/>
</p:tagLst>
</file>

<file path=ppt/tags/tag3568.xml><?xml version="1.0" encoding="utf-8"?>
<p:tagLst xmlns:p="http://schemas.openxmlformats.org/presentationml/2006/main">
  <p:tag name="MH_OLD_SHAPE_ID" val="151"/>
  <p:tag name="REFSHAPE" val="105553212047672"/>
</p:tagLst>
</file>

<file path=ppt/tags/tag3569.xml><?xml version="1.0" encoding="utf-8"?>
<p:tagLst xmlns:p="http://schemas.openxmlformats.org/presentationml/2006/main">
  <p:tag name="MH_OLD_SHAPE_ID" val="152"/>
  <p:tag name="REFSHAPE" val="105553212048120"/>
</p:tagLst>
</file>

<file path=ppt/tags/tag357.xml><?xml version="1.0" encoding="utf-8"?>
<p:tagLst xmlns:p="http://schemas.openxmlformats.org/presentationml/2006/main">
  <p:tag name="MH_OLD_SHAPE_ID" val="84"/>
  <p:tag name="REFSHAPE" val="105553145320792"/>
</p:tagLst>
</file>

<file path=ppt/tags/tag3570.xml><?xml version="1.0" encoding="utf-8"?>
<p:tagLst xmlns:p="http://schemas.openxmlformats.org/presentationml/2006/main">
  <p:tag name="MH_OLD_SHAPE_ID" val="153"/>
  <p:tag name="REFSHAPE" val="105553212048568"/>
</p:tagLst>
</file>

<file path=ppt/tags/tag3571.xml><?xml version="1.0" encoding="utf-8"?>
<p:tagLst xmlns:p="http://schemas.openxmlformats.org/presentationml/2006/main">
  <p:tag name="MH_OLD_SHAPE_ID" val="154"/>
  <p:tag name="REFSHAPE" val="105553212049016"/>
</p:tagLst>
</file>

<file path=ppt/tags/tag3572.xml><?xml version="1.0" encoding="utf-8"?>
<p:tagLst xmlns:p="http://schemas.openxmlformats.org/presentationml/2006/main">
  <p:tag name="MH_OLD_SHAPE_ID" val="155"/>
  <p:tag name="REFSHAPE" val="105553212049464"/>
</p:tagLst>
</file>

<file path=ppt/tags/tag3573.xml><?xml version="1.0" encoding="utf-8"?>
<p:tagLst xmlns:p="http://schemas.openxmlformats.org/presentationml/2006/main">
  <p:tag name="MH_OLD_SHAPE_ID" val="156"/>
  <p:tag name="REFSHAPE" val="105553212049912"/>
</p:tagLst>
</file>

<file path=ppt/tags/tag3574.xml><?xml version="1.0" encoding="utf-8"?>
<p:tagLst xmlns:p="http://schemas.openxmlformats.org/presentationml/2006/main">
  <p:tag name="MH_OLD_SHAPE_ID" val="157"/>
  <p:tag name="REFSHAPE" val="105553212050360"/>
</p:tagLst>
</file>

<file path=ppt/tags/tag3575.xml><?xml version="1.0" encoding="utf-8"?>
<p:tagLst xmlns:p="http://schemas.openxmlformats.org/presentationml/2006/main">
  <p:tag name="MH_OLD_SHAPE_ID" val="158"/>
  <p:tag name="REFSHAPE" val="105553212050808"/>
</p:tagLst>
</file>

<file path=ppt/tags/tag3576.xml><?xml version="1.0" encoding="utf-8"?>
<p:tagLst xmlns:p="http://schemas.openxmlformats.org/presentationml/2006/main">
  <p:tag name="MH_OLD_SHAPE_ID" val="159"/>
  <p:tag name="REFSHAPE" val="105553212051256"/>
</p:tagLst>
</file>

<file path=ppt/tags/tag3577.xml><?xml version="1.0" encoding="utf-8"?>
<p:tagLst xmlns:p="http://schemas.openxmlformats.org/presentationml/2006/main">
  <p:tag name="MH_OLD_SHAPE_ID" val="125"/>
  <p:tag name="REFSHAPE" val="105553212051704"/>
</p:tagLst>
</file>

<file path=ppt/tags/tag3578.xml><?xml version="1.0" encoding="utf-8"?>
<p:tagLst xmlns:p="http://schemas.openxmlformats.org/presentationml/2006/main">
  <p:tag name="MH_OLD_SHAPE_ID" val="126"/>
  <p:tag name="REFSHAPE" val="105553212052152"/>
</p:tagLst>
</file>

<file path=ppt/tags/tag3579.xml><?xml version="1.0" encoding="utf-8"?>
<p:tagLst xmlns:p="http://schemas.openxmlformats.org/presentationml/2006/main">
  <p:tag name="MH_OLD_SHAPE_ID" val="127"/>
  <p:tag name="REFSHAPE" val="105553212052600"/>
</p:tagLst>
</file>

<file path=ppt/tags/tag358.xml><?xml version="1.0" encoding="utf-8"?>
<p:tagLst xmlns:p="http://schemas.openxmlformats.org/presentationml/2006/main">
  <p:tag name="MH_OLD_SHAPE_ID" val="86"/>
  <p:tag name="REFSHAPE" val="105553145321240"/>
</p:tagLst>
</file>

<file path=ppt/tags/tag3580.xml><?xml version="1.0" encoding="utf-8"?>
<p:tagLst xmlns:p="http://schemas.openxmlformats.org/presentationml/2006/main">
  <p:tag name="MH_OLD_SHAPE_ID" val="128"/>
  <p:tag name="REFSHAPE" val="105553212053048"/>
</p:tagLst>
</file>

<file path=ppt/tags/tag3581.xml><?xml version="1.0" encoding="utf-8"?>
<p:tagLst xmlns:p="http://schemas.openxmlformats.org/presentationml/2006/main">
  <p:tag name="MH_OLD_SHAPE_ID" val="129"/>
  <p:tag name="REFSHAPE" val="105553212053496"/>
</p:tagLst>
</file>

<file path=ppt/tags/tag3582.xml><?xml version="1.0" encoding="utf-8"?>
<p:tagLst xmlns:p="http://schemas.openxmlformats.org/presentationml/2006/main">
  <p:tag name="MH_OLD_SHAPE_ID" val="130"/>
  <p:tag name="REFSHAPE" val="105553212053944"/>
</p:tagLst>
</file>

<file path=ppt/tags/tag3583.xml><?xml version="1.0" encoding="utf-8"?>
<p:tagLst xmlns:p="http://schemas.openxmlformats.org/presentationml/2006/main">
  <p:tag name="MH_OLD_SHAPE_ID" val="131"/>
  <p:tag name="REFSHAPE" val="105553212054392"/>
</p:tagLst>
</file>

<file path=ppt/tags/tag3584.xml><?xml version="1.0" encoding="utf-8"?>
<p:tagLst xmlns:p="http://schemas.openxmlformats.org/presentationml/2006/main">
  <p:tag name="MH_OLD_SHAPE_ID" val="132"/>
  <p:tag name="REFSHAPE" val="105553212054840"/>
</p:tagLst>
</file>

<file path=ppt/tags/tag3585.xml><?xml version="1.0" encoding="utf-8"?>
<p:tagLst xmlns:p="http://schemas.openxmlformats.org/presentationml/2006/main">
  <p:tag name="MH_OLD_SHAPE_ID" val="133"/>
  <p:tag name="REFSHAPE" val="105553212055288"/>
</p:tagLst>
</file>

<file path=ppt/tags/tag3586.xml><?xml version="1.0" encoding="utf-8"?>
<p:tagLst xmlns:p="http://schemas.openxmlformats.org/presentationml/2006/main">
  <p:tag name="MH_OLD_SHAPE_ID" val="134"/>
  <p:tag name="REFSHAPE" val="105553212055736"/>
</p:tagLst>
</file>

<file path=ppt/tags/tag3587.xml><?xml version="1.0" encoding="utf-8"?>
<p:tagLst xmlns:p="http://schemas.openxmlformats.org/presentationml/2006/main">
  <p:tag name="MH_OLD_SHAPE_ID" val="135"/>
  <p:tag name="REFSHAPE" val="105553212056184"/>
</p:tagLst>
</file>

<file path=ppt/tags/tag3588.xml><?xml version="1.0" encoding="utf-8"?>
<p:tagLst xmlns:p="http://schemas.openxmlformats.org/presentationml/2006/main">
  <p:tag name="MH_OLD_SHAPE_ID" val="136"/>
  <p:tag name="REFSHAPE" val="105553212056632"/>
</p:tagLst>
</file>

<file path=ppt/tags/tag3589.xml><?xml version="1.0" encoding="utf-8"?>
<p:tagLst xmlns:p="http://schemas.openxmlformats.org/presentationml/2006/main">
  <p:tag name="MH_OLD_SHAPE_ID" val="137"/>
  <p:tag name="REFSHAPE" val="105553212057080"/>
</p:tagLst>
</file>

<file path=ppt/tags/tag359.xml><?xml version="1.0" encoding="utf-8"?>
<p:tagLst xmlns:p="http://schemas.openxmlformats.org/presentationml/2006/main">
  <p:tag name="MH_OLD_SHAPE_ID" val="87"/>
  <p:tag name="REFSHAPE" val="105553145321688"/>
</p:tagLst>
</file>

<file path=ppt/tags/tag3590.xml><?xml version="1.0" encoding="utf-8"?>
<p:tagLst xmlns:p="http://schemas.openxmlformats.org/presentationml/2006/main">
  <p:tag name="MH_OLD_SHAPE_ID" val="138"/>
  <p:tag name="REFSHAPE" val="105553212057528"/>
</p:tagLst>
</file>

<file path=ppt/tags/tag3591.xml><?xml version="1.0" encoding="utf-8"?>
<p:tagLst xmlns:p="http://schemas.openxmlformats.org/presentationml/2006/main">
  <p:tag name="MH_OLD_SHAPE_ID" val="139"/>
  <p:tag name="REFSHAPE" val="105553212057976"/>
</p:tagLst>
</file>

<file path=ppt/tags/tag3592.xml><?xml version="1.0" encoding="utf-8"?>
<p:tagLst xmlns:p="http://schemas.openxmlformats.org/presentationml/2006/main">
  <p:tag name="MH_OLD_SHAPE_ID" val="140"/>
  <p:tag name="REFSHAPE" val="105553212058424"/>
</p:tagLst>
</file>

<file path=ppt/tags/tag3593.xml><?xml version="1.0" encoding="utf-8"?>
<p:tagLst xmlns:p="http://schemas.openxmlformats.org/presentationml/2006/main">
  <p:tag name="MH_OLD_SHAPE_ID" val="141"/>
  <p:tag name="REFSHAPE" val="105553212058872"/>
</p:tagLst>
</file>

<file path=ppt/tags/tag3594.xml><?xml version="1.0" encoding="utf-8"?>
<p:tagLst xmlns:p="http://schemas.openxmlformats.org/presentationml/2006/main">
  <p:tag name="MH_OLD_SHAPE_ID" val="142"/>
  <p:tag name="REFSHAPE" val="105553212059320"/>
</p:tagLst>
</file>

<file path=ppt/tags/tag3595.xml><?xml version="1.0" encoding="utf-8"?>
<p:tagLst xmlns:p="http://schemas.openxmlformats.org/presentationml/2006/main">
  <p:tag name="MH_OLD_SHAPE_ID" val="143"/>
  <p:tag name="REFSHAPE" val="105553212059768"/>
</p:tagLst>
</file>

<file path=ppt/tags/tag3596.xml><?xml version="1.0" encoding="utf-8"?>
<p:tagLst xmlns:p="http://schemas.openxmlformats.org/presentationml/2006/main">
  <p:tag name="MH_OLD_SHAPE_ID" val="144"/>
  <p:tag name="REFSHAPE" val="105553212060216"/>
</p:tagLst>
</file>

<file path=ppt/tags/tag3597.xml><?xml version="1.0" encoding="utf-8"?>
<p:tagLst xmlns:p="http://schemas.openxmlformats.org/presentationml/2006/main">
  <p:tag name="MH_OLD_SHAPE_ID" val="145"/>
  <p:tag name="REFSHAPE" val="105553212060664"/>
</p:tagLst>
</file>

<file path=ppt/tags/tag3598.xml><?xml version="1.0" encoding="utf-8"?>
<p:tagLst xmlns:p="http://schemas.openxmlformats.org/presentationml/2006/main">
  <p:tag name="MH_OLD_SHAPE_ID" val="146"/>
  <p:tag name="REFSHAPE" val="105553212061112"/>
</p:tagLst>
</file>

<file path=ppt/tags/tag3599.xml><?xml version="1.0" encoding="utf-8"?>
<p:tagLst xmlns:p="http://schemas.openxmlformats.org/presentationml/2006/main">
  <p:tag name="MH_OLD_SHAPE_ID" val="147"/>
  <p:tag name="REFSHAPE" val="105553212061560"/>
</p:tagLst>
</file>

<file path=ppt/tags/tag36.xml><?xml version="1.0" encoding="utf-8"?>
<p:tagLst xmlns:p="http://schemas.openxmlformats.org/presentationml/2006/main">
  <p:tag name="MH_OLD_SHAPE_ID" val="45"/>
  <p:tag name="REFSHAPE" val="105553145443768"/>
</p:tagLst>
</file>

<file path=ppt/tags/tag360.xml><?xml version="1.0" encoding="utf-8"?>
<p:tagLst xmlns:p="http://schemas.openxmlformats.org/presentationml/2006/main">
  <p:tag name="MH_OLD_SHAPE_ID" val="88"/>
  <p:tag name="REFSHAPE" val="105553145322136"/>
</p:tagLst>
</file>

<file path=ppt/tags/tag3600.xml><?xml version="1.0" encoding="utf-8"?>
<p:tagLst xmlns:p="http://schemas.openxmlformats.org/presentationml/2006/main">
  <p:tag name="MH_OLD_SHAPE_ID" val="178"/>
  <p:tag name="REFSHAPE" val="105553212062008"/>
</p:tagLst>
</file>

<file path=ppt/tags/tag3601.xml><?xml version="1.0" encoding="utf-8"?>
<p:tagLst xmlns:p="http://schemas.openxmlformats.org/presentationml/2006/main">
  <p:tag name="MH_OLD_SHAPE_ID" val="179"/>
  <p:tag name="REFSHAPE" val="105553212062232"/>
</p:tagLst>
</file>

<file path=ppt/tags/tag3602.xml><?xml version="1.0" encoding="utf-8"?>
<p:tagLst xmlns:p="http://schemas.openxmlformats.org/presentationml/2006/main">
  <p:tag name="MH_OLD_SHAPE_ID" val="61"/>
  <p:tag name="REFSHAPE" val="105553212062456"/>
</p:tagLst>
</file>

<file path=ppt/tags/tag3603.xml><?xml version="1.0" encoding="utf-8"?>
<p:tagLst xmlns:p="http://schemas.openxmlformats.org/presentationml/2006/main">
  <p:tag name="MH_OLD_SHAPE_ID" val="63"/>
  <p:tag name="REFSHAPE" val="105553212062680"/>
</p:tagLst>
</file>

<file path=ppt/tags/tag3604.xml><?xml version="1.0" encoding="utf-8"?>
<p:tagLst xmlns:p="http://schemas.openxmlformats.org/presentationml/2006/main">
  <p:tag name="MH_OLD_SHAPE_ID" val="3"/>
  <p:tag name="REFSHAPE" val="105553212062904"/>
</p:tagLst>
</file>

<file path=ppt/tags/tag3605.xml><?xml version="1.0" encoding="utf-8"?>
<p:tagLst xmlns:p="http://schemas.openxmlformats.org/presentationml/2006/main">
  <p:tag name="MH_OLD_SHAPE_ID" val="64"/>
  <p:tag name="REFSHAPE" val="105553212063128"/>
</p:tagLst>
</file>

<file path=ppt/tags/tag3606.xml><?xml version="1.0" encoding="utf-8"?>
<p:tagLst xmlns:p="http://schemas.openxmlformats.org/presentationml/2006/main">
  <p:tag name="MH_OLD_SHAPE_ID" val="2"/>
  <p:tag name="REFSHAPE" val="105553212063352"/>
</p:tagLst>
</file>

<file path=ppt/tags/tag3607.xml><?xml version="1.0" encoding="utf-8"?>
<p:tagLst xmlns:p="http://schemas.openxmlformats.org/presentationml/2006/main">
  <p:tag name="MH_OLD_SHAPE_ID" val="160"/>
  <p:tag name="REFSHAPE" val="105553212063576"/>
</p:tagLst>
</file>

<file path=ppt/tags/tag3608.xml><?xml version="1.0" encoding="utf-8"?>
<p:tagLst xmlns:p="http://schemas.openxmlformats.org/presentationml/2006/main">
  <p:tag name="MH_OLD_SHAPE_ID" val="161"/>
  <p:tag name="REFSHAPE" val="105553211832184"/>
</p:tagLst>
</file>

<file path=ppt/tags/tag3609.xml><?xml version="1.0" encoding="utf-8"?>
<p:tagLst xmlns:p="http://schemas.openxmlformats.org/presentationml/2006/main">
  <p:tag name="MH_OLD_SHAPE_ID" val="162"/>
  <p:tag name="REFSHAPE" val="105553211832856"/>
</p:tagLst>
</file>

<file path=ppt/tags/tag361.xml><?xml version="1.0" encoding="utf-8"?>
<p:tagLst xmlns:p="http://schemas.openxmlformats.org/presentationml/2006/main">
  <p:tag name="MH_OLD_SHAPE_ID" val="89"/>
  <p:tag name="REFSHAPE" val="105553145322584"/>
</p:tagLst>
</file>

<file path=ppt/tags/tag3610.xml><?xml version="1.0" encoding="utf-8"?>
<p:tagLst xmlns:p="http://schemas.openxmlformats.org/presentationml/2006/main">
  <p:tag name="MH_OLD_SHAPE_ID" val="163"/>
  <p:tag name="REFSHAPE" val="105553211826584"/>
</p:tagLst>
</file>

<file path=ppt/tags/tag3611.xml><?xml version="1.0" encoding="utf-8"?>
<p:tagLst xmlns:p="http://schemas.openxmlformats.org/presentationml/2006/main">
  <p:tag name="MH_OLD_SHAPE_ID" val="164"/>
  <p:tag name="REFSHAPE" val="105553211830840"/>
</p:tagLst>
</file>

<file path=ppt/tags/tag3612.xml><?xml version="1.0" encoding="utf-8"?>
<p:tagLst xmlns:p="http://schemas.openxmlformats.org/presentationml/2006/main">
  <p:tag name="MH_OLD_SHAPE_ID" val="165"/>
  <p:tag name="REFSHAPE" val="105553211827032"/>
</p:tagLst>
</file>

<file path=ppt/tags/tag3613.xml><?xml version="1.0" encoding="utf-8"?>
<p:tagLst xmlns:p="http://schemas.openxmlformats.org/presentationml/2006/main">
  <p:tag name="MH_OLD_SHAPE_ID" val="166"/>
  <p:tag name="REFSHAPE" val="105553211818296"/>
</p:tagLst>
</file>

<file path=ppt/tags/tag3614.xml><?xml version="1.0" encoding="utf-8"?>
<p:tagLst xmlns:p="http://schemas.openxmlformats.org/presentationml/2006/main">
  <p:tag name="MH_OLD_SHAPE_ID" val="167"/>
  <p:tag name="REFSHAPE" val="105553211827480"/>
</p:tagLst>
</file>

<file path=ppt/tags/tag3615.xml><?xml version="1.0" encoding="utf-8"?>
<p:tagLst xmlns:p="http://schemas.openxmlformats.org/presentationml/2006/main">
  <p:tag name="MH_OLD_SHAPE_ID" val="168"/>
  <p:tag name="REFSHAPE" val="105553211826136"/>
</p:tagLst>
</file>

<file path=ppt/tags/tag3616.xml><?xml version="1.0" encoding="utf-8"?>
<p:tagLst xmlns:p="http://schemas.openxmlformats.org/presentationml/2006/main">
  <p:tag name="MH_OLD_SHAPE_ID" val="169"/>
  <p:tag name="REFSHAPE" val="105553211820088"/>
</p:tagLst>
</file>

<file path=ppt/tags/tag3617.xml><?xml version="1.0" encoding="utf-8"?>
<p:tagLst xmlns:p="http://schemas.openxmlformats.org/presentationml/2006/main">
  <p:tag name="MH_OLD_SHAPE_ID" val="170"/>
  <p:tag name="REFSHAPE" val="105553211822104"/>
</p:tagLst>
</file>

<file path=ppt/tags/tag3618.xml><?xml version="1.0" encoding="utf-8"?>
<p:tagLst xmlns:p="http://schemas.openxmlformats.org/presentationml/2006/main">
  <p:tag name="MH_OLD_SHAPE_ID" val="171"/>
  <p:tag name="REFSHAPE" val="105553211825912"/>
</p:tagLst>
</file>

<file path=ppt/tags/tag3619.xml><?xml version="1.0" encoding="utf-8"?>
<p:tagLst xmlns:p="http://schemas.openxmlformats.org/presentationml/2006/main">
  <p:tag name="MH_OLD_SHAPE_ID" val="172"/>
  <p:tag name="REFSHAPE" val="105553211828152"/>
</p:tagLst>
</file>

<file path=ppt/tags/tag362.xml><?xml version="1.0" encoding="utf-8"?>
<p:tagLst xmlns:p="http://schemas.openxmlformats.org/presentationml/2006/main">
  <p:tag name="MH_OLD_SHAPE_ID" val="90"/>
  <p:tag name="REFSHAPE" val="105553145323032"/>
</p:tagLst>
</file>

<file path=ppt/tags/tag3620.xml><?xml version="1.0" encoding="utf-8"?>
<p:tagLst xmlns:p="http://schemas.openxmlformats.org/presentationml/2006/main">
  <p:tag name="MH_OLD_SHAPE_ID" val="173"/>
  <p:tag name="REFSHAPE" val="105553211825016"/>
</p:tagLst>
</file>

<file path=ppt/tags/tag3621.xml><?xml version="1.0" encoding="utf-8"?>
<p:tagLst xmlns:p="http://schemas.openxmlformats.org/presentationml/2006/main">
  <p:tag name="MH_OLD_SHAPE_ID" val="174"/>
  <p:tag name="REFSHAPE" val="105553211829720"/>
</p:tagLst>
</file>

<file path=ppt/tags/tag3622.xml><?xml version="1.0" encoding="utf-8"?>
<p:tagLst xmlns:p="http://schemas.openxmlformats.org/presentationml/2006/main">
  <p:tag name="MH_OLD_SHAPE_ID" val="175"/>
  <p:tag name="REFSHAPE" val="105553211827704"/>
</p:tagLst>
</file>

<file path=ppt/tags/tag3623.xml><?xml version="1.0" encoding="utf-8"?>
<p:tagLst xmlns:p="http://schemas.openxmlformats.org/presentationml/2006/main">
  <p:tag name="MH_OLD_SHAPE_ID" val="148"/>
  <p:tag name="REFSHAPE" val="105553211822328"/>
</p:tagLst>
</file>

<file path=ppt/tags/tag3624.xml><?xml version="1.0" encoding="utf-8"?>
<p:tagLst xmlns:p="http://schemas.openxmlformats.org/presentationml/2006/main">
  <p:tag name="MH_OLD_SHAPE_ID" val="149"/>
  <p:tag name="REFSHAPE" val="105553211822776"/>
</p:tagLst>
</file>

<file path=ppt/tags/tag3625.xml><?xml version="1.0" encoding="utf-8"?>
<p:tagLst xmlns:p="http://schemas.openxmlformats.org/presentationml/2006/main">
  <p:tag name="MH_OLD_SHAPE_ID" val="150"/>
  <p:tag name="REFSHAPE" val="105553211821880"/>
</p:tagLst>
</file>

<file path=ppt/tags/tag3626.xml><?xml version="1.0" encoding="utf-8"?>
<p:tagLst xmlns:p="http://schemas.openxmlformats.org/presentationml/2006/main">
  <p:tag name="MH_OLD_SHAPE_ID" val="151"/>
  <p:tag name="REFSHAPE" val="105553211820760"/>
</p:tagLst>
</file>

<file path=ppt/tags/tag3627.xml><?xml version="1.0" encoding="utf-8"?>
<p:tagLst xmlns:p="http://schemas.openxmlformats.org/presentationml/2006/main">
  <p:tag name="MH_OLD_SHAPE_ID" val="152"/>
  <p:tag name="REFSHAPE" val="105553211823224"/>
</p:tagLst>
</file>

<file path=ppt/tags/tag3628.xml><?xml version="1.0" encoding="utf-8"?>
<p:tagLst xmlns:p="http://schemas.openxmlformats.org/presentationml/2006/main">
  <p:tag name="MH_OLD_SHAPE_ID" val="153"/>
  <p:tag name="REFSHAPE" val="105553211819416"/>
</p:tagLst>
</file>

<file path=ppt/tags/tag3629.xml><?xml version="1.0" encoding="utf-8"?>
<p:tagLst xmlns:p="http://schemas.openxmlformats.org/presentationml/2006/main">
  <p:tag name="MH_OLD_SHAPE_ID" val="154"/>
  <p:tag name="REFSHAPE" val="105553211822552"/>
</p:tagLst>
</file>

<file path=ppt/tags/tag363.xml><?xml version="1.0" encoding="utf-8"?>
<p:tagLst xmlns:p="http://schemas.openxmlformats.org/presentationml/2006/main">
  <p:tag name="MH_OLD_SHAPE_ID" val="91"/>
  <p:tag name="REFSHAPE" val="105553145323480"/>
</p:tagLst>
</file>

<file path=ppt/tags/tag3630.xml><?xml version="1.0" encoding="utf-8"?>
<p:tagLst xmlns:p="http://schemas.openxmlformats.org/presentationml/2006/main">
  <p:tag name="MH_OLD_SHAPE_ID" val="155"/>
  <p:tag name="REFSHAPE" val="105553211818520"/>
</p:tagLst>
</file>

<file path=ppt/tags/tag3631.xml><?xml version="1.0" encoding="utf-8"?>
<p:tagLst xmlns:p="http://schemas.openxmlformats.org/presentationml/2006/main">
  <p:tag name="MH_OLD_SHAPE_ID" val="156"/>
  <p:tag name="REFSHAPE" val="105553211824344"/>
</p:tagLst>
</file>

<file path=ppt/tags/tag3632.xml><?xml version="1.0" encoding="utf-8"?>
<p:tagLst xmlns:p="http://schemas.openxmlformats.org/presentationml/2006/main">
  <p:tag name="MH_OLD_SHAPE_ID" val="157"/>
  <p:tag name="REFSHAPE" val="105553211825240"/>
</p:tagLst>
</file>

<file path=ppt/tags/tag3633.xml><?xml version="1.0" encoding="utf-8"?>
<p:tagLst xmlns:p="http://schemas.openxmlformats.org/presentationml/2006/main">
  <p:tag name="MH_OLD_SHAPE_ID" val="158"/>
  <p:tag name="REFSHAPE" val="105553211833080"/>
</p:tagLst>
</file>

<file path=ppt/tags/tag3634.xml><?xml version="1.0" encoding="utf-8"?>
<p:tagLst xmlns:p="http://schemas.openxmlformats.org/presentationml/2006/main">
  <p:tag name="MH_OLD_SHAPE_ID" val="159"/>
  <p:tag name="REFSHAPE" val="105553211828600"/>
</p:tagLst>
</file>

<file path=ppt/tags/tag3635.xml><?xml version="1.0" encoding="utf-8"?>
<p:tagLst xmlns:p="http://schemas.openxmlformats.org/presentationml/2006/main">
  <p:tag name="MH_OLD_SHAPE_ID" val="125"/>
  <p:tag name="REFSHAPE" val="105553211828376"/>
</p:tagLst>
</file>

<file path=ppt/tags/tag3636.xml><?xml version="1.0" encoding="utf-8"?>
<p:tagLst xmlns:p="http://schemas.openxmlformats.org/presentationml/2006/main">
  <p:tag name="MH_OLD_SHAPE_ID" val="126"/>
  <p:tag name="REFSHAPE" val="105553211823896"/>
</p:tagLst>
</file>

<file path=ppt/tags/tag3637.xml><?xml version="1.0" encoding="utf-8"?>
<p:tagLst xmlns:p="http://schemas.openxmlformats.org/presentationml/2006/main">
  <p:tag name="MH_OLD_SHAPE_ID" val="127"/>
  <p:tag name="REFSHAPE" val="105553211831064"/>
</p:tagLst>
</file>

<file path=ppt/tags/tag3638.xml><?xml version="1.0" encoding="utf-8"?>
<p:tagLst xmlns:p="http://schemas.openxmlformats.org/presentationml/2006/main">
  <p:tag name="MH_OLD_SHAPE_ID" val="128"/>
  <p:tag name="REFSHAPE" val="105553211830616"/>
</p:tagLst>
</file>

<file path=ppt/tags/tag3639.xml><?xml version="1.0" encoding="utf-8"?>
<p:tagLst xmlns:p="http://schemas.openxmlformats.org/presentationml/2006/main">
  <p:tag name="MH_OLD_SHAPE_ID" val="129"/>
  <p:tag name="REFSHAPE" val="105553211833976"/>
</p:tagLst>
</file>

<file path=ppt/tags/tag364.xml><?xml version="1.0" encoding="utf-8"?>
<p:tagLst xmlns:p="http://schemas.openxmlformats.org/presentationml/2006/main">
  <p:tag name="MH_OLD_SHAPE_ID" val="92"/>
  <p:tag name="REFSHAPE" val="105553145323928"/>
</p:tagLst>
</file>

<file path=ppt/tags/tag3640.xml><?xml version="1.0" encoding="utf-8"?>
<p:tagLst xmlns:p="http://schemas.openxmlformats.org/presentationml/2006/main">
  <p:tag name="MH_OLD_SHAPE_ID" val="130"/>
  <p:tag name="REFSHAPE" val="105553211833528"/>
</p:tagLst>
</file>

<file path=ppt/tags/tag3641.xml><?xml version="1.0" encoding="utf-8"?>
<p:tagLst xmlns:p="http://schemas.openxmlformats.org/presentationml/2006/main">
  <p:tag name="MH_OLD_SHAPE_ID" val="131"/>
  <p:tag name="REFSHAPE" val="105553211821656"/>
</p:tagLst>
</file>

<file path=ppt/tags/tag3642.xml><?xml version="1.0" encoding="utf-8"?>
<p:tagLst xmlns:p="http://schemas.openxmlformats.org/presentationml/2006/main">
  <p:tag name="MH_OLD_SHAPE_ID" val="132"/>
  <p:tag name="REFSHAPE" val="105553211831512"/>
</p:tagLst>
</file>

<file path=ppt/tags/tag3643.xml><?xml version="1.0" encoding="utf-8"?>
<p:tagLst xmlns:p="http://schemas.openxmlformats.org/presentationml/2006/main">
  <p:tag name="MH_OLD_SHAPE_ID" val="133"/>
  <p:tag name="REFSHAPE" val="105553211932984"/>
</p:tagLst>
</file>

<file path=ppt/tags/tag3644.xml><?xml version="1.0" encoding="utf-8"?>
<p:tagLst xmlns:p="http://schemas.openxmlformats.org/presentationml/2006/main">
  <p:tag name="MH_OLD_SHAPE_ID" val="134"/>
  <p:tag name="REFSHAPE" val="105553211933432"/>
</p:tagLst>
</file>

<file path=ppt/tags/tag3645.xml><?xml version="1.0" encoding="utf-8"?>
<p:tagLst xmlns:p="http://schemas.openxmlformats.org/presentationml/2006/main">
  <p:tag name="MH_OLD_SHAPE_ID" val="135"/>
  <p:tag name="REFSHAPE" val="105553211933880"/>
</p:tagLst>
</file>

<file path=ppt/tags/tag3646.xml><?xml version="1.0" encoding="utf-8"?>
<p:tagLst xmlns:p="http://schemas.openxmlformats.org/presentationml/2006/main">
  <p:tag name="MH_OLD_SHAPE_ID" val="136"/>
  <p:tag name="REFSHAPE" val="105553211934328"/>
</p:tagLst>
</file>

<file path=ppt/tags/tag3647.xml><?xml version="1.0" encoding="utf-8"?>
<p:tagLst xmlns:p="http://schemas.openxmlformats.org/presentationml/2006/main">
  <p:tag name="MH_OLD_SHAPE_ID" val="137"/>
  <p:tag name="REFSHAPE" val="105553211934776"/>
</p:tagLst>
</file>

<file path=ppt/tags/tag3648.xml><?xml version="1.0" encoding="utf-8"?>
<p:tagLst xmlns:p="http://schemas.openxmlformats.org/presentationml/2006/main">
  <p:tag name="MH_OLD_SHAPE_ID" val="138"/>
  <p:tag name="REFSHAPE" val="105553211935224"/>
</p:tagLst>
</file>

<file path=ppt/tags/tag3649.xml><?xml version="1.0" encoding="utf-8"?>
<p:tagLst xmlns:p="http://schemas.openxmlformats.org/presentationml/2006/main">
  <p:tag name="MH_OLD_SHAPE_ID" val="139"/>
  <p:tag name="REFSHAPE" val="105553211935672"/>
</p:tagLst>
</file>

<file path=ppt/tags/tag365.xml><?xml version="1.0" encoding="utf-8"?>
<p:tagLst xmlns:p="http://schemas.openxmlformats.org/presentationml/2006/main">
  <p:tag name="MH_OLD_SHAPE_ID" val="93"/>
  <p:tag name="REFSHAPE" val="105553145324376"/>
</p:tagLst>
</file>

<file path=ppt/tags/tag3650.xml><?xml version="1.0" encoding="utf-8"?>
<p:tagLst xmlns:p="http://schemas.openxmlformats.org/presentationml/2006/main">
  <p:tag name="MH_OLD_SHAPE_ID" val="140"/>
  <p:tag name="REFSHAPE" val="105553211936120"/>
</p:tagLst>
</file>

<file path=ppt/tags/tag3651.xml><?xml version="1.0" encoding="utf-8"?>
<p:tagLst xmlns:p="http://schemas.openxmlformats.org/presentationml/2006/main">
  <p:tag name="MH_OLD_SHAPE_ID" val="141"/>
  <p:tag name="REFSHAPE" val="105553211936568"/>
</p:tagLst>
</file>

<file path=ppt/tags/tag3652.xml><?xml version="1.0" encoding="utf-8"?>
<p:tagLst xmlns:p="http://schemas.openxmlformats.org/presentationml/2006/main">
  <p:tag name="MH_OLD_SHAPE_ID" val="142"/>
  <p:tag name="REFSHAPE" val="105553211937016"/>
</p:tagLst>
</file>

<file path=ppt/tags/tag3653.xml><?xml version="1.0" encoding="utf-8"?>
<p:tagLst xmlns:p="http://schemas.openxmlformats.org/presentationml/2006/main">
  <p:tag name="MH_OLD_SHAPE_ID" val="143"/>
  <p:tag name="REFSHAPE" val="105553211937464"/>
</p:tagLst>
</file>

<file path=ppt/tags/tag3654.xml><?xml version="1.0" encoding="utf-8"?>
<p:tagLst xmlns:p="http://schemas.openxmlformats.org/presentationml/2006/main">
  <p:tag name="MH_OLD_SHAPE_ID" val="144"/>
  <p:tag name="REFSHAPE" val="105553211937912"/>
</p:tagLst>
</file>

<file path=ppt/tags/tag3655.xml><?xml version="1.0" encoding="utf-8"?>
<p:tagLst xmlns:p="http://schemas.openxmlformats.org/presentationml/2006/main">
  <p:tag name="MH_OLD_SHAPE_ID" val="145"/>
  <p:tag name="REFSHAPE" val="105553211938360"/>
</p:tagLst>
</file>

<file path=ppt/tags/tag3656.xml><?xml version="1.0" encoding="utf-8"?>
<p:tagLst xmlns:p="http://schemas.openxmlformats.org/presentationml/2006/main">
  <p:tag name="MH_OLD_SHAPE_ID" val="146"/>
  <p:tag name="REFSHAPE" val="105553211938808"/>
</p:tagLst>
</file>

<file path=ppt/tags/tag3657.xml><?xml version="1.0" encoding="utf-8"?>
<p:tagLst xmlns:p="http://schemas.openxmlformats.org/presentationml/2006/main">
  <p:tag name="MH_OLD_SHAPE_ID" val="147"/>
  <p:tag name="REFSHAPE" val="105553211939256"/>
</p:tagLst>
</file>

<file path=ppt/tags/tag3658.xml><?xml version="1.0" encoding="utf-8"?>
<p:tagLst xmlns:p="http://schemas.openxmlformats.org/presentationml/2006/main">
  <p:tag name="MH_OLD_SHAPE_ID" val="176"/>
  <p:tag name="REFSHAPE" val="105553211939704"/>
</p:tagLst>
</file>

<file path=ppt/tags/tag3659.xml><?xml version="1.0" encoding="utf-8"?>
<p:tagLst xmlns:p="http://schemas.openxmlformats.org/presentationml/2006/main">
  <p:tag name="MH_OLD_SHAPE_ID" val="178"/>
  <p:tag name="REFSHAPE" val="105553211939928"/>
</p:tagLst>
</file>

<file path=ppt/tags/tag366.xml><?xml version="1.0" encoding="utf-8"?>
<p:tagLst xmlns:p="http://schemas.openxmlformats.org/presentationml/2006/main">
  <p:tag name="MH_OLD_SHAPE_ID" val="94"/>
  <p:tag name="REFSHAPE" val="105553145324824"/>
</p:tagLst>
</file>

<file path=ppt/tags/tag3660.xml><?xml version="1.0" encoding="utf-8"?>
<p:tagLst xmlns:p="http://schemas.openxmlformats.org/presentationml/2006/main">
  <p:tag name="MH_OLD_SHAPE_ID" val="179"/>
  <p:tag name="REFSHAPE" val="105553211940152"/>
</p:tagLst>
</file>

<file path=ppt/tags/tag3661.xml><?xml version="1.0" encoding="utf-8"?>
<p:tagLst xmlns:p="http://schemas.openxmlformats.org/presentationml/2006/main">
  <p:tag name="MH_OLD_SHAPE_ID" val="61"/>
  <p:tag name="REFSHAPE" val="105553211940376"/>
</p:tagLst>
</file>

<file path=ppt/tags/tag3662.xml><?xml version="1.0" encoding="utf-8"?>
<p:tagLst xmlns:p="http://schemas.openxmlformats.org/presentationml/2006/main">
  <p:tag name="MH_OLD_SHAPE_ID" val="63"/>
  <p:tag name="REFSHAPE" val="105553211940600"/>
</p:tagLst>
</file>

<file path=ppt/tags/tag3663.xml><?xml version="1.0" encoding="utf-8"?>
<p:tagLst xmlns:p="http://schemas.openxmlformats.org/presentationml/2006/main">
  <p:tag name="MH_OLD_SHAPE_ID" val="2"/>
  <p:tag name="REFSHAPE" val="105553211940824"/>
</p:tagLst>
</file>

<file path=ppt/tags/tag3664.xml><?xml version="1.0" encoding="utf-8"?>
<p:tagLst xmlns:p="http://schemas.openxmlformats.org/presentationml/2006/main">
  <p:tag name="MH_OLD_SHAPE_ID" val="3"/>
  <p:tag name="REFSHAPE" val="105553211941048"/>
</p:tagLst>
</file>

<file path=ppt/tags/tag3665.xml><?xml version="1.0" encoding="utf-8"?>
<p:tagLst xmlns:p="http://schemas.openxmlformats.org/presentationml/2006/main">
  <p:tag name="MH_OLD_SHAPE_ID" val="4"/>
  <p:tag name="REFSHAPE" val="105553211941272"/>
</p:tagLst>
</file>

<file path=ppt/tags/tag3666.xml><?xml version="1.0" encoding="utf-8"?>
<p:tagLst xmlns:p="http://schemas.openxmlformats.org/presentationml/2006/main">
  <p:tag name="MH_OLD_SHAPE_ID" val="5"/>
  <p:tag name="REFSHAPE" val="105553211941496"/>
</p:tagLst>
</file>

<file path=ppt/tags/tag3667.xml><?xml version="1.0" encoding="utf-8"?>
<p:tagLst xmlns:p="http://schemas.openxmlformats.org/presentationml/2006/main">
  <p:tag name="MH_OLD_SHAPE_ID" val="2"/>
  <p:tag name="REFSHAPE" val="105553212454328"/>
</p:tagLst>
</file>

<file path=ppt/tags/tag3668.xml><?xml version="1.0" encoding="utf-8"?>
<p:tagLst xmlns:p="http://schemas.openxmlformats.org/presentationml/2006/main">
  <p:tag name="MH_OLD_SHAPE_ID" val="3"/>
  <p:tag name="REFSHAPE" val="105553212453208"/>
</p:tagLst>
</file>

<file path=ppt/tags/tag3669.xml><?xml version="1.0" encoding="utf-8"?>
<p:tagLst xmlns:p="http://schemas.openxmlformats.org/presentationml/2006/main">
  <p:tag name="MH_OLD_SHAPE_ID" val="3"/>
  <p:tag name="REFSHAPE" val="105553144917464"/>
</p:tagLst>
</file>

<file path=ppt/tags/tag367.xml><?xml version="1.0" encoding="utf-8"?>
<p:tagLst xmlns:p="http://schemas.openxmlformats.org/presentationml/2006/main">
  <p:tag name="MH_OLD_SHAPE_ID" val="95"/>
  <p:tag name="REFSHAPE" val="105553145325272"/>
</p:tagLst>
</file>

<file path=ppt/tags/tag3670.xml><?xml version="1.0" encoding="utf-8"?>
<p:tagLst xmlns:p="http://schemas.openxmlformats.org/presentationml/2006/main">
  <p:tag name="MH_OLD_SHAPE_ID" val="4"/>
  <p:tag name="REFSHAPE" val="105553144907160"/>
</p:tagLst>
</file>

<file path=ppt/tags/tag3671.xml><?xml version="1.0" encoding="utf-8"?>
<p:tagLst xmlns:p="http://schemas.openxmlformats.org/presentationml/2006/main">
  <p:tag name="MH_OLD_SHAPE_ID" val="5"/>
  <p:tag name="REFSHAPE" val="105553145027448"/>
</p:tagLst>
</file>

<file path=ppt/tags/tag3672.xml><?xml version="1.0" encoding="utf-8"?>
<p:tagLst xmlns:p="http://schemas.openxmlformats.org/presentationml/2006/main">
  <p:tag name="MH_OLD_SHAPE_ID" val="7"/>
  <p:tag name="REFSHAPE" val="105553145077048"/>
</p:tagLst>
</file>

<file path=ppt/tags/tag3673.xml><?xml version="1.0" encoding="utf-8"?>
<p:tagLst xmlns:p="http://schemas.openxmlformats.org/presentationml/2006/main">
  <p:tag name="MH_OLD_SHAPE_ID" val="8"/>
  <p:tag name="REFSHAPE" val="105553145068952"/>
</p:tagLst>
</file>

<file path=ppt/tags/tag3674.xml><?xml version="1.0" encoding="utf-8"?>
<p:tagLst xmlns:p="http://schemas.openxmlformats.org/presentationml/2006/main">
  <p:tag name="MH_OLD_SHAPE_ID" val="9"/>
  <p:tag name="REFSHAPE" val="105553144725112"/>
</p:tagLst>
</file>

<file path=ppt/tags/tag3675.xml><?xml version="1.0" encoding="utf-8"?>
<p:tagLst xmlns:p="http://schemas.openxmlformats.org/presentationml/2006/main">
  <p:tag name="MH_OLD_SHAPE_ID" val="10"/>
  <p:tag name="REFSHAPE" val="105553144741720"/>
</p:tagLst>
</file>

<file path=ppt/tags/tag3676.xml><?xml version="1.0" encoding="utf-8"?>
<p:tagLst xmlns:p="http://schemas.openxmlformats.org/presentationml/2006/main">
  <p:tag name="MH_OLD_SHAPE_ID" val="11"/>
  <p:tag name="REFSHAPE" val="105553144729176"/>
</p:tagLst>
</file>

<file path=ppt/tags/tag3677.xml><?xml version="1.0" encoding="utf-8"?>
<p:tagLst xmlns:p="http://schemas.openxmlformats.org/presentationml/2006/main">
  <p:tag name="MH_OLD_SHAPE_ID" val="12"/>
  <p:tag name="REFSHAPE" val="105553144728504"/>
</p:tagLst>
</file>

<file path=ppt/tags/tag3678.xml><?xml version="1.0" encoding="utf-8"?>
<p:tagLst xmlns:p="http://schemas.openxmlformats.org/presentationml/2006/main">
  <p:tag name="MH_OLD_SHAPE_ID" val="13"/>
  <p:tag name="REFSHAPE" val="105553145606264"/>
</p:tagLst>
</file>

<file path=ppt/tags/tag3679.xml><?xml version="1.0" encoding="utf-8"?>
<p:tagLst xmlns:p="http://schemas.openxmlformats.org/presentationml/2006/main">
  <p:tag name="MH_OLD_SHAPE_ID" val="14"/>
  <p:tag name="REFSHAPE" val="105553145603128"/>
</p:tagLst>
</file>

<file path=ppt/tags/tag368.xml><?xml version="1.0" encoding="utf-8"?>
<p:tagLst xmlns:p="http://schemas.openxmlformats.org/presentationml/2006/main">
  <p:tag name="MH_OLD_SHAPE_ID" val="96"/>
  <p:tag name="REFSHAPE" val="105553145325720"/>
</p:tagLst>
</file>

<file path=ppt/tags/tag3680.xml><?xml version="1.0" encoding="utf-8"?>
<p:tagLst xmlns:p="http://schemas.openxmlformats.org/presentationml/2006/main">
  <p:tag name="MH_OLD_SHAPE_ID" val="15"/>
  <p:tag name="REFSHAPE" val="105553145601784"/>
</p:tagLst>
</file>

<file path=ppt/tags/tag3681.xml><?xml version="1.0" encoding="utf-8"?>
<p:tagLst xmlns:p="http://schemas.openxmlformats.org/presentationml/2006/main">
  <p:tag name="MH_OLD_SHAPE_ID" val="16"/>
  <p:tag name="REFSHAPE" val="105553145608728"/>
</p:tagLst>
</file>

<file path=ppt/tags/tag3682.xml><?xml version="1.0" encoding="utf-8"?>
<p:tagLst xmlns:p="http://schemas.openxmlformats.org/presentationml/2006/main">
  <p:tag name="MH_OLD_SHAPE_ID" val="17"/>
  <p:tag name="REFSHAPE" val="105553145597304"/>
</p:tagLst>
</file>

<file path=ppt/tags/tag3683.xml><?xml version="1.0" encoding="utf-8"?>
<p:tagLst xmlns:p="http://schemas.openxmlformats.org/presentationml/2006/main">
  <p:tag name="MH_OLD_SHAPE_ID" val="18"/>
  <p:tag name="REFSHAPE" val="105553145597528"/>
</p:tagLst>
</file>

<file path=ppt/tags/tag3684.xml><?xml version="1.0" encoding="utf-8"?>
<p:tagLst xmlns:p="http://schemas.openxmlformats.org/presentationml/2006/main">
  <p:tag name="MH_OLD_SHAPE_ID" val="19"/>
  <p:tag name="REFSHAPE" val="105553145598424"/>
</p:tagLst>
</file>

<file path=ppt/tags/tag3685.xml><?xml version="1.0" encoding="utf-8"?>
<p:tagLst xmlns:p="http://schemas.openxmlformats.org/presentationml/2006/main">
  <p:tag name="MH_OLD_SHAPE_ID" val="20"/>
  <p:tag name="REFSHAPE" val="105553145602008"/>
</p:tagLst>
</file>

<file path=ppt/tags/tag3686.xml><?xml version="1.0" encoding="utf-8"?>
<p:tagLst xmlns:p="http://schemas.openxmlformats.org/presentationml/2006/main">
  <p:tag name="MH_OLD_SHAPE_ID" val="21"/>
  <p:tag name="REFSHAPE" val="105553145602904"/>
</p:tagLst>
</file>

<file path=ppt/tags/tag3687.xml><?xml version="1.0" encoding="utf-8"?>
<p:tagLst xmlns:p="http://schemas.openxmlformats.org/presentationml/2006/main">
  <p:tag name="MH_OLD_SHAPE_ID" val="22"/>
  <p:tag name="REFSHAPE" val="105553145602456"/>
</p:tagLst>
</file>

<file path=ppt/tags/tag3688.xml><?xml version="1.0" encoding="utf-8"?>
<p:tagLst xmlns:p="http://schemas.openxmlformats.org/presentationml/2006/main">
  <p:tag name="MH_OLD_SHAPE_ID" val="23"/>
  <p:tag name="REFSHAPE" val="105553145597080"/>
</p:tagLst>
</file>

<file path=ppt/tags/tag3689.xml><?xml version="1.0" encoding="utf-8"?>
<p:tagLst xmlns:p="http://schemas.openxmlformats.org/presentationml/2006/main">
  <p:tag name="MH_OLD_SHAPE_ID" val="24"/>
  <p:tag name="REFSHAPE" val="105553145597752"/>
</p:tagLst>
</file>

<file path=ppt/tags/tag369.xml><?xml version="1.0" encoding="utf-8"?>
<p:tagLst xmlns:p="http://schemas.openxmlformats.org/presentationml/2006/main">
  <p:tag name="MH_OLD_SHAPE_ID" val="97"/>
  <p:tag name="REFSHAPE" val="105553145326168"/>
</p:tagLst>
</file>

<file path=ppt/tags/tag3690.xml><?xml version="1.0" encoding="utf-8"?>
<p:tagLst xmlns:p="http://schemas.openxmlformats.org/presentationml/2006/main">
  <p:tag name="MH_OLD_SHAPE_ID" val="25"/>
  <p:tag name="REFSHAPE" val="105553145604472"/>
</p:tagLst>
</file>

<file path=ppt/tags/tag3691.xml><?xml version="1.0" encoding="utf-8"?>
<p:tagLst xmlns:p="http://schemas.openxmlformats.org/presentationml/2006/main">
  <p:tag name="MH_OLD_SHAPE_ID" val="26"/>
  <p:tag name="REFSHAPE" val="105553145607160"/>
</p:tagLst>
</file>

<file path=ppt/tags/tag3692.xml><?xml version="1.0" encoding="utf-8"?>
<p:tagLst xmlns:p="http://schemas.openxmlformats.org/presentationml/2006/main">
  <p:tag name="MH_OLD_SHAPE_ID" val="27"/>
  <p:tag name="REFSHAPE" val="105553145582264"/>
</p:tagLst>
</file>

<file path=ppt/tags/tag3693.xml><?xml version="1.0" encoding="utf-8"?>
<p:tagLst xmlns:p="http://schemas.openxmlformats.org/presentationml/2006/main">
  <p:tag name="MH_OLD_SHAPE_ID" val="28"/>
  <p:tag name="REFSHAPE" val="105553145582488"/>
</p:tagLst>
</file>

<file path=ppt/tags/tag3694.xml><?xml version="1.0" encoding="utf-8"?>
<p:tagLst xmlns:p="http://schemas.openxmlformats.org/presentationml/2006/main">
  <p:tag name="MH_OLD_SHAPE_ID" val="29"/>
  <p:tag name="REFSHAPE" val="105553145577784"/>
</p:tagLst>
</file>

<file path=ppt/tags/tag3695.xml><?xml version="1.0" encoding="utf-8"?>
<p:tagLst xmlns:p="http://schemas.openxmlformats.org/presentationml/2006/main">
  <p:tag name="MH_OLD_SHAPE_ID" val="36"/>
  <p:tag name="REFSHAPE" val="105553145578456"/>
</p:tagLst>
</file>

<file path=ppt/tags/tag3696.xml><?xml version="1.0" encoding="utf-8"?>
<p:tagLst xmlns:p="http://schemas.openxmlformats.org/presentationml/2006/main">
  <p:tag name="MH_OLD_SHAPE_ID" val="41"/>
  <p:tag name="REFSHAPE" val="105553144625016"/>
</p:tagLst>
</file>

<file path=ppt/tags/tag3697.xml><?xml version="1.0" encoding="utf-8"?>
<p:tagLst xmlns:p="http://schemas.openxmlformats.org/presentationml/2006/main">
  <p:tag name="MH_OLD_SHAPE_ID" val="42"/>
  <p:tag name="REFSHAPE" val="105553144613592"/>
</p:tagLst>
</file>

<file path=ppt/tags/tag3698.xml><?xml version="1.0" encoding="utf-8"?>
<p:tagLst xmlns:p="http://schemas.openxmlformats.org/presentationml/2006/main">
  <p:tag name="MH_OLD_SHAPE_ID" val="43"/>
  <p:tag name="REFSHAPE" val="105553144623448"/>
</p:tagLst>
</file>

<file path=ppt/tags/tag3699.xml><?xml version="1.0" encoding="utf-8"?>
<p:tagLst xmlns:p="http://schemas.openxmlformats.org/presentationml/2006/main">
  <p:tag name="MH_OLD_SHAPE_ID" val="55"/>
  <p:tag name="REFSHAPE" val="105553144698648"/>
</p:tagLst>
</file>

<file path=ppt/tags/tag37.xml><?xml version="1.0" encoding="utf-8"?>
<p:tagLst xmlns:p="http://schemas.openxmlformats.org/presentationml/2006/main">
  <p:tag name="MH_OLD_SHAPE_ID" val="46"/>
  <p:tag name="REFSHAPE" val="105553145446232"/>
</p:tagLst>
</file>

<file path=ppt/tags/tag370.xml><?xml version="1.0" encoding="utf-8"?>
<p:tagLst xmlns:p="http://schemas.openxmlformats.org/presentationml/2006/main">
  <p:tag name="MH_OLD_SHAPE_ID" val="99"/>
  <p:tag name="REFSHAPE" val="105553145326616"/>
</p:tagLst>
</file>

<file path=ppt/tags/tag3700.xml><?xml version="1.0" encoding="utf-8"?>
<p:tagLst xmlns:p="http://schemas.openxmlformats.org/presentationml/2006/main">
  <p:tag name="MH_OLD_SHAPE_ID" val="35"/>
  <p:tag name="REFSHAPE" val="105553144702456"/>
</p:tagLst>
</file>

<file path=ppt/tags/tag3701.xml><?xml version="1.0" encoding="utf-8"?>
<p:tagLst xmlns:p="http://schemas.openxmlformats.org/presentationml/2006/main">
  <p:tag name="MH_OLD_SHAPE_ID" val="7"/>
  <p:tag name="REFSHAPE" val="105553144696856"/>
</p:tagLst>
</file>

<file path=ppt/tags/tag3702.xml><?xml version="1.0" encoding="utf-8"?>
<p:tagLst xmlns:p="http://schemas.openxmlformats.org/presentationml/2006/main">
  <p:tag name="MH_OLD_SHAPE_ID" val="9"/>
  <p:tag name="REFSHAPE" val="105553144685624"/>
</p:tagLst>
</file>

<file path=ppt/tags/tag3703.xml><?xml version="1.0" encoding="utf-8"?>
<p:tagLst xmlns:p="http://schemas.openxmlformats.org/presentationml/2006/main">
  <p:tag name="MH_OLD_SHAPE_ID" val="10"/>
  <p:tag name="REFSHAPE" val="105553144669912"/>
</p:tagLst>
</file>

<file path=ppt/tags/tag3704.xml><?xml version="1.0" encoding="utf-8"?>
<p:tagLst xmlns:p="http://schemas.openxmlformats.org/presentationml/2006/main">
  <p:tag name="MH_OLD_SHAPE_ID" val="45"/>
  <p:tag name="REFSHAPE" val="105553145443768"/>
</p:tagLst>
</file>

<file path=ppt/tags/tag3705.xml><?xml version="1.0" encoding="utf-8"?>
<p:tagLst xmlns:p="http://schemas.openxmlformats.org/presentationml/2006/main">
  <p:tag name="MH_OLD_SHAPE_ID" val="46"/>
  <p:tag name="REFSHAPE" val="105553145446232"/>
</p:tagLst>
</file>

<file path=ppt/tags/tag3706.xml><?xml version="1.0" encoding="utf-8"?>
<p:tagLst xmlns:p="http://schemas.openxmlformats.org/presentationml/2006/main">
  <p:tag name="MH_OLD_SHAPE_ID" val="47"/>
  <p:tag name="REFSHAPE" val="105553145436824"/>
</p:tagLst>
</file>

<file path=ppt/tags/tag3707.xml><?xml version="1.0" encoding="utf-8"?>
<p:tagLst xmlns:p="http://schemas.openxmlformats.org/presentationml/2006/main">
  <p:tag name="MH_OLD_SHAPE_ID" val="49"/>
  <p:tag name="REFSHAPE" val="105553145445784"/>
</p:tagLst>
</file>

<file path=ppt/tags/tag3708.xml><?xml version="1.0" encoding="utf-8"?>
<p:tagLst xmlns:p="http://schemas.openxmlformats.org/presentationml/2006/main">
  <p:tag name="MH_OLD_SHAPE_ID" val="50"/>
  <p:tag name="REFSHAPE" val="105553145431896"/>
</p:tagLst>
</file>

<file path=ppt/tags/tag3709.xml><?xml version="1.0" encoding="utf-8"?>
<p:tagLst xmlns:p="http://schemas.openxmlformats.org/presentationml/2006/main">
  <p:tag name="MH_OLD_SHAPE_ID" val="51"/>
  <p:tag name="REFSHAPE" val="105553145444888"/>
</p:tagLst>
</file>

<file path=ppt/tags/tag371.xml><?xml version="1.0" encoding="utf-8"?>
<p:tagLst xmlns:p="http://schemas.openxmlformats.org/presentationml/2006/main">
  <p:tag name="MH_OLD_SHAPE_ID" val="100"/>
  <p:tag name="REFSHAPE" val="105553145327064"/>
</p:tagLst>
</file>

<file path=ppt/tags/tag3710.xml><?xml version="1.0" encoding="utf-8"?>
<p:tagLst xmlns:p="http://schemas.openxmlformats.org/presentationml/2006/main">
  <p:tag name="MH_OLD_SHAPE_ID" val="52"/>
  <p:tag name="REFSHAPE" val="105553145433912"/>
</p:tagLst>
</file>

<file path=ppt/tags/tag3711.xml><?xml version="1.0" encoding="utf-8"?>
<p:tagLst xmlns:p="http://schemas.openxmlformats.org/presentationml/2006/main">
  <p:tag name="MH_OLD_SHAPE_ID" val="53"/>
  <p:tag name="REFSHAPE" val="105553145441080"/>
</p:tagLst>
</file>

<file path=ppt/tags/tag3712.xml><?xml version="1.0" encoding="utf-8"?>
<p:tagLst xmlns:p="http://schemas.openxmlformats.org/presentationml/2006/main">
  <p:tag name="MH_OLD_SHAPE_ID" val="57"/>
  <p:tag name="REFSHAPE" val="105553145439288"/>
</p:tagLst>
</file>

<file path=ppt/tags/tag3713.xml><?xml version="1.0" encoding="utf-8"?>
<p:tagLst xmlns:p="http://schemas.openxmlformats.org/presentationml/2006/main">
  <p:tag name="MH_OLD_SHAPE_ID" val="58"/>
  <p:tag name="REFSHAPE" val="105553145436376"/>
</p:tagLst>
</file>

<file path=ppt/tags/tag3714.xml><?xml version="1.0" encoding="utf-8"?>
<p:tagLst xmlns:p="http://schemas.openxmlformats.org/presentationml/2006/main">
  <p:tag name="MH_OLD_SHAPE_ID" val="59"/>
  <p:tag name="REFSHAPE" val="105553145435704"/>
</p:tagLst>
</file>

<file path=ppt/tags/tag3715.xml><?xml version="1.0" encoding="utf-8"?>
<p:tagLst xmlns:p="http://schemas.openxmlformats.org/presentationml/2006/main">
  <p:tag name="MH_OLD_SHAPE_ID" val="60"/>
  <p:tag name="REFSHAPE" val="105553145444664"/>
</p:tagLst>
</file>

<file path=ppt/tags/tag3716.xml><?xml version="1.0" encoding="utf-8"?>
<p:tagLst xmlns:p="http://schemas.openxmlformats.org/presentationml/2006/main">
  <p:tag name="MH_OLD_SHAPE_ID" val="61"/>
  <p:tag name="REFSHAPE" val="105553145437272"/>
</p:tagLst>
</file>

<file path=ppt/tags/tag3717.xml><?xml version="1.0" encoding="utf-8"?>
<p:tagLst xmlns:p="http://schemas.openxmlformats.org/presentationml/2006/main">
  <p:tag name="MH_OLD_SHAPE_ID" val="62"/>
  <p:tag name="REFSHAPE" val="105553145445560"/>
</p:tagLst>
</file>

<file path=ppt/tags/tag3718.xml><?xml version="1.0" encoding="utf-8"?>
<p:tagLst xmlns:p="http://schemas.openxmlformats.org/presentationml/2006/main">
  <p:tag name="MH_OLD_SHAPE_ID" val="63"/>
  <p:tag name="REFSHAPE" val="105553145445336"/>
</p:tagLst>
</file>

<file path=ppt/tags/tag3719.xml><?xml version="1.0" encoding="utf-8"?>
<p:tagLst xmlns:p="http://schemas.openxmlformats.org/presentationml/2006/main">
  <p:tag name="MH_OLD_SHAPE_ID" val="64"/>
  <p:tag name="REFSHAPE" val="105553145434808"/>
</p:tagLst>
</file>

<file path=ppt/tags/tag372.xml><?xml version="1.0" encoding="utf-8"?>
<p:tagLst xmlns:p="http://schemas.openxmlformats.org/presentationml/2006/main">
  <p:tag name="MH_OLD_SHAPE_ID" val="101"/>
  <p:tag name="REFSHAPE" val="105553145327512"/>
</p:tagLst>
</file>

<file path=ppt/tags/tag3720.xml><?xml version="1.0" encoding="utf-8"?>
<p:tagLst xmlns:p="http://schemas.openxmlformats.org/presentationml/2006/main">
  <p:tag name="MH_OLD_SHAPE_ID" val="65"/>
  <p:tag name="REFSHAPE" val="105553145443992"/>
</p:tagLst>
</file>

<file path=ppt/tags/tag3721.xml><?xml version="1.0" encoding="utf-8"?>
<p:tagLst xmlns:p="http://schemas.openxmlformats.org/presentationml/2006/main">
  <p:tag name="MH_OLD_SHAPE_ID" val="66"/>
  <p:tag name="REFSHAPE" val="105553145444216"/>
</p:tagLst>
</file>

<file path=ppt/tags/tag3722.xml><?xml version="1.0" encoding="utf-8"?>
<p:tagLst xmlns:p="http://schemas.openxmlformats.org/presentationml/2006/main">
  <p:tag name="MH_OLD_SHAPE_ID" val="67"/>
  <p:tag name="REFSHAPE" val="105553145443320"/>
</p:tagLst>
</file>

<file path=ppt/tags/tag3723.xml><?xml version="1.0" encoding="utf-8"?>
<p:tagLst xmlns:p="http://schemas.openxmlformats.org/presentationml/2006/main">
  <p:tag name="MH_OLD_SHAPE_ID" val="68"/>
  <p:tag name="REFSHAPE" val="105553145434360"/>
</p:tagLst>
</file>

<file path=ppt/tags/tag3724.xml><?xml version="1.0" encoding="utf-8"?>
<p:tagLst xmlns:p="http://schemas.openxmlformats.org/presentationml/2006/main">
  <p:tag name="MH_OLD_SHAPE_ID" val="69"/>
  <p:tag name="REFSHAPE" val="105553145445112"/>
</p:tagLst>
</file>

<file path=ppt/tags/tag3725.xml><?xml version="1.0" encoding="utf-8"?>
<p:tagLst xmlns:p="http://schemas.openxmlformats.org/presentationml/2006/main">
  <p:tag name="MH_OLD_SHAPE_ID" val="70"/>
  <p:tag name="REFSHAPE" val="105553145432568"/>
</p:tagLst>
</file>

<file path=ppt/tags/tag3726.xml><?xml version="1.0" encoding="utf-8"?>
<p:tagLst xmlns:p="http://schemas.openxmlformats.org/presentationml/2006/main">
  <p:tag name="MH_OLD_SHAPE_ID" val="71"/>
  <p:tag name="REFSHAPE" val="105553145433464"/>
</p:tagLst>
</file>

<file path=ppt/tags/tag3727.xml><?xml version="1.0" encoding="utf-8"?>
<p:tagLst xmlns:p="http://schemas.openxmlformats.org/presentationml/2006/main">
  <p:tag name="MH_OLD_SHAPE_ID" val="72"/>
  <p:tag name="REFSHAPE" val="105553145431448"/>
</p:tagLst>
</file>

<file path=ppt/tags/tag3728.xml><?xml version="1.0" encoding="utf-8"?>
<p:tagLst xmlns:p="http://schemas.openxmlformats.org/presentationml/2006/main">
  <p:tag name="MH_OLD_SHAPE_ID" val="73"/>
  <p:tag name="REFSHAPE" val="105553145435256"/>
</p:tagLst>
</file>

<file path=ppt/tags/tag3729.xml><?xml version="1.0" encoding="utf-8"?>
<p:tagLst xmlns:p="http://schemas.openxmlformats.org/presentationml/2006/main">
  <p:tag name="MH_OLD_SHAPE_ID" val="74"/>
  <p:tag name="REFSHAPE" val="105553145443544"/>
</p:tagLst>
</file>

<file path=ppt/tags/tag373.xml><?xml version="1.0" encoding="utf-8"?>
<p:tagLst xmlns:p="http://schemas.openxmlformats.org/presentationml/2006/main">
  <p:tag name="MH_OLD_SHAPE_ID" val="102"/>
  <p:tag name="REFSHAPE" val="105553145327960"/>
</p:tagLst>
</file>

<file path=ppt/tags/tag3730.xml><?xml version="1.0" encoding="utf-8"?>
<p:tagLst xmlns:p="http://schemas.openxmlformats.org/presentationml/2006/main">
  <p:tag name="MH_OLD_SHAPE_ID" val="75"/>
  <p:tag name="REFSHAPE" val="105553145439064"/>
</p:tagLst>
</file>

<file path=ppt/tags/tag3731.xml><?xml version="1.0" encoding="utf-8"?>
<p:tagLst xmlns:p="http://schemas.openxmlformats.org/presentationml/2006/main">
  <p:tag name="MH_OLD_SHAPE_ID" val="76"/>
  <p:tag name="REFSHAPE" val="105553145437048"/>
</p:tagLst>
</file>

<file path=ppt/tags/tag3732.xml><?xml version="1.0" encoding="utf-8"?>
<p:tagLst xmlns:p="http://schemas.openxmlformats.org/presentationml/2006/main">
  <p:tag name="MH_OLD_SHAPE_ID" val="77"/>
  <p:tag name="REFSHAPE" val="105553145438840"/>
</p:tagLst>
</file>

<file path=ppt/tags/tag3733.xml><?xml version="1.0" encoding="utf-8"?>
<p:tagLst xmlns:p="http://schemas.openxmlformats.org/presentationml/2006/main">
  <p:tag name="MH_OLD_SHAPE_ID" val="78"/>
  <p:tag name="REFSHAPE" val="105553145439512"/>
</p:tagLst>
</file>

<file path=ppt/tags/tag3734.xml><?xml version="1.0" encoding="utf-8"?>
<p:tagLst xmlns:p="http://schemas.openxmlformats.org/presentationml/2006/main">
  <p:tag name="MH_OLD_SHAPE_ID" val="79"/>
  <p:tag name="REFSHAPE" val="105553145436600"/>
</p:tagLst>
</file>

<file path=ppt/tags/tag3735.xml><?xml version="1.0" encoding="utf-8"?>
<p:tagLst xmlns:p="http://schemas.openxmlformats.org/presentationml/2006/main">
  <p:tag name="MH_OLD_SHAPE_ID" val="6"/>
  <p:tag name="REFSHAPE" val="105553145439960"/>
</p:tagLst>
</file>

<file path=ppt/tags/tag3736.xml><?xml version="1.0" encoding="utf-8"?>
<p:tagLst xmlns:p="http://schemas.openxmlformats.org/presentationml/2006/main">
  <p:tag name="MH_OLD_SHAPE_ID" val="71"/>
  <p:tag name="REFSHAPE" val="105553145442200"/>
</p:tagLst>
</file>

<file path=ppt/tags/tag3737.xml><?xml version="1.0" encoding="utf-8"?>
<p:tagLst xmlns:p="http://schemas.openxmlformats.org/presentationml/2006/main">
  <p:tag name="MH_OLD_SHAPE_ID" val="35"/>
  <p:tag name="REFSHAPE" val="105553145433016"/>
</p:tagLst>
</file>

<file path=ppt/tags/tag3738.xml><?xml version="1.0" encoding="utf-8"?>
<p:tagLst xmlns:p="http://schemas.openxmlformats.org/presentationml/2006/main">
  <p:tag name="MH_OLD_SHAPE_ID" val="9"/>
  <p:tag name="REFSHAPE" val="105553145441304"/>
</p:tagLst>
</file>

<file path=ppt/tags/tag3739.xml><?xml version="1.0" encoding="utf-8"?>
<p:tagLst xmlns:p="http://schemas.openxmlformats.org/presentationml/2006/main">
  <p:tag name="MH_OLD_SHAPE_ID" val="10"/>
  <p:tag name="REFSHAPE" val="105553145434584"/>
</p:tagLst>
</file>

<file path=ppt/tags/tag374.xml><?xml version="1.0" encoding="utf-8"?>
<p:tagLst xmlns:p="http://schemas.openxmlformats.org/presentationml/2006/main">
  <p:tag name="MH_OLD_SHAPE_ID" val="103"/>
  <p:tag name="REFSHAPE" val="105553145328408"/>
</p:tagLst>
</file>

<file path=ppt/tags/tag3740.xml><?xml version="1.0" encoding="utf-8"?>
<p:tagLst xmlns:p="http://schemas.openxmlformats.org/presentationml/2006/main">
  <p:tag name="MH_OLD_SHAPE_ID" val="41"/>
  <p:tag name="REFSHAPE" val="105553145431672"/>
</p:tagLst>
</file>

<file path=ppt/tags/tag3741.xml><?xml version="1.0" encoding="utf-8"?>
<p:tagLst xmlns:p="http://schemas.openxmlformats.org/presentationml/2006/main">
  <p:tag name="MH_OLD_SHAPE_ID" val="42"/>
  <p:tag name="REFSHAPE" val="105553145437944"/>
</p:tagLst>
</file>

<file path=ppt/tags/tag3742.xml><?xml version="1.0" encoding="utf-8"?>
<p:tagLst xmlns:p="http://schemas.openxmlformats.org/presentationml/2006/main">
  <p:tag name="MH_OLD_SHAPE_ID" val="43"/>
  <p:tag name="REFSHAPE" val="105553145432792"/>
</p:tagLst>
</file>

<file path=ppt/tags/tag3743.xml><?xml version="1.0" encoding="utf-8"?>
<p:tagLst xmlns:p="http://schemas.openxmlformats.org/presentationml/2006/main">
  <p:tag name="MH_OLD_SHAPE_ID" val="44"/>
  <p:tag name="REFSHAPE" val="105553145437496"/>
</p:tagLst>
</file>

<file path=ppt/tags/tag3744.xml><?xml version="1.0" encoding="utf-8"?>
<p:tagLst xmlns:p="http://schemas.openxmlformats.org/presentationml/2006/main">
  <p:tag name="MH_OLD_SHAPE_ID" val="36"/>
  <p:tag name="REFSHAPE" val="105553145440408"/>
</p:tagLst>
</file>

<file path=ppt/tags/tag3745.xml><?xml version="1.0" encoding="utf-8"?>
<p:tagLst xmlns:p="http://schemas.openxmlformats.org/presentationml/2006/main">
  <p:tag name="MH_OLD_SHAPE_ID" val="2"/>
  <p:tag name="REFSHAPE" val="105553145514712"/>
</p:tagLst>
</file>

<file path=ppt/tags/tag3746.xml><?xml version="1.0" encoding="utf-8"?>
<p:tagLst xmlns:p="http://schemas.openxmlformats.org/presentationml/2006/main">
  <p:tag name="MH_OLD_SHAPE_ID" val="39"/>
  <p:tag name="REFSHAPE" val="105553145518072"/>
</p:tagLst>
</file>

<file path=ppt/tags/tag3747.xml><?xml version="1.0" encoding="utf-8"?>
<p:tagLst xmlns:p="http://schemas.openxmlformats.org/presentationml/2006/main">
  <p:tag name="MH_OLD_SHAPE_ID" val="40"/>
  <p:tag name="REFSHAPE" val="105553145518520"/>
</p:tagLst>
</file>

<file path=ppt/tags/tag3748.xml><?xml version="1.0" encoding="utf-8"?>
<p:tagLst xmlns:p="http://schemas.openxmlformats.org/presentationml/2006/main">
  <p:tag name="MH_OLD_SHAPE_ID" val="45"/>
  <p:tag name="REFSHAPE" val="105553145514264"/>
</p:tagLst>
</file>

<file path=ppt/tags/tag3749.xml><?xml version="1.0" encoding="utf-8"?>
<p:tagLst xmlns:p="http://schemas.openxmlformats.org/presentationml/2006/main">
  <p:tag name="MH_OLD_SHAPE_ID" val="46"/>
  <p:tag name="REFSHAPE" val="105553145526584"/>
</p:tagLst>
</file>

<file path=ppt/tags/tag375.xml><?xml version="1.0" encoding="utf-8"?>
<p:tagLst xmlns:p="http://schemas.openxmlformats.org/presentationml/2006/main">
  <p:tag name="MH_OLD_SHAPE_ID" val="104"/>
  <p:tag name="REFSHAPE" val="105553145328856"/>
</p:tagLst>
</file>

<file path=ppt/tags/tag3750.xml><?xml version="1.0" encoding="utf-8"?>
<p:tagLst xmlns:p="http://schemas.openxmlformats.org/presentationml/2006/main">
  <p:tag name="MH_OLD_SHAPE_ID" val="48"/>
  <p:tag name="REFSHAPE" val="105553145526808"/>
</p:tagLst>
</file>

<file path=ppt/tags/tag3751.xml><?xml version="1.0" encoding="utf-8"?>
<p:tagLst xmlns:p="http://schemas.openxmlformats.org/presentationml/2006/main">
  <p:tag name="MH_OLD_SHAPE_ID" val="49"/>
  <p:tag name="REFSHAPE" val="105553145520088"/>
</p:tagLst>
</file>

<file path=ppt/tags/tag3752.xml><?xml version="1.0" encoding="utf-8"?>
<p:tagLst xmlns:p="http://schemas.openxmlformats.org/presentationml/2006/main">
  <p:tag name="MH_OLD_SHAPE_ID" val="50"/>
  <p:tag name="REFSHAPE" val="105553145519864"/>
</p:tagLst>
</file>

<file path=ppt/tags/tag3753.xml><?xml version="1.0" encoding="utf-8"?>
<p:tagLst xmlns:p="http://schemas.openxmlformats.org/presentationml/2006/main">
  <p:tag name="MH_OLD_SHAPE_ID" val="51"/>
  <p:tag name="REFSHAPE" val="105553145518968"/>
</p:tagLst>
</file>

<file path=ppt/tags/tag3754.xml><?xml version="1.0" encoding="utf-8"?>
<p:tagLst xmlns:p="http://schemas.openxmlformats.org/presentationml/2006/main">
  <p:tag name="MH_OLD_SHAPE_ID" val="52"/>
  <p:tag name="REFSHAPE" val="105553145508408"/>
</p:tagLst>
</file>

<file path=ppt/tags/tag3755.xml><?xml version="1.0" encoding="utf-8"?>
<p:tagLst xmlns:p="http://schemas.openxmlformats.org/presentationml/2006/main">
  <p:tag name="MH_OLD_SHAPE_ID" val="53"/>
  <p:tag name="REFSHAPE" val="105553145500568"/>
</p:tagLst>
</file>

<file path=ppt/tags/tag3756.xml><?xml version="1.0" encoding="utf-8"?>
<p:tagLst xmlns:p="http://schemas.openxmlformats.org/presentationml/2006/main">
  <p:tag name="MH_OLD_SHAPE_ID" val="54"/>
  <p:tag name="REFSHAPE" val="105553145508184"/>
</p:tagLst>
</file>

<file path=ppt/tags/tag3757.xml><?xml version="1.0" encoding="utf-8"?>
<p:tagLst xmlns:p="http://schemas.openxmlformats.org/presentationml/2006/main">
  <p:tag name="MH_OLD_SHAPE_ID" val="55"/>
  <p:tag name="REFSHAPE" val="105553145575736"/>
</p:tagLst>
</file>

<file path=ppt/tags/tag3758.xml><?xml version="1.0" encoding="utf-8"?>
<p:tagLst xmlns:p="http://schemas.openxmlformats.org/presentationml/2006/main">
  <p:tag name="MH_OLD_SHAPE_ID" val="56"/>
  <p:tag name="REFSHAPE" val="105553145577304"/>
</p:tagLst>
</file>

<file path=ppt/tags/tag3759.xml><?xml version="1.0" encoding="utf-8"?>
<p:tagLst xmlns:p="http://schemas.openxmlformats.org/presentationml/2006/main">
  <p:tag name="MH_OLD_SHAPE_ID" val="57"/>
  <p:tag name="REFSHAPE" val="105553145577080"/>
</p:tagLst>
</file>

<file path=ppt/tags/tag376.xml><?xml version="1.0" encoding="utf-8"?>
<p:tagLst xmlns:p="http://schemas.openxmlformats.org/presentationml/2006/main">
  <p:tag name="MH_OLD_SHAPE_ID" val="105"/>
  <p:tag name="REFSHAPE" val="105553145329304"/>
</p:tagLst>
</file>

<file path=ppt/tags/tag3760.xml><?xml version="1.0" encoding="utf-8"?>
<p:tagLst xmlns:p="http://schemas.openxmlformats.org/presentationml/2006/main">
  <p:tag name="MH_OLD_SHAPE_ID" val="58"/>
  <p:tag name="REFSHAPE" val="105553145561400"/>
</p:tagLst>
</file>

<file path=ppt/tags/tag3761.xml><?xml version="1.0" encoding="utf-8"?>
<p:tagLst xmlns:p="http://schemas.openxmlformats.org/presentationml/2006/main">
  <p:tag name="MH_OLD_SHAPE_ID" val="59"/>
  <p:tag name="REFSHAPE" val="105553145575960"/>
</p:tagLst>
</file>

<file path=ppt/tags/tag3762.xml><?xml version="1.0" encoding="utf-8"?>
<p:tagLst xmlns:p="http://schemas.openxmlformats.org/presentationml/2006/main">
  <p:tag name="MH_OLD_SHAPE_ID" val="60"/>
  <p:tag name="REFSHAPE" val="105553145574840"/>
</p:tagLst>
</file>

<file path=ppt/tags/tag3763.xml><?xml version="1.0" encoding="utf-8"?>
<p:tagLst xmlns:p="http://schemas.openxmlformats.org/presentationml/2006/main">
  <p:tag name="MH_OLD_SHAPE_ID" val="61"/>
  <p:tag name="REFSHAPE" val="105553145576408"/>
</p:tagLst>
</file>

<file path=ppt/tags/tag3764.xml><?xml version="1.0" encoding="utf-8"?>
<p:tagLst xmlns:p="http://schemas.openxmlformats.org/presentationml/2006/main">
  <p:tag name="MH_OLD_SHAPE_ID" val="62"/>
  <p:tag name="REFSHAPE" val="105553145462872"/>
</p:tagLst>
</file>

<file path=ppt/tags/tag3765.xml><?xml version="1.0" encoding="utf-8"?>
<p:tagLst xmlns:p="http://schemas.openxmlformats.org/presentationml/2006/main">
  <p:tag name="MH_OLD_SHAPE_ID" val="63"/>
  <p:tag name="REFSHAPE" val="105553145463320"/>
</p:tagLst>
</file>

<file path=ppt/tags/tag3766.xml><?xml version="1.0" encoding="utf-8"?>
<p:tagLst xmlns:p="http://schemas.openxmlformats.org/presentationml/2006/main">
  <p:tag name="MH_OLD_SHAPE_ID" val="64"/>
  <p:tag name="REFSHAPE" val="105553145463768"/>
</p:tagLst>
</file>

<file path=ppt/tags/tag3767.xml><?xml version="1.0" encoding="utf-8"?>
<p:tagLst xmlns:p="http://schemas.openxmlformats.org/presentationml/2006/main">
  <p:tag name="MH_OLD_SHAPE_ID" val="65"/>
  <p:tag name="REFSHAPE" val="105553145464216"/>
</p:tagLst>
</file>

<file path=ppt/tags/tag3768.xml><?xml version="1.0" encoding="utf-8"?>
<p:tagLst xmlns:p="http://schemas.openxmlformats.org/presentationml/2006/main">
  <p:tag name="MH_OLD_SHAPE_ID" val="66"/>
  <p:tag name="REFSHAPE" val="105553145464664"/>
</p:tagLst>
</file>

<file path=ppt/tags/tag3769.xml><?xml version="1.0" encoding="utf-8"?>
<p:tagLst xmlns:p="http://schemas.openxmlformats.org/presentationml/2006/main">
  <p:tag name="MH_OLD_SHAPE_ID" val="67"/>
  <p:tag name="REFSHAPE" val="105553145465112"/>
</p:tagLst>
</file>

<file path=ppt/tags/tag377.xml><?xml version="1.0" encoding="utf-8"?>
<p:tagLst xmlns:p="http://schemas.openxmlformats.org/presentationml/2006/main">
  <p:tag name="MH_OLD_SHAPE_ID" val="106"/>
  <p:tag name="REFSHAPE" val="105553145329752"/>
</p:tagLst>
</file>

<file path=ppt/tags/tag3770.xml><?xml version="1.0" encoding="utf-8"?>
<p:tagLst xmlns:p="http://schemas.openxmlformats.org/presentationml/2006/main">
  <p:tag name="MH_OLD_SHAPE_ID" val="68"/>
  <p:tag name="REFSHAPE" val="105553145465560"/>
</p:tagLst>
</file>

<file path=ppt/tags/tag3771.xml><?xml version="1.0" encoding="utf-8"?>
<p:tagLst xmlns:p="http://schemas.openxmlformats.org/presentationml/2006/main">
  <p:tag name="MH_OLD_SHAPE_ID" val="69"/>
  <p:tag name="REFSHAPE" val="105553145466008"/>
</p:tagLst>
</file>

<file path=ppt/tags/tag3772.xml><?xml version="1.0" encoding="utf-8"?>
<p:tagLst xmlns:p="http://schemas.openxmlformats.org/presentationml/2006/main">
  <p:tag name="MH_OLD_SHAPE_ID" val="70"/>
  <p:tag name="REFSHAPE" val="105553145466456"/>
</p:tagLst>
</file>

<file path=ppt/tags/tag3773.xml><?xml version="1.0" encoding="utf-8"?>
<p:tagLst xmlns:p="http://schemas.openxmlformats.org/presentationml/2006/main">
  <p:tag name="MH_OLD_SHAPE_ID" val="6"/>
  <p:tag name="REFSHAPE" val="105553145466904"/>
</p:tagLst>
</file>

<file path=ppt/tags/tag3774.xml><?xml version="1.0" encoding="utf-8"?>
<p:tagLst xmlns:p="http://schemas.openxmlformats.org/presentationml/2006/main">
  <p:tag name="MH_OLD_SHAPE_ID" val="35"/>
  <p:tag name="REFSHAPE" val="105553145467128"/>
</p:tagLst>
</file>

<file path=ppt/tags/tag3775.xml><?xml version="1.0" encoding="utf-8"?>
<p:tagLst xmlns:p="http://schemas.openxmlformats.org/presentationml/2006/main">
  <p:tag name="MH_OLD_SHAPE_ID" val="49"/>
  <p:tag name="REFSHAPE" val="105553145467352"/>
</p:tagLst>
</file>

<file path=ppt/tags/tag3776.xml><?xml version="1.0" encoding="utf-8"?>
<p:tagLst xmlns:p="http://schemas.openxmlformats.org/presentationml/2006/main">
  <p:tag name="MH_OLD_SHAPE_ID" val="9"/>
  <p:tag name="REFSHAPE" val="105553145467576"/>
</p:tagLst>
</file>

<file path=ppt/tags/tag3777.xml><?xml version="1.0" encoding="utf-8"?>
<p:tagLst xmlns:p="http://schemas.openxmlformats.org/presentationml/2006/main">
  <p:tag name="MH_OLD_SHAPE_ID" val="10"/>
  <p:tag name="REFSHAPE" val="105553145467800"/>
</p:tagLst>
</file>

<file path=ppt/tags/tag3778.xml><?xml version="1.0" encoding="utf-8"?>
<p:tagLst xmlns:p="http://schemas.openxmlformats.org/presentationml/2006/main">
  <p:tag name="MH_OLD_SHAPE_ID" val="12"/>
  <p:tag name="REFSHAPE" val="105553145468024"/>
</p:tagLst>
</file>

<file path=ppt/tags/tag3779.xml><?xml version="1.0" encoding="utf-8"?>
<p:tagLst xmlns:p="http://schemas.openxmlformats.org/presentationml/2006/main">
  <p:tag name="MH_OLD_SHAPE_ID" val="13"/>
  <p:tag name="REFSHAPE" val="105553145468472"/>
</p:tagLst>
</file>

<file path=ppt/tags/tag378.xml><?xml version="1.0" encoding="utf-8"?>
<p:tagLst xmlns:p="http://schemas.openxmlformats.org/presentationml/2006/main">
  <p:tag name="MH_OLD_SHAPE_ID" val="107"/>
  <p:tag name="REFSHAPE" val="105553145330200"/>
</p:tagLst>
</file>

<file path=ppt/tags/tag3780.xml><?xml version="1.0" encoding="utf-8"?>
<p:tagLst xmlns:p="http://schemas.openxmlformats.org/presentationml/2006/main">
  <p:tag name="MH_OLD_SHAPE_ID" val="14"/>
  <p:tag name="REFSHAPE" val="105553145468920"/>
</p:tagLst>
</file>

<file path=ppt/tags/tag3781.xml><?xml version="1.0" encoding="utf-8"?>
<p:tagLst xmlns:p="http://schemas.openxmlformats.org/presentationml/2006/main">
  <p:tag name="MH_OLD_SHAPE_ID" val="15"/>
  <p:tag name="REFSHAPE" val="105553145469368"/>
</p:tagLst>
</file>

<file path=ppt/tags/tag3782.xml><?xml version="1.0" encoding="utf-8"?>
<p:tagLst xmlns:p="http://schemas.openxmlformats.org/presentationml/2006/main">
  <p:tag name="MH_OLD_SHAPE_ID" val="16"/>
  <p:tag name="REFSHAPE" val="105553145469816"/>
</p:tagLst>
</file>

<file path=ppt/tags/tag3783.xml><?xml version="1.0" encoding="utf-8"?>
<p:tagLst xmlns:p="http://schemas.openxmlformats.org/presentationml/2006/main">
  <p:tag name="MH_OLD_SHAPE_ID" val="17"/>
  <p:tag name="REFSHAPE" val="105553145470264"/>
</p:tagLst>
</file>

<file path=ppt/tags/tag3784.xml><?xml version="1.0" encoding="utf-8"?>
<p:tagLst xmlns:p="http://schemas.openxmlformats.org/presentationml/2006/main">
  <p:tag name="MH_OLD_SHAPE_ID" val="18"/>
  <p:tag name="REFSHAPE" val="105553145470712"/>
</p:tagLst>
</file>

<file path=ppt/tags/tag3785.xml><?xml version="1.0" encoding="utf-8"?>
<p:tagLst xmlns:p="http://schemas.openxmlformats.org/presentationml/2006/main">
  <p:tag name="MH_OLD_SHAPE_ID" val="19"/>
  <p:tag name="REFSHAPE" val="105553145471160"/>
</p:tagLst>
</file>

<file path=ppt/tags/tag3786.xml><?xml version="1.0" encoding="utf-8"?>
<p:tagLst xmlns:p="http://schemas.openxmlformats.org/presentationml/2006/main">
  <p:tag name="MH_OLD_SHAPE_ID" val="20"/>
  <p:tag name="REFSHAPE" val="105553145471608"/>
</p:tagLst>
</file>

<file path=ppt/tags/tag3787.xml><?xml version="1.0" encoding="utf-8"?>
<p:tagLst xmlns:p="http://schemas.openxmlformats.org/presentationml/2006/main">
  <p:tag name="MH_OLD_SHAPE_ID" val="21"/>
  <p:tag name="REFSHAPE" val="105553145472056"/>
</p:tagLst>
</file>

<file path=ppt/tags/tag3788.xml><?xml version="1.0" encoding="utf-8"?>
<p:tagLst xmlns:p="http://schemas.openxmlformats.org/presentationml/2006/main">
  <p:tag name="MH_OLD_SHAPE_ID" val="22"/>
  <p:tag name="REFSHAPE" val="105553145472504"/>
</p:tagLst>
</file>

<file path=ppt/tags/tag3789.xml><?xml version="1.0" encoding="utf-8"?>
<p:tagLst xmlns:p="http://schemas.openxmlformats.org/presentationml/2006/main">
  <p:tag name="MH_OLD_SHAPE_ID" val="23"/>
  <p:tag name="REFSHAPE" val="105553145472952"/>
</p:tagLst>
</file>

<file path=ppt/tags/tag379.xml><?xml version="1.0" encoding="utf-8"?>
<p:tagLst xmlns:p="http://schemas.openxmlformats.org/presentationml/2006/main">
  <p:tag name="MH_OLD_SHAPE_ID" val="108"/>
  <p:tag name="REFSHAPE" val="105553145330648"/>
</p:tagLst>
</file>

<file path=ppt/tags/tag3790.xml><?xml version="1.0" encoding="utf-8"?>
<p:tagLst xmlns:p="http://schemas.openxmlformats.org/presentationml/2006/main">
  <p:tag name="MH_OLD_SHAPE_ID" val="24"/>
  <p:tag name="REFSHAPE" val="105553145473400"/>
</p:tagLst>
</file>

<file path=ppt/tags/tag3791.xml><?xml version="1.0" encoding="utf-8"?>
<p:tagLst xmlns:p="http://schemas.openxmlformats.org/presentationml/2006/main">
  <p:tag name="MH_OLD_SHAPE_ID" val="25"/>
  <p:tag name="REFSHAPE" val="105553145473848"/>
</p:tagLst>
</file>

<file path=ppt/tags/tag3792.xml><?xml version="1.0" encoding="utf-8"?>
<p:tagLst xmlns:p="http://schemas.openxmlformats.org/presentationml/2006/main">
  <p:tag name="MH_OLD_SHAPE_ID" val="26"/>
  <p:tag name="REFSHAPE" val="105553145474296"/>
</p:tagLst>
</file>

<file path=ppt/tags/tag3793.xml><?xml version="1.0" encoding="utf-8"?>
<p:tagLst xmlns:p="http://schemas.openxmlformats.org/presentationml/2006/main">
  <p:tag name="MH_OLD_SHAPE_ID" val="27"/>
  <p:tag name="REFSHAPE" val="105553145474744"/>
</p:tagLst>
</file>

<file path=ppt/tags/tag3794.xml><?xml version="1.0" encoding="utf-8"?>
<p:tagLst xmlns:p="http://schemas.openxmlformats.org/presentationml/2006/main">
  <p:tag name="MH_OLD_SHAPE_ID" val="28"/>
  <p:tag name="REFSHAPE" val="105553145475192"/>
</p:tagLst>
</file>

<file path=ppt/tags/tag3795.xml><?xml version="1.0" encoding="utf-8"?>
<p:tagLst xmlns:p="http://schemas.openxmlformats.org/presentationml/2006/main">
  <p:tag name="MH_OLD_SHAPE_ID" val="29"/>
  <p:tag name="REFSHAPE" val="105553145475640"/>
</p:tagLst>
</file>

<file path=ppt/tags/tag3796.xml><?xml version="1.0" encoding="utf-8"?>
<p:tagLst xmlns:p="http://schemas.openxmlformats.org/presentationml/2006/main">
  <p:tag name="MH_OLD_SHAPE_ID" val="30"/>
  <p:tag name="REFSHAPE" val="105553145476088"/>
</p:tagLst>
</file>

<file path=ppt/tags/tag3797.xml><?xml version="1.0" encoding="utf-8"?>
<p:tagLst xmlns:p="http://schemas.openxmlformats.org/presentationml/2006/main">
  <p:tag name="MH_OLD_SHAPE_ID" val="31"/>
  <p:tag name="REFSHAPE" val="105553145476536"/>
</p:tagLst>
</file>

<file path=ppt/tags/tag3798.xml><?xml version="1.0" encoding="utf-8"?>
<p:tagLst xmlns:p="http://schemas.openxmlformats.org/presentationml/2006/main">
  <p:tag name="MH_OLD_SHAPE_ID" val="32"/>
  <p:tag name="REFSHAPE" val="105553145476984"/>
</p:tagLst>
</file>

<file path=ppt/tags/tag3799.xml><?xml version="1.0" encoding="utf-8"?>
<p:tagLst xmlns:p="http://schemas.openxmlformats.org/presentationml/2006/main">
  <p:tag name="MH_OLD_SHAPE_ID" val="33"/>
  <p:tag name="REFSHAPE" val="105553145477432"/>
</p:tagLst>
</file>

<file path=ppt/tags/tag38.xml><?xml version="1.0" encoding="utf-8"?>
<p:tagLst xmlns:p="http://schemas.openxmlformats.org/presentationml/2006/main">
  <p:tag name="MH_OLD_SHAPE_ID" val="47"/>
  <p:tag name="REFSHAPE" val="105553145436824"/>
</p:tagLst>
</file>

<file path=ppt/tags/tag380.xml><?xml version="1.0" encoding="utf-8"?>
<p:tagLst xmlns:p="http://schemas.openxmlformats.org/presentationml/2006/main">
  <p:tag name="MH_OLD_SHAPE_ID" val="109"/>
  <p:tag name="REFSHAPE" val="105553145331096"/>
</p:tagLst>
</file>

<file path=ppt/tags/tag3800.xml><?xml version="1.0" encoding="utf-8"?>
<p:tagLst xmlns:p="http://schemas.openxmlformats.org/presentationml/2006/main">
  <p:tag name="MH_OLD_SHAPE_ID" val="34"/>
  <p:tag name="REFSHAPE" val="105553145477880"/>
</p:tagLst>
</file>

<file path=ppt/tags/tag3801.xml><?xml version="1.0" encoding="utf-8"?>
<p:tagLst xmlns:p="http://schemas.openxmlformats.org/presentationml/2006/main">
  <p:tag name="MH_OLD_SHAPE_ID" val="41"/>
  <p:tag name="REFSHAPE" val="105553145478328"/>
</p:tagLst>
</file>

<file path=ppt/tags/tag3802.xml><?xml version="1.0" encoding="utf-8"?>
<p:tagLst xmlns:p="http://schemas.openxmlformats.org/presentationml/2006/main">
  <p:tag name="MH_OLD_SHAPE_ID" val="42"/>
  <p:tag name="REFSHAPE" val="105553145478552"/>
</p:tagLst>
</file>

<file path=ppt/tags/tag3803.xml><?xml version="1.0" encoding="utf-8"?>
<p:tagLst xmlns:p="http://schemas.openxmlformats.org/presentationml/2006/main">
  <p:tag name="MH_OLD_SHAPE_ID" val="43"/>
  <p:tag name="REFSHAPE" val="105553145478776"/>
</p:tagLst>
</file>

<file path=ppt/tags/tag3804.xml><?xml version="1.0" encoding="utf-8"?>
<p:tagLst xmlns:p="http://schemas.openxmlformats.org/presentationml/2006/main">
  <p:tag name="MH_OLD_SHAPE_ID" val="44"/>
  <p:tag name="REFSHAPE" val="105553145479000"/>
</p:tagLst>
</file>

<file path=ppt/tags/tag3805.xml><?xml version="1.0" encoding="utf-8"?>
<p:tagLst xmlns:p="http://schemas.openxmlformats.org/presentationml/2006/main">
  <p:tag name="MH_OLD_SHAPE_ID" val="36"/>
  <p:tag name="REFSHAPE" val="105553145479256"/>
</p:tagLst>
</file>

<file path=ppt/tags/tag3806.xml><?xml version="1.0" encoding="utf-8"?>
<p:tagLst xmlns:p="http://schemas.openxmlformats.org/presentationml/2006/main">
  <p:tag name="MH_OLD_SHAPE_ID" val="2"/>
  <p:tag name="REFSHAPE" val="105553145479480"/>
</p:tagLst>
</file>

<file path=ppt/tags/tag3807.xml><?xml version="1.0" encoding="utf-8"?>
<p:tagLst xmlns:p="http://schemas.openxmlformats.org/presentationml/2006/main">
  <p:tag name="MH_OLD_SHAPE_ID" val="39"/>
  <p:tag name="REFSHAPE" val="105553145479704"/>
</p:tagLst>
</file>

<file path=ppt/tags/tag3808.xml><?xml version="1.0" encoding="utf-8"?>
<p:tagLst xmlns:p="http://schemas.openxmlformats.org/presentationml/2006/main">
  <p:tag name="MH_OLD_SHAPE_ID" val="40"/>
  <p:tag name="REFSHAPE" val="105553145479928"/>
</p:tagLst>
</file>

<file path=ppt/tags/tag3809.xml><?xml version="1.0" encoding="utf-8"?>
<p:tagLst xmlns:p="http://schemas.openxmlformats.org/presentationml/2006/main">
  <p:tag name="MH_OLD_SHAPE_ID" val="45"/>
  <p:tag name="REFSHAPE" val="105553145480152"/>
</p:tagLst>
</file>

<file path=ppt/tags/tag381.xml><?xml version="1.0" encoding="utf-8"?>
<p:tagLst xmlns:p="http://schemas.openxmlformats.org/presentationml/2006/main">
  <p:tag name="MH_OLD_SHAPE_ID" val="110"/>
  <p:tag name="REFSHAPE" val="105553145331544"/>
</p:tagLst>
</file>

<file path=ppt/tags/tag3810.xml><?xml version="1.0" encoding="utf-8"?>
<p:tagLst xmlns:p="http://schemas.openxmlformats.org/presentationml/2006/main">
  <p:tag name="MH_OLD_SHAPE_ID" val="46"/>
  <p:tag name="REFSHAPE" val="105553145480376"/>
</p:tagLst>
</file>

<file path=ppt/tags/tag3811.xml><?xml version="1.0" encoding="utf-8"?>
<p:tagLst xmlns:p="http://schemas.openxmlformats.org/presentationml/2006/main">
  <p:tag name="MH_OLD_SHAPE_ID" val="47"/>
  <p:tag name="REFSHAPE" val="105553145480600"/>
</p:tagLst>
</file>

<file path=ppt/tags/tag3812.xml><?xml version="1.0" encoding="utf-8"?>
<p:tagLst xmlns:p="http://schemas.openxmlformats.org/presentationml/2006/main">
  <p:tag name="MH_OLD_SHAPE_ID" val="48"/>
  <p:tag name="REFSHAPE" val="105553145480824"/>
</p:tagLst>
</file>

<file path=ppt/tags/tag3813.xml><?xml version="1.0" encoding="utf-8"?>
<p:tagLst xmlns:p="http://schemas.openxmlformats.org/presentationml/2006/main">
  <p:tag name="MH_OLD_SHAPE_ID" val="66"/>
  <p:tag name="REFSHAPE" val="105553145481048"/>
</p:tagLst>
</file>

<file path=ppt/tags/tag3814.xml><?xml version="1.0" encoding="utf-8"?>
<p:tagLst xmlns:p="http://schemas.openxmlformats.org/presentationml/2006/main">
  <p:tag name="MH_OLD_SHAPE_ID" val="70"/>
  <p:tag name="REFSHAPE" val="105553145481272"/>
</p:tagLst>
</file>

<file path=ppt/tags/tag3815.xml><?xml version="1.0" encoding="utf-8"?>
<p:tagLst xmlns:p="http://schemas.openxmlformats.org/presentationml/2006/main">
  <p:tag name="MH_OLD_SHAPE_ID" val="4"/>
  <p:tag name="REFSHAPE" val="105553145481720"/>
</p:tagLst>
</file>

<file path=ppt/tags/tag3816.xml><?xml version="1.0" encoding="utf-8"?>
<p:tagLst xmlns:p="http://schemas.openxmlformats.org/presentationml/2006/main">
  <p:tag name="MH_OLD_SHAPE_ID" val="127"/>
  <p:tag name="REFSHAPE" val="105553145481944"/>
</p:tagLst>
</file>

<file path=ppt/tags/tag3817.xml><?xml version="1.0" encoding="utf-8"?>
<p:tagLst xmlns:p="http://schemas.openxmlformats.org/presentationml/2006/main">
  <p:tag name="MH_OLD_SHAPE_ID" val="128"/>
  <p:tag name="REFSHAPE" val="105553145482168"/>
</p:tagLst>
</file>

<file path=ppt/tags/tag3818.xml><?xml version="1.0" encoding="utf-8"?>
<p:tagLst xmlns:p="http://schemas.openxmlformats.org/presentationml/2006/main">
  <p:tag name="MH_OLD_SHAPE_ID" val="63"/>
  <p:tag name="REFSHAPE" val="105553145482392"/>
</p:tagLst>
</file>

<file path=ppt/tags/tag3819.xml><?xml version="1.0" encoding="utf-8"?>
<p:tagLst xmlns:p="http://schemas.openxmlformats.org/presentationml/2006/main">
  <p:tag name="MH_OLD_SHAPE_ID" val="64"/>
  <p:tag name="REFSHAPE" val="105553145482840"/>
</p:tagLst>
</file>

<file path=ppt/tags/tag382.xml><?xml version="1.0" encoding="utf-8"?>
<p:tagLst xmlns:p="http://schemas.openxmlformats.org/presentationml/2006/main">
  <p:tag name="MH_OLD_SHAPE_ID" val="111"/>
  <p:tag name="REFSHAPE" val="105553145332024"/>
</p:tagLst>
</file>

<file path=ppt/tags/tag3820.xml><?xml version="1.0" encoding="utf-8"?>
<p:tagLst xmlns:p="http://schemas.openxmlformats.org/presentationml/2006/main">
  <p:tag name="MH_OLD_SHAPE_ID" val="65"/>
  <p:tag name="REFSHAPE" val="105553145483288"/>
</p:tagLst>
</file>

<file path=ppt/tags/tag3821.xml><?xml version="1.0" encoding="utf-8"?>
<p:tagLst xmlns:p="http://schemas.openxmlformats.org/presentationml/2006/main">
  <p:tag name="MH_OLD_SHAPE_ID" val="67"/>
  <p:tag name="REFSHAPE" val="105553145483736"/>
</p:tagLst>
</file>

<file path=ppt/tags/tag3822.xml><?xml version="1.0" encoding="utf-8"?>
<p:tagLst xmlns:p="http://schemas.openxmlformats.org/presentationml/2006/main">
  <p:tag name="MH_OLD_SHAPE_ID" val="68"/>
  <p:tag name="REFSHAPE" val="105553145484184"/>
</p:tagLst>
</file>

<file path=ppt/tags/tag3823.xml><?xml version="1.0" encoding="utf-8"?>
<p:tagLst xmlns:p="http://schemas.openxmlformats.org/presentationml/2006/main">
  <p:tag name="MH_OLD_SHAPE_ID" val="69"/>
  <p:tag name="REFSHAPE" val="105553145484632"/>
</p:tagLst>
</file>

<file path=ppt/tags/tag3824.xml><?xml version="1.0" encoding="utf-8"?>
<p:tagLst xmlns:p="http://schemas.openxmlformats.org/presentationml/2006/main">
  <p:tag name="MH_OLD_SHAPE_ID" val="71"/>
  <p:tag name="REFSHAPE" val="105553145485080"/>
</p:tagLst>
</file>

<file path=ppt/tags/tag3825.xml><?xml version="1.0" encoding="utf-8"?>
<p:tagLst xmlns:p="http://schemas.openxmlformats.org/presentationml/2006/main">
  <p:tag name="MH_OLD_SHAPE_ID" val="129"/>
  <p:tag name="REFSHAPE" val="105553145485528"/>
</p:tagLst>
</file>

<file path=ppt/tags/tag3826.xml><?xml version="1.0" encoding="utf-8"?>
<p:tagLst xmlns:p="http://schemas.openxmlformats.org/presentationml/2006/main">
  <p:tag name="MH_OLD_SHAPE_ID" val="130"/>
  <p:tag name="REFSHAPE" val="105553145485976"/>
</p:tagLst>
</file>

<file path=ppt/tags/tag3827.xml><?xml version="1.0" encoding="utf-8"?>
<p:tagLst xmlns:p="http://schemas.openxmlformats.org/presentationml/2006/main">
  <p:tag name="MH_OLD_SHAPE_ID" val="131"/>
  <p:tag name="REFSHAPE" val="105553145486424"/>
</p:tagLst>
</file>

<file path=ppt/tags/tag3828.xml><?xml version="1.0" encoding="utf-8"?>
<p:tagLst xmlns:p="http://schemas.openxmlformats.org/presentationml/2006/main">
  <p:tag name="MH_OLD_SHAPE_ID" val="132"/>
  <p:tag name="REFSHAPE" val="105553145486872"/>
</p:tagLst>
</file>

<file path=ppt/tags/tag3829.xml><?xml version="1.0" encoding="utf-8"?>
<p:tagLst xmlns:p="http://schemas.openxmlformats.org/presentationml/2006/main">
  <p:tag name="MH_OLD_SHAPE_ID" val="133"/>
  <p:tag name="REFSHAPE" val="105553145487320"/>
</p:tagLst>
</file>

<file path=ppt/tags/tag383.xml><?xml version="1.0" encoding="utf-8"?>
<p:tagLst xmlns:p="http://schemas.openxmlformats.org/presentationml/2006/main">
  <p:tag name="MH_OLD_SHAPE_ID" val="112"/>
  <p:tag name="REFSHAPE" val="105553145332472"/>
</p:tagLst>
</file>

<file path=ppt/tags/tag3830.xml><?xml version="1.0" encoding="utf-8"?>
<p:tagLst xmlns:p="http://schemas.openxmlformats.org/presentationml/2006/main">
  <p:tag name="MH_OLD_SHAPE_ID" val="134"/>
  <p:tag name="REFSHAPE" val="105553145487768"/>
</p:tagLst>
</file>

<file path=ppt/tags/tag3831.xml><?xml version="1.0" encoding="utf-8"?>
<p:tagLst xmlns:p="http://schemas.openxmlformats.org/presentationml/2006/main">
  <p:tag name="MH_OLD_SHAPE_ID" val="135"/>
  <p:tag name="REFSHAPE" val="105553145488216"/>
</p:tagLst>
</file>

<file path=ppt/tags/tag3832.xml><?xml version="1.0" encoding="utf-8"?>
<p:tagLst xmlns:p="http://schemas.openxmlformats.org/presentationml/2006/main">
  <p:tag name="MH_OLD_SHAPE_ID" val="136"/>
  <p:tag name="REFSHAPE" val="105553145488664"/>
</p:tagLst>
</file>

<file path=ppt/tags/tag3833.xml><?xml version="1.0" encoding="utf-8"?>
<p:tagLst xmlns:p="http://schemas.openxmlformats.org/presentationml/2006/main">
  <p:tag name="MH_OLD_SHAPE_ID" val="137"/>
  <p:tag name="REFSHAPE" val="105553145489112"/>
</p:tagLst>
</file>

<file path=ppt/tags/tag3834.xml><?xml version="1.0" encoding="utf-8"?>
<p:tagLst xmlns:p="http://schemas.openxmlformats.org/presentationml/2006/main">
  <p:tag name="MH_OLD_SHAPE_ID" val="139"/>
  <p:tag name="REFSHAPE" val="105553145489560"/>
</p:tagLst>
</file>

<file path=ppt/tags/tag3835.xml><?xml version="1.0" encoding="utf-8"?>
<p:tagLst xmlns:p="http://schemas.openxmlformats.org/presentationml/2006/main">
  <p:tag name="MH_OLD_SHAPE_ID" val="140"/>
  <p:tag name="REFSHAPE" val="105553145490008"/>
</p:tagLst>
</file>

<file path=ppt/tags/tag3836.xml><?xml version="1.0" encoding="utf-8"?>
<p:tagLst xmlns:p="http://schemas.openxmlformats.org/presentationml/2006/main">
  <p:tag name="MH_OLD_SHAPE_ID" val="141"/>
  <p:tag name="REFSHAPE" val="105553145490456"/>
</p:tagLst>
</file>

<file path=ppt/tags/tag3837.xml><?xml version="1.0" encoding="utf-8"?>
<p:tagLst xmlns:p="http://schemas.openxmlformats.org/presentationml/2006/main">
  <p:tag name="MH_OLD_SHAPE_ID" val="142"/>
  <p:tag name="REFSHAPE" val="105553145490904"/>
</p:tagLst>
</file>

<file path=ppt/tags/tag3838.xml><?xml version="1.0" encoding="utf-8"?>
<p:tagLst xmlns:p="http://schemas.openxmlformats.org/presentationml/2006/main">
  <p:tag name="MH_OLD_SHAPE_ID" val="143"/>
  <p:tag name="REFSHAPE" val="105553145491352"/>
</p:tagLst>
</file>

<file path=ppt/tags/tag3839.xml><?xml version="1.0" encoding="utf-8"?>
<p:tagLst xmlns:p="http://schemas.openxmlformats.org/presentationml/2006/main">
  <p:tag name="MH_OLD_SHAPE_ID" val="144"/>
  <p:tag name="REFSHAPE" val="105553145491800"/>
</p:tagLst>
</file>

<file path=ppt/tags/tag384.xml><?xml version="1.0" encoding="utf-8"?>
<p:tagLst xmlns:p="http://schemas.openxmlformats.org/presentationml/2006/main">
  <p:tag name="MH_OLD_SHAPE_ID" val="113"/>
  <p:tag name="REFSHAPE" val="105553145332920"/>
</p:tagLst>
</file>

<file path=ppt/tags/tag3840.xml><?xml version="1.0" encoding="utf-8"?>
<p:tagLst xmlns:p="http://schemas.openxmlformats.org/presentationml/2006/main">
  <p:tag name="MH_OLD_SHAPE_ID" val="145"/>
  <p:tag name="REFSHAPE" val="105553145492248"/>
</p:tagLst>
</file>

<file path=ppt/tags/tag3841.xml><?xml version="1.0" encoding="utf-8"?>
<p:tagLst xmlns:p="http://schemas.openxmlformats.org/presentationml/2006/main">
  <p:tag name="MH_OLD_SHAPE_ID" val="146"/>
  <p:tag name="REFSHAPE" val="105553145492696"/>
</p:tagLst>
</file>

<file path=ppt/tags/tag3842.xml><?xml version="1.0" encoding="utf-8"?>
<p:tagLst xmlns:p="http://schemas.openxmlformats.org/presentationml/2006/main">
  <p:tag name="MH_OLD_SHAPE_ID" val="147"/>
  <p:tag name="REFSHAPE" val="105553145493144"/>
</p:tagLst>
</file>

<file path=ppt/tags/tag3843.xml><?xml version="1.0" encoding="utf-8"?>
<p:tagLst xmlns:p="http://schemas.openxmlformats.org/presentationml/2006/main">
  <p:tag name="MH_OLD_SHAPE_ID" val="148"/>
  <p:tag name="REFSHAPE" val="105553145493592"/>
</p:tagLst>
</file>

<file path=ppt/tags/tag3844.xml><?xml version="1.0" encoding="utf-8"?>
<p:tagLst xmlns:p="http://schemas.openxmlformats.org/presentationml/2006/main">
  <p:tag name="MH_OLD_SHAPE_ID" val="149"/>
  <p:tag name="REFSHAPE" val="105553145494040"/>
</p:tagLst>
</file>

<file path=ppt/tags/tag3845.xml><?xml version="1.0" encoding="utf-8"?>
<p:tagLst xmlns:p="http://schemas.openxmlformats.org/presentationml/2006/main">
  <p:tag name="MH_OLD_SHAPE_ID" val="150"/>
  <p:tag name="REFSHAPE" val="105553145494488"/>
</p:tagLst>
</file>

<file path=ppt/tags/tag3846.xml><?xml version="1.0" encoding="utf-8"?>
<p:tagLst xmlns:p="http://schemas.openxmlformats.org/presentationml/2006/main">
  <p:tag name="MH_OLD_SHAPE_ID" val="152"/>
  <p:tag name="REFSHAPE" val="105553145494936"/>
</p:tagLst>
</file>

<file path=ppt/tags/tag3847.xml><?xml version="1.0" encoding="utf-8"?>
<p:tagLst xmlns:p="http://schemas.openxmlformats.org/presentationml/2006/main">
  <p:tag name="MH_OLD_SHAPE_ID" val="153"/>
  <p:tag name="REFSHAPE" val="105553145495384"/>
</p:tagLst>
</file>

<file path=ppt/tags/tag3848.xml><?xml version="1.0" encoding="utf-8"?>
<p:tagLst xmlns:p="http://schemas.openxmlformats.org/presentationml/2006/main">
  <p:tag name="MH_OLD_SHAPE_ID" val="154"/>
  <p:tag name="REFSHAPE" val="105553145364792"/>
</p:tagLst>
</file>

<file path=ppt/tags/tag3849.xml><?xml version="1.0" encoding="utf-8"?>
<p:tagLst xmlns:p="http://schemas.openxmlformats.org/presentationml/2006/main">
  <p:tag name="MH_OLD_SHAPE_ID" val="155"/>
  <p:tag name="REFSHAPE" val="105553145365240"/>
</p:tagLst>
</file>

<file path=ppt/tags/tag385.xml><?xml version="1.0" encoding="utf-8"?>
<p:tagLst xmlns:p="http://schemas.openxmlformats.org/presentationml/2006/main">
  <p:tag name="MH_OLD_SHAPE_ID" val="114"/>
  <p:tag name="REFSHAPE" val="105553145333368"/>
</p:tagLst>
</file>

<file path=ppt/tags/tag3850.xml><?xml version="1.0" encoding="utf-8"?>
<p:tagLst xmlns:p="http://schemas.openxmlformats.org/presentationml/2006/main">
  <p:tag name="MH_OLD_SHAPE_ID" val="156"/>
  <p:tag name="REFSHAPE" val="105553145365688"/>
</p:tagLst>
</file>

<file path=ppt/tags/tag3851.xml><?xml version="1.0" encoding="utf-8"?>
<p:tagLst xmlns:p="http://schemas.openxmlformats.org/presentationml/2006/main">
  <p:tag name="MH_OLD_SHAPE_ID" val="157"/>
  <p:tag name="REFSHAPE" val="105553145366136"/>
</p:tagLst>
</file>

<file path=ppt/tags/tag3852.xml><?xml version="1.0" encoding="utf-8"?>
<p:tagLst xmlns:p="http://schemas.openxmlformats.org/presentationml/2006/main">
  <p:tag name="MH_OLD_SHAPE_ID" val="158"/>
  <p:tag name="REFSHAPE" val="105553145366584"/>
</p:tagLst>
</file>

<file path=ppt/tags/tag3853.xml><?xml version="1.0" encoding="utf-8"?>
<p:tagLst xmlns:p="http://schemas.openxmlformats.org/presentationml/2006/main">
  <p:tag name="MH_OLD_SHAPE_ID" val="159"/>
  <p:tag name="REFSHAPE" val="105553145367032"/>
</p:tagLst>
</file>

<file path=ppt/tags/tag3854.xml><?xml version="1.0" encoding="utf-8"?>
<p:tagLst xmlns:p="http://schemas.openxmlformats.org/presentationml/2006/main">
  <p:tag name="MH_OLD_SHAPE_ID" val="160"/>
  <p:tag name="REFSHAPE" val="105553145367480"/>
</p:tagLst>
</file>

<file path=ppt/tags/tag3855.xml><?xml version="1.0" encoding="utf-8"?>
<p:tagLst xmlns:p="http://schemas.openxmlformats.org/presentationml/2006/main">
  <p:tag name="MH_OLD_SHAPE_ID" val="161"/>
  <p:tag name="REFSHAPE" val="105553145367928"/>
</p:tagLst>
</file>

<file path=ppt/tags/tag3856.xml><?xml version="1.0" encoding="utf-8"?>
<p:tagLst xmlns:p="http://schemas.openxmlformats.org/presentationml/2006/main">
  <p:tag name="MH_OLD_SHAPE_ID" val="162"/>
  <p:tag name="REFSHAPE" val="105553145368376"/>
</p:tagLst>
</file>

<file path=ppt/tags/tag3857.xml><?xml version="1.0" encoding="utf-8"?>
<p:tagLst xmlns:p="http://schemas.openxmlformats.org/presentationml/2006/main">
  <p:tag name="MH_OLD_SHAPE_ID" val="163"/>
  <p:tag name="REFSHAPE" val="105553145368824"/>
</p:tagLst>
</file>

<file path=ppt/tags/tag3858.xml><?xml version="1.0" encoding="utf-8"?>
<p:tagLst xmlns:p="http://schemas.openxmlformats.org/presentationml/2006/main">
  <p:tag name="MH_OLD_SHAPE_ID" val="164"/>
  <p:tag name="REFSHAPE" val="105553145369272"/>
</p:tagLst>
</file>

<file path=ppt/tags/tag3859.xml><?xml version="1.0" encoding="utf-8"?>
<p:tagLst xmlns:p="http://schemas.openxmlformats.org/presentationml/2006/main">
  <p:tag name="MH_OLD_SHAPE_ID" val="165"/>
  <p:tag name="REFSHAPE" val="105553145369720"/>
</p:tagLst>
</file>

<file path=ppt/tags/tag386.xml><?xml version="1.0" encoding="utf-8"?>
<p:tagLst xmlns:p="http://schemas.openxmlformats.org/presentationml/2006/main">
  <p:tag name="MH_OLD_SHAPE_ID" val="115"/>
  <p:tag name="REFSHAPE" val="105553145333816"/>
</p:tagLst>
</file>

<file path=ppt/tags/tag3860.xml><?xml version="1.0" encoding="utf-8"?>
<p:tagLst xmlns:p="http://schemas.openxmlformats.org/presentationml/2006/main">
  <p:tag name="MH_OLD_SHAPE_ID" val="166"/>
  <p:tag name="REFSHAPE" val="105553145370168"/>
</p:tagLst>
</file>

<file path=ppt/tags/tag3861.xml><?xml version="1.0" encoding="utf-8"?>
<p:tagLst xmlns:p="http://schemas.openxmlformats.org/presentationml/2006/main">
  <p:tag name="MH_OLD_SHAPE_ID" val="167"/>
  <p:tag name="REFSHAPE" val="105553145370616"/>
</p:tagLst>
</file>

<file path=ppt/tags/tag3862.xml><?xml version="1.0" encoding="utf-8"?>
<p:tagLst xmlns:p="http://schemas.openxmlformats.org/presentationml/2006/main">
  <p:tag name="MH_OLD_SHAPE_ID" val="168"/>
  <p:tag name="REFSHAPE" val="105553145371064"/>
</p:tagLst>
</file>

<file path=ppt/tags/tag3863.xml><?xml version="1.0" encoding="utf-8"?>
<p:tagLst xmlns:p="http://schemas.openxmlformats.org/presentationml/2006/main">
  <p:tag name="MH_OLD_SHAPE_ID" val="169"/>
  <p:tag name="REFSHAPE" val="105553145371512"/>
</p:tagLst>
</file>

<file path=ppt/tags/tag3864.xml><?xml version="1.0" encoding="utf-8"?>
<p:tagLst xmlns:p="http://schemas.openxmlformats.org/presentationml/2006/main">
  <p:tag name="MH_OLD_SHAPE_ID" val="170"/>
  <p:tag name="REFSHAPE" val="105553145371960"/>
</p:tagLst>
</file>

<file path=ppt/tags/tag3865.xml><?xml version="1.0" encoding="utf-8"?>
<p:tagLst xmlns:p="http://schemas.openxmlformats.org/presentationml/2006/main">
  <p:tag name="MH_OLD_SHAPE_ID" val="171"/>
  <p:tag name="REFSHAPE" val="105553145372408"/>
</p:tagLst>
</file>

<file path=ppt/tags/tag3866.xml><?xml version="1.0" encoding="utf-8"?>
<p:tagLst xmlns:p="http://schemas.openxmlformats.org/presentationml/2006/main">
  <p:tag name="MH_OLD_SHAPE_ID" val="172"/>
  <p:tag name="REFSHAPE" val="105553145372856"/>
</p:tagLst>
</file>

<file path=ppt/tags/tag3867.xml><?xml version="1.0" encoding="utf-8"?>
<p:tagLst xmlns:p="http://schemas.openxmlformats.org/presentationml/2006/main">
  <p:tag name="MH_OLD_SHAPE_ID" val="173"/>
  <p:tag name="REFSHAPE" val="105553145373304"/>
</p:tagLst>
</file>

<file path=ppt/tags/tag3868.xml><?xml version="1.0" encoding="utf-8"?>
<p:tagLst xmlns:p="http://schemas.openxmlformats.org/presentationml/2006/main">
  <p:tag name="MH_OLD_SHAPE_ID" val="174"/>
  <p:tag name="REFSHAPE" val="105553145373752"/>
</p:tagLst>
</file>

<file path=ppt/tags/tag3869.xml><?xml version="1.0" encoding="utf-8"?>
<p:tagLst xmlns:p="http://schemas.openxmlformats.org/presentationml/2006/main">
  <p:tag name="MH_OLD_SHAPE_ID" val="5"/>
  <p:tag name="REFSHAPE" val="105553145374200"/>
</p:tagLst>
</file>

<file path=ppt/tags/tag387.xml><?xml version="1.0" encoding="utf-8"?>
<p:tagLst xmlns:p="http://schemas.openxmlformats.org/presentationml/2006/main">
  <p:tag name="MH_OLD_SHAPE_ID" val="116"/>
  <p:tag name="REFSHAPE" val="105553145334264"/>
</p:tagLst>
</file>

<file path=ppt/tags/tag3870.xml><?xml version="1.0" encoding="utf-8"?>
<p:tagLst xmlns:p="http://schemas.openxmlformats.org/presentationml/2006/main">
  <p:tag name="MH_OLD_SHAPE_ID" val="66"/>
  <p:tag name="REFSHAPE" val="105553145374424"/>
</p:tagLst>
</file>

<file path=ppt/tags/tag3871.xml><?xml version="1.0" encoding="utf-8"?>
<p:tagLst xmlns:p="http://schemas.openxmlformats.org/presentationml/2006/main">
  <p:tag name="MH_OLD_SHAPE_ID" val="63"/>
  <p:tag name="REFSHAPE" val="105553145374648"/>
</p:tagLst>
</file>

<file path=ppt/tags/tag3872.xml><?xml version="1.0" encoding="utf-8"?>
<p:tagLst xmlns:p="http://schemas.openxmlformats.org/presentationml/2006/main">
  <p:tag name="MH_OLD_SHAPE_ID" val="65"/>
  <p:tag name="REFSHAPE" val="105553145374872"/>
</p:tagLst>
</file>

<file path=ppt/tags/tag3873.xml><?xml version="1.0" encoding="utf-8"?>
<p:tagLst xmlns:p="http://schemas.openxmlformats.org/presentationml/2006/main">
  <p:tag name="MH_OLD_SHAPE_ID" val="67"/>
  <p:tag name="REFSHAPE" val="105553145375320"/>
</p:tagLst>
</file>

<file path=ppt/tags/tag3874.xml><?xml version="1.0" encoding="utf-8"?>
<p:tagLst xmlns:p="http://schemas.openxmlformats.org/presentationml/2006/main">
  <p:tag name="MH_OLD_SHAPE_ID" val="68"/>
  <p:tag name="REFSHAPE" val="105553145375768"/>
</p:tagLst>
</file>

<file path=ppt/tags/tag3875.xml><?xml version="1.0" encoding="utf-8"?>
<p:tagLst xmlns:p="http://schemas.openxmlformats.org/presentationml/2006/main">
  <p:tag name="MH_OLD_SHAPE_ID" val="69"/>
  <p:tag name="REFSHAPE" val="105553145376216"/>
</p:tagLst>
</file>

<file path=ppt/tags/tag3876.xml><?xml version="1.0" encoding="utf-8"?>
<p:tagLst xmlns:p="http://schemas.openxmlformats.org/presentationml/2006/main">
  <p:tag name="MH_OLD_SHAPE_ID" val="71"/>
  <p:tag name="REFSHAPE" val="105553145376664"/>
</p:tagLst>
</file>

<file path=ppt/tags/tag3877.xml><?xml version="1.0" encoding="utf-8"?>
<p:tagLst xmlns:p="http://schemas.openxmlformats.org/presentationml/2006/main">
  <p:tag name="MH_OLD_SHAPE_ID" val="129"/>
  <p:tag name="REFSHAPE" val="105553145377112"/>
</p:tagLst>
</file>

<file path=ppt/tags/tag3878.xml><?xml version="1.0" encoding="utf-8"?>
<p:tagLst xmlns:p="http://schemas.openxmlformats.org/presentationml/2006/main">
  <p:tag name="MH_OLD_SHAPE_ID" val="130"/>
  <p:tag name="REFSHAPE" val="105553145377560"/>
</p:tagLst>
</file>

<file path=ppt/tags/tag3879.xml><?xml version="1.0" encoding="utf-8"?>
<p:tagLst xmlns:p="http://schemas.openxmlformats.org/presentationml/2006/main">
  <p:tag name="MH_OLD_SHAPE_ID" val="131"/>
  <p:tag name="REFSHAPE" val="105553145378008"/>
</p:tagLst>
</file>

<file path=ppt/tags/tag388.xml><?xml version="1.0" encoding="utf-8"?>
<p:tagLst xmlns:p="http://schemas.openxmlformats.org/presentationml/2006/main">
  <p:tag name="MH_OLD_SHAPE_ID" val="117"/>
  <p:tag name="REFSHAPE" val="105553145334712"/>
</p:tagLst>
</file>

<file path=ppt/tags/tag3880.xml><?xml version="1.0" encoding="utf-8"?>
<p:tagLst xmlns:p="http://schemas.openxmlformats.org/presentationml/2006/main">
  <p:tag name="MH_OLD_SHAPE_ID" val="132"/>
  <p:tag name="REFSHAPE" val="105553145378456"/>
</p:tagLst>
</file>

<file path=ppt/tags/tag3881.xml><?xml version="1.0" encoding="utf-8"?>
<p:tagLst xmlns:p="http://schemas.openxmlformats.org/presentationml/2006/main">
  <p:tag name="MH_OLD_SHAPE_ID" val="133"/>
  <p:tag name="REFSHAPE" val="105553145378904"/>
</p:tagLst>
</file>

<file path=ppt/tags/tag3882.xml><?xml version="1.0" encoding="utf-8"?>
<p:tagLst xmlns:p="http://schemas.openxmlformats.org/presentationml/2006/main">
  <p:tag name="MH_OLD_SHAPE_ID" val="134"/>
  <p:tag name="REFSHAPE" val="105553145379352"/>
</p:tagLst>
</file>

<file path=ppt/tags/tag3883.xml><?xml version="1.0" encoding="utf-8"?>
<p:tagLst xmlns:p="http://schemas.openxmlformats.org/presentationml/2006/main">
  <p:tag name="MH_OLD_SHAPE_ID" val="135"/>
  <p:tag name="REFSHAPE" val="105553145379800"/>
</p:tagLst>
</file>

<file path=ppt/tags/tag3884.xml><?xml version="1.0" encoding="utf-8"?>
<p:tagLst xmlns:p="http://schemas.openxmlformats.org/presentationml/2006/main">
  <p:tag name="MH_OLD_SHAPE_ID" val="136"/>
  <p:tag name="REFSHAPE" val="105553145380248"/>
</p:tagLst>
</file>

<file path=ppt/tags/tag3885.xml><?xml version="1.0" encoding="utf-8"?>
<p:tagLst xmlns:p="http://schemas.openxmlformats.org/presentationml/2006/main">
  <p:tag name="MH_OLD_SHAPE_ID" val="137"/>
  <p:tag name="REFSHAPE" val="105553145380696"/>
</p:tagLst>
</file>

<file path=ppt/tags/tag3886.xml><?xml version="1.0" encoding="utf-8"?>
<p:tagLst xmlns:p="http://schemas.openxmlformats.org/presentationml/2006/main">
  <p:tag name="MH_OLD_SHAPE_ID" val="138"/>
  <p:tag name="REFSHAPE" val="105553145381176"/>
</p:tagLst>
</file>

<file path=ppt/tags/tag3887.xml><?xml version="1.0" encoding="utf-8"?>
<p:tagLst xmlns:p="http://schemas.openxmlformats.org/presentationml/2006/main">
  <p:tag name="MH_OLD_SHAPE_ID" val="139"/>
  <p:tag name="REFSHAPE" val="105553145381624"/>
</p:tagLst>
</file>

<file path=ppt/tags/tag3888.xml><?xml version="1.0" encoding="utf-8"?>
<p:tagLst xmlns:p="http://schemas.openxmlformats.org/presentationml/2006/main">
  <p:tag name="MH_OLD_SHAPE_ID" val="140"/>
  <p:tag name="REFSHAPE" val="105553145382072"/>
</p:tagLst>
</file>

<file path=ppt/tags/tag3889.xml><?xml version="1.0" encoding="utf-8"?>
<p:tagLst xmlns:p="http://schemas.openxmlformats.org/presentationml/2006/main">
  <p:tag name="MH_OLD_SHAPE_ID" val="141"/>
  <p:tag name="REFSHAPE" val="105553145382520"/>
</p:tagLst>
</file>

<file path=ppt/tags/tag389.xml><?xml version="1.0" encoding="utf-8"?>
<p:tagLst xmlns:p="http://schemas.openxmlformats.org/presentationml/2006/main">
  <p:tag name="MH_OLD_SHAPE_ID" val="118"/>
  <p:tag name="REFSHAPE" val="105553145335160"/>
</p:tagLst>
</file>

<file path=ppt/tags/tag3890.xml><?xml version="1.0" encoding="utf-8"?>
<p:tagLst xmlns:p="http://schemas.openxmlformats.org/presentationml/2006/main">
  <p:tag name="MH_OLD_SHAPE_ID" val="142"/>
  <p:tag name="REFSHAPE" val="105553145382968"/>
</p:tagLst>
</file>

<file path=ppt/tags/tag3891.xml><?xml version="1.0" encoding="utf-8"?>
<p:tagLst xmlns:p="http://schemas.openxmlformats.org/presentationml/2006/main">
  <p:tag name="MH_OLD_SHAPE_ID" val="143"/>
  <p:tag name="REFSHAPE" val="105553145383416"/>
</p:tagLst>
</file>

<file path=ppt/tags/tag3892.xml><?xml version="1.0" encoding="utf-8"?>
<p:tagLst xmlns:p="http://schemas.openxmlformats.org/presentationml/2006/main">
  <p:tag name="MH_OLD_SHAPE_ID" val="144"/>
  <p:tag name="REFSHAPE" val="105553145383864"/>
</p:tagLst>
</file>

<file path=ppt/tags/tag3893.xml><?xml version="1.0" encoding="utf-8"?>
<p:tagLst xmlns:p="http://schemas.openxmlformats.org/presentationml/2006/main">
  <p:tag name="MH_OLD_SHAPE_ID" val="145"/>
  <p:tag name="REFSHAPE" val="105553145384312"/>
</p:tagLst>
</file>

<file path=ppt/tags/tag3894.xml><?xml version="1.0" encoding="utf-8"?>
<p:tagLst xmlns:p="http://schemas.openxmlformats.org/presentationml/2006/main">
  <p:tag name="MH_OLD_SHAPE_ID" val="146"/>
  <p:tag name="REFSHAPE" val="105553145384760"/>
</p:tagLst>
</file>

<file path=ppt/tags/tag3895.xml><?xml version="1.0" encoding="utf-8"?>
<p:tagLst xmlns:p="http://schemas.openxmlformats.org/presentationml/2006/main">
  <p:tag name="MH_OLD_SHAPE_ID" val="147"/>
  <p:tag name="REFSHAPE" val="105553145385208"/>
</p:tagLst>
</file>

<file path=ppt/tags/tag3896.xml><?xml version="1.0" encoding="utf-8"?>
<p:tagLst xmlns:p="http://schemas.openxmlformats.org/presentationml/2006/main">
  <p:tag name="MH_OLD_SHAPE_ID" val="148"/>
  <p:tag name="REFSHAPE" val="105553145385432"/>
</p:tagLst>
</file>

<file path=ppt/tags/tag3897.xml><?xml version="1.0" encoding="utf-8"?>
<p:tagLst xmlns:p="http://schemas.openxmlformats.org/presentationml/2006/main">
  <p:tag name="MH_OLD_SHAPE_ID" val="160"/>
  <p:tag name="REFSHAPE" val="105553145578680"/>
</p:tagLst>
</file>

<file path=ppt/tags/tag3898.xml><?xml version="1.0" encoding="utf-8"?>
<p:tagLst xmlns:p="http://schemas.openxmlformats.org/presentationml/2006/main">
  <p:tag name="MH_OLD_SHAPE_ID" val="161"/>
  <p:tag name="REFSHAPE" val="105553145583384"/>
</p:tagLst>
</file>

<file path=ppt/tags/tag3899.xml><?xml version="1.0" encoding="utf-8"?>
<p:tagLst xmlns:p="http://schemas.openxmlformats.org/presentationml/2006/main">
  <p:tag name="MH_OLD_SHAPE_ID" val="162"/>
  <p:tag name="REFSHAPE" val="105553145397560"/>
</p:tagLst>
</file>

<file path=ppt/tags/tag39.xml><?xml version="1.0" encoding="utf-8"?>
<p:tagLst xmlns:p="http://schemas.openxmlformats.org/presentationml/2006/main">
  <p:tag name="MH_OLD_SHAPE_ID" val="49"/>
  <p:tag name="REFSHAPE" val="105553145445784"/>
</p:tagLst>
</file>

<file path=ppt/tags/tag390.xml><?xml version="1.0" encoding="utf-8"?>
<p:tagLst xmlns:p="http://schemas.openxmlformats.org/presentationml/2006/main">
  <p:tag name="MH_OLD_SHAPE_ID" val="119"/>
  <p:tag name="REFSHAPE" val="105553145335608"/>
</p:tagLst>
</file>

<file path=ppt/tags/tag3900.xml><?xml version="1.0" encoding="utf-8"?>
<p:tagLst xmlns:p="http://schemas.openxmlformats.org/presentationml/2006/main">
  <p:tag name="MH_OLD_SHAPE_ID" val="163"/>
  <p:tag name="REFSHAPE" val="105553145398008"/>
</p:tagLst>
</file>

<file path=ppt/tags/tag3901.xml><?xml version="1.0" encoding="utf-8"?>
<p:tagLst xmlns:p="http://schemas.openxmlformats.org/presentationml/2006/main">
  <p:tag name="MH_OLD_SHAPE_ID" val="164"/>
  <p:tag name="REFSHAPE" val="105553145398456"/>
</p:tagLst>
</file>

<file path=ppt/tags/tag3902.xml><?xml version="1.0" encoding="utf-8"?>
<p:tagLst xmlns:p="http://schemas.openxmlformats.org/presentationml/2006/main">
  <p:tag name="MH_OLD_SHAPE_ID" val="165"/>
  <p:tag name="REFSHAPE" val="105553145398904"/>
</p:tagLst>
</file>

<file path=ppt/tags/tag3903.xml><?xml version="1.0" encoding="utf-8"?>
<p:tagLst xmlns:p="http://schemas.openxmlformats.org/presentationml/2006/main">
  <p:tag name="MH_OLD_SHAPE_ID" val="166"/>
  <p:tag name="REFSHAPE" val="105553145399352"/>
</p:tagLst>
</file>

<file path=ppt/tags/tag3904.xml><?xml version="1.0" encoding="utf-8"?>
<p:tagLst xmlns:p="http://schemas.openxmlformats.org/presentationml/2006/main">
  <p:tag name="MH_OLD_SHAPE_ID" val="167"/>
  <p:tag name="REFSHAPE" val="105553145399800"/>
</p:tagLst>
</file>

<file path=ppt/tags/tag3905.xml><?xml version="1.0" encoding="utf-8"?>
<p:tagLst xmlns:p="http://schemas.openxmlformats.org/presentationml/2006/main">
  <p:tag name="MH_OLD_SHAPE_ID" val="168"/>
  <p:tag name="REFSHAPE" val="105553145400248"/>
</p:tagLst>
</file>

<file path=ppt/tags/tag3906.xml><?xml version="1.0" encoding="utf-8"?>
<p:tagLst xmlns:p="http://schemas.openxmlformats.org/presentationml/2006/main">
  <p:tag name="MH_OLD_SHAPE_ID" val="169"/>
  <p:tag name="REFSHAPE" val="105553145400696"/>
</p:tagLst>
</file>

<file path=ppt/tags/tag3907.xml><?xml version="1.0" encoding="utf-8"?>
<p:tagLst xmlns:p="http://schemas.openxmlformats.org/presentationml/2006/main">
  <p:tag name="MH_OLD_SHAPE_ID" val="170"/>
  <p:tag name="REFSHAPE" val="105553145401144"/>
</p:tagLst>
</file>

<file path=ppt/tags/tag3908.xml><?xml version="1.0" encoding="utf-8"?>
<p:tagLst xmlns:p="http://schemas.openxmlformats.org/presentationml/2006/main">
  <p:tag name="MH_OLD_SHAPE_ID" val="171"/>
  <p:tag name="REFSHAPE" val="105553145401592"/>
</p:tagLst>
</file>

<file path=ppt/tags/tag3909.xml><?xml version="1.0" encoding="utf-8"?>
<p:tagLst xmlns:p="http://schemas.openxmlformats.org/presentationml/2006/main">
  <p:tag name="MH_OLD_SHAPE_ID" val="172"/>
  <p:tag name="REFSHAPE" val="105553145402040"/>
</p:tagLst>
</file>

<file path=ppt/tags/tag391.xml><?xml version="1.0" encoding="utf-8"?>
<p:tagLst xmlns:p="http://schemas.openxmlformats.org/presentationml/2006/main">
  <p:tag name="MH_OLD_SHAPE_ID" val="120"/>
  <p:tag name="REFSHAPE" val="105553145336056"/>
</p:tagLst>
</file>

<file path=ppt/tags/tag3910.xml><?xml version="1.0" encoding="utf-8"?>
<p:tagLst xmlns:p="http://schemas.openxmlformats.org/presentationml/2006/main">
  <p:tag name="MH_OLD_SHAPE_ID" val="173"/>
  <p:tag name="REFSHAPE" val="105553145402488"/>
</p:tagLst>
</file>

<file path=ppt/tags/tag3911.xml><?xml version="1.0" encoding="utf-8"?>
<p:tagLst xmlns:p="http://schemas.openxmlformats.org/presentationml/2006/main">
  <p:tag name="MH_OLD_SHAPE_ID" val="174"/>
  <p:tag name="REFSHAPE" val="105553145402936"/>
</p:tagLst>
</file>

<file path=ppt/tags/tag3912.xml><?xml version="1.0" encoding="utf-8"?>
<p:tagLst xmlns:p="http://schemas.openxmlformats.org/presentationml/2006/main">
  <p:tag name="MH_OLD_SHAPE_ID" val="175"/>
  <p:tag name="REFSHAPE" val="105553145403384"/>
</p:tagLst>
</file>

<file path=ppt/tags/tag3913.xml><?xml version="1.0" encoding="utf-8"?>
<p:tagLst xmlns:p="http://schemas.openxmlformats.org/presentationml/2006/main">
  <p:tag name="MH_OLD_SHAPE_ID" val="148"/>
  <p:tag name="REFSHAPE" val="105553145403832"/>
</p:tagLst>
</file>

<file path=ppt/tags/tag3914.xml><?xml version="1.0" encoding="utf-8"?>
<p:tagLst xmlns:p="http://schemas.openxmlformats.org/presentationml/2006/main">
  <p:tag name="MH_OLD_SHAPE_ID" val="149"/>
  <p:tag name="REFSHAPE" val="105553145404280"/>
</p:tagLst>
</file>

<file path=ppt/tags/tag3915.xml><?xml version="1.0" encoding="utf-8"?>
<p:tagLst xmlns:p="http://schemas.openxmlformats.org/presentationml/2006/main">
  <p:tag name="MH_OLD_SHAPE_ID" val="150"/>
  <p:tag name="REFSHAPE" val="105553145404728"/>
</p:tagLst>
</file>

<file path=ppt/tags/tag3916.xml><?xml version="1.0" encoding="utf-8"?>
<p:tagLst xmlns:p="http://schemas.openxmlformats.org/presentationml/2006/main">
  <p:tag name="MH_OLD_SHAPE_ID" val="151"/>
  <p:tag name="REFSHAPE" val="105553145405176"/>
</p:tagLst>
</file>

<file path=ppt/tags/tag3917.xml><?xml version="1.0" encoding="utf-8"?>
<p:tagLst xmlns:p="http://schemas.openxmlformats.org/presentationml/2006/main">
  <p:tag name="MH_OLD_SHAPE_ID" val="152"/>
  <p:tag name="REFSHAPE" val="105553145405624"/>
</p:tagLst>
</file>

<file path=ppt/tags/tag3918.xml><?xml version="1.0" encoding="utf-8"?>
<p:tagLst xmlns:p="http://schemas.openxmlformats.org/presentationml/2006/main">
  <p:tag name="MH_OLD_SHAPE_ID" val="153"/>
  <p:tag name="REFSHAPE" val="105553145406072"/>
</p:tagLst>
</file>

<file path=ppt/tags/tag3919.xml><?xml version="1.0" encoding="utf-8"?>
<p:tagLst xmlns:p="http://schemas.openxmlformats.org/presentationml/2006/main">
  <p:tag name="MH_OLD_SHAPE_ID" val="154"/>
  <p:tag name="REFSHAPE" val="105553145406520"/>
</p:tagLst>
</file>

<file path=ppt/tags/tag392.xml><?xml version="1.0" encoding="utf-8"?>
<p:tagLst xmlns:p="http://schemas.openxmlformats.org/presentationml/2006/main">
  <p:tag name="MH_OLD_SHAPE_ID" val="121"/>
  <p:tag name="REFSHAPE" val="105553145336504"/>
</p:tagLst>
</file>

<file path=ppt/tags/tag3920.xml><?xml version="1.0" encoding="utf-8"?>
<p:tagLst xmlns:p="http://schemas.openxmlformats.org/presentationml/2006/main">
  <p:tag name="MH_OLD_SHAPE_ID" val="155"/>
  <p:tag name="REFSHAPE" val="105553145406968"/>
</p:tagLst>
</file>

<file path=ppt/tags/tag3921.xml><?xml version="1.0" encoding="utf-8"?>
<p:tagLst xmlns:p="http://schemas.openxmlformats.org/presentationml/2006/main">
  <p:tag name="MH_OLD_SHAPE_ID" val="156"/>
  <p:tag name="REFSHAPE" val="105553145407416"/>
</p:tagLst>
</file>

<file path=ppt/tags/tag3922.xml><?xml version="1.0" encoding="utf-8"?>
<p:tagLst xmlns:p="http://schemas.openxmlformats.org/presentationml/2006/main">
  <p:tag name="MH_OLD_SHAPE_ID" val="157"/>
  <p:tag name="REFSHAPE" val="105553145407864"/>
</p:tagLst>
</file>

<file path=ppt/tags/tag3923.xml><?xml version="1.0" encoding="utf-8"?>
<p:tagLst xmlns:p="http://schemas.openxmlformats.org/presentationml/2006/main">
  <p:tag name="MH_OLD_SHAPE_ID" val="158"/>
  <p:tag name="REFSHAPE" val="105553145408312"/>
</p:tagLst>
</file>

<file path=ppt/tags/tag3924.xml><?xml version="1.0" encoding="utf-8"?>
<p:tagLst xmlns:p="http://schemas.openxmlformats.org/presentationml/2006/main">
  <p:tag name="MH_OLD_SHAPE_ID" val="159"/>
  <p:tag name="REFSHAPE" val="105553145408760"/>
</p:tagLst>
</file>

<file path=ppt/tags/tag3925.xml><?xml version="1.0" encoding="utf-8"?>
<p:tagLst xmlns:p="http://schemas.openxmlformats.org/presentationml/2006/main">
  <p:tag name="MH_OLD_SHAPE_ID" val="125"/>
  <p:tag name="REFSHAPE" val="105553145409208"/>
</p:tagLst>
</file>

<file path=ppt/tags/tag3926.xml><?xml version="1.0" encoding="utf-8"?>
<p:tagLst xmlns:p="http://schemas.openxmlformats.org/presentationml/2006/main">
  <p:tag name="MH_OLD_SHAPE_ID" val="126"/>
  <p:tag name="REFSHAPE" val="105553145409656"/>
</p:tagLst>
</file>

<file path=ppt/tags/tag3927.xml><?xml version="1.0" encoding="utf-8"?>
<p:tagLst xmlns:p="http://schemas.openxmlformats.org/presentationml/2006/main">
  <p:tag name="MH_OLD_SHAPE_ID" val="127"/>
  <p:tag name="REFSHAPE" val="105553145410104"/>
</p:tagLst>
</file>

<file path=ppt/tags/tag3928.xml><?xml version="1.0" encoding="utf-8"?>
<p:tagLst xmlns:p="http://schemas.openxmlformats.org/presentationml/2006/main">
  <p:tag name="MH_OLD_SHAPE_ID" val="128"/>
  <p:tag name="REFSHAPE" val="105553145410552"/>
</p:tagLst>
</file>

<file path=ppt/tags/tag3929.xml><?xml version="1.0" encoding="utf-8"?>
<p:tagLst xmlns:p="http://schemas.openxmlformats.org/presentationml/2006/main">
  <p:tag name="MH_OLD_SHAPE_ID" val="129"/>
  <p:tag name="REFSHAPE" val="105553145411000"/>
</p:tagLst>
</file>

<file path=ppt/tags/tag393.xml><?xml version="1.0" encoding="utf-8"?>
<p:tagLst xmlns:p="http://schemas.openxmlformats.org/presentationml/2006/main">
  <p:tag name="MH_OLD_SHAPE_ID" val="122"/>
  <p:tag name="REFSHAPE" val="105553145336952"/>
</p:tagLst>
</file>

<file path=ppt/tags/tag3930.xml><?xml version="1.0" encoding="utf-8"?>
<p:tagLst xmlns:p="http://schemas.openxmlformats.org/presentationml/2006/main">
  <p:tag name="MH_OLD_SHAPE_ID" val="130"/>
  <p:tag name="REFSHAPE" val="105553145411448"/>
</p:tagLst>
</file>

<file path=ppt/tags/tag3931.xml><?xml version="1.0" encoding="utf-8"?>
<p:tagLst xmlns:p="http://schemas.openxmlformats.org/presentationml/2006/main">
  <p:tag name="MH_OLD_SHAPE_ID" val="131"/>
  <p:tag name="REFSHAPE" val="105553145411896"/>
</p:tagLst>
</file>

<file path=ppt/tags/tag3932.xml><?xml version="1.0" encoding="utf-8"?>
<p:tagLst xmlns:p="http://schemas.openxmlformats.org/presentationml/2006/main">
  <p:tag name="MH_OLD_SHAPE_ID" val="132"/>
  <p:tag name="REFSHAPE" val="105553145412344"/>
</p:tagLst>
</file>

<file path=ppt/tags/tag3933.xml><?xml version="1.0" encoding="utf-8"?>
<p:tagLst xmlns:p="http://schemas.openxmlformats.org/presentationml/2006/main">
  <p:tag name="MH_OLD_SHAPE_ID" val="133"/>
  <p:tag name="REFSHAPE" val="105553145412792"/>
</p:tagLst>
</file>

<file path=ppt/tags/tag3934.xml><?xml version="1.0" encoding="utf-8"?>
<p:tagLst xmlns:p="http://schemas.openxmlformats.org/presentationml/2006/main">
  <p:tag name="MH_OLD_SHAPE_ID" val="134"/>
  <p:tag name="REFSHAPE" val="105553145413240"/>
</p:tagLst>
</file>

<file path=ppt/tags/tag3935.xml><?xml version="1.0" encoding="utf-8"?>
<p:tagLst xmlns:p="http://schemas.openxmlformats.org/presentationml/2006/main">
  <p:tag name="MH_OLD_SHAPE_ID" val="135"/>
  <p:tag name="REFSHAPE" val="105553145413720"/>
</p:tagLst>
</file>

<file path=ppt/tags/tag3936.xml><?xml version="1.0" encoding="utf-8"?>
<p:tagLst xmlns:p="http://schemas.openxmlformats.org/presentationml/2006/main">
  <p:tag name="MH_OLD_SHAPE_ID" val="136"/>
  <p:tag name="REFSHAPE" val="105553145414168"/>
</p:tagLst>
</file>

<file path=ppt/tags/tag3937.xml><?xml version="1.0" encoding="utf-8"?>
<p:tagLst xmlns:p="http://schemas.openxmlformats.org/presentationml/2006/main">
  <p:tag name="MH_OLD_SHAPE_ID" val="137"/>
  <p:tag name="REFSHAPE" val="105553145414616"/>
</p:tagLst>
</file>

<file path=ppt/tags/tag3938.xml><?xml version="1.0" encoding="utf-8"?>
<p:tagLst xmlns:p="http://schemas.openxmlformats.org/presentationml/2006/main">
  <p:tag name="MH_OLD_SHAPE_ID" val="138"/>
  <p:tag name="REFSHAPE" val="105553145415064"/>
</p:tagLst>
</file>

<file path=ppt/tags/tag3939.xml><?xml version="1.0" encoding="utf-8"?>
<p:tagLst xmlns:p="http://schemas.openxmlformats.org/presentationml/2006/main">
  <p:tag name="MH_OLD_SHAPE_ID" val="139"/>
  <p:tag name="REFSHAPE" val="105553145415512"/>
</p:tagLst>
</file>

<file path=ppt/tags/tag394.xml><?xml version="1.0" encoding="utf-8"?>
<p:tagLst xmlns:p="http://schemas.openxmlformats.org/presentationml/2006/main">
  <p:tag name="MH_OLD_SHAPE_ID" val="123"/>
  <p:tag name="REFSHAPE" val="105553145337176"/>
</p:tagLst>
</file>

<file path=ppt/tags/tag3940.xml><?xml version="1.0" encoding="utf-8"?>
<p:tagLst xmlns:p="http://schemas.openxmlformats.org/presentationml/2006/main">
  <p:tag name="MH_OLD_SHAPE_ID" val="140"/>
  <p:tag name="REFSHAPE" val="105553145415960"/>
</p:tagLst>
</file>

<file path=ppt/tags/tag3941.xml><?xml version="1.0" encoding="utf-8"?>
<p:tagLst xmlns:p="http://schemas.openxmlformats.org/presentationml/2006/main">
  <p:tag name="MH_OLD_SHAPE_ID" val="141"/>
  <p:tag name="REFSHAPE" val="105553145416408"/>
</p:tagLst>
</file>

<file path=ppt/tags/tag3942.xml><?xml version="1.0" encoding="utf-8"?>
<p:tagLst xmlns:p="http://schemas.openxmlformats.org/presentationml/2006/main">
  <p:tag name="MH_OLD_SHAPE_ID" val="142"/>
  <p:tag name="REFSHAPE" val="105553145416856"/>
</p:tagLst>
</file>

<file path=ppt/tags/tag3943.xml><?xml version="1.0" encoding="utf-8"?>
<p:tagLst xmlns:p="http://schemas.openxmlformats.org/presentationml/2006/main">
  <p:tag name="MH_OLD_SHAPE_ID" val="143"/>
  <p:tag name="REFSHAPE" val="105553145417304"/>
</p:tagLst>
</file>

<file path=ppt/tags/tag3944.xml><?xml version="1.0" encoding="utf-8"?>
<p:tagLst xmlns:p="http://schemas.openxmlformats.org/presentationml/2006/main">
  <p:tag name="MH_OLD_SHAPE_ID" val="144"/>
  <p:tag name="REFSHAPE" val="105553145417752"/>
</p:tagLst>
</file>

<file path=ppt/tags/tag3945.xml><?xml version="1.0" encoding="utf-8"?>
<p:tagLst xmlns:p="http://schemas.openxmlformats.org/presentationml/2006/main">
  <p:tag name="MH_OLD_SHAPE_ID" val="145"/>
  <p:tag name="REFSHAPE" val="105553145418200"/>
</p:tagLst>
</file>

<file path=ppt/tags/tag3946.xml><?xml version="1.0" encoding="utf-8"?>
<p:tagLst xmlns:p="http://schemas.openxmlformats.org/presentationml/2006/main">
  <p:tag name="MH_OLD_SHAPE_ID" val="146"/>
  <p:tag name="REFSHAPE" val="105553145418648"/>
</p:tagLst>
</file>

<file path=ppt/tags/tag3947.xml><?xml version="1.0" encoding="utf-8"?>
<p:tagLst xmlns:p="http://schemas.openxmlformats.org/presentationml/2006/main">
  <p:tag name="MH_OLD_SHAPE_ID" val="147"/>
  <p:tag name="REFSHAPE" val="105553145419096"/>
</p:tagLst>
</file>

<file path=ppt/tags/tag3948.xml><?xml version="1.0" encoding="utf-8"?>
<p:tagLst xmlns:p="http://schemas.openxmlformats.org/presentationml/2006/main">
  <p:tag name="MH_OLD_SHAPE_ID" val="176"/>
  <p:tag name="REFSHAPE" val="105553145419544"/>
</p:tagLst>
</file>

<file path=ppt/tags/tag3949.xml><?xml version="1.0" encoding="utf-8"?>
<p:tagLst xmlns:p="http://schemas.openxmlformats.org/presentationml/2006/main">
  <p:tag name="MH_OLD_SHAPE_ID" val="178"/>
  <p:tag name="REFSHAPE" val="105553145419768"/>
</p:tagLst>
</file>

<file path=ppt/tags/tag395.xml><?xml version="1.0" encoding="utf-8"?>
<p:tagLst xmlns:p="http://schemas.openxmlformats.org/presentationml/2006/main">
  <p:tag name="MH_OLD_SHAPE_ID" val="71"/>
  <p:tag name="REFSHAPE" val="105553145337400"/>
</p:tagLst>
</file>

<file path=ppt/tags/tag3950.xml><?xml version="1.0" encoding="utf-8"?>
<p:tagLst xmlns:p="http://schemas.openxmlformats.org/presentationml/2006/main">
  <p:tag name="MH_OLD_SHAPE_ID" val="179"/>
  <p:tag name="REFSHAPE" val="105553145419992"/>
</p:tagLst>
</file>

<file path=ppt/tags/tag3951.xml><?xml version="1.0" encoding="utf-8"?>
<p:tagLst xmlns:p="http://schemas.openxmlformats.org/presentationml/2006/main">
  <p:tag name="MH_OLD_SHAPE_ID" val="61"/>
  <p:tag name="REFSHAPE" val="105553145420216"/>
</p:tagLst>
</file>

<file path=ppt/tags/tag3952.xml><?xml version="1.0" encoding="utf-8"?>
<p:tagLst xmlns:p="http://schemas.openxmlformats.org/presentationml/2006/main">
  <p:tag name="MH_OLD_SHAPE_ID" val="63"/>
  <p:tag name="REFSHAPE" val="105553145420440"/>
</p:tagLst>
</file>

<file path=ppt/tags/tag3953.xml><?xml version="1.0" encoding="utf-8"?>
<p:tagLst xmlns:p="http://schemas.openxmlformats.org/presentationml/2006/main">
  <p:tag name="MH_OLD_SHAPE_ID" val="160"/>
  <p:tag name="REFSHAPE" val="105553145420664"/>
</p:tagLst>
</file>

<file path=ppt/tags/tag3954.xml><?xml version="1.0" encoding="utf-8"?>
<p:tagLst xmlns:p="http://schemas.openxmlformats.org/presentationml/2006/main">
  <p:tag name="MH_OLD_SHAPE_ID" val="161"/>
  <p:tag name="REFSHAPE" val="105553145421112"/>
</p:tagLst>
</file>

<file path=ppt/tags/tag3955.xml><?xml version="1.0" encoding="utf-8"?>
<p:tagLst xmlns:p="http://schemas.openxmlformats.org/presentationml/2006/main">
  <p:tag name="MH_OLD_SHAPE_ID" val="162"/>
  <p:tag name="REFSHAPE" val="105553145421560"/>
</p:tagLst>
</file>

<file path=ppt/tags/tag3956.xml><?xml version="1.0" encoding="utf-8"?>
<p:tagLst xmlns:p="http://schemas.openxmlformats.org/presentationml/2006/main">
  <p:tag name="MH_OLD_SHAPE_ID" val="163"/>
  <p:tag name="REFSHAPE" val="105553145422008"/>
</p:tagLst>
</file>

<file path=ppt/tags/tag3957.xml><?xml version="1.0" encoding="utf-8"?>
<p:tagLst xmlns:p="http://schemas.openxmlformats.org/presentationml/2006/main">
  <p:tag name="MH_OLD_SHAPE_ID" val="164"/>
  <p:tag name="REFSHAPE" val="105553145422456"/>
</p:tagLst>
</file>

<file path=ppt/tags/tag3958.xml><?xml version="1.0" encoding="utf-8"?>
<p:tagLst xmlns:p="http://schemas.openxmlformats.org/presentationml/2006/main">
  <p:tag name="MH_OLD_SHAPE_ID" val="165"/>
  <p:tag name="REFSHAPE" val="105553145422904"/>
</p:tagLst>
</file>

<file path=ppt/tags/tag3959.xml><?xml version="1.0" encoding="utf-8"?>
<p:tagLst xmlns:p="http://schemas.openxmlformats.org/presentationml/2006/main">
  <p:tag name="MH_OLD_SHAPE_ID" val="166"/>
  <p:tag name="REFSHAPE" val="105553145423352"/>
</p:tagLst>
</file>

<file path=ppt/tags/tag396.xml><?xml version="1.0" encoding="utf-8"?>
<p:tagLst xmlns:p="http://schemas.openxmlformats.org/presentationml/2006/main">
  <p:tag name="MH_OLD_SHAPE_ID" val="65"/>
  <p:tag name="REFSHAPE" val="105553145337624"/>
</p:tagLst>
</file>

<file path=ppt/tags/tag3960.xml><?xml version="1.0" encoding="utf-8"?>
<p:tagLst xmlns:p="http://schemas.openxmlformats.org/presentationml/2006/main">
  <p:tag name="MH_OLD_SHAPE_ID" val="167"/>
  <p:tag name="REFSHAPE" val="105553145423800"/>
</p:tagLst>
</file>

<file path=ppt/tags/tag3961.xml><?xml version="1.0" encoding="utf-8"?>
<p:tagLst xmlns:p="http://schemas.openxmlformats.org/presentationml/2006/main">
  <p:tag name="MH_OLD_SHAPE_ID" val="168"/>
  <p:tag name="REFSHAPE" val="105553145424248"/>
</p:tagLst>
</file>

<file path=ppt/tags/tag3962.xml><?xml version="1.0" encoding="utf-8"?>
<p:tagLst xmlns:p="http://schemas.openxmlformats.org/presentationml/2006/main">
  <p:tag name="MH_OLD_SHAPE_ID" val="169"/>
  <p:tag name="REFSHAPE" val="105553145424696"/>
</p:tagLst>
</file>

<file path=ppt/tags/tag3963.xml><?xml version="1.0" encoding="utf-8"?>
<p:tagLst xmlns:p="http://schemas.openxmlformats.org/presentationml/2006/main">
  <p:tag name="MH_OLD_SHAPE_ID" val="170"/>
  <p:tag name="REFSHAPE" val="105553145425144"/>
</p:tagLst>
</file>

<file path=ppt/tags/tag3964.xml><?xml version="1.0" encoding="utf-8"?>
<p:tagLst xmlns:p="http://schemas.openxmlformats.org/presentationml/2006/main">
  <p:tag name="MH_OLD_SHAPE_ID" val="171"/>
  <p:tag name="REFSHAPE" val="105553145425592"/>
</p:tagLst>
</file>

<file path=ppt/tags/tag3965.xml><?xml version="1.0" encoding="utf-8"?>
<p:tagLst xmlns:p="http://schemas.openxmlformats.org/presentationml/2006/main">
  <p:tag name="MH_OLD_SHAPE_ID" val="172"/>
  <p:tag name="REFSHAPE" val="105553145426040"/>
</p:tagLst>
</file>

<file path=ppt/tags/tag3966.xml><?xml version="1.0" encoding="utf-8"?>
<p:tagLst xmlns:p="http://schemas.openxmlformats.org/presentationml/2006/main">
  <p:tag name="MH_OLD_SHAPE_ID" val="173"/>
  <p:tag name="REFSHAPE" val="105553145426488"/>
</p:tagLst>
</file>

<file path=ppt/tags/tag3967.xml><?xml version="1.0" encoding="utf-8"?>
<p:tagLst xmlns:p="http://schemas.openxmlformats.org/presentationml/2006/main">
  <p:tag name="MH_OLD_SHAPE_ID" val="174"/>
  <p:tag name="REFSHAPE" val="105553145426936"/>
</p:tagLst>
</file>

<file path=ppt/tags/tag3968.xml><?xml version="1.0" encoding="utf-8"?>
<p:tagLst xmlns:p="http://schemas.openxmlformats.org/presentationml/2006/main">
  <p:tag name="MH_OLD_SHAPE_ID" val="175"/>
  <p:tag name="REFSHAPE" val="105553145427384"/>
</p:tagLst>
</file>

<file path=ppt/tags/tag3969.xml><?xml version="1.0" encoding="utf-8"?>
<p:tagLst xmlns:p="http://schemas.openxmlformats.org/presentationml/2006/main">
  <p:tag name="MH_OLD_SHAPE_ID" val="148"/>
  <p:tag name="REFSHAPE" val="105553145427832"/>
</p:tagLst>
</file>

<file path=ppt/tags/tag397.xml><?xml version="1.0" encoding="utf-8"?>
<p:tagLst xmlns:p="http://schemas.openxmlformats.org/presentationml/2006/main">
  <p:tag name="MH_OLD_SHAPE_ID" val="124"/>
  <p:tag name="REFSHAPE" val="105553145337848"/>
</p:tagLst>
</file>

<file path=ppt/tags/tag3970.xml><?xml version="1.0" encoding="utf-8"?>
<p:tagLst xmlns:p="http://schemas.openxmlformats.org/presentationml/2006/main">
  <p:tag name="MH_OLD_SHAPE_ID" val="149"/>
  <p:tag name="REFSHAPE" val="105553145428280"/>
</p:tagLst>
</file>

<file path=ppt/tags/tag3971.xml><?xml version="1.0" encoding="utf-8"?>
<p:tagLst xmlns:p="http://schemas.openxmlformats.org/presentationml/2006/main">
  <p:tag name="MH_OLD_SHAPE_ID" val="150"/>
  <p:tag name="REFSHAPE" val="105553145428728"/>
</p:tagLst>
</file>

<file path=ppt/tags/tag3972.xml><?xml version="1.0" encoding="utf-8"?>
<p:tagLst xmlns:p="http://schemas.openxmlformats.org/presentationml/2006/main">
  <p:tag name="MH_OLD_SHAPE_ID" val="151"/>
  <p:tag name="REFSHAPE" val="105553145429176"/>
</p:tagLst>
</file>

<file path=ppt/tags/tag3973.xml><?xml version="1.0" encoding="utf-8"?>
<p:tagLst xmlns:p="http://schemas.openxmlformats.org/presentationml/2006/main">
  <p:tag name="MH_OLD_SHAPE_ID" val="152"/>
  <p:tag name="REFSHAPE" val="105553145429624"/>
</p:tagLst>
</file>

<file path=ppt/tags/tag3974.xml><?xml version="1.0" encoding="utf-8"?>
<p:tagLst xmlns:p="http://schemas.openxmlformats.org/presentationml/2006/main">
  <p:tag name="MH_OLD_SHAPE_ID" val="153"/>
  <p:tag name="REFSHAPE" val="105553145299032"/>
</p:tagLst>
</file>

<file path=ppt/tags/tag3975.xml><?xml version="1.0" encoding="utf-8"?>
<p:tagLst xmlns:p="http://schemas.openxmlformats.org/presentationml/2006/main">
  <p:tag name="MH_OLD_SHAPE_ID" val="154"/>
  <p:tag name="REFSHAPE" val="105553145299480"/>
</p:tagLst>
</file>

<file path=ppt/tags/tag3976.xml><?xml version="1.0" encoding="utf-8"?>
<p:tagLst xmlns:p="http://schemas.openxmlformats.org/presentationml/2006/main">
  <p:tag name="MH_OLD_SHAPE_ID" val="155"/>
  <p:tag name="REFSHAPE" val="105553145299928"/>
</p:tagLst>
</file>

<file path=ppt/tags/tag3977.xml><?xml version="1.0" encoding="utf-8"?>
<p:tagLst xmlns:p="http://schemas.openxmlformats.org/presentationml/2006/main">
  <p:tag name="MH_OLD_SHAPE_ID" val="156"/>
  <p:tag name="REFSHAPE" val="105553145300376"/>
</p:tagLst>
</file>

<file path=ppt/tags/tag3978.xml><?xml version="1.0" encoding="utf-8"?>
<p:tagLst xmlns:p="http://schemas.openxmlformats.org/presentationml/2006/main">
  <p:tag name="MH_OLD_SHAPE_ID" val="157"/>
  <p:tag name="REFSHAPE" val="105553145300824"/>
</p:tagLst>
</file>

<file path=ppt/tags/tag3979.xml><?xml version="1.0" encoding="utf-8"?>
<p:tagLst xmlns:p="http://schemas.openxmlformats.org/presentationml/2006/main">
  <p:tag name="MH_OLD_SHAPE_ID" val="158"/>
  <p:tag name="REFSHAPE" val="105553145301272"/>
</p:tagLst>
</file>

<file path=ppt/tags/tag398.xml><?xml version="1.0" encoding="utf-8"?>
<p:tagLst xmlns:p="http://schemas.openxmlformats.org/presentationml/2006/main">
  <p:tag name="MH_OLD_SHAPE_ID" val="63"/>
  <p:tag name="REFSHAPE" val="105553145338072"/>
</p:tagLst>
</file>

<file path=ppt/tags/tag3980.xml><?xml version="1.0" encoding="utf-8"?>
<p:tagLst xmlns:p="http://schemas.openxmlformats.org/presentationml/2006/main">
  <p:tag name="MH_OLD_SHAPE_ID" val="159"/>
  <p:tag name="REFSHAPE" val="105553145301720"/>
</p:tagLst>
</file>

<file path=ppt/tags/tag3981.xml><?xml version="1.0" encoding="utf-8"?>
<p:tagLst xmlns:p="http://schemas.openxmlformats.org/presentationml/2006/main">
  <p:tag name="MH_OLD_SHAPE_ID" val="125"/>
  <p:tag name="REFSHAPE" val="105553145302168"/>
</p:tagLst>
</file>

<file path=ppt/tags/tag3982.xml><?xml version="1.0" encoding="utf-8"?>
<p:tagLst xmlns:p="http://schemas.openxmlformats.org/presentationml/2006/main">
  <p:tag name="MH_OLD_SHAPE_ID" val="126"/>
  <p:tag name="REFSHAPE" val="105553145302840"/>
</p:tagLst>
</file>

<file path=ppt/tags/tag3983.xml><?xml version="1.0" encoding="utf-8"?>
<p:tagLst xmlns:p="http://schemas.openxmlformats.org/presentationml/2006/main">
  <p:tag name="MH_OLD_SHAPE_ID" val="127"/>
  <p:tag name="REFSHAPE" val="105553145303288"/>
</p:tagLst>
</file>

<file path=ppt/tags/tag3984.xml><?xml version="1.0" encoding="utf-8"?>
<p:tagLst xmlns:p="http://schemas.openxmlformats.org/presentationml/2006/main">
  <p:tag name="MH_OLD_SHAPE_ID" val="128"/>
  <p:tag name="REFSHAPE" val="105553145303736"/>
</p:tagLst>
</file>

<file path=ppt/tags/tag3985.xml><?xml version="1.0" encoding="utf-8"?>
<p:tagLst xmlns:p="http://schemas.openxmlformats.org/presentationml/2006/main">
  <p:tag name="MH_OLD_SHAPE_ID" val="129"/>
  <p:tag name="REFSHAPE" val="105553145304184"/>
</p:tagLst>
</file>

<file path=ppt/tags/tag3986.xml><?xml version="1.0" encoding="utf-8"?>
<p:tagLst xmlns:p="http://schemas.openxmlformats.org/presentationml/2006/main">
  <p:tag name="MH_OLD_SHAPE_ID" val="130"/>
  <p:tag name="REFSHAPE" val="105553145304632"/>
</p:tagLst>
</file>

<file path=ppt/tags/tag3987.xml><?xml version="1.0" encoding="utf-8"?>
<p:tagLst xmlns:p="http://schemas.openxmlformats.org/presentationml/2006/main">
  <p:tag name="MH_OLD_SHAPE_ID" val="131"/>
  <p:tag name="REFSHAPE" val="105553145305080"/>
</p:tagLst>
</file>

<file path=ppt/tags/tag3988.xml><?xml version="1.0" encoding="utf-8"?>
<p:tagLst xmlns:p="http://schemas.openxmlformats.org/presentationml/2006/main">
  <p:tag name="MH_OLD_SHAPE_ID" val="132"/>
  <p:tag name="REFSHAPE" val="105553145305528"/>
</p:tagLst>
</file>

<file path=ppt/tags/tag3989.xml><?xml version="1.0" encoding="utf-8"?>
<p:tagLst xmlns:p="http://schemas.openxmlformats.org/presentationml/2006/main">
  <p:tag name="MH_OLD_SHAPE_ID" val="133"/>
  <p:tag name="REFSHAPE" val="105553145305976"/>
</p:tagLst>
</file>

<file path=ppt/tags/tag399.xml><?xml version="1.0" encoding="utf-8"?>
<p:tagLst xmlns:p="http://schemas.openxmlformats.org/presentationml/2006/main">
  <p:tag name="MH_OLD_SHAPE_ID" val="64"/>
  <p:tag name="REFSHAPE" val="105553145338296"/>
</p:tagLst>
</file>

<file path=ppt/tags/tag3990.xml><?xml version="1.0" encoding="utf-8"?>
<p:tagLst xmlns:p="http://schemas.openxmlformats.org/presentationml/2006/main">
  <p:tag name="MH_OLD_SHAPE_ID" val="134"/>
  <p:tag name="REFSHAPE" val="105553145306424"/>
</p:tagLst>
</file>

<file path=ppt/tags/tag3991.xml><?xml version="1.0" encoding="utf-8"?>
<p:tagLst xmlns:p="http://schemas.openxmlformats.org/presentationml/2006/main">
  <p:tag name="MH_OLD_SHAPE_ID" val="135"/>
  <p:tag name="REFSHAPE" val="105553145306872"/>
</p:tagLst>
</file>

<file path=ppt/tags/tag3992.xml><?xml version="1.0" encoding="utf-8"?>
<p:tagLst xmlns:p="http://schemas.openxmlformats.org/presentationml/2006/main">
  <p:tag name="MH_OLD_SHAPE_ID" val="136"/>
  <p:tag name="REFSHAPE" val="105553145307320"/>
</p:tagLst>
</file>

<file path=ppt/tags/tag3993.xml><?xml version="1.0" encoding="utf-8"?>
<p:tagLst xmlns:p="http://schemas.openxmlformats.org/presentationml/2006/main">
  <p:tag name="MH_OLD_SHAPE_ID" val="137"/>
  <p:tag name="REFSHAPE" val="105553145307768"/>
</p:tagLst>
</file>

<file path=ppt/tags/tag3994.xml><?xml version="1.0" encoding="utf-8"?>
<p:tagLst xmlns:p="http://schemas.openxmlformats.org/presentationml/2006/main">
  <p:tag name="MH_OLD_SHAPE_ID" val="138"/>
  <p:tag name="REFSHAPE" val="105553145308216"/>
</p:tagLst>
</file>

<file path=ppt/tags/tag3995.xml><?xml version="1.0" encoding="utf-8"?>
<p:tagLst xmlns:p="http://schemas.openxmlformats.org/presentationml/2006/main">
  <p:tag name="MH_OLD_SHAPE_ID" val="139"/>
  <p:tag name="REFSHAPE" val="105553145308664"/>
</p:tagLst>
</file>

<file path=ppt/tags/tag3996.xml><?xml version="1.0" encoding="utf-8"?>
<p:tagLst xmlns:p="http://schemas.openxmlformats.org/presentationml/2006/main">
  <p:tag name="MH_OLD_SHAPE_ID" val="140"/>
  <p:tag name="REFSHAPE" val="105553145309112"/>
</p:tagLst>
</file>

<file path=ppt/tags/tag3997.xml><?xml version="1.0" encoding="utf-8"?>
<p:tagLst xmlns:p="http://schemas.openxmlformats.org/presentationml/2006/main">
  <p:tag name="MH_OLD_SHAPE_ID" val="141"/>
  <p:tag name="REFSHAPE" val="105553145309560"/>
</p:tagLst>
</file>

<file path=ppt/tags/tag3998.xml><?xml version="1.0" encoding="utf-8"?>
<p:tagLst xmlns:p="http://schemas.openxmlformats.org/presentationml/2006/main">
  <p:tag name="MH_OLD_SHAPE_ID" val="142"/>
  <p:tag name="REFSHAPE" val="105553145310008"/>
</p:tagLst>
</file>

<file path=ppt/tags/tag3999.xml><?xml version="1.0" encoding="utf-8"?>
<p:tagLst xmlns:p="http://schemas.openxmlformats.org/presentationml/2006/main">
  <p:tag name="MH_OLD_SHAPE_ID" val="143"/>
  <p:tag name="REFSHAPE" val="105553145310456"/>
</p:tagLst>
</file>

<file path=ppt/tags/tag4.xml><?xml version="1.0" encoding="utf-8"?>
<p:tagLst xmlns:p="http://schemas.openxmlformats.org/presentationml/2006/main">
  <p:tag name="MH_OLD_SHAPE_ID" val="7"/>
  <p:tag name="REFSHAPE" val="105553145077048"/>
</p:tagLst>
</file>

<file path=ppt/tags/tag40.xml><?xml version="1.0" encoding="utf-8"?>
<p:tagLst xmlns:p="http://schemas.openxmlformats.org/presentationml/2006/main">
  <p:tag name="MH_OLD_SHAPE_ID" val="50"/>
  <p:tag name="REFSHAPE" val="105553145431896"/>
</p:tagLst>
</file>

<file path=ppt/tags/tag400.xml><?xml version="1.0" encoding="utf-8"?>
<p:tagLst xmlns:p="http://schemas.openxmlformats.org/presentationml/2006/main">
  <p:tag name="MH_OLD_SHAPE_ID" val="65"/>
  <p:tag name="REFSHAPE" val="105553145338520"/>
</p:tagLst>
</file>

<file path=ppt/tags/tag4000.xml><?xml version="1.0" encoding="utf-8"?>
<p:tagLst xmlns:p="http://schemas.openxmlformats.org/presentationml/2006/main">
  <p:tag name="MH_OLD_SHAPE_ID" val="144"/>
  <p:tag name="REFSHAPE" val="105553145310904"/>
</p:tagLst>
</file>

<file path=ppt/tags/tag4001.xml><?xml version="1.0" encoding="utf-8"?>
<p:tagLst xmlns:p="http://schemas.openxmlformats.org/presentationml/2006/main">
  <p:tag name="MH_OLD_SHAPE_ID" val="145"/>
  <p:tag name="REFSHAPE" val="105553145311352"/>
</p:tagLst>
</file>

<file path=ppt/tags/tag4002.xml><?xml version="1.0" encoding="utf-8"?>
<p:tagLst xmlns:p="http://schemas.openxmlformats.org/presentationml/2006/main">
  <p:tag name="MH_OLD_SHAPE_ID" val="146"/>
  <p:tag name="REFSHAPE" val="105553145311800"/>
</p:tagLst>
</file>

<file path=ppt/tags/tag4003.xml><?xml version="1.0" encoding="utf-8"?>
<p:tagLst xmlns:p="http://schemas.openxmlformats.org/presentationml/2006/main">
  <p:tag name="MH_OLD_SHAPE_ID" val="147"/>
  <p:tag name="REFSHAPE" val="105553145312248"/>
</p:tagLst>
</file>

<file path=ppt/tags/tag4004.xml><?xml version="1.0" encoding="utf-8"?>
<p:tagLst xmlns:p="http://schemas.openxmlformats.org/presentationml/2006/main">
  <p:tag name="MH_OLD_SHAPE_ID" val="178"/>
  <p:tag name="REFSHAPE" val="105553145312696"/>
</p:tagLst>
</file>

<file path=ppt/tags/tag4005.xml><?xml version="1.0" encoding="utf-8"?>
<p:tagLst xmlns:p="http://schemas.openxmlformats.org/presentationml/2006/main">
  <p:tag name="MH_OLD_SHAPE_ID" val="179"/>
  <p:tag name="REFSHAPE" val="105553145312920"/>
</p:tagLst>
</file>

<file path=ppt/tags/tag4006.xml><?xml version="1.0" encoding="utf-8"?>
<p:tagLst xmlns:p="http://schemas.openxmlformats.org/presentationml/2006/main">
  <p:tag name="MH_OLD_SHAPE_ID" val="61"/>
  <p:tag name="REFSHAPE" val="105553145313144"/>
</p:tagLst>
</file>

<file path=ppt/tags/tag4007.xml><?xml version="1.0" encoding="utf-8"?>
<p:tagLst xmlns:p="http://schemas.openxmlformats.org/presentationml/2006/main">
  <p:tag name="MH_OLD_SHAPE_ID" val="63"/>
  <p:tag name="REFSHAPE" val="105553145313368"/>
</p:tagLst>
</file>

<file path=ppt/tags/tag4008.xml><?xml version="1.0" encoding="utf-8"?>
<p:tagLst xmlns:p="http://schemas.openxmlformats.org/presentationml/2006/main">
  <p:tag name="MH_OLD_SHAPE_ID" val="3"/>
  <p:tag name="REFSHAPE" val="105553145313592"/>
</p:tagLst>
</file>

<file path=ppt/tags/tag4009.xml><?xml version="1.0" encoding="utf-8"?>
<p:tagLst xmlns:p="http://schemas.openxmlformats.org/presentationml/2006/main">
  <p:tag name="MH_OLD_SHAPE_ID" val="64"/>
  <p:tag name="REFSHAPE" val="105553145313816"/>
</p:tagLst>
</file>

<file path=ppt/tags/tag401.xml><?xml version="1.0" encoding="utf-8"?>
<p:tagLst xmlns:p="http://schemas.openxmlformats.org/presentationml/2006/main">
  <p:tag name="MH_OLD_SHAPE_ID" val="68"/>
  <p:tag name="REFSHAPE" val="105553145338744"/>
</p:tagLst>
</file>

<file path=ppt/tags/tag4010.xml><?xml version="1.0" encoding="utf-8"?>
<p:tagLst xmlns:p="http://schemas.openxmlformats.org/presentationml/2006/main">
  <p:tag name="MH_OLD_SHAPE_ID" val="68"/>
  <p:tag name="REFSHAPE" val="105553145314040"/>
</p:tagLst>
</file>

<file path=ppt/tags/tag4011.xml><?xml version="1.0" encoding="utf-8"?>
<p:tagLst xmlns:p="http://schemas.openxmlformats.org/presentationml/2006/main">
  <p:tag name="MH_OLD_SHAPE_ID" val="69"/>
  <p:tag name="REFSHAPE" val="105553145314488"/>
</p:tagLst>
</file>

<file path=ppt/tags/tag4012.xml><?xml version="1.0" encoding="utf-8"?>
<p:tagLst xmlns:p="http://schemas.openxmlformats.org/presentationml/2006/main">
  <p:tag name="MH_OLD_SHAPE_ID" val="70"/>
  <p:tag name="REFSHAPE" val="105553145314936"/>
</p:tagLst>
</file>

<file path=ppt/tags/tag4013.xml><?xml version="1.0" encoding="utf-8"?>
<p:tagLst xmlns:p="http://schemas.openxmlformats.org/presentationml/2006/main">
  <p:tag name="MH_OLD_SHAPE_ID" val="72"/>
  <p:tag name="REFSHAPE" val="105553145315416"/>
</p:tagLst>
</file>

<file path=ppt/tags/tag4014.xml><?xml version="1.0" encoding="utf-8"?>
<p:tagLst xmlns:p="http://schemas.openxmlformats.org/presentationml/2006/main">
  <p:tag name="MH_OLD_SHAPE_ID" val="73"/>
  <p:tag name="REFSHAPE" val="105553145315864"/>
</p:tagLst>
</file>

<file path=ppt/tags/tag4015.xml><?xml version="1.0" encoding="utf-8"?>
<p:tagLst xmlns:p="http://schemas.openxmlformats.org/presentationml/2006/main">
  <p:tag name="MH_OLD_SHAPE_ID" val="74"/>
  <p:tag name="REFSHAPE" val="105553145316312"/>
</p:tagLst>
</file>

<file path=ppt/tags/tag4016.xml><?xml version="1.0" encoding="utf-8"?>
<p:tagLst xmlns:p="http://schemas.openxmlformats.org/presentationml/2006/main">
  <p:tag name="MH_OLD_SHAPE_ID" val="75"/>
  <p:tag name="REFSHAPE" val="105553145316760"/>
</p:tagLst>
</file>

<file path=ppt/tags/tag4017.xml><?xml version="1.0" encoding="utf-8"?>
<p:tagLst xmlns:p="http://schemas.openxmlformats.org/presentationml/2006/main">
  <p:tag name="MH_OLD_SHAPE_ID" val="76"/>
  <p:tag name="REFSHAPE" val="105553145317208"/>
</p:tagLst>
</file>

<file path=ppt/tags/tag4018.xml><?xml version="1.0" encoding="utf-8"?>
<p:tagLst xmlns:p="http://schemas.openxmlformats.org/presentationml/2006/main">
  <p:tag name="MH_OLD_SHAPE_ID" val="77"/>
  <p:tag name="REFSHAPE" val="105553145317656"/>
</p:tagLst>
</file>

<file path=ppt/tags/tag4019.xml><?xml version="1.0" encoding="utf-8"?>
<p:tagLst xmlns:p="http://schemas.openxmlformats.org/presentationml/2006/main">
  <p:tag name="MH_OLD_SHAPE_ID" val="78"/>
  <p:tag name="REFSHAPE" val="105553145318104"/>
</p:tagLst>
</file>

<file path=ppt/tags/tag402.xml><?xml version="1.0" encoding="utf-8"?>
<p:tagLst xmlns:p="http://schemas.openxmlformats.org/presentationml/2006/main">
  <p:tag name="MH_OLD_SHAPE_ID" val="69"/>
  <p:tag name="REFSHAPE" val="105553145339192"/>
</p:tagLst>
</file>

<file path=ppt/tags/tag4020.xml><?xml version="1.0" encoding="utf-8"?>
<p:tagLst xmlns:p="http://schemas.openxmlformats.org/presentationml/2006/main">
  <p:tag name="MH_OLD_SHAPE_ID" val="79"/>
  <p:tag name="REFSHAPE" val="105553145318552"/>
</p:tagLst>
</file>

<file path=ppt/tags/tag4021.xml><?xml version="1.0" encoding="utf-8"?>
<p:tagLst xmlns:p="http://schemas.openxmlformats.org/presentationml/2006/main">
  <p:tag name="MH_OLD_SHAPE_ID" val="80"/>
  <p:tag name="REFSHAPE" val="105553145319000"/>
</p:tagLst>
</file>

<file path=ppt/tags/tag4022.xml><?xml version="1.0" encoding="utf-8"?>
<p:tagLst xmlns:p="http://schemas.openxmlformats.org/presentationml/2006/main">
  <p:tag name="MH_OLD_SHAPE_ID" val="81"/>
  <p:tag name="REFSHAPE" val="105553145319448"/>
</p:tagLst>
</file>

<file path=ppt/tags/tag4023.xml><?xml version="1.0" encoding="utf-8"?>
<p:tagLst xmlns:p="http://schemas.openxmlformats.org/presentationml/2006/main">
  <p:tag name="MH_OLD_SHAPE_ID" val="82"/>
  <p:tag name="REFSHAPE" val="105553145319896"/>
</p:tagLst>
</file>

<file path=ppt/tags/tag4024.xml><?xml version="1.0" encoding="utf-8"?>
<p:tagLst xmlns:p="http://schemas.openxmlformats.org/presentationml/2006/main">
  <p:tag name="MH_OLD_SHAPE_ID" val="83"/>
  <p:tag name="REFSHAPE" val="105553145320344"/>
</p:tagLst>
</file>

<file path=ppt/tags/tag4025.xml><?xml version="1.0" encoding="utf-8"?>
<p:tagLst xmlns:p="http://schemas.openxmlformats.org/presentationml/2006/main">
  <p:tag name="MH_OLD_SHAPE_ID" val="84"/>
  <p:tag name="REFSHAPE" val="105553145320792"/>
</p:tagLst>
</file>

<file path=ppt/tags/tag4026.xml><?xml version="1.0" encoding="utf-8"?>
<p:tagLst xmlns:p="http://schemas.openxmlformats.org/presentationml/2006/main">
  <p:tag name="MH_OLD_SHAPE_ID" val="86"/>
  <p:tag name="REFSHAPE" val="105553145321240"/>
</p:tagLst>
</file>

<file path=ppt/tags/tag4027.xml><?xml version="1.0" encoding="utf-8"?>
<p:tagLst xmlns:p="http://schemas.openxmlformats.org/presentationml/2006/main">
  <p:tag name="MH_OLD_SHAPE_ID" val="87"/>
  <p:tag name="REFSHAPE" val="105553145321688"/>
</p:tagLst>
</file>

<file path=ppt/tags/tag4028.xml><?xml version="1.0" encoding="utf-8"?>
<p:tagLst xmlns:p="http://schemas.openxmlformats.org/presentationml/2006/main">
  <p:tag name="MH_OLD_SHAPE_ID" val="88"/>
  <p:tag name="REFSHAPE" val="105553145322136"/>
</p:tagLst>
</file>

<file path=ppt/tags/tag4029.xml><?xml version="1.0" encoding="utf-8"?>
<p:tagLst xmlns:p="http://schemas.openxmlformats.org/presentationml/2006/main">
  <p:tag name="MH_OLD_SHAPE_ID" val="89"/>
  <p:tag name="REFSHAPE" val="105553145322584"/>
</p:tagLst>
</file>

<file path=ppt/tags/tag403.xml><?xml version="1.0" encoding="utf-8"?>
<p:tagLst xmlns:p="http://schemas.openxmlformats.org/presentationml/2006/main">
  <p:tag name="MH_OLD_SHAPE_ID" val="70"/>
  <p:tag name="REFSHAPE" val="105553145339640"/>
</p:tagLst>
</file>

<file path=ppt/tags/tag4030.xml><?xml version="1.0" encoding="utf-8"?>
<p:tagLst xmlns:p="http://schemas.openxmlformats.org/presentationml/2006/main">
  <p:tag name="MH_OLD_SHAPE_ID" val="90"/>
  <p:tag name="REFSHAPE" val="105553145323032"/>
</p:tagLst>
</file>

<file path=ppt/tags/tag4031.xml><?xml version="1.0" encoding="utf-8"?>
<p:tagLst xmlns:p="http://schemas.openxmlformats.org/presentationml/2006/main">
  <p:tag name="MH_OLD_SHAPE_ID" val="91"/>
  <p:tag name="REFSHAPE" val="105553145323480"/>
</p:tagLst>
</file>

<file path=ppt/tags/tag4032.xml><?xml version="1.0" encoding="utf-8"?>
<p:tagLst xmlns:p="http://schemas.openxmlformats.org/presentationml/2006/main">
  <p:tag name="MH_OLD_SHAPE_ID" val="92"/>
  <p:tag name="REFSHAPE" val="105553145323928"/>
</p:tagLst>
</file>

<file path=ppt/tags/tag4033.xml><?xml version="1.0" encoding="utf-8"?>
<p:tagLst xmlns:p="http://schemas.openxmlformats.org/presentationml/2006/main">
  <p:tag name="MH_OLD_SHAPE_ID" val="93"/>
  <p:tag name="REFSHAPE" val="105553145324376"/>
</p:tagLst>
</file>

<file path=ppt/tags/tag4034.xml><?xml version="1.0" encoding="utf-8"?>
<p:tagLst xmlns:p="http://schemas.openxmlformats.org/presentationml/2006/main">
  <p:tag name="MH_OLD_SHAPE_ID" val="94"/>
  <p:tag name="REFSHAPE" val="105553145324824"/>
</p:tagLst>
</file>

<file path=ppt/tags/tag4035.xml><?xml version="1.0" encoding="utf-8"?>
<p:tagLst xmlns:p="http://schemas.openxmlformats.org/presentationml/2006/main">
  <p:tag name="MH_OLD_SHAPE_ID" val="95"/>
  <p:tag name="REFSHAPE" val="105553145325272"/>
</p:tagLst>
</file>

<file path=ppt/tags/tag4036.xml><?xml version="1.0" encoding="utf-8"?>
<p:tagLst xmlns:p="http://schemas.openxmlformats.org/presentationml/2006/main">
  <p:tag name="MH_OLD_SHAPE_ID" val="96"/>
  <p:tag name="REFSHAPE" val="105553145325720"/>
</p:tagLst>
</file>

<file path=ppt/tags/tag4037.xml><?xml version="1.0" encoding="utf-8"?>
<p:tagLst xmlns:p="http://schemas.openxmlformats.org/presentationml/2006/main">
  <p:tag name="MH_OLD_SHAPE_ID" val="97"/>
  <p:tag name="REFSHAPE" val="105553145326168"/>
</p:tagLst>
</file>

<file path=ppt/tags/tag4038.xml><?xml version="1.0" encoding="utf-8"?>
<p:tagLst xmlns:p="http://schemas.openxmlformats.org/presentationml/2006/main">
  <p:tag name="MH_OLD_SHAPE_ID" val="99"/>
  <p:tag name="REFSHAPE" val="105553145326616"/>
</p:tagLst>
</file>

<file path=ppt/tags/tag4039.xml><?xml version="1.0" encoding="utf-8"?>
<p:tagLst xmlns:p="http://schemas.openxmlformats.org/presentationml/2006/main">
  <p:tag name="MH_OLD_SHAPE_ID" val="100"/>
  <p:tag name="REFSHAPE" val="105553145327064"/>
</p:tagLst>
</file>

<file path=ppt/tags/tag404.xml><?xml version="1.0" encoding="utf-8"?>
<p:tagLst xmlns:p="http://schemas.openxmlformats.org/presentationml/2006/main">
  <p:tag name="MH_OLD_SHAPE_ID" val="72"/>
  <p:tag name="REFSHAPE" val="105553145340088"/>
</p:tagLst>
</file>

<file path=ppt/tags/tag4040.xml><?xml version="1.0" encoding="utf-8"?>
<p:tagLst xmlns:p="http://schemas.openxmlformats.org/presentationml/2006/main">
  <p:tag name="MH_OLD_SHAPE_ID" val="101"/>
  <p:tag name="REFSHAPE" val="105553145327512"/>
</p:tagLst>
</file>

<file path=ppt/tags/tag4041.xml><?xml version="1.0" encoding="utf-8"?>
<p:tagLst xmlns:p="http://schemas.openxmlformats.org/presentationml/2006/main">
  <p:tag name="MH_OLD_SHAPE_ID" val="102"/>
  <p:tag name="REFSHAPE" val="105553145327960"/>
</p:tagLst>
</file>

<file path=ppt/tags/tag4042.xml><?xml version="1.0" encoding="utf-8"?>
<p:tagLst xmlns:p="http://schemas.openxmlformats.org/presentationml/2006/main">
  <p:tag name="MH_OLD_SHAPE_ID" val="103"/>
  <p:tag name="REFSHAPE" val="105553145328408"/>
</p:tagLst>
</file>

<file path=ppt/tags/tag4043.xml><?xml version="1.0" encoding="utf-8"?>
<p:tagLst xmlns:p="http://schemas.openxmlformats.org/presentationml/2006/main">
  <p:tag name="MH_OLD_SHAPE_ID" val="104"/>
  <p:tag name="REFSHAPE" val="105553145328856"/>
</p:tagLst>
</file>

<file path=ppt/tags/tag4044.xml><?xml version="1.0" encoding="utf-8"?>
<p:tagLst xmlns:p="http://schemas.openxmlformats.org/presentationml/2006/main">
  <p:tag name="MH_OLD_SHAPE_ID" val="105"/>
  <p:tag name="REFSHAPE" val="105553145329304"/>
</p:tagLst>
</file>

<file path=ppt/tags/tag4045.xml><?xml version="1.0" encoding="utf-8"?>
<p:tagLst xmlns:p="http://schemas.openxmlformats.org/presentationml/2006/main">
  <p:tag name="MH_OLD_SHAPE_ID" val="106"/>
  <p:tag name="REFSHAPE" val="105553145329752"/>
</p:tagLst>
</file>

<file path=ppt/tags/tag4046.xml><?xml version="1.0" encoding="utf-8"?>
<p:tagLst xmlns:p="http://schemas.openxmlformats.org/presentationml/2006/main">
  <p:tag name="MH_OLD_SHAPE_ID" val="107"/>
  <p:tag name="REFSHAPE" val="105553145330200"/>
</p:tagLst>
</file>

<file path=ppt/tags/tag4047.xml><?xml version="1.0" encoding="utf-8"?>
<p:tagLst xmlns:p="http://schemas.openxmlformats.org/presentationml/2006/main">
  <p:tag name="MH_OLD_SHAPE_ID" val="108"/>
  <p:tag name="REFSHAPE" val="105553145330648"/>
</p:tagLst>
</file>

<file path=ppt/tags/tag4048.xml><?xml version="1.0" encoding="utf-8"?>
<p:tagLst xmlns:p="http://schemas.openxmlformats.org/presentationml/2006/main">
  <p:tag name="MH_OLD_SHAPE_ID" val="109"/>
  <p:tag name="REFSHAPE" val="105553145331096"/>
</p:tagLst>
</file>

<file path=ppt/tags/tag4049.xml><?xml version="1.0" encoding="utf-8"?>
<p:tagLst xmlns:p="http://schemas.openxmlformats.org/presentationml/2006/main">
  <p:tag name="MH_OLD_SHAPE_ID" val="110"/>
  <p:tag name="REFSHAPE" val="105553145331544"/>
</p:tagLst>
</file>

<file path=ppt/tags/tag405.xml><?xml version="1.0" encoding="utf-8"?>
<p:tagLst xmlns:p="http://schemas.openxmlformats.org/presentationml/2006/main">
  <p:tag name="MH_OLD_SHAPE_ID" val="73"/>
  <p:tag name="REFSHAPE" val="105553145340536"/>
</p:tagLst>
</file>

<file path=ppt/tags/tag4050.xml><?xml version="1.0" encoding="utf-8"?>
<p:tagLst xmlns:p="http://schemas.openxmlformats.org/presentationml/2006/main">
  <p:tag name="MH_OLD_SHAPE_ID" val="111"/>
  <p:tag name="REFSHAPE" val="105553145332024"/>
</p:tagLst>
</file>

<file path=ppt/tags/tag4051.xml><?xml version="1.0" encoding="utf-8"?>
<p:tagLst xmlns:p="http://schemas.openxmlformats.org/presentationml/2006/main">
  <p:tag name="MH_OLD_SHAPE_ID" val="112"/>
  <p:tag name="REFSHAPE" val="105553145332472"/>
</p:tagLst>
</file>

<file path=ppt/tags/tag4052.xml><?xml version="1.0" encoding="utf-8"?>
<p:tagLst xmlns:p="http://schemas.openxmlformats.org/presentationml/2006/main">
  <p:tag name="MH_OLD_SHAPE_ID" val="113"/>
  <p:tag name="REFSHAPE" val="105553145332920"/>
</p:tagLst>
</file>

<file path=ppt/tags/tag4053.xml><?xml version="1.0" encoding="utf-8"?>
<p:tagLst xmlns:p="http://schemas.openxmlformats.org/presentationml/2006/main">
  <p:tag name="MH_OLD_SHAPE_ID" val="114"/>
  <p:tag name="REFSHAPE" val="105553145333368"/>
</p:tagLst>
</file>

<file path=ppt/tags/tag4054.xml><?xml version="1.0" encoding="utf-8"?>
<p:tagLst xmlns:p="http://schemas.openxmlformats.org/presentationml/2006/main">
  <p:tag name="MH_OLD_SHAPE_ID" val="115"/>
  <p:tag name="REFSHAPE" val="105553145333816"/>
</p:tagLst>
</file>

<file path=ppt/tags/tag4055.xml><?xml version="1.0" encoding="utf-8"?>
<p:tagLst xmlns:p="http://schemas.openxmlformats.org/presentationml/2006/main">
  <p:tag name="MH_OLD_SHAPE_ID" val="116"/>
  <p:tag name="REFSHAPE" val="105553145334264"/>
</p:tagLst>
</file>

<file path=ppt/tags/tag4056.xml><?xml version="1.0" encoding="utf-8"?>
<p:tagLst xmlns:p="http://schemas.openxmlformats.org/presentationml/2006/main">
  <p:tag name="MH_OLD_SHAPE_ID" val="117"/>
  <p:tag name="REFSHAPE" val="105553145334712"/>
</p:tagLst>
</file>

<file path=ppt/tags/tag4057.xml><?xml version="1.0" encoding="utf-8"?>
<p:tagLst xmlns:p="http://schemas.openxmlformats.org/presentationml/2006/main">
  <p:tag name="MH_OLD_SHAPE_ID" val="118"/>
  <p:tag name="REFSHAPE" val="105553145335160"/>
</p:tagLst>
</file>

<file path=ppt/tags/tag4058.xml><?xml version="1.0" encoding="utf-8"?>
<p:tagLst xmlns:p="http://schemas.openxmlformats.org/presentationml/2006/main">
  <p:tag name="MH_OLD_SHAPE_ID" val="119"/>
  <p:tag name="REFSHAPE" val="105553145335608"/>
</p:tagLst>
</file>

<file path=ppt/tags/tag4059.xml><?xml version="1.0" encoding="utf-8"?>
<p:tagLst xmlns:p="http://schemas.openxmlformats.org/presentationml/2006/main">
  <p:tag name="MH_OLD_SHAPE_ID" val="120"/>
  <p:tag name="REFSHAPE" val="105553145336056"/>
</p:tagLst>
</file>

<file path=ppt/tags/tag406.xml><?xml version="1.0" encoding="utf-8"?>
<p:tagLst xmlns:p="http://schemas.openxmlformats.org/presentationml/2006/main">
  <p:tag name="MH_OLD_SHAPE_ID" val="74"/>
  <p:tag name="REFSHAPE" val="105553145340984"/>
</p:tagLst>
</file>

<file path=ppt/tags/tag4060.xml><?xml version="1.0" encoding="utf-8"?>
<p:tagLst xmlns:p="http://schemas.openxmlformats.org/presentationml/2006/main">
  <p:tag name="MH_OLD_SHAPE_ID" val="121"/>
  <p:tag name="REFSHAPE" val="105553145336504"/>
</p:tagLst>
</file>

<file path=ppt/tags/tag4061.xml><?xml version="1.0" encoding="utf-8"?>
<p:tagLst xmlns:p="http://schemas.openxmlformats.org/presentationml/2006/main">
  <p:tag name="MH_OLD_SHAPE_ID" val="122"/>
  <p:tag name="REFSHAPE" val="105553145336952"/>
</p:tagLst>
</file>

<file path=ppt/tags/tag4062.xml><?xml version="1.0" encoding="utf-8"?>
<p:tagLst xmlns:p="http://schemas.openxmlformats.org/presentationml/2006/main">
  <p:tag name="MH_OLD_SHAPE_ID" val="123"/>
  <p:tag name="REFSHAPE" val="105553145337176"/>
</p:tagLst>
</file>

<file path=ppt/tags/tag4063.xml><?xml version="1.0" encoding="utf-8"?>
<p:tagLst xmlns:p="http://schemas.openxmlformats.org/presentationml/2006/main">
  <p:tag name="MH_OLD_SHAPE_ID" val="71"/>
  <p:tag name="REFSHAPE" val="105553145337400"/>
</p:tagLst>
</file>

<file path=ppt/tags/tag4064.xml><?xml version="1.0" encoding="utf-8"?>
<p:tagLst xmlns:p="http://schemas.openxmlformats.org/presentationml/2006/main">
  <p:tag name="MH_OLD_SHAPE_ID" val="65"/>
  <p:tag name="REFSHAPE" val="105553145337624"/>
</p:tagLst>
</file>

<file path=ppt/tags/tag4065.xml><?xml version="1.0" encoding="utf-8"?>
<p:tagLst xmlns:p="http://schemas.openxmlformats.org/presentationml/2006/main">
  <p:tag name="MH_OLD_SHAPE_ID" val="124"/>
  <p:tag name="REFSHAPE" val="105553145337848"/>
</p:tagLst>
</file>

<file path=ppt/tags/tag4066.xml><?xml version="1.0" encoding="utf-8"?>
<p:tagLst xmlns:p="http://schemas.openxmlformats.org/presentationml/2006/main">
  <p:tag name="MH_OLD_SHAPE_ID" val="63"/>
  <p:tag name="REFSHAPE" val="105553145338072"/>
</p:tagLst>
</file>

<file path=ppt/tags/tag4067.xml><?xml version="1.0" encoding="utf-8"?>
<p:tagLst xmlns:p="http://schemas.openxmlformats.org/presentationml/2006/main">
  <p:tag name="MH_OLD_SHAPE_ID" val="64"/>
  <p:tag name="REFSHAPE" val="105553145338296"/>
</p:tagLst>
</file>

<file path=ppt/tags/tag4068.xml><?xml version="1.0" encoding="utf-8"?>
<p:tagLst xmlns:p="http://schemas.openxmlformats.org/presentationml/2006/main">
  <p:tag name="MH_OLD_SHAPE_ID" val="65"/>
  <p:tag name="REFSHAPE" val="105553145338520"/>
</p:tagLst>
</file>

<file path=ppt/tags/tag4069.xml><?xml version="1.0" encoding="utf-8"?>
<p:tagLst xmlns:p="http://schemas.openxmlformats.org/presentationml/2006/main">
  <p:tag name="MH_OLD_SHAPE_ID" val="68"/>
  <p:tag name="REFSHAPE" val="105553145338744"/>
</p:tagLst>
</file>

<file path=ppt/tags/tag407.xml><?xml version="1.0" encoding="utf-8"?>
<p:tagLst xmlns:p="http://schemas.openxmlformats.org/presentationml/2006/main">
  <p:tag name="MH_OLD_SHAPE_ID" val="75"/>
  <p:tag name="REFSHAPE" val="105553145341432"/>
</p:tagLst>
</file>

<file path=ppt/tags/tag4070.xml><?xml version="1.0" encoding="utf-8"?>
<p:tagLst xmlns:p="http://schemas.openxmlformats.org/presentationml/2006/main">
  <p:tag name="MH_OLD_SHAPE_ID" val="69"/>
  <p:tag name="REFSHAPE" val="105553145339192"/>
</p:tagLst>
</file>

<file path=ppt/tags/tag4071.xml><?xml version="1.0" encoding="utf-8"?>
<p:tagLst xmlns:p="http://schemas.openxmlformats.org/presentationml/2006/main">
  <p:tag name="MH_OLD_SHAPE_ID" val="70"/>
  <p:tag name="REFSHAPE" val="105553145339640"/>
</p:tagLst>
</file>

<file path=ppt/tags/tag4072.xml><?xml version="1.0" encoding="utf-8"?>
<p:tagLst xmlns:p="http://schemas.openxmlformats.org/presentationml/2006/main">
  <p:tag name="MH_OLD_SHAPE_ID" val="72"/>
  <p:tag name="REFSHAPE" val="105553145340088"/>
</p:tagLst>
</file>

<file path=ppt/tags/tag4073.xml><?xml version="1.0" encoding="utf-8"?>
<p:tagLst xmlns:p="http://schemas.openxmlformats.org/presentationml/2006/main">
  <p:tag name="MH_OLD_SHAPE_ID" val="73"/>
  <p:tag name="REFSHAPE" val="105553145340536"/>
</p:tagLst>
</file>

<file path=ppt/tags/tag4074.xml><?xml version="1.0" encoding="utf-8"?>
<p:tagLst xmlns:p="http://schemas.openxmlformats.org/presentationml/2006/main">
  <p:tag name="MH_OLD_SHAPE_ID" val="74"/>
  <p:tag name="REFSHAPE" val="105553145340984"/>
</p:tagLst>
</file>

<file path=ppt/tags/tag4075.xml><?xml version="1.0" encoding="utf-8"?>
<p:tagLst xmlns:p="http://schemas.openxmlformats.org/presentationml/2006/main">
  <p:tag name="MH_OLD_SHAPE_ID" val="75"/>
  <p:tag name="REFSHAPE" val="105553145341432"/>
</p:tagLst>
</file>

<file path=ppt/tags/tag4076.xml><?xml version="1.0" encoding="utf-8"?>
<p:tagLst xmlns:p="http://schemas.openxmlformats.org/presentationml/2006/main">
  <p:tag name="MH_OLD_SHAPE_ID" val="76"/>
  <p:tag name="REFSHAPE" val="105553145341880"/>
</p:tagLst>
</file>

<file path=ppt/tags/tag4077.xml><?xml version="1.0" encoding="utf-8"?>
<p:tagLst xmlns:p="http://schemas.openxmlformats.org/presentationml/2006/main">
  <p:tag name="MH_OLD_SHAPE_ID" val="77"/>
  <p:tag name="REFSHAPE" val="105553145342328"/>
</p:tagLst>
</file>

<file path=ppt/tags/tag4078.xml><?xml version="1.0" encoding="utf-8"?>
<p:tagLst xmlns:p="http://schemas.openxmlformats.org/presentationml/2006/main">
  <p:tag name="MH_OLD_SHAPE_ID" val="78"/>
  <p:tag name="REFSHAPE" val="105553145342776"/>
</p:tagLst>
</file>

<file path=ppt/tags/tag4079.xml><?xml version="1.0" encoding="utf-8"?>
<p:tagLst xmlns:p="http://schemas.openxmlformats.org/presentationml/2006/main">
  <p:tag name="MH_OLD_SHAPE_ID" val="79"/>
  <p:tag name="REFSHAPE" val="105553145343224"/>
</p:tagLst>
</file>

<file path=ppt/tags/tag408.xml><?xml version="1.0" encoding="utf-8"?>
<p:tagLst xmlns:p="http://schemas.openxmlformats.org/presentationml/2006/main">
  <p:tag name="MH_OLD_SHAPE_ID" val="76"/>
  <p:tag name="REFSHAPE" val="105553145341880"/>
</p:tagLst>
</file>

<file path=ppt/tags/tag4080.xml><?xml version="1.0" encoding="utf-8"?>
<p:tagLst xmlns:p="http://schemas.openxmlformats.org/presentationml/2006/main">
  <p:tag name="MH_OLD_SHAPE_ID" val="80"/>
  <p:tag name="REFSHAPE" val="105553145343672"/>
</p:tagLst>
</file>

<file path=ppt/tags/tag4081.xml><?xml version="1.0" encoding="utf-8"?>
<p:tagLst xmlns:p="http://schemas.openxmlformats.org/presentationml/2006/main">
  <p:tag name="MH_OLD_SHAPE_ID" val="81"/>
  <p:tag name="REFSHAPE" val="105553145344120"/>
</p:tagLst>
</file>

<file path=ppt/tags/tag4082.xml><?xml version="1.0" encoding="utf-8"?>
<p:tagLst xmlns:p="http://schemas.openxmlformats.org/presentationml/2006/main">
  <p:tag name="MH_OLD_SHAPE_ID" val="82"/>
  <p:tag name="REFSHAPE" val="105553145344568"/>
</p:tagLst>
</file>

<file path=ppt/tags/tag4083.xml><?xml version="1.0" encoding="utf-8"?>
<p:tagLst xmlns:p="http://schemas.openxmlformats.org/presentationml/2006/main">
  <p:tag name="MH_OLD_SHAPE_ID" val="83"/>
  <p:tag name="REFSHAPE" val="105553145345016"/>
</p:tagLst>
</file>

<file path=ppt/tags/tag4084.xml><?xml version="1.0" encoding="utf-8"?>
<p:tagLst xmlns:p="http://schemas.openxmlformats.org/presentationml/2006/main">
  <p:tag name="MH_OLD_SHAPE_ID" val="84"/>
  <p:tag name="REFSHAPE" val="105553145345464"/>
</p:tagLst>
</file>

<file path=ppt/tags/tag4085.xml><?xml version="1.0" encoding="utf-8"?>
<p:tagLst xmlns:p="http://schemas.openxmlformats.org/presentationml/2006/main">
  <p:tag name="MH_OLD_SHAPE_ID" val="86"/>
  <p:tag name="REFSHAPE" val="105553145345912"/>
</p:tagLst>
</file>

<file path=ppt/tags/tag4086.xml><?xml version="1.0" encoding="utf-8"?>
<p:tagLst xmlns:p="http://schemas.openxmlformats.org/presentationml/2006/main">
  <p:tag name="MH_OLD_SHAPE_ID" val="87"/>
  <p:tag name="REFSHAPE" val="105553145346360"/>
</p:tagLst>
</file>

<file path=ppt/tags/tag4087.xml><?xml version="1.0" encoding="utf-8"?>
<p:tagLst xmlns:p="http://schemas.openxmlformats.org/presentationml/2006/main">
  <p:tag name="MH_OLD_SHAPE_ID" val="88"/>
  <p:tag name="REFSHAPE" val="105553145346808"/>
</p:tagLst>
</file>

<file path=ppt/tags/tag4088.xml><?xml version="1.0" encoding="utf-8"?>
<p:tagLst xmlns:p="http://schemas.openxmlformats.org/presentationml/2006/main">
  <p:tag name="MH_OLD_SHAPE_ID" val="89"/>
  <p:tag name="REFSHAPE" val="105553145347256"/>
</p:tagLst>
</file>

<file path=ppt/tags/tag4089.xml><?xml version="1.0" encoding="utf-8"?>
<p:tagLst xmlns:p="http://schemas.openxmlformats.org/presentationml/2006/main">
  <p:tag name="MH_OLD_SHAPE_ID" val="90"/>
  <p:tag name="REFSHAPE" val="105553145347704"/>
</p:tagLst>
</file>

<file path=ppt/tags/tag409.xml><?xml version="1.0" encoding="utf-8"?>
<p:tagLst xmlns:p="http://schemas.openxmlformats.org/presentationml/2006/main">
  <p:tag name="MH_OLD_SHAPE_ID" val="77"/>
  <p:tag name="REFSHAPE" val="105553145342328"/>
</p:tagLst>
</file>

<file path=ppt/tags/tag4090.xml><?xml version="1.0" encoding="utf-8"?>
<p:tagLst xmlns:p="http://schemas.openxmlformats.org/presentationml/2006/main">
  <p:tag name="MH_OLD_SHAPE_ID" val="91"/>
  <p:tag name="REFSHAPE" val="105553145348184"/>
</p:tagLst>
</file>

<file path=ppt/tags/tag4091.xml><?xml version="1.0" encoding="utf-8"?>
<p:tagLst xmlns:p="http://schemas.openxmlformats.org/presentationml/2006/main">
  <p:tag name="MH_OLD_SHAPE_ID" val="92"/>
  <p:tag name="REFSHAPE" val="105553145348632"/>
</p:tagLst>
</file>

<file path=ppt/tags/tag4092.xml><?xml version="1.0" encoding="utf-8"?>
<p:tagLst xmlns:p="http://schemas.openxmlformats.org/presentationml/2006/main">
  <p:tag name="MH_OLD_SHAPE_ID" val="93"/>
  <p:tag name="REFSHAPE" val="105553145349080"/>
</p:tagLst>
</file>

<file path=ppt/tags/tag4093.xml><?xml version="1.0" encoding="utf-8"?>
<p:tagLst xmlns:p="http://schemas.openxmlformats.org/presentationml/2006/main">
  <p:tag name="MH_OLD_SHAPE_ID" val="94"/>
  <p:tag name="REFSHAPE" val="105553145349528"/>
</p:tagLst>
</file>

<file path=ppt/tags/tag4094.xml><?xml version="1.0" encoding="utf-8"?>
<p:tagLst xmlns:p="http://schemas.openxmlformats.org/presentationml/2006/main">
  <p:tag name="MH_OLD_SHAPE_ID" val="95"/>
  <p:tag name="REFSHAPE" val="105553145349976"/>
</p:tagLst>
</file>

<file path=ppt/tags/tag4095.xml><?xml version="1.0" encoding="utf-8"?>
<p:tagLst xmlns:p="http://schemas.openxmlformats.org/presentationml/2006/main">
  <p:tag name="MH_OLD_SHAPE_ID" val="96"/>
  <p:tag name="REFSHAPE" val="105553145350424"/>
</p:tagLst>
</file>

<file path=ppt/tags/tag4096.xml><?xml version="1.0" encoding="utf-8"?>
<p:tagLst xmlns:p="http://schemas.openxmlformats.org/presentationml/2006/main">
  <p:tag name="MH_OLD_SHAPE_ID" val="97"/>
  <p:tag name="REFSHAPE" val="105553145350872"/>
</p:tagLst>
</file>

<file path=ppt/tags/tag4097.xml><?xml version="1.0" encoding="utf-8"?>
<p:tagLst xmlns:p="http://schemas.openxmlformats.org/presentationml/2006/main">
  <p:tag name="MH_OLD_SHAPE_ID" val="99"/>
  <p:tag name="REFSHAPE" val="105553145351320"/>
</p:tagLst>
</file>

<file path=ppt/tags/tag4098.xml><?xml version="1.0" encoding="utf-8"?>
<p:tagLst xmlns:p="http://schemas.openxmlformats.org/presentationml/2006/main">
  <p:tag name="MH_OLD_SHAPE_ID" val="100"/>
  <p:tag name="REFSHAPE" val="105553145351768"/>
</p:tagLst>
</file>

<file path=ppt/tags/tag4099.xml><?xml version="1.0" encoding="utf-8"?>
<p:tagLst xmlns:p="http://schemas.openxmlformats.org/presentationml/2006/main">
  <p:tag name="MH_OLD_SHAPE_ID" val="101"/>
  <p:tag name="REFSHAPE" val="105553145352216"/>
</p:tagLst>
</file>

<file path=ppt/tags/tag41.xml><?xml version="1.0" encoding="utf-8"?>
<p:tagLst xmlns:p="http://schemas.openxmlformats.org/presentationml/2006/main">
  <p:tag name="MH_OLD_SHAPE_ID" val="51"/>
  <p:tag name="REFSHAPE" val="105553145444888"/>
</p:tagLst>
</file>

<file path=ppt/tags/tag410.xml><?xml version="1.0" encoding="utf-8"?>
<p:tagLst xmlns:p="http://schemas.openxmlformats.org/presentationml/2006/main">
  <p:tag name="MH_OLD_SHAPE_ID" val="78"/>
  <p:tag name="REFSHAPE" val="105553145342776"/>
</p:tagLst>
</file>

<file path=ppt/tags/tag4100.xml><?xml version="1.0" encoding="utf-8"?>
<p:tagLst xmlns:p="http://schemas.openxmlformats.org/presentationml/2006/main">
  <p:tag name="MH_OLD_SHAPE_ID" val="102"/>
  <p:tag name="REFSHAPE" val="105553145352664"/>
</p:tagLst>
</file>

<file path=ppt/tags/tag4101.xml><?xml version="1.0" encoding="utf-8"?>
<p:tagLst xmlns:p="http://schemas.openxmlformats.org/presentationml/2006/main">
  <p:tag name="MH_OLD_SHAPE_ID" val="103"/>
  <p:tag name="REFSHAPE" val="105553145353112"/>
</p:tagLst>
</file>

<file path=ppt/tags/tag4102.xml><?xml version="1.0" encoding="utf-8"?>
<p:tagLst xmlns:p="http://schemas.openxmlformats.org/presentationml/2006/main">
  <p:tag name="MH_OLD_SHAPE_ID" val="104"/>
  <p:tag name="REFSHAPE" val="105553145353560"/>
</p:tagLst>
</file>

<file path=ppt/tags/tag4103.xml><?xml version="1.0" encoding="utf-8"?>
<p:tagLst xmlns:p="http://schemas.openxmlformats.org/presentationml/2006/main">
  <p:tag name="MH_OLD_SHAPE_ID" val="105"/>
  <p:tag name="REFSHAPE" val="105553145354008"/>
</p:tagLst>
</file>

<file path=ppt/tags/tag4104.xml><?xml version="1.0" encoding="utf-8"?>
<p:tagLst xmlns:p="http://schemas.openxmlformats.org/presentationml/2006/main">
  <p:tag name="MH_OLD_SHAPE_ID" val="106"/>
  <p:tag name="REFSHAPE" val="105553145354456"/>
</p:tagLst>
</file>

<file path=ppt/tags/tag4105.xml><?xml version="1.0" encoding="utf-8"?>
<p:tagLst xmlns:p="http://schemas.openxmlformats.org/presentationml/2006/main">
  <p:tag name="MH_OLD_SHAPE_ID" val="107"/>
  <p:tag name="REFSHAPE" val="105553145354904"/>
</p:tagLst>
</file>

<file path=ppt/tags/tag4106.xml><?xml version="1.0" encoding="utf-8"?>
<p:tagLst xmlns:p="http://schemas.openxmlformats.org/presentationml/2006/main">
  <p:tag name="MH_OLD_SHAPE_ID" val="108"/>
  <p:tag name="REFSHAPE" val="105553145355352"/>
</p:tagLst>
</file>

<file path=ppt/tags/tag4107.xml><?xml version="1.0" encoding="utf-8"?>
<p:tagLst xmlns:p="http://schemas.openxmlformats.org/presentationml/2006/main">
  <p:tag name="MH_OLD_SHAPE_ID" val="109"/>
  <p:tag name="REFSHAPE" val="105553145355800"/>
</p:tagLst>
</file>

<file path=ppt/tags/tag4108.xml><?xml version="1.0" encoding="utf-8"?>
<p:tagLst xmlns:p="http://schemas.openxmlformats.org/presentationml/2006/main">
  <p:tag name="MH_OLD_SHAPE_ID" val="110"/>
  <p:tag name="REFSHAPE" val="105553145356248"/>
</p:tagLst>
</file>

<file path=ppt/tags/tag4109.xml><?xml version="1.0" encoding="utf-8"?>
<p:tagLst xmlns:p="http://schemas.openxmlformats.org/presentationml/2006/main">
  <p:tag name="MH_OLD_SHAPE_ID" val="111"/>
  <p:tag name="REFSHAPE" val="105553145356696"/>
</p:tagLst>
</file>

<file path=ppt/tags/tag411.xml><?xml version="1.0" encoding="utf-8"?>
<p:tagLst xmlns:p="http://schemas.openxmlformats.org/presentationml/2006/main">
  <p:tag name="MH_OLD_SHAPE_ID" val="79"/>
  <p:tag name="REFSHAPE" val="105553145343224"/>
</p:tagLst>
</file>

<file path=ppt/tags/tag4110.xml><?xml version="1.0" encoding="utf-8"?>
<p:tagLst xmlns:p="http://schemas.openxmlformats.org/presentationml/2006/main">
  <p:tag name="MH_OLD_SHAPE_ID" val="112"/>
  <p:tag name="REFSHAPE" val="105553145357144"/>
</p:tagLst>
</file>

<file path=ppt/tags/tag4111.xml><?xml version="1.0" encoding="utf-8"?>
<p:tagLst xmlns:p="http://schemas.openxmlformats.org/presentationml/2006/main">
  <p:tag name="MH_OLD_SHAPE_ID" val="113"/>
  <p:tag name="REFSHAPE" val="105553145357592"/>
</p:tagLst>
</file>

<file path=ppt/tags/tag4112.xml><?xml version="1.0" encoding="utf-8"?>
<p:tagLst xmlns:p="http://schemas.openxmlformats.org/presentationml/2006/main">
  <p:tag name="MH_OLD_SHAPE_ID" val="114"/>
  <p:tag name="REFSHAPE" val="105553145358040"/>
</p:tagLst>
</file>

<file path=ppt/tags/tag4113.xml><?xml version="1.0" encoding="utf-8"?>
<p:tagLst xmlns:p="http://schemas.openxmlformats.org/presentationml/2006/main">
  <p:tag name="MH_OLD_SHAPE_ID" val="115"/>
  <p:tag name="REFSHAPE" val="105553145358488"/>
</p:tagLst>
</file>

<file path=ppt/tags/tag4114.xml><?xml version="1.0" encoding="utf-8"?>
<p:tagLst xmlns:p="http://schemas.openxmlformats.org/presentationml/2006/main">
  <p:tag name="MH_OLD_SHAPE_ID" val="116"/>
  <p:tag name="REFSHAPE" val="105553145358936"/>
</p:tagLst>
</file>

<file path=ppt/tags/tag4115.xml><?xml version="1.0" encoding="utf-8"?>
<p:tagLst xmlns:p="http://schemas.openxmlformats.org/presentationml/2006/main">
  <p:tag name="MH_OLD_SHAPE_ID" val="117"/>
  <p:tag name="REFSHAPE" val="105553145359384"/>
</p:tagLst>
</file>

<file path=ppt/tags/tag4116.xml><?xml version="1.0" encoding="utf-8"?>
<p:tagLst xmlns:p="http://schemas.openxmlformats.org/presentationml/2006/main">
  <p:tag name="MH_OLD_SHAPE_ID" val="118"/>
  <p:tag name="REFSHAPE" val="105553145359832"/>
</p:tagLst>
</file>

<file path=ppt/tags/tag4117.xml><?xml version="1.0" encoding="utf-8"?>
<p:tagLst xmlns:p="http://schemas.openxmlformats.org/presentationml/2006/main">
  <p:tag name="MH_OLD_SHAPE_ID" val="119"/>
  <p:tag name="REFSHAPE" val="105553145360280"/>
</p:tagLst>
</file>

<file path=ppt/tags/tag4118.xml><?xml version="1.0" encoding="utf-8"?>
<p:tagLst xmlns:p="http://schemas.openxmlformats.org/presentationml/2006/main">
  <p:tag name="MH_OLD_SHAPE_ID" val="120"/>
  <p:tag name="REFSHAPE" val="105553145360728"/>
</p:tagLst>
</file>

<file path=ppt/tags/tag4119.xml><?xml version="1.0" encoding="utf-8"?>
<p:tagLst xmlns:p="http://schemas.openxmlformats.org/presentationml/2006/main">
  <p:tag name="MH_OLD_SHAPE_ID" val="121"/>
  <p:tag name="REFSHAPE" val="105553145361176"/>
</p:tagLst>
</file>

<file path=ppt/tags/tag412.xml><?xml version="1.0" encoding="utf-8"?>
<p:tagLst xmlns:p="http://schemas.openxmlformats.org/presentationml/2006/main">
  <p:tag name="MH_OLD_SHAPE_ID" val="80"/>
  <p:tag name="REFSHAPE" val="105553145343672"/>
</p:tagLst>
</file>

<file path=ppt/tags/tag4120.xml><?xml version="1.0" encoding="utf-8"?>
<p:tagLst xmlns:p="http://schemas.openxmlformats.org/presentationml/2006/main">
  <p:tag name="MH_OLD_SHAPE_ID" val="122"/>
  <p:tag name="REFSHAPE" val="105553145361624"/>
</p:tagLst>
</file>

<file path=ppt/tags/tag4121.xml><?xml version="1.0" encoding="utf-8"?>
<p:tagLst xmlns:p="http://schemas.openxmlformats.org/presentationml/2006/main">
  <p:tag name="MH_OLD_SHAPE_ID" val="123"/>
  <p:tag name="REFSHAPE" val="105553145361848"/>
</p:tagLst>
</file>

<file path=ppt/tags/tag4122.xml><?xml version="1.0" encoding="utf-8"?>
<p:tagLst xmlns:p="http://schemas.openxmlformats.org/presentationml/2006/main">
  <p:tag name="MH_OLD_SHAPE_ID" val="125"/>
  <p:tag name="REFSHAPE" val="105553145362072"/>
</p:tagLst>
</file>

<file path=ppt/tags/tag4123.xml><?xml version="1.0" encoding="utf-8"?>
<p:tagLst xmlns:p="http://schemas.openxmlformats.org/presentationml/2006/main">
  <p:tag name="MH_OLD_SHAPE_ID" val="71"/>
  <p:tag name="REFSHAPE" val="105553145362296"/>
</p:tagLst>
</file>

<file path=ppt/tags/tag4124.xml><?xml version="1.0" encoding="utf-8"?>
<p:tagLst xmlns:p="http://schemas.openxmlformats.org/presentationml/2006/main">
  <p:tag name="MH_OLD_SHAPE_ID" val="160"/>
  <p:tag name="REFSHAPE" val="105553145385880"/>
</p:tagLst>
</file>

<file path=ppt/tags/tag4125.xml><?xml version="1.0" encoding="utf-8"?>
<p:tagLst xmlns:p="http://schemas.openxmlformats.org/presentationml/2006/main">
  <p:tag name="MH_OLD_SHAPE_ID" val="161"/>
  <p:tag name="REFSHAPE" val="105553145386328"/>
</p:tagLst>
</file>

<file path=ppt/tags/tag4126.xml><?xml version="1.0" encoding="utf-8"?>
<p:tagLst xmlns:p="http://schemas.openxmlformats.org/presentationml/2006/main">
  <p:tag name="MH_OLD_SHAPE_ID" val="162"/>
  <p:tag name="REFSHAPE" val="105553145386776"/>
</p:tagLst>
</file>

<file path=ppt/tags/tag4127.xml><?xml version="1.0" encoding="utf-8"?>
<p:tagLst xmlns:p="http://schemas.openxmlformats.org/presentationml/2006/main">
  <p:tag name="MH_OLD_SHAPE_ID" val="163"/>
  <p:tag name="REFSHAPE" val="105553145387224"/>
</p:tagLst>
</file>

<file path=ppt/tags/tag4128.xml><?xml version="1.0" encoding="utf-8"?>
<p:tagLst xmlns:p="http://schemas.openxmlformats.org/presentationml/2006/main">
  <p:tag name="MH_OLD_SHAPE_ID" val="164"/>
  <p:tag name="REFSHAPE" val="105553145387672"/>
</p:tagLst>
</file>

<file path=ppt/tags/tag4129.xml><?xml version="1.0" encoding="utf-8"?>
<p:tagLst xmlns:p="http://schemas.openxmlformats.org/presentationml/2006/main">
  <p:tag name="MH_OLD_SHAPE_ID" val="165"/>
  <p:tag name="REFSHAPE" val="105553145388120"/>
</p:tagLst>
</file>

<file path=ppt/tags/tag413.xml><?xml version="1.0" encoding="utf-8"?>
<p:tagLst xmlns:p="http://schemas.openxmlformats.org/presentationml/2006/main">
  <p:tag name="MH_OLD_SHAPE_ID" val="81"/>
  <p:tag name="REFSHAPE" val="105553145344120"/>
</p:tagLst>
</file>

<file path=ppt/tags/tag4130.xml><?xml version="1.0" encoding="utf-8"?>
<p:tagLst xmlns:p="http://schemas.openxmlformats.org/presentationml/2006/main">
  <p:tag name="MH_OLD_SHAPE_ID" val="166"/>
  <p:tag name="REFSHAPE" val="105553145388568"/>
</p:tagLst>
</file>

<file path=ppt/tags/tag4131.xml><?xml version="1.0" encoding="utf-8"?>
<p:tagLst xmlns:p="http://schemas.openxmlformats.org/presentationml/2006/main">
  <p:tag name="MH_OLD_SHAPE_ID" val="167"/>
  <p:tag name="REFSHAPE" val="105553145389016"/>
</p:tagLst>
</file>

<file path=ppt/tags/tag4132.xml><?xml version="1.0" encoding="utf-8"?>
<p:tagLst xmlns:p="http://schemas.openxmlformats.org/presentationml/2006/main">
  <p:tag name="MH_OLD_SHAPE_ID" val="168"/>
  <p:tag name="REFSHAPE" val="105553145389464"/>
</p:tagLst>
</file>

<file path=ppt/tags/tag4133.xml><?xml version="1.0" encoding="utf-8"?>
<p:tagLst xmlns:p="http://schemas.openxmlformats.org/presentationml/2006/main">
  <p:tag name="MH_OLD_SHAPE_ID" val="169"/>
  <p:tag name="REFSHAPE" val="105553145389912"/>
</p:tagLst>
</file>

<file path=ppt/tags/tag4134.xml><?xml version="1.0" encoding="utf-8"?>
<p:tagLst xmlns:p="http://schemas.openxmlformats.org/presentationml/2006/main">
  <p:tag name="MH_OLD_SHAPE_ID" val="170"/>
  <p:tag name="REFSHAPE" val="105553145390360"/>
</p:tagLst>
</file>

<file path=ppt/tags/tag4135.xml><?xml version="1.0" encoding="utf-8"?>
<p:tagLst xmlns:p="http://schemas.openxmlformats.org/presentationml/2006/main">
  <p:tag name="MH_OLD_SHAPE_ID" val="171"/>
  <p:tag name="REFSHAPE" val="105553145390808"/>
</p:tagLst>
</file>

<file path=ppt/tags/tag4136.xml><?xml version="1.0" encoding="utf-8"?>
<p:tagLst xmlns:p="http://schemas.openxmlformats.org/presentationml/2006/main">
  <p:tag name="MH_OLD_SHAPE_ID" val="172"/>
  <p:tag name="REFSHAPE" val="105553145391256"/>
</p:tagLst>
</file>

<file path=ppt/tags/tag4137.xml><?xml version="1.0" encoding="utf-8"?>
<p:tagLst xmlns:p="http://schemas.openxmlformats.org/presentationml/2006/main">
  <p:tag name="MH_OLD_SHAPE_ID" val="173"/>
  <p:tag name="REFSHAPE" val="105553145391704"/>
</p:tagLst>
</file>

<file path=ppt/tags/tag4138.xml><?xml version="1.0" encoding="utf-8"?>
<p:tagLst xmlns:p="http://schemas.openxmlformats.org/presentationml/2006/main">
  <p:tag name="MH_OLD_SHAPE_ID" val="174"/>
  <p:tag name="REFSHAPE" val="105553145392152"/>
</p:tagLst>
</file>

<file path=ppt/tags/tag4139.xml><?xml version="1.0" encoding="utf-8"?>
<p:tagLst xmlns:p="http://schemas.openxmlformats.org/presentationml/2006/main">
  <p:tag name="MH_OLD_SHAPE_ID" val="175"/>
  <p:tag name="REFSHAPE" val="105553145392600"/>
</p:tagLst>
</file>

<file path=ppt/tags/tag414.xml><?xml version="1.0" encoding="utf-8"?>
<p:tagLst xmlns:p="http://schemas.openxmlformats.org/presentationml/2006/main">
  <p:tag name="MH_OLD_SHAPE_ID" val="82"/>
  <p:tag name="REFSHAPE" val="105553145344568"/>
</p:tagLst>
</file>

<file path=ppt/tags/tag4140.xml><?xml version="1.0" encoding="utf-8"?>
<p:tagLst xmlns:p="http://schemas.openxmlformats.org/presentationml/2006/main">
  <p:tag name="MH_OLD_SHAPE_ID" val="148"/>
  <p:tag name="REFSHAPE" val="105553145393048"/>
</p:tagLst>
</file>

<file path=ppt/tags/tag4141.xml><?xml version="1.0" encoding="utf-8"?>
<p:tagLst xmlns:p="http://schemas.openxmlformats.org/presentationml/2006/main">
  <p:tag name="MH_OLD_SHAPE_ID" val="149"/>
  <p:tag name="REFSHAPE" val="105553145393496"/>
</p:tagLst>
</file>

<file path=ppt/tags/tag4142.xml><?xml version="1.0" encoding="utf-8"?>
<p:tagLst xmlns:p="http://schemas.openxmlformats.org/presentationml/2006/main">
  <p:tag name="MH_OLD_SHAPE_ID" val="150"/>
  <p:tag name="REFSHAPE" val="105553145393944"/>
</p:tagLst>
</file>

<file path=ppt/tags/tag4143.xml><?xml version="1.0" encoding="utf-8"?>
<p:tagLst xmlns:p="http://schemas.openxmlformats.org/presentationml/2006/main">
  <p:tag name="MH_OLD_SHAPE_ID" val="151"/>
  <p:tag name="REFSHAPE" val="105553145394392"/>
</p:tagLst>
</file>

<file path=ppt/tags/tag4144.xml><?xml version="1.0" encoding="utf-8"?>
<p:tagLst xmlns:p="http://schemas.openxmlformats.org/presentationml/2006/main">
  <p:tag name="MH_OLD_SHAPE_ID" val="152"/>
  <p:tag name="REFSHAPE" val="105553145394840"/>
</p:tagLst>
</file>

<file path=ppt/tags/tag4145.xml><?xml version="1.0" encoding="utf-8"?>
<p:tagLst xmlns:p="http://schemas.openxmlformats.org/presentationml/2006/main">
  <p:tag name="MH_OLD_SHAPE_ID" val="153"/>
  <p:tag name="REFSHAPE" val="105553145395288"/>
</p:tagLst>
</file>

<file path=ppt/tags/tag4146.xml><?xml version="1.0" encoding="utf-8"?>
<p:tagLst xmlns:p="http://schemas.openxmlformats.org/presentationml/2006/main">
  <p:tag name="MH_OLD_SHAPE_ID" val="154"/>
  <p:tag name="REFSHAPE" val="105553145395736"/>
</p:tagLst>
</file>

<file path=ppt/tags/tag4147.xml><?xml version="1.0" encoding="utf-8"?>
<p:tagLst xmlns:p="http://schemas.openxmlformats.org/presentationml/2006/main">
  <p:tag name="MH_OLD_SHAPE_ID" val="155"/>
  <p:tag name="REFSHAPE" val="105553145396184"/>
</p:tagLst>
</file>

<file path=ppt/tags/tag4148.xml><?xml version="1.0" encoding="utf-8"?>
<p:tagLst xmlns:p="http://schemas.openxmlformats.org/presentationml/2006/main">
  <p:tag name="MH_OLD_SHAPE_ID" val="156"/>
  <p:tag name="REFSHAPE" val="105553145396632"/>
</p:tagLst>
</file>

<file path=ppt/tags/tag4149.xml><?xml version="1.0" encoding="utf-8"?>
<p:tagLst xmlns:p="http://schemas.openxmlformats.org/presentationml/2006/main">
  <p:tag name="MH_OLD_SHAPE_ID" val="157"/>
  <p:tag name="REFSHAPE" val="105553145397080"/>
</p:tagLst>
</file>

<file path=ppt/tags/tag415.xml><?xml version="1.0" encoding="utf-8"?>
<p:tagLst xmlns:p="http://schemas.openxmlformats.org/presentationml/2006/main">
  <p:tag name="MH_OLD_SHAPE_ID" val="83"/>
  <p:tag name="REFSHAPE" val="105553145345016"/>
</p:tagLst>
</file>

<file path=ppt/tags/tag4150.xml><?xml version="1.0" encoding="utf-8"?>
<p:tagLst xmlns:p="http://schemas.openxmlformats.org/presentationml/2006/main">
  <p:tag name="MH_OLD_SHAPE_ID" val="158"/>
  <p:tag name="REFSHAPE" val="105553145233720"/>
</p:tagLst>
</file>

<file path=ppt/tags/tag4151.xml><?xml version="1.0" encoding="utf-8"?>
<p:tagLst xmlns:p="http://schemas.openxmlformats.org/presentationml/2006/main">
  <p:tag name="MH_OLD_SHAPE_ID" val="159"/>
  <p:tag name="REFSHAPE" val="105553145234168"/>
</p:tagLst>
</file>

<file path=ppt/tags/tag4152.xml><?xml version="1.0" encoding="utf-8"?>
<p:tagLst xmlns:p="http://schemas.openxmlformats.org/presentationml/2006/main">
  <p:tag name="MH_OLD_SHAPE_ID" val="125"/>
  <p:tag name="REFSHAPE" val="105553145234616"/>
</p:tagLst>
</file>

<file path=ppt/tags/tag4153.xml><?xml version="1.0" encoding="utf-8"?>
<p:tagLst xmlns:p="http://schemas.openxmlformats.org/presentationml/2006/main">
  <p:tag name="MH_OLD_SHAPE_ID" val="126"/>
  <p:tag name="REFSHAPE" val="105553145235064"/>
</p:tagLst>
</file>

<file path=ppt/tags/tag4154.xml><?xml version="1.0" encoding="utf-8"?>
<p:tagLst xmlns:p="http://schemas.openxmlformats.org/presentationml/2006/main">
  <p:tag name="MH_OLD_SHAPE_ID" val="127"/>
  <p:tag name="REFSHAPE" val="105553145235512"/>
</p:tagLst>
</file>

<file path=ppt/tags/tag4155.xml><?xml version="1.0" encoding="utf-8"?>
<p:tagLst xmlns:p="http://schemas.openxmlformats.org/presentationml/2006/main">
  <p:tag name="MH_OLD_SHAPE_ID" val="128"/>
  <p:tag name="REFSHAPE" val="105553145235960"/>
</p:tagLst>
</file>

<file path=ppt/tags/tag4156.xml><?xml version="1.0" encoding="utf-8"?>
<p:tagLst xmlns:p="http://schemas.openxmlformats.org/presentationml/2006/main">
  <p:tag name="MH_OLD_SHAPE_ID" val="129"/>
  <p:tag name="REFSHAPE" val="105553145236408"/>
</p:tagLst>
</file>

<file path=ppt/tags/tag4157.xml><?xml version="1.0" encoding="utf-8"?>
<p:tagLst xmlns:p="http://schemas.openxmlformats.org/presentationml/2006/main">
  <p:tag name="MH_OLD_SHAPE_ID" val="130"/>
  <p:tag name="REFSHAPE" val="105553145236856"/>
</p:tagLst>
</file>

<file path=ppt/tags/tag4158.xml><?xml version="1.0" encoding="utf-8"?>
<p:tagLst xmlns:p="http://schemas.openxmlformats.org/presentationml/2006/main">
  <p:tag name="MH_OLD_SHAPE_ID" val="131"/>
  <p:tag name="REFSHAPE" val="105553145237304"/>
</p:tagLst>
</file>

<file path=ppt/tags/tag4159.xml><?xml version="1.0" encoding="utf-8"?>
<p:tagLst xmlns:p="http://schemas.openxmlformats.org/presentationml/2006/main">
  <p:tag name="MH_OLD_SHAPE_ID" val="132"/>
  <p:tag name="REFSHAPE" val="105553145237752"/>
</p:tagLst>
</file>

<file path=ppt/tags/tag416.xml><?xml version="1.0" encoding="utf-8"?>
<p:tagLst xmlns:p="http://schemas.openxmlformats.org/presentationml/2006/main">
  <p:tag name="MH_OLD_SHAPE_ID" val="84"/>
  <p:tag name="REFSHAPE" val="105553145345464"/>
</p:tagLst>
</file>

<file path=ppt/tags/tag4160.xml><?xml version="1.0" encoding="utf-8"?>
<p:tagLst xmlns:p="http://schemas.openxmlformats.org/presentationml/2006/main">
  <p:tag name="MH_OLD_SHAPE_ID" val="133"/>
  <p:tag name="REFSHAPE" val="105553145238200"/>
</p:tagLst>
</file>

<file path=ppt/tags/tag4161.xml><?xml version="1.0" encoding="utf-8"?>
<p:tagLst xmlns:p="http://schemas.openxmlformats.org/presentationml/2006/main">
  <p:tag name="MH_OLD_SHAPE_ID" val="134"/>
  <p:tag name="REFSHAPE" val="105553145238648"/>
</p:tagLst>
</file>

<file path=ppt/tags/tag4162.xml><?xml version="1.0" encoding="utf-8"?>
<p:tagLst xmlns:p="http://schemas.openxmlformats.org/presentationml/2006/main">
  <p:tag name="MH_OLD_SHAPE_ID" val="135"/>
  <p:tag name="REFSHAPE" val="105553145239096"/>
</p:tagLst>
</file>

<file path=ppt/tags/tag4163.xml><?xml version="1.0" encoding="utf-8"?>
<p:tagLst xmlns:p="http://schemas.openxmlformats.org/presentationml/2006/main">
  <p:tag name="MH_OLD_SHAPE_ID" val="136"/>
  <p:tag name="REFSHAPE" val="105553145239544"/>
</p:tagLst>
</file>

<file path=ppt/tags/tag4164.xml><?xml version="1.0" encoding="utf-8"?>
<p:tagLst xmlns:p="http://schemas.openxmlformats.org/presentationml/2006/main">
  <p:tag name="MH_OLD_SHAPE_ID" val="137"/>
  <p:tag name="REFSHAPE" val="105553145239992"/>
</p:tagLst>
</file>

<file path=ppt/tags/tag4165.xml><?xml version="1.0" encoding="utf-8"?>
<p:tagLst xmlns:p="http://schemas.openxmlformats.org/presentationml/2006/main">
  <p:tag name="MH_OLD_SHAPE_ID" val="138"/>
  <p:tag name="REFSHAPE" val="105553145240440"/>
</p:tagLst>
</file>

<file path=ppt/tags/tag4166.xml><?xml version="1.0" encoding="utf-8"?>
<p:tagLst xmlns:p="http://schemas.openxmlformats.org/presentationml/2006/main">
  <p:tag name="MH_OLD_SHAPE_ID" val="139"/>
  <p:tag name="REFSHAPE" val="105553145240888"/>
</p:tagLst>
</file>

<file path=ppt/tags/tag4167.xml><?xml version="1.0" encoding="utf-8"?>
<p:tagLst xmlns:p="http://schemas.openxmlformats.org/presentationml/2006/main">
  <p:tag name="MH_OLD_SHAPE_ID" val="140"/>
  <p:tag name="REFSHAPE" val="105553145241336"/>
</p:tagLst>
</file>

<file path=ppt/tags/tag4168.xml><?xml version="1.0" encoding="utf-8"?>
<p:tagLst xmlns:p="http://schemas.openxmlformats.org/presentationml/2006/main">
  <p:tag name="MH_OLD_SHAPE_ID" val="141"/>
  <p:tag name="REFSHAPE" val="105553145241784"/>
</p:tagLst>
</file>

<file path=ppt/tags/tag4169.xml><?xml version="1.0" encoding="utf-8"?>
<p:tagLst xmlns:p="http://schemas.openxmlformats.org/presentationml/2006/main">
  <p:tag name="MH_OLD_SHAPE_ID" val="142"/>
  <p:tag name="REFSHAPE" val="105553145242232"/>
</p:tagLst>
</file>

<file path=ppt/tags/tag417.xml><?xml version="1.0" encoding="utf-8"?>
<p:tagLst xmlns:p="http://schemas.openxmlformats.org/presentationml/2006/main">
  <p:tag name="MH_OLD_SHAPE_ID" val="86"/>
  <p:tag name="REFSHAPE" val="105553145345912"/>
</p:tagLst>
</file>

<file path=ppt/tags/tag4170.xml><?xml version="1.0" encoding="utf-8"?>
<p:tagLst xmlns:p="http://schemas.openxmlformats.org/presentationml/2006/main">
  <p:tag name="MH_OLD_SHAPE_ID" val="143"/>
  <p:tag name="REFSHAPE" val="105553145242680"/>
</p:tagLst>
</file>

<file path=ppt/tags/tag4171.xml><?xml version="1.0" encoding="utf-8"?>
<p:tagLst xmlns:p="http://schemas.openxmlformats.org/presentationml/2006/main">
  <p:tag name="MH_OLD_SHAPE_ID" val="144"/>
  <p:tag name="REFSHAPE" val="105553145243128"/>
</p:tagLst>
</file>

<file path=ppt/tags/tag4172.xml><?xml version="1.0" encoding="utf-8"?>
<p:tagLst xmlns:p="http://schemas.openxmlformats.org/presentationml/2006/main">
  <p:tag name="MH_OLD_SHAPE_ID" val="145"/>
  <p:tag name="REFSHAPE" val="105553145243576"/>
</p:tagLst>
</file>

<file path=ppt/tags/tag4173.xml><?xml version="1.0" encoding="utf-8"?>
<p:tagLst xmlns:p="http://schemas.openxmlformats.org/presentationml/2006/main">
  <p:tag name="MH_OLD_SHAPE_ID" val="146"/>
  <p:tag name="REFSHAPE" val="105553145244024"/>
</p:tagLst>
</file>

<file path=ppt/tags/tag4174.xml><?xml version="1.0" encoding="utf-8"?>
<p:tagLst xmlns:p="http://schemas.openxmlformats.org/presentationml/2006/main">
  <p:tag name="MH_OLD_SHAPE_ID" val="147"/>
  <p:tag name="REFSHAPE" val="105553145244472"/>
</p:tagLst>
</file>

<file path=ppt/tags/tag4175.xml><?xml version="1.0" encoding="utf-8"?>
<p:tagLst xmlns:p="http://schemas.openxmlformats.org/presentationml/2006/main">
  <p:tag name="MH_OLD_SHAPE_ID" val="57"/>
  <p:tag name="REFSHAPE" val="105553145244920"/>
</p:tagLst>
</file>

<file path=ppt/tags/tag4176.xml><?xml version="1.0" encoding="utf-8"?>
<p:tagLst xmlns:p="http://schemas.openxmlformats.org/presentationml/2006/main">
  <p:tag name="MH_OLD_SHAPE_ID" val="160"/>
  <p:tag name="REFSHAPE" val="105553145362520"/>
</p:tagLst>
</file>

<file path=ppt/tags/tag4177.xml><?xml version="1.0" encoding="utf-8"?>
<p:tagLst xmlns:p="http://schemas.openxmlformats.org/presentationml/2006/main">
  <p:tag name="MH_OLD_SHAPE_ID" val="161"/>
  <p:tag name="REFSHAPE" val="105553145362968"/>
</p:tagLst>
</file>

<file path=ppt/tags/tag4178.xml><?xml version="1.0" encoding="utf-8"?>
<p:tagLst xmlns:p="http://schemas.openxmlformats.org/presentationml/2006/main">
  <p:tag name="MH_OLD_SHAPE_ID" val="162"/>
  <p:tag name="REFSHAPE" val="105553145363416"/>
</p:tagLst>
</file>

<file path=ppt/tags/tag4179.xml><?xml version="1.0" encoding="utf-8"?>
<p:tagLst xmlns:p="http://schemas.openxmlformats.org/presentationml/2006/main">
  <p:tag name="MH_OLD_SHAPE_ID" val="163"/>
  <p:tag name="REFSHAPE" val="105553145363864"/>
</p:tagLst>
</file>

<file path=ppt/tags/tag418.xml><?xml version="1.0" encoding="utf-8"?>
<p:tagLst xmlns:p="http://schemas.openxmlformats.org/presentationml/2006/main">
  <p:tag name="MH_OLD_SHAPE_ID" val="87"/>
  <p:tag name="REFSHAPE" val="105553145346360"/>
</p:tagLst>
</file>

<file path=ppt/tags/tag4180.xml><?xml version="1.0" encoding="utf-8"?>
<p:tagLst xmlns:p="http://schemas.openxmlformats.org/presentationml/2006/main">
  <p:tag name="MH_OLD_SHAPE_ID" val="164"/>
  <p:tag name="REFSHAPE" val="105553145364312"/>
</p:tagLst>
</file>

<file path=ppt/tags/tag4181.xml><?xml version="1.0" encoding="utf-8"?>
<p:tagLst xmlns:p="http://schemas.openxmlformats.org/presentationml/2006/main">
  <p:tag name="MH_OLD_SHAPE_ID" val="165"/>
  <p:tag name="REFSHAPE" val="105553145250104"/>
</p:tagLst>
</file>

<file path=ppt/tags/tag4182.xml><?xml version="1.0" encoding="utf-8"?>
<p:tagLst xmlns:p="http://schemas.openxmlformats.org/presentationml/2006/main">
  <p:tag name="MH_OLD_SHAPE_ID" val="166"/>
  <p:tag name="REFSHAPE" val="105553145250552"/>
</p:tagLst>
</file>

<file path=ppt/tags/tag4183.xml><?xml version="1.0" encoding="utf-8"?>
<p:tagLst xmlns:p="http://schemas.openxmlformats.org/presentationml/2006/main">
  <p:tag name="MH_OLD_SHAPE_ID" val="167"/>
  <p:tag name="REFSHAPE" val="105553145251000"/>
</p:tagLst>
</file>

<file path=ppt/tags/tag4184.xml><?xml version="1.0" encoding="utf-8"?>
<p:tagLst xmlns:p="http://schemas.openxmlformats.org/presentationml/2006/main">
  <p:tag name="MH_OLD_SHAPE_ID" val="168"/>
  <p:tag name="REFSHAPE" val="105553145251448"/>
</p:tagLst>
</file>

<file path=ppt/tags/tag4185.xml><?xml version="1.0" encoding="utf-8"?>
<p:tagLst xmlns:p="http://schemas.openxmlformats.org/presentationml/2006/main">
  <p:tag name="MH_OLD_SHAPE_ID" val="169"/>
  <p:tag name="REFSHAPE" val="105553145251896"/>
</p:tagLst>
</file>

<file path=ppt/tags/tag4186.xml><?xml version="1.0" encoding="utf-8"?>
<p:tagLst xmlns:p="http://schemas.openxmlformats.org/presentationml/2006/main">
  <p:tag name="MH_OLD_SHAPE_ID" val="170"/>
  <p:tag name="REFSHAPE" val="105553145252344"/>
</p:tagLst>
</file>

<file path=ppt/tags/tag4187.xml><?xml version="1.0" encoding="utf-8"?>
<p:tagLst xmlns:p="http://schemas.openxmlformats.org/presentationml/2006/main">
  <p:tag name="MH_OLD_SHAPE_ID" val="171"/>
  <p:tag name="REFSHAPE" val="105553145252792"/>
</p:tagLst>
</file>

<file path=ppt/tags/tag4188.xml><?xml version="1.0" encoding="utf-8"?>
<p:tagLst xmlns:p="http://schemas.openxmlformats.org/presentationml/2006/main">
  <p:tag name="MH_OLD_SHAPE_ID" val="172"/>
  <p:tag name="REFSHAPE" val="105553145253240"/>
</p:tagLst>
</file>

<file path=ppt/tags/tag4189.xml><?xml version="1.0" encoding="utf-8"?>
<p:tagLst xmlns:p="http://schemas.openxmlformats.org/presentationml/2006/main">
  <p:tag name="MH_OLD_SHAPE_ID" val="173"/>
  <p:tag name="REFSHAPE" val="105553145253688"/>
</p:tagLst>
</file>

<file path=ppt/tags/tag419.xml><?xml version="1.0" encoding="utf-8"?>
<p:tagLst xmlns:p="http://schemas.openxmlformats.org/presentationml/2006/main">
  <p:tag name="MH_OLD_SHAPE_ID" val="88"/>
  <p:tag name="REFSHAPE" val="105553145346808"/>
</p:tagLst>
</file>

<file path=ppt/tags/tag4190.xml><?xml version="1.0" encoding="utf-8"?>
<p:tagLst xmlns:p="http://schemas.openxmlformats.org/presentationml/2006/main">
  <p:tag name="MH_OLD_SHAPE_ID" val="174"/>
  <p:tag name="REFSHAPE" val="105553145254136"/>
</p:tagLst>
</file>

<file path=ppt/tags/tag4191.xml><?xml version="1.0" encoding="utf-8"?>
<p:tagLst xmlns:p="http://schemas.openxmlformats.org/presentationml/2006/main">
  <p:tag name="MH_OLD_SHAPE_ID" val="175"/>
  <p:tag name="REFSHAPE" val="105553145254584"/>
</p:tagLst>
</file>

<file path=ppt/tags/tag4192.xml><?xml version="1.0" encoding="utf-8"?>
<p:tagLst xmlns:p="http://schemas.openxmlformats.org/presentationml/2006/main">
  <p:tag name="MH_OLD_SHAPE_ID" val="148"/>
  <p:tag name="REFSHAPE" val="105553145255032"/>
</p:tagLst>
</file>

<file path=ppt/tags/tag4193.xml><?xml version="1.0" encoding="utf-8"?>
<p:tagLst xmlns:p="http://schemas.openxmlformats.org/presentationml/2006/main">
  <p:tag name="MH_OLD_SHAPE_ID" val="149"/>
  <p:tag name="REFSHAPE" val="105553145255480"/>
</p:tagLst>
</file>

<file path=ppt/tags/tag4194.xml><?xml version="1.0" encoding="utf-8"?>
<p:tagLst xmlns:p="http://schemas.openxmlformats.org/presentationml/2006/main">
  <p:tag name="MH_OLD_SHAPE_ID" val="150"/>
  <p:tag name="REFSHAPE" val="105553145255928"/>
</p:tagLst>
</file>

<file path=ppt/tags/tag4195.xml><?xml version="1.0" encoding="utf-8"?>
<p:tagLst xmlns:p="http://schemas.openxmlformats.org/presentationml/2006/main">
  <p:tag name="MH_OLD_SHAPE_ID" val="151"/>
  <p:tag name="REFSHAPE" val="105553145256376"/>
</p:tagLst>
</file>

<file path=ppt/tags/tag4196.xml><?xml version="1.0" encoding="utf-8"?>
<p:tagLst xmlns:p="http://schemas.openxmlformats.org/presentationml/2006/main">
  <p:tag name="MH_OLD_SHAPE_ID" val="152"/>
  <p:tag name="REFSHAPE" val="105553145256824"/>
</p:tagLst>
</file>

<file path=ppt/tags/tag4197.xml><?xml version="1.0" encoding="utf-8"?>
<p:tagLst xmlns:p="http://schemas.openxmlformats.org/presentationml/2006/main">
  <p:tag name="MH_OLD_SHAPE_ID" val="153"/>
  <p:tag name="REFSHAPE" val="105553145257272"/>
</p:tagLst>
</file>

<file path=ppt/tags/tag4198.xml><?xml version="1.0" encoding="utf-8"?>
<p:tagLst xmlns:p="http://schemas.openxmlformats.org/presentationml/2006/main">
  <p:tag name="MH_OLD_SHAPE_ID" val="154"/>
  <p:tag name="REFSHAPE" val="105553145257720"/>
</p:tagLst>
</file>

<file path=ppt/tags/tag4199.xml><?xml version="1.0" encoding="utf-8"?>
<p:tagLst xmlns:p="http://schemas.openxmlformats.org/presentationml/2006/main">
  <p:tag name="MH_OLD_SHAPE_ID" val="155"/>
  <p:tag name="REFSHAPE" val="105553145258168"/>
</p:tagLst>
</file>

<file path=ppt/tags/tag42.xml><?xml version="1.0" encoding="utf-8"?>
<p:tagLst xmlns:p="http://schemas.openxmlformats.org/presentationml/2006/main">
  <p:tag name="MH_OLD_SHAPE_ID" val="52"/>
  <p:tag name="REFSHAPE" val="105553145433912"/>
</p:tagLst>
</file>

<file path=ppt/tags/tag420.xml><?xml version="1.0" encoding="utf-8"?>
<p:tagLst xmlns:p="http://schemas.openxmlformats.org/presentationml/2006/main">
  <p:tag name="MH_OLD_SHAPE_ID" val="89"/>
  <p:tag name="REFSHAPE" val="105553145347256"/>
</p:tagLst>
</file>

<file path=ppt/tags/tag4200.xml><?xml version="1.0" encoding="utf-8"?>
<p:tagLst xmlns:p="http://schemas.openxmlformats.org/presentationml/2006/main">
  <p:tag name="MH_OLD_SHAPE_ID" val="156"/>
  <p:tag name="REFSHAPE" val="105553145258616"/>
</p:tagLst>
</file>

<file path=ppt/tags/tag4201.xml><?xml version="1.0" encoding="utf-8"?>
<p:tagLst xmlns:p="http://schemas.openxmlformats.org/presentationml/2006/main">
  <p:tag name="MH_OLD_SHAPE_ID" val="157"/>
  <p:tag name="REFSHAPE" val="105553145259064"/>
</p:tagLst>
</file>

<file path=ppt/tags/tag4202.xml><?xml version="1.0" encoding="utf-8"?>
<p:tagLst xmlns:p="http://schemas.openxmlformats.org/presentationml/2006/main">
  <p:tag name="MH_OLD_SHAPE_ID" val="158"/>
  <p:tag name="REFSHAPE" val="105553145259512"/>
</p:tagLst>
</file>

<file path=ppt/tags/tag4203.xml><?xml version="1.0" encoding="utf-8"?>
<p:tagLst xmlns:p="http://schemas.openxmlformats.org/presentationml/2006/main">
  <p:tag name="MH_OLD_SHAPE_ID" val="159"/>
  <p:tag name="REFSHAPE" val="105553145259960"/>
</p:tagLst>
</file>

<file path=ppt/tags/tag4204.xml><?xml version="1.0" encoding="utf-8"?>
<p:tagLst xmlns:p="http://schemas.openxmlformats.org/presentationml/2006/main">
  <p:tag name="MH_OLD_SHAPE_ID" val="125"/>
  <p:tag name="REFSHAPE" val="105553145260408"/>
</p:tagLst>
</file>

<file path=ppt/tags/tag4205.xml><?xml version="1.0" encoding="utf-8"?>
<p:tagLst xmlns:p="http://schemas.openxmlformats.org/presentationml/2006/main">
  <p:tag name="MH_OLD_SHAPE_ID" val="126"/>
  <p:tag name="REFSHAPE" val="105553145260856"/>
</p:tagLst>
</file>

<file path=ppt/tags/tag4206.xml><?xml version="1.0" encoding="utf-8"?>
<p:tagLst xmlns:p="http://schemas.openxmlformats.org/presentationml/2006/main">
  <p:tag name="MH_OLD_SHAPE_ID" val="127"/>
  <p:tag name="REFSHAPE" val="105553145261304"/>
</p:tagLst>
</file>

<file path=ppt/tags/tag4207.xml><?xml version="1.0" encoding="utf-8"?>
<p:tagLst xmlns:p="http://schemas.openxmlformats.org/presentationml/2006/main">
  <p:tag name="MH_OLD_SHAPE_ID" val="128"/>
  <p:tag name="REFSHAPE" val="105553145261752"/>
</p:tagLst>
</file>

<file path=ppt/tags/tag4208.xml><?xml version="1.0" encoding="utf-8"?>
<p:tagLst xmlns:p="http://schemas.openxmlformats.org/presentationml/2006/main">
  <p:tag name="MH_OLD_SHAPE_ID" val="129"/>
  <p:tag name="REFSHAPE" val="105553145262200"/>
</p:tagLst>
</file>

<file path=ppt/tags/tag4209.xml><?xml version="1.0" encoding="utf-8"?>
<p:tagLst xmlns:p="http://schemas.openxmlformats.org/presentationml/2006/main">
  <p:tag name="MH_OLD_SHAPE_ID" val="130"/>
  <p:tag name="REFSHAPE" val="105553145262648"/>
</p:tagLst>
</file>

<file path=ppt/tags/tag421.xml><?xml version="1.0" encoding="utf-8"?>
<p:tagLst xmlns:p="http://schemas.openxmlformats.org/presentationml/2006/main">
  <p:tag name="MH_OLD_SHAPE_ID" val="90"/>
  <p:tag name="REFSHAPE" val="105553145347704"/>
</p:tagLst>
</file>

<file path=ppt/tags/tag4210.xml><?xml version="1.0" encoding="utf-8"?>
<p:tagLst xmlns:p="http://schemas.openxmlformats.org/presentationml/2006/main">
  <p:tag name="MH_OLD_SHAPE_ID" val="131"/>
  <p:tag name="REFSHAPE" val="105553145263096"/>
</p:tagLst>
</file>

<file path=ppt/tags/tag4211.xml><?xml version="1.0" encoding="utf-8"?>
<p:tagLst xmlns:p="http://schemas.openxmlformats.org/presentationml/2006/main">
  <p:tag name="MH_OLD_SHAPE_ID" val="132"/>
  <p:tag name="REFSHAPE" val="105553145263544"/>
</p:tagLst>
</file>

<file path=ppt/tags/tag4212.xml><?xml version="1.0" encoding="utf-8"?>
<p:tagLst xmlns:p="http://schemas.openxmlformats.org/presentationml/2006/main">
  <p:tag name="MH_OLD_SHAPE_ID" val="133"/>
  <p:tag name="REFSHAPE" val="105553145263992"/>
</p:tagLst>
</file>

<file path=ppt/tags/tag4213.xml><?xml version="1.0" encoding="utf-8"?>
<p:tagLst xmlns:p="http://schemas.openxmlformats.org/presentationml/2006/main">
  <p:tag name="MH_OLD_SHAPE_ID" val="134"/>
  <p:tag name="REFSHAPE" val="105553145264440"/>
</p:tagLst>
</file>

<file path=ppt/tags/tag4214.xml><?xml version="1.0" encoding="utf-8"?>
<p:tagLst xmlns:p="http://schemas.openxmlformats.org/presentationml/2006/main">
  <p:tag name="MH_OLD_SHAPE_ID" val="135"/>
  <p:tag name="REFSHAPE" val="105553145264888"/>
</p:tagLst>
</file>

<file path=ppt/tags/tag4215.xml><?xml version="1.0" encoding="utf-8"?>
<p:tagLst xmlns:p="http://schemas.openxmlformats.org/presentationml/2006/main">
  <p:tag name="MH_OLD_SHAPE_ID" val="136"/>
  <p:tag name="REFSHAPE" val="105553145265336"/>
</p:tagLst>
</file>

<file path=ppt/tags/tag4216.xml><?xml version="1.0" encoding="utf-8"?>
<p:tagLst xmlns:p="http://schemas.openxmlformats.org/presentationml/2006/main">
  <p:tag name="MH_OLD_SHAPE_ID" val="137"/>
  <p:tag name="REFSHAPE" val="105553145265784"/>
</p:tagLst>
</file>

<file path=ppt/tags/tag4217.xml><?xml version="1.0" encoding="utf-8"?>
<p:tagLst xmlns:p="http://schemas.openxmlformats.org/presentationml/2006/main">
  <p:tag name="MH_OLD_SHAPE_ID" val="138"/>
  <p:tag name="REFSHAPE" val="105553145266264"/>
</p:tagLst>
</file>

<file path=ppt/tags/tag4218.xml><?xml version="1.0" encoding="utf-8"?>
<p:tagLst xmlns:p="http://schemas.openxmlformats.org/presentationml/2006/main">
  <p:tag name="MH_OLD_SHAPE_ID" val="139"/>
  <p:tag name="REFSHAPE" val="105553145266712"/>
</p:tagLst>
</file>

<file path=ppt/tags/tag4219.xml><?xml version="1.0" encoding="utf-8"?>
<p:tagLst xmlns:p="http://schemas.openxmlformats.org/presentationml/2006/main">
  <p:tag name="MH_OLD_SHAPE_ID" val="140"/>
  <p:tag name="REFSHAPE" val="105553145267160"/>
</p:tagLst>
</file>

<file path=ppt/tags/tag422.xml><?xml version="1.0" encoding="utf-8"?>
<p:tagLst xmlns:p="http://schemas.openxmlformats.org/presentationml/2006/main">
  <p:tag name="MH_OLD_SHAPE_ID" val="91"/>
  <p:tag name="REFSHAPE" val="105553145348184"/>
</p:tagLst>
</file>

<file path=ppt/tags/tag4220.xml><?xml version="1.0" encoding="utf-8"?>
<p:tagLst xmlns:p="http://schemas.openxmlformats.org/presentationml/2006/main">
  <p:tag name="MH_OLD_SHAPE_ID" val="141"/>
  <p:tag name="REFSHAPE" val="105553145267608"/>
</p:tagLst>
</file>

<file path=ppt/tags/tag4221.xml><?xml version="1.0" encoding="utf-8"?>
<p:tagLst xmlns:p="http://schemas.openxmlformats.org/presentationml/2006/main">
  <p:tag name="MH_OLD_SHAPE_ID" val="142"/>
  <p:tag name="REFSHAPE" val="105553145268056"/>
</p:tagLst>
</file>

<file path=ppt/tags/tag4222.xml><?xml version="1.0" encoding="utf-8"?>
<p:tagLst xmlns:p="http://schemas.openxmlformats.org/presentationml/2006/main">
  <p:tag name="MH_OLD_SHAPE_ID" val="143"/>
  <p:tag name="REFSHAPE" val="105553145268504"/>
</p:tagLst>
</file>

<file path=ppt/tags/tag4223.xml><?xml version="1.0" encoding="utf-8"?>
<p:tagLst xmlns:p="http://schemas.openxmlformats.org/presentationml/2006/main">
  <p:tag name="MH_OLD_SHAPE_ID" val="144"/>
  <p:tag name="REFSHAPE" val="105553145268952"/>
</p:tagLst>
</file>

<file path=ppt/tags/tag4224.xml><?xml version="1.0" encoding="utf-8"?>
<p:tagLst xmlns:p="http://schemas.openxmlformats.org/presentationml/2006/main">
  <p:tag name="MH_OLD_SHAPE_ID" val="145"/>
  <p:tag name="REFSHAPE" val="105553145269400"/>
</p:tagLst>
</file>

<file path=ppt/tags/tag4225.xml><?xml version="1.0" encoding="utf-8"?>
<p:tagLst xmlns:p="http://schemas.openxmlformats.org/presentationml/2006/main">
  <p:tag name="MH_OLD_SHAPE_ID" val="146"/>
  <p:tag name="REFSHAPE" val="105553145269848"/>
</p:tagLst>
</file>

<file path=ppt/tags/tag4226.xml><?xml version="1.0" encoding="utf-8"?>
<p:tagLst xmlns:p="http://schemas.openxmlformats.org/presentationml/2006/main">
  <p:tag name="MH_OLD_SHAPE_ID" val="147"/>
  <p:tag name="REFSHAPE" val="105553145270296"/>
</p:tagLst>
</file>

<file path=ppt/tags/tag4227.xml><?xml version="1.0" encoding="utf-8"?>
<p:tagLst xmlns:p="http://schemas.openxmlformats.org/presentationml/2006/main">
  <p:tag name="MH_OLD_SHAPE_ID" val="178"/>
  <p:tag name="REFSHAPE" val="105553145270744"/>
</p:tagLst>
</file>

<file path=ppt/tags/tag4228.xml><?xml version="1.0" encoding="utf-8"?>
<p:tagLst xmlns:p="http://schemas.openxmlformats.org/presentationml/2006/main">
  <p:tag name="MH_OLD_SHAPE_ID" val="179"/>
  <p:tag name="REFSHAPE" val="105553145270968"/>
</p:tagLst>
</file>

<file path=ppt/tags/tag4229.xml><?xml version="1.0" encoding="utf-8"?>
<p:tagLst xmlns:p="http://schemas.openxmlformats.org/presentationml/2006/main">
  <p:tag name="MH_OLD_SHAPE_ID" val="61"/>
  <p:tag name="REFSHAPE" val="105553145271192"/>
</p:tagLst>
</file>

<file path=ppt/tags/tag423.xml><?xml version="1.0" encoding="utf-8"?>
<p:tagLst xmlns:p="http://schemas.openxmlformats.org/presentationml/2006/main">
  <p:tag name="MH_OLD_SHAPE_ID" val="92"/>
  <p:tag name="REFSHAPE" val="105553145348632"/>
</p:tagLst>
</file>

<file path=ppt/tags/tag4230.xml><?xml version="1.0" encoding="utf-8"?>
<p:tagLst xmlns:p="http://schemas.openxmlformats.org/presentationml/2006/main">
  <p:tag name="MH_OLD_SHAPE_ID" val="63"/>
  <p:tag name="REFSHAPE" val="105553145271416"/>
</p:tagLst>
</file>

<file path=ppt/tags/tag4231.xml><?xml version="1.0" encoding="utf-8"?>
<p:tagLst xmlns:p="http://schemas.openxmlformats.org/presentationml/2006/main">
  <p:tag name="MH_OLD_SHAPE_ID" val="3"/>
  <p:tag name="REFSHAPE" val="105553145271640"/>
</p:tagLst>
</file>

<file path=ppt/tags/tag4232.xml><?xml version="1.0" encoding="utf-8"?>
<p:tagLst xmlns:p="http://schemas.openxmlformats.org/presentationml/2006/main">
  <p:tag name="MH_OLD_SHAPE_ID" val="64"/>
  <p:tag name="REFSHAPE" val="105553145271864"/>
</p:tagLst>
</file>

<file path=ppt/tags/tag4233.xml><?xml version="1.0" encoding="utf-8"?>
<p:tagLst xmlns:p="http://schemas.openxmlformats.org/presentationml/2006/main">
  <p:tag name="MH_OLD_SHAPE_ID" val="2"/>
  <p:tag name="REFSHAPE" val="105553145272088"/>
</p:tagLst>
</file>

<file path=ppt/tags/tag4234.xml><?xml version="1.0" encoding="utf-8"?>
<p:tagLst xmlns:p="http://schemas.openxmlformats.org/presentationml/2006/main">
  <p:tag name="MH_OLD_SHAPE_ID" val="160"/>
  <p:tag name="REFSHAPE" val="105553144972472"/>
</p:tagLst>
</file>

<file path=ppt/tags/tag4235.xml><?xml version="1.0" encoding="utf-8"?>
<p:tagLst xmlns:p="http://schemas.openxmlformats.org/presentationml/2006/main">
  <p:tag name="MH_OLD_SHAPE_ID" val="161"/>
  <p:tag name="REFSHAPE" val="105553144978520"/>
</p:tagLst>
</file>

<file path=ppt/tags/tag4236.xml><?xml version="1.0" encoding="utf-8"?>
<p:tagLst xmlns:p="http://schemas.openxmlformats.org/presentationml/2006/main">
  <p:tag name="MH_OLD_SHAPE_ID" val="162"/>
  <p:tag name="REFSHAPE" val="105553144978296"/>
</p:tagLst>
</file>

<file path=ppt/tags/tag4237.xml><?xml version="1.0" encoding="utf-8"?>
<p:tagLst xmlns:p="http://schemas.openxmlformats.org/presentationml/2006/main">
  <p:tag name="MH_OLD_SHAPE_ID" val="163"/>
  <p:tag name="REFSHAPE" val="105553144979192"/>
</p:tagLst>
</file>

<file path=ppt/tags/tag4238.xml><?xml version="1.0" encoding="utf-8"?>
<p:tagLst xmlns:p="http://schemas.openxmlformats.org/presentationml/2006/main">
  <p:tag name="MH_OLD_SHAPE_ID" val="164"/>
  <p:tag name="REFSHAPE" val="105553144983672"/>
</p:tagLst>
</file>

<file path=ppt/tags/tag4239.xml><?xml version="1.0" encoding="utf-8"?>
<p:tagLst xmlns:p="http://schemas.openxmlformats.org/presentationml/2006/main">
  <p:tag name="MH_OLD_SHAPE_ID" val="165"/>
  <p:tag name="REFSHAPE" val="105553144982104"/>
</p:tagLst>
</file>

<file path=ppt/tags/tag424.xml><?xml version="1.0" encoding="utf-8"?>
<p:tagLst xmlns:p="http://schemas.openxmlformats.org/presentationml/2006/main">
  <p:tag name="MH_OLD_SHAPE_ID" val="93"/>
  <p:tag name="REFSHAPE" val="105553145349080"/>
</p:tagLst>
</file>

<file path=ppt/tags/tag4240.xml><?xml version="1.0" encoding="utf-8"?>
<p:tagLst xmlns:p="http://schemas.openxmlformats.org/presentationml/2006/main">
  <p:tag name="MH_OLD_SHAPE_ID" val="166"/>
  <p:tag name="REFSHAPE" val="105553144983448"/>
</p:tagLst>
</file>

<file path=ppt/tags/tag4241.xml><?xml version="1.0" encoding="utf-8"?>
<p:tagLst xmlns:p="http://schemas.openxmlformats.org/presentationml/2006/main">
  <p:tag name="MH_OLD_SHAPE_ID" val="167"/>
  <p:tag name="REFSHAPE" val="105553144976952"/>
</p:tagLst>
</file>

<file path=ppt/tags/tag4242.xml><?xml version="1.0" encoding="utf-8"?>
<p:tagLst xmlns:p="http://schemas.openxmlformats.org/presentationml/2006/main">
  <p:tag name="MH_OLD_SHAPE_ID" val="168"/>
  <p:tag name="REFSHAPE" val="105553144986584"/>
</p:tagLst>
</file>

<file path=ppt/tags/tag4243.xml><?xml version="1.0" encoding="utf-8"?>
<p:tagLst xmlns:p="http://schemas.openxmlformats.org/presentationml/2006/main">
  <p:tag name="MH_OLD_SHAPE_ID" val="169"/>
  <p:tag name="REFSHAPE" val="105553144979640"/>
</p:tagLst>
</file>

<file path=ppt/tags/tag4244.xml><?xml version="1.0" encoding="utf-8"?>
<p:tagLst xmlns:p="http://schemas.openxmlformats.org/presentationml/2006/main">
  <p:tag name="MH_OLD_SHAPE_ID" val="170"/>
  <p:tag name="REFSHAPE" val="105553144979416"/>
</p:tagLst>
</file>

<file path=ppt/tags/tag4245.xml><?xml version="1.0" encoding="utf-8"?>
<p:tagLst xmlns:p="http://schemas.openxmlformats.org/presentationml/2006/main">
  <p:tag name="MH_OLD_SHAPE_ID" val="171"/>
  <p:tag name="REFSHAPE" val="105553144987256"/>
</p:tagLst>
</file>

<file path=ppt/tags/tag4246.xml><?xml version="1.0" encoding="utf-8"?>
<p:tagLst xmlns:p="http://schemas.openxmlformats.org/presentationml/2006/main">
  <p:tag name="MH_OLD_SHAPE_ID" val="172"/>
  <p:tag name="REFSHAPE" val="105553144977400"/>
</p:tagLst>
</file>

<file path=ppt/tags/tag4247.xml><?xml version="1.0" encoding="utf-8"?>
<p:tagLst xmlns:p="http://schemas.openxmlformats.org/presentationml/2006/main">
  <p:tag name="MH_OLD_SHAPE_ID" val="173"/>
  <p:tag name="REFSHAPE" val="105553144982776"/>
</p:tagLst>
</file>

<file path=ppt/tags/tag4248.xml><?xml version="1.0" encoding="utf-8"?>
<p:tagLst xmlns:p="http://schemas.openxmlformats.org/presentationml/2006/main">
  <p:tag name="MH_OLD_SHAPE_ID" val="174"/>
  <p:tag name="REFSHAPE" val="105553145282648"/>
</p:tagLst>
</file>

<file path=ppt/tags/tag4249.xml><?xml version="1.0" encoding="utf-8"?>
<p:tagLst xmlns:p="http://schemas.openxmlformats.org/presentationml/2006/main">
  <p:tag name="MH_OLD_SHAPE_ID" val="175"/>
  <p:tag name="REFSHAPE" val="105553145283096"/>
</p:tagLst>
</file>

<file path=ppt/tags/tag425.xml><?xml version="1.0" encoding="utf-8"?>
<p:tagLst xmlns:p="http://schemas.openxmlformats.org/presentationml/2006/main">
  <p:tag name="MH_OLD_SHAPE_ID" val="94"/>
  <p:tag name="REFSHAPE" val="105553145349528"/>
</p:tagLst>
</file>

<file path=ppt/tags/tag4250.xml><?xml version="1.0" encoding="utf-8"?>
<p:tagLst xmlns:p="http://schemas.openxmlformats.org/presentationml/2006/main">
  <p:tag name="MH_OLD_SHAPE_ID" val="148"/>
  <p:tag name="REFSHAPE" val="105553145283544"/>
</p:tagLst>
</file>

<file path=ppt/tags/tag4251.xml><?xml version="1.0" encoding="utf-8"?>
<p:tagLst xmlns:p="http://schemas.openxmlformats.org/presentationml/2006/main">
  <p:tag name="MH_OLD_SHAPE_ID" val="149"/>
  <p:tag name="REFSHAPE" val="105553145283992"/>
</p:tagLst>
</file>

<file path=ppt/tags/tag4252.xml><?xml version="1.0" encoding="utf-8"?>
<p:tagLst xmlns:p="http://schemas.openxmlformats.org/presentationml/2006/main">
  <p:tag name="MH_OLD_SHAPE_ID" val="150"/>
  <p:tag name="REFSHAPE" val="105553145284440"/>
</p:tagLst>
</file>

<file path=ppt/tags/tag4253.xml><?xml version="1.0" encoding="utf-8"?>
<p:tagLst xmlns:p="http://schemas.openxmlformats.org/presentationml/2006/main">
  <p:tag name="MH_OLD_SHAPE_ID" val="151"/>
  <p:tag name="REFSHAPE" val="105553145284888"/>
</p:tagLst>
</file>

<file path=ppt/tags/tag4254.xml><?xml version="1.0" encoding="utf-8"?>
<p:tagLst xmlns:p="http://schemas.openxmlformats.org/presentationml/2006/main">
  <p:tag name="MH_OLD_SHAPE_ID" val="152"/>
  <p:tag name="REFSHAPE" val="105553145285336"/>
</p:tagLst>
</file>

<file path=ppt/tags/tag4255.xml><?xml version="1.0" encoding="utf-8"?>
<p:tagLst xmlns:p="http://schemas.openxmlformats.org/presentationml/2006/main">
  <p:tag name="MH_OLD_SHAPE_ID" val="153"/>
  <p:tag name="REFSHAPE" val="105553145285784"/>
</p:tagLst>
</file>

<file path=ppt/tags/tag4256.xml><?xml version="1.0" encoding="utf-8"?>
<p:tagLst xmlns:p="http://schemas.openxmlformats.org/presentationml/2006/main">
  <p:tag name="MH_OLD_SHAPE_ID" val="154"/>
  <p:tag name="REFSHAPE" val="105553145286232"/>
</p:tagLst>
</file>

<file path=ppt/tags/tag4257.xml><?xml version="1.0" encoding="utf-8"?>
<p:tagLst xmlns:p="http://schemas.openxmlformats.org/presentationml/2006/main">
  <p:tag name="MH_OLD_SHAPE_ID" val="155"/>
  <p:tag name="REFSHAPE" val="105553145286680"/>
</p:tagLst>
</file>

<file path=ppt/tags/tag4258.xml><?xml version="1.0" encoding="utf-8"?>
<p:tagLst xmlns:p="http://schemas.openxmlformats.org/presentationml/2006/main">
  <p:tag name="MH_OLD_SHAPE_ID" val="156"/>
  <p:tag name="REFSHAPE" val="105553145287128"/>
</p:tagLst>
</file>

<file path=ppt/tags/tag4259.xml><?xml version="1.0" encoding="utf-8"?>
<p:tagLst xmlns:p="http://schemas.openxmlformats.org/presentationml/2006/main">
  <p:tag name="MH_OLD_SHAPE_ID" val="157"/>
  <p:tag name="REFSHAPE" val="105553145287576"/>
</p:tagLst>
</file>

<file path=ppt/tags/tag426.xml><?xml version="1.0" encoding="utf-8"?>
<p:tagLst xmlns:p="http://schemas.openxmlformats.org/presentationml/2006/main">
  <p:tag name="MH_OLD_SHAPE_ID" val="95"/>
  <p:tag name="REFSHAPE" val="105553145349976"/>
</p:tagLst>
</file>

<file path=ppt/tags/tag4260.xml><?xml version="1.0" encoding="utf-8"?>
<p:tagLst xmlns:p="http://schemas.openxmlformats.org/presentationml/2006/main">
  <p:tag name="MH_OLD_SHAPE_ID" val="158"/>
  <p:tag name="REFSHAPE" val="105553145288024"/>
</p:tagLst>
</file>

<file path=ppt/tags/tag4261.xml><?xml version="1.0" encoding="utf-8"?>
<p:tagLst xmlns:p="http://schemas.openxmlformats.org/presentationml/2006/main">
  <p:tag name="MH_OLD_SHAPE_ID" val="159"/>
  <p:tag name="REFSHAPE" val="105553145288472"/>
</p:tagLst>
</file>

<file path=ppt/tags/tag4262.xml><?xml version="1.0" encoding="utf-8"?>
<p:tagLst xmlns:p="http://schemas.openxmlformats.org/presentationml/2006/main">
  <p:tag name="MH_OLD_SHAPE_ID" val="125"/>
  <p:tag name="REFSHAPE" val="105553145288920"/>
</p:tagLst>
</file>

<file path=ppt/tags/tag4263.xml><?xml version="1.0" encoding="utf-8"?>
<p:tagLst xmlns:p="http://schemas.openxmlformats.org/presentationml/2006/main">
  <p:tag name="MH_OLD_SHAPE_ID" val="126"/>
  <p:tag name="REFSHAPE" val="105553145289368"/>
</p:tagLst>
</file>

<file path=ppt/tags/tag4264.xml><?xml version="1.0" encoding="utf-8"?>
<p:tagLst xmlns:p="http://schemas.openxmlformats.org/presentationml/2006/main">
  <p:tag name="MH_OLD_SHAPE_ID" val="127"/>
  <p:tag name="REFSHAPE" val="105553145289816"/>
</p:tagLst>
</file>

<file path=ppt/tags/tag4265.xml><?xml version="1.0" encoding="utf-8"?>
<p:tagLst xmlns:p="http://schemas.openxmlformats.org/presentationml/2006/main">
  <p:tag name="MH_OLD_SHAPE_ID" val="128"/>
  <p:tag name="REFSHAPE" val="105553145290264"/>
</p:tagLst>
</file>

<file path=ppt/tags/tag4266.xml><?xml version="1.0" encoding="utf-8"?>
<p:tagLst xmlns:p="http://schemas.openxmlformats.org/presentationml/2006/main">
  <p:tag name="MH_OLD_SHAPE_ID" val="129"/>
  <p:tag name="REFSHAPE" val="105553145290712"/>
</p:tagLst>
</file>

<file path=ppt/tags/tag4267.xml><?xml version="1.0" encoding="utf-8"?>
<p:tagLst xmlns:p="http://schemas.openxmlformats.org/presentationml/2006/main">
  <p:tag name="MH_OLD_SHAPE_ID" val="130"/>
  <p:tag name="REFSHAPE" val="105553145291160"/>
</p:tagLst>
</file>

<file path=ppt/tags/tag4268.xml><?xml version="1.0" encoding="utf-8"?>
<p:tagLst xmlns:p="http://schemas.openxmlformats.org/presentationml/2006/main">
  <p:tag name="MH_OLD_SHAPE_ID" val="131"/>
  <p:tag name="REFSHAPE" val="105553145291608"/>
</p:tagLst>
</file>

<file path=ppt/tags/tag4269.xml><?xml version="1.0" encoding="utf-8"?>
<p:tagLst xmlns:p="http://schemas.openxmlformats.org/presentationml/2006/main">
  <p:tag name="MH_OLD_SHAPE_ID" val="132"/>
  <p:tag name="REFSHAPE" val="105553145292056"/>
</p:tagLst>
</file>

<file path=ppt/tags/tag427.xml><?xml version="1.0" encoding="utf-8"?>
<p:tagLst xmlns:p="http://schemas.openxmlformats.org/presentationml/2006/main">
  <p:tag name="MH_OLD_SHAPE_ID" val="96"/>
  <p:tag name="REFSHAPE" val="105553145350424"/>
</p:tagLst>
</file>

<file path=ppt/tags/tag4270.xml><?xml version="1.0" encoding="utf-8"?>
<p:tagLst xmlns:p="http://schemas.openxmlformats.org/presentationml/2006/main">
  <p:tag name="MH_OLD_SHAPE_ID" val="133"/>
  <p:tag name="REFSHAPE" val="105553145292504"/>
</p:tagLst>
</file>

<file path=ppt/tags/tag4271.xml><?xml version="1.0" encoding="utf-8"?>
<p:tagLst xmlns:p="http://schemas.openxmlformats.org/presentationml/2006/main">
  <p:tag name="MH_OLD_SHAPE_ID" val="134"/>
  <p:tag name="REFSHAPE" val="105553145292952"/>
</p:tagLst>
</file>

<file path=ppt/tags/tag4272.xml><?xml version="1.0" encoding="utf-8"?>
<p:tagLst xmlns:p="http://schemas.openxmlformats.org/presentationml/2006/main">
  <p:tag name="MH_OLD_SHAPE_ID" val="135"/>
  <p:tag name="REFSHAPE" val="105553145293400"/>
</p:tagLst>
</file>

<file path=ppt/tags/tag4273.xml><?xml version="1.0" encoding="utf-8"?>
<p:tagLst xmlns:p="http://schemas.openxmlformats.org/presentationml/2006/main">
  <p:tag name="MH_OLD_SHAPE_ID" val="136"/>
  <p:tag name="REFSHAPE" val="105553145293848"/>
</p:tagLst>
</file>

<file path=ppt/tags/tag4274.xml><?xml version="1.0" encoding="utf-8"?>
<p:tagLst xmlns:p="http://schemas.openxmlformats.org/presentationml/2006/main">
  <p:tag name="MH_OLD_SHAPE_ID" val="137"/>
  <p:tag name="REFSHAPE" val="105553145294296"/>
</p:tagLst>
</file>

<file path=ppt/tags/tag4275.xml><?xml version="1.0" encoding="utf-8"?>
<p:tagLst xmlns:p="http://schemas.openxmlformats.org/presentationml/2006/main">
  <p:tag name="MH_OLD_SHAPE_ID" val="138"/>
  <p:tag name="REFSHAPE" val="105553145294744"/>
</p:tagLst>
</file>

<file path=ppt/tags/tag4276.xml><?xml version="1.0" encoding="utf-8"?>
<p:tagLst xmlns:p="http://schemas.openxmlformats.org/presentationml/2006/main">
  <p:tag name="MH_OLD_SHAPE_ID" val="139"/>
  <p:tag name="REFSHAPE" val="105553145295192"/>
</p:tagLst>
</file>

<file path=ppt/tags/tag4277.xml><?xml version="1.0" encoding="utf-8"?>
<p:tagLst xmlns:p="http://schemas.openxmlformats.org/presentationml/2006/main">
  <p:tag name="MH_OLD_SHAPE_ID" val="140"/>
  <p:tag name="REFSHAPE" val="105553145295640"/>
</p:tagLst>
</file>

<file path=ppt/tags/tag4278.xml><?xml version="1.0" encoding="utf-8"?>
<p:tagLst xmlns:p="http://schemas.openxmlformats.org/presentationml/2006/main">
  <p:tag name="MH_OLD_SHAPE_ID" val="141"/>
  <p:tag name="REFSHAPE" val="105553145296088"/>
</p:tagLst>
</file>

<file path=ppt/tags/tag4279.xml><?xml version="1.0" encoding="utf-8"?>
<p:tagLst xmlns:p="http://schemas.openxmlformats.org/presentationml/2006/main">
  <p:tag name="MH_OLD_SHAPE_ID" val="142"/>
  <p:tag name="REFSHAPE" val="105553145296536"/>
</p:tagLst>
</file>

<file path=ppt/tags/tag428.xml><?xml version="1.0" encoding="utf-8"?>
<p:tagLst xmlns:p="http://schemas.openxmlformats.org/presentationml/2006/main">
  <p:tag name="MH_OLD_SHAPE_ID" val="97"/>
  <p:tag name="REFSHAPE" val="105553145350872"/>
</p:tagLst>
</file>

<file path=ppt/tags/tag4280.xml><?xml version="1.0" encoding="utf-8"?>
<p:tagLst xmlns:p="http://schemas.openxmlformats.org/presentationml/2006/main">
  <p:tag name="MH_OLD_SHAPE_ID" val="143"/>
  <p:tag name="REFSHAPE" val="105553145296984"/>
</p:tagLst>
</file>

<file path=ppt/tags/tag4281.xml><?xml version="1.0" encoding="utf-8"?>
<p:tagLst xmlns:p="http://schemas.openxmlformats.org/presentationml/2006/main">
  <p:tag name="MH_OLD_SHAPE_ID" val="144"/>
  <p:tag name="REFSHAPE" val="105553145297432"/>
</p:tagLst>
</file>

<file path=ppt/tags/tag4282.xml><?xml version="1.0" encoding="utf-8"?>
<p:tagLst xmlns:p="http://schemas.openxmlformats.org/presentationml/2006/main">
  <p:tag name="MH_OLD_SHAPE_ID" val="145"/>
  <p:tag name="REFSHAPE" val="105553145297880"/>
</p:tagLst>
</file>

<file path=ppt/tags/tag4283.xml><?xml version="1.0" encoding="utf-8"?>
<p:tagLst xmlns:p="http://schemas.openxmlformats.org/presentationml/2006/main">
  <p:tag name="MH_OLD_SHAPE_ID" val="146"/>
  <p:tag name="REFSHAPE" val="105553145298328"/>
</p:tagLst>
</file>

<file path=ppt/tags/tag4284.xml><?xml version="1.0" encoding="utf-8"?>
<p:tagLst xmlns:p="http://schemas.openxmlformats.org/presentationml/2006/main">
  <p:tag name="MH_OLD_SHAPE_ID" val="147"/>
  <p:tag name="REFSHAPE" val="105553145298776"/>
</p:tagLst>
</file>

<file path=ppt/tags/tag4285.xml><?xml version="1.0" encoding="utf-8"?>
<p:tagLst xmlns:p="http://schemas.openxmlformats.org/presentationml/2006/main">
  <p:tag name="MH_OLD_SHAPE_ID" val="176"/>
  <p:tag name="REFSHAPE" val="105553145168184"/>
</p:tagLst>
</file>

<file path=ppt/tags/tag4286.xml><?xml version="1.0" encoding="utf-8"?>
<p:tagLst xmlns:p="http://schemas.openxmlformats.org/presentationml/2006/main">
  <p:tag name="MH_OLD_SHAPE_ID" val="178"/>
  <p:tag name="REFSHAPE" val="105553145168408"/>
</p:tagLst>
</file>

<file path=ppt/tags/tag4287.xml><?xml version="1.0" encoding="utf-8"?>
<p:tagLst xmlns:p="http://schemas.openxmlformats.org/presentationml/2006/main">
  <p:tag name="MH_OLD_SHAPE_ID" val="179"/>
  <p:tag name="REFSHAPE" val="105553145168632"/>
</p:tagLst>
</file>

<file path=ppt/tags/tag4288.xml><?xml version="1.0" encoding="utf-8"?>
<p:tagLst xmlns:p="http://schemas.openxmlformats.org/presentationml/2006/main">
  <p:tag name="MH_OLD_SHAPE_ID" val="61"/>
  <p:tag name="REFSHAPE" val="105553145168856"/>
</p:tagLst>
</file>

<file path=ppt/tags/tag4289.xml><?xml version="1.0" encoding="utf-8"?>
<p:tagLst xmlns:p="http://schemas.openxmlformats.org/presentationml/2006/main">
  <p:tag name="MH_OLD_SHAPE_ID" val="63"/>
  <p:tag name="REFSHAPE" val="105553145169080"/>
</p:tagLst>
</file>

<file path=ppt/tags/tag429.xml><?xml version="1.0" encoding="utf-8"?>
<p:tagLst xmlns:p="http://schemas.openxmlformats.org/presentationml/2006/main">
  <p:tag name="MH_OLD_SHAPE_ID" val="99"/>
  <p:tag name="REFSHAPE" val="105553145351320"/>
</p:tagLst>
</file>

<file path=ppt/tags/tag4290.xml><?xml version="1.0" encoding="utf-8"?>
<p:tagLst xmlns:p="http://schemas.openxmlformats.org/presentationml/2006/main">
  <p:tag name="MH_OLD_SHAPE_ID" val="2"/>
  <p:tag name="REFSHAPE" val="105553145169304"/>
</p:tagLst>
</file>

<file path=ppt/tags/tag4291.xml><?xml version="1.0" encoding="utf-8"?>
<p:tagLst xmlns:p="http://schemas.openxmlformats.org/presentationml/2006/main">
  <p:tag name="MH_OLD_SHAPE_ID" val="160"/>
  <p:tag name="REFSHAPE" val="105553145272312"/>
</p:tagLst>
</file>

<file path=ppt/tags/tag4292.xml><?xml version="1.0" encoding="utf-8"?>
<p:tagLst xmlns:p="http://schemas.openxmlformats.org/presentationml/2006/main">
  <p:tag name="MH_OLD_SHAPE_ID" val="161"/>
  <p:tag name="REFSHAPE" val="105553145272760"/>
</p:tagLst>
</file>

<file path=ppt/tags/tag4293.xml><?xml version="1.0" encoding="utf-8"?>
<p:tagLst xmlns:p="http://schemas.openxmlformats.org/presentationml/2006/main">
  <p:tag name="MH_OLD_SHAPE_ID" val="162"/>
  <p:tag name="REFSHAPE" val="105553145273208"/>
</p:tagLst>
</file>

<file path=ppt/tags/tag4294.xml><?xml version="1.0" encoding="utf-8"?>
<p:tagLst xmlns:p="http://schemas.openxmlformats.org/presentationml/2006/main">
  <p:tag name="MH_OLD_SHAPE_ID" val="163"/>
  <p:tag name="REFSHAPE" val="105553145273656"/>
</p:tagLst>
</file>

<file path=ppt/tags/tag4295.xml><?xml version="1.0" encoding="utf-8"?>
<p:tagLst xmlns:p="http://schemas.openxmlformats.org/presentationml/2006/main">
  <p:tag name="MH_OLD_SHAPE_ID" val="164"/>
  <p:tag name="REFSHAPE" val="105553145274104"/>
</p:tagLst>
</file>

<file path=ppt/tags/tag4296.xml><?xml version="1.0" encoding="utf-8"?>
<p:tagLst xmlns:p="http://schemas.openxmlformats.org/presentationml/2006/main">
  <p:tag name="MH_OLD_SHAPE_ID" val="165"/>
  <p:tag name="REFSHAPE" val="105553145274552"/>
</p:tagLst>
</file>

<file path=ppt/tags/tag4297.xml><?xml version="1.0" encoding="utf-8"?>
<p:tagLst xmlns:p="http://schemas.openxmlformats.org/presentationml/2006/main">
  <p:tag name="MH_OLD_SHAPE_ID" val="166"/>
  <p:tag name="REFSHAPE" val="105553145275000"/>
</p:tagLst>
</file>

<file path=ppt/tags/tag4298.xml><?xml version="1.0" encoding="utf-8"?>
<p:tagLst xmlns:p="http://schemas.openxmlformats.org/presentationml/2006/main">
  <p:tag name="MH_OLD_SHAPE_ID" val="167"/>
  <p:tag name="REFSHAPE" val="105553145275448"/>
</p:tagLst>
</file>

<file path=ppt/tags/tag4299.xml><?xml version="1.0" encoding="utf-8"?>
<p:tagLst xmlns:p="http://schemas.openxmlformats.org/presentationml/2006/main">
  <p:tag name="MH_OLD_SHAPE_ID" val="168"/>
  <p:tag name="REFSHAPE" val="105553145275896"/>
</p:tagLst>
</file>

<file path=ppt/tags/tag43.xml><?xml version="1.0" encoding="utf-8"?>
<p:tagLst xmlns:p="http://schemas.openxmlformats.org/presentationml/2006/main">
  <p:tag name="MH_OLD_SHAPE_ID" val="53"/>
  <p:tag name="REFSHAPE" val="105553145441080"/>
</p:tagLst>
</file>

<file path=ppt/tags/tag430.xml><?xml version="1.0" encoding="utf-8"?>
<p:tagLst xmlns:p="http://schemas.openxmlformats.org/presentationml/2006/main">
  <p:tag name="MH_OLD_SHAPE_ID" val="100"/>
  <p:tag name="REFSHAPE" val="105553145351768"/>
</p:tagLst>
</file>

<file path=ppt/tags/tag4300.xml><?xml version="1.0" encoding="utf-8"?>
<p:tagLst xmlns:p="http://schemas.openxmlformats.org/presentationml/2006/main">
  <p:tag name="MH_OLD_SHAPE_ID" val="169"/>
  <p:tag name="REFSHAPE" val="105553145276344"/>
</p:tagLst>
</file>

<file path=ppt/tags/tag4301.xml><?xml version="1.0" encoding="utf-8"?>
<p:tagLst xmlns:p="http://schemas.openxmlformats.org/presentationml/2006/main">
  <p:tag name="MH_OLD_SHAPE_ID" val="170"/>
  <p:tag name="REFSHAPE" val="105553145276792"/>
</p:tagLst>
</file>

<file path=ppt/tags/tag4302.xml><?xml version="1.0" encoding="utf-8"?>
<p:tagLst xmlns:p="http://schemas.openxmlformats.org/presentationml/2006/main">
  <p:tag name="MH_OLD_SHAPE_ID" val="171"/>
  <p:tag name="REFSHAPE" val="105553145277240"/>
</p:tagLst>
</file>

<file path=ppt/tags/tag4303.xml><?xml version="1.0" encoding="utf-8"?>
<p:tagLst xmlns:p="http://schemas.openxmlformats.org/presentationml/2006/main">
  <p:tag name="MH_OLD_SHAPE_ID" val="172"/>
  <p:tag name="REFSHAPE" val="105553145277688"/>
</p:tagLst>
</file>

<file path=ppt/tags/tag4304.xml><?xml version="1.0" encoding="utf-8"?>
<p:tagLst xmlns:p="http://schemas.openxmlformats.org/presentationml/2006/main">
  <p:tag name="MH_OLD_SHAPE_ID" val="173"/>
  <p:tag name="REFSHAPE" val="105553145278136"/>
</p:tagLst>
</file>

<file path=ppt/tags/tag4305.xml><?xml version="1.0" encoding="utf-8"?>
<p:tagLst xmlns:p="http://schemas.openxmlformats.org/presentationml/2006/main">
  <p:tag name="MH_OLD_SHAPE_ID" val="174"/>
  <p:tag name="REFSHAPE" val="105553145278584"/>
</p:tagLst>
</file>

<file path=ppt/tags/tag4306.xml><?xml version="1.0" encoding="utf-8"?>
<p:tagLst xmlns:p="http://schemas.openxmlformats.org/presentationml/2006/main">
  <p:tag name="MH_OLD_SHAPE_ID" val="175"/>
  <p:tag name="REFSHAPE" val="105553145279032"/>
</p:tagLst>
</file>

<file path=ppt/tags/tag4307.xml><?xml version="1.0" encoding="utf-8"?>
<p:tagLst xmlns:p="http://schemas.openxmlformats.org/presentationml/2006/main">
  <p:tag name="MH_OLD_SHAPE_ID" val="148"/>
  <p:tag name="REFSHAPE" val="105553145279480"/>
</p:tagLst>
</file>

<file path=ppt/tags/tag4308.xml><?xml version="1.0" encoding="utf-8"?>
<p:tagLst xmlns:p="http://schemas.openxmlformats.org/presentationml/2006/main">
  <p:tag name="MH_OLD_SHAPE_ID" val="149"/>
  <p:tag name="REFSHAPE" val="105553145279928"/>
</p:tagLst>
</file>

<file path=ppt/tags/tag4309.xml><?xml version="1.0" encoding="utf-8"?>
<p:tagLst xmlns:p="http://schemas.openxmlformats.org/presentationml/2006/main">
  <p:tag name="MH_OLD_SHAPE_ID" val="150"/>
  <p:tag name="REFSHAPE" val="105553145280376"/>
</p:tagLst>
</file>

<file path=ppt/tags/tag431.xml><?xml version="1.0" encoding="utf-8"?>
<p:tagLst xmlns:p="http://schemas.openxmlformats.org/presentationml/2006/main">
  <p:tag name="MH_OLD_SHAPE_ID" val="101"/>
  <p:tag name="REFSHAPE" val="105553145352216"/>
</p:tagLst>
</file>

<file path=ppt/tags/tag4310.xml><?xml version="1.0" encoding="utf-8"?>
<p:tagLst xmlns:p="http://schemas.openxmlformats.org/presentationml/2006/main">
  <p:tag name="MH_OLD_SHAPE_ID" val="151"/>
  <p:tag name="REFSHAPE" val="105553145280824"/>
</p:tagLst>
</file>

<file path=ppt/tags/tag4311.xml><?xml version="1.0" encoding="utf-8"?>
<p:tagLst xmlns:p="http://schemas.openxmlformats.org/presentationml/2006/main">
  <p:tag name="MH_OLD_SHAPE_ID" val="152"/>
  <p:tag name="REFSHAPE" val="105553145281272"/>
</p:tagLst>
</file>

<file path=ppt/tags/tag4312.xml><?xml version="1.0" encoding="utf-8"?>
<p:tagLst xmlns:p="http://schemas.openxmlformats.org/presentationml/2006/main">
  <p:tag name="MH_OLD_SHAPE_ID" val="153"/>
  <p:tag name="REFSHAPE" val="105553145281720"/>
</p:tagLst>
</file>

<file path=ppt/tags/tag4313.xml><?xml version="1.0" encoding="utf-8"?>
<p:tagLst xmlns:p="http://schemas.openxmlformats.org/presentationml/2006/main">
  <p:tag name="MH_OLD_SHAPE_ID" val="154"/>
  <p:tag name="REFSHAPE" val="105553145282168"/>
</p:tagLst>
</file>

<file path=ppt/tags/tag4314.xml><?xml version="1.0" encoding="utf-8"?>
<p:tagLst xmlns:p="http://schemas.openxmlformats.org/presentationml/2006/main">
  <p:tag name="MH_OLD_SHAPE_ID" val="155"/>
  <p:tag name="REFSHAPE" val="105553145184344"/>
</p:tagLst>
</file>

<file path=ppt/tags/tag4315.xml><?xml version="1.0" encoding="utf-8"?>
<p:tagLst xmlns:p="http://schemas.openxmlformats.org/presentationml/2006/main">
  <p:tag name="MH_OLD_SHAPE_ID" val="156"/>
  <p:tag name="REFSHAPE" val="105553145184792"/>
</p:tagLst>
</file>

<file path=ppt/tags/tag4316.xml><?xml version="1.0" encoding="utf-8"?>
<p:tagLst xmlns:p="http://schemas.openxmlformats.org/presentationml/2006/main">
  <p:tag name="MH_OLD_SHAPE_ID" val="157"/>
  <p:tag name="REFSHAPE" val="105553145185240"/>
</p:tagLst>
</file>

<file path=ppt/tags/tag4317.xml><?xml version="1.0" encoding="utf-8"?>
<p:tagLst xmlns:p="http://schemas.openxmlformats.org/presentationml/2006/main">
  <p:tag name="MH_OLD_SHAPE_ID" val="158"/>
  <p:tag name="REFSHAPE" val="105553145185688"/>
</p:tagLst>
</file>

<file path=ppt/tags/tag4318.xml><?xml version="1.0" encoding="utf-8"?>
<p:tagLst xmlns:p="http://schemas.openxmlformats.org/presentationml/2006/main">
  <p:tag name="MH_OLD_SHAPE_ID" val="159"/>
  <p:tag name="REFSHAPE" val="105553145186136"/>
</p:tagLst>
</file>

<file path=ppt/tags/tag4319.xml><?xml version="1.0" encoding="utf-8"?>
<p:tagLst xmlns:p="http://schemas.openxmlformats.org/presentationml/2006/main">
  <p:tag name="MH_OLD_SHAPE_ID" val="125"/>
  <p:tag name="REFSHAPE" val="105553145186584"/>
</p:tagLst>
</file>

<file path=ppt/tags/tag432.xml><?xml version="1.0" encoding="utf-8"?>
<p:tagLst xmlns:p="http://schemas.openxmlformats.org/presentationml/2006/main">
  <p:tag name="MH_OLD_SHAPE_ID" val="102"/>
  <p:tag name="REFSHAPE" val="105553145352664"/>
</p:tagLst>
</file>

<file path=ppt/tags/tag4320.xml><?xml version="1.0" encoding="utf-8"?>
<p:tagLst xmlns:p="http://schemas.openxmlformats.org/presentationml/2006/main">
  <p:tag name="MH_OLD_SHAPE_ID" val="126"/>
  <p:tag name="REFSHAPE" val="105553145187032"/>
</p:tagLst>
</file>

<file path=ppt/tags/tag4321.xml><?xml version="1.0" encoding="utf-8"?>
<p:tagLst xmlns:p="http://schemas.openxmlformats.org/presentationml/2006/main">
  <p:tag name="MH_OLD_SHAPE_ID" val="127"/>
  <p:tag name="REFSHAPE" val="105553145187480"/>
</p:tagLst>
</file>

<file path=ppt/tags/tag4322.xml><?xml version="1.0" encoding="utf-8"?>
<p:tagLst xmlns:p="http://schemas.openxmlformats.org/presentationml/2006/main">
  <p:tag name="MH_OLD_SHAPE_ID" val="128"/>
  <p:tag name="REFSHAPE" val="105553145187928"/>
</p:tagLst>
</file>

<file path=ppt/tags/tag4323.xml><?xml version="1.0" encoding="utf-8"?>
<p:tagLst xmlns:p="http://schemas.openxmlformats.org/presentationml/2006/main">
  <p:tag name="MH_OLD_SHAPE_ID" val="129"/>
  <p:tag name="REFSHAPE" val="105553145188376"/>
</p:tagLst>
</file>

<file path=ppt/tags/tag4324.xml><?xml version="1.0" encoding="utf-8"?>
<p:tagLst xmlns:p="http://schemas.openxmlformats.org/presentationml/2006/main">
  <p:tag name="MH_OLD_SHAPE_ID" val="130"/>
  <p:tag name="REFSHAPE" val="105553145188824"/>
</p:tagLst>
</file>

<file path=ppt/tags/tag4325.xml><?xml version="1.0" encoding="utf-8"?>
<p:tagLst xmlns:p="http://schemas.openxmlformats.org/presentationml/2006/main">
  <p:tag name="MH_OLD_SHAPE_ID" val="131"/>
  <p:tag name="REFSHAPE" val="105553145189272"/>
</p:tagLst>
</file>

<file path=ppt/tags/tag4326.xml><?xml version="1.0" encoding="utf-8"?>
<p:tagLst xmlns:p="http://schemas.openxmlformats.org/presentationml/2006/main">
  <p:tag name="MH_OLD_SHAPE_ID" val="132"/>
  <p:tag name="REFSHAPE" val="105553145189720"/>
</p:tagLst>
</file>

<file path=ppt/tags/tag4327.xml><?xml version="1.0" encoding="utf-8"?>
<p:tagLst xmlns:p="http://schemas.openxmlformats.org/presentationml/2006/main">
  <p:tag name="MH_OLD_SHAPE_ID" val="133"/>
  <p:tag name="REFSHAPE" val="105553145190168"/>
</p:tagLst>
</file>

<file path=ppt/tags/tag4328.xml><?xml version="1.0" encoding="utf-8"?>
<p:tagLst xmlns:p="http://schemas.openxmlformats.org/presentationml/2006/main">
  <p:tag name="MH_OLD_SHAPE_ID" val="134"/>
  <p:tag name="REFSHAPE" val="105553145190616"/>
</p:tagLst>
</file>

<file path=ppt/tags/tag4329.xml><?xml version="1.0" encoding="utf-8"?>
<p:tagLst xmlns:p="http://schemas.openxmlformats.org/presentationml/2006/main">
  <p:tag name="MH_OLD_SHAPE_ID" val="135"/>
  <p:tag name="REFSHAPE" val="105553145191064"/>
</p:tagLst>
</file>

<file path=ppt/tags/tag433.xml><?xml version="1.0" encoding="utf-8"?>
<p:tagLst xmlns:p="http://schemas.openxmlformats.org/presentationml/2006/main">
  <p:tag name="MH_OLD_SHAPE_ID" val="103"/>
  <p:tag name="REFSHAPE" val="105553145353112"/>
</p:tagLst>
</file>

<file path=ppt/tags/tag4330.xml><?xml version="1.0" encoding="utf-8"?>
<p:tagLst xmlns:p="http://schemas.openxmlformats.org/presentationml/2006/main">
  <p:tag name="MH_OLD_SHAPE_ID" val="136"/>
  <p:tag name="REFSHAPE" val="105553145191512"/>
</p:tagLst>
</file>

<file path=ppt/tags/tag4331.xml><?xml version="1.0" encoding="utf-8"?>
<p:tagLst xmlns:p="http://schemas.openxmlformats.org/presentationml/2006/main">
  <p:tag name="MH_OLD_SHAPE_ID" val="137"/>
  <p:tag name="REFSHAPE" val="105553145191960"/>
</p:tagLst>
</file>

<file path=ppt/tags/tag4332.xml><?xml version="1.0" encoding="utf-8"?>
<p:tagLst xmlns:p="http://schemas.openxmlformats.org/presentationml/2006/main">
  <p:tag name="MH_OLD_SHAPE_ID" val="138"/>
  <p:tag name="REFSHAPE" val="105553145192408"/>
</p:tagLst>
</file>

<file path=ppt/tags/tag4333.xml><?xml version="1.0" encoding="utf-8"?>
<p:tagLst xmlns:p="http://schemas.openxmlformats.org/presentationml/2006/main">
  <p:tag name="MH_OLD_SHAPE_ID" val="139"/>
  <p:tag name="REFSHAPE" val="105553145192856"/>
</p:tagLst>
</file>

<file path=ppt/tags/tag4334.xml><?xml version="1.0" encoding="utf-8"?>
<p:tagLst xmlns:p="http://schemas.openxmlformats.org/presentationml/2006/main">
  <p:tag name="MH_OLD_SHAPE_ID" val="140"/>
  <p:tag name="REFSHAPE" val="105553145193304"/>
</p:tagLst>
</file>

<file path=ppt/tags/tag4335.xml><?xml version="1.0" encoding="utf-8"?>
<p:tagLst xmlns:p="http://schemas.openxmlformats.org/presentationml/2006/main">
  <p:tag name="MH_OLD_SHAPE_ID" val="141"/>
  <p:tag name="REFSHAPE" val="105553145193752"/>
</p:tagLst>
</file>

<file path=ppt/tags/tag4336.xml><?xml version="1.0" encoding="utf-8"?>
<p:tagLst xmlns:p="http://schemas.openxmlformats.org/presentationml/2006/main">
  <p:tag name="MH_OLD_SHAPE_ID" val="142"/>
  <p:tag name="REFSHAPE" val="105553145194200"/>
</p:tagLst>
</file>

<file path=ppt/tags/tag4337.xml><?xml version="1.0" encoding="utf-8"?>
<p:tagLst xmlns:p="http://schemas.openxmlformats.org/presentationml/2006/main">
  <p:tag name="MH_OLD_SHAPE_ID" val="143"/>
  <p:tag name="REFSHAPE" val="105553145194648"/>
</p:tagLst>
</file>

<file path=ppt/tags/tag4338.xml><?xml version="1.0" encoding="utf-8"?>
<p:tagLst xmlns:p="http://schemas.openxmlformats.org/presentationml/2006/main">
  <p:tag name="MH_OLD_SHAPE_ID" val="144"/>
  <p:tag name="REFSHAPE" val="105553145195096"/>
</p:tagLst>
</file>

<file path=ppt/tags/tag4339.xml><?xml version="1.0" encoding="utf-8"?>
<p:tagLst xmlns:p="http://schemas.openxmlformats.org/presentationml/2006/main">
  <p:tag name="MH_OLD_SHAPE_ID" val="145"/>
  <p:tag name="REFSHAPE" val="105553145195544"/>
</p:tagLst>
</file>

<file path=ppt/tags/tag434.xml><?xml version="1.0" encoding="utf-8"?>
<p:tagLst xmlns:p="http://schemas.openxmlformats.org/presentationml/2006/main">
  <p:tag name="MH_OLD_SHAPE_ID" val="104"/>
  <p:tag name="REFSHAPE" val="105553145353560"/>
</p:tagLst>
</file>

<file path=ppt/tags/tag4340.xml><?xml version="1.0" encoding="utf-8"?>
<p:tagLst xmlns:p="http://schemas.openxmlformats.org/presentationml/2006/main">
  <p:tag name="MH_OLD_SHAPE_ID" val="146"/>
  <p:tag name="REFSHAPE" val="105553145195992"/>
</p:tagLst>
</file>

<file path=ppt/tags/tag4341.xml><?xml version="1.0" encoding="utf-8"?>
<p:tagLst xmlns:p="http://schemas.openxmlformats.org/presentationml/2006/main">
  <p:tag name="MH_OLD_SHAPE_ID" val="147"/>
  <p:tag name="REFSHAPE" val="105553145196440"/>
</p:tagLst>
</file>

<file path=ppt/tags/tag4342.xml><?xml version="1.0" encoding="utf-8"?>
<p:tagLst xmlns:p="http://schemas.openxmlformats.org/presentationml/2006/main">
  <p:tag name="MH_OLD_SHAPE_ID" val="178"/>
  <p:tag name="REFSHAPE" val="105553145196888"/>
</p:tagLst>
</file>

<file path=ppt/tags/tag4343.xml><?xml version="1.0" encoding="utf-8"?>
<p:tagLst xmlns:p="http://schemas.openxmlformats.org/presentationml/2006/main">
  <p:tag name="MH_OLD_SHAPE_ID" val="179"/>
  <p:tag name="REFSHAPE" val="105553145197112"/>
</p:tagLst>
</file>

<file path=ppt/tags/tag4344.xml><?xml version="1.0" encoding="utf-8"?>
<p:tagLst xmlns:p="http://schemas.openxmlformats.org/presentationml/2006/main">
  <p:tag name="MH_OLD_SHAPE_ID" val="61"/>
  <p:tag name="REFSHAPE" val="105553145197336"/>
</p:tagLst>
</file>

<file path=ppt/tags/tag4345.xml><?xml version="1.0" encoding="utf-8"?>
<p:tagLst xmlns:p="http://schemas.openxmlformats.org/presentationml/2006/main">
  <p:tag name="MH_OLD_SHAPE_ID" val="63"/>
  <p:tag name="REFSHAPE" val="105553145197560"/>
</p:tagLst>
</file>

<file path=ppt/tags/tag4346.xml><?xml version="1.0" encoding="utf-8"?>
<p:tagLst xmlns:p="http://schemas.openxmlformats.org/presentationml/2006/main">
  <p:tag name="MH_OLD_SHAPE_ID" val="3"/>
  <p:tag name="REFSHAPE" val="105553145197784"/>
</p:tagLst>
</file>

<file path=ppt/tags/tag4347.xml><?xml version="1.0" encoding="utf-8"?>
<p:tagLst xmlns:p="http://schemas.openxmlformats.org/presentationml/2006/main">
  <p:tag name="MH_OLD_SHAPE_ID" val="64"/>
  <p:tag name="REFSHAPE" val="105553145198008"/>
</p:tagLst>
</file>

<file path=ppt/tags/tag4348.xml><?xml version="1.0" encoding="utf-8"?>
<p:tagLst xmlns:p="http://schemas.openxmlformats.org/presentationml/2006/main">
  <p:tag name="MH_OLD_SHAPE_ID" val="66"/>
  <p:tag name="REFSHAPE" val="105553145198232"/>
</p:tagLst>
</file>

<file path=ppt/tags/tag4349.xml><?xml version="1.0" encoding="utf-8"?>
<p:tagLst xmlns:p="http://schemas.openxmlformats.org/presentationml/2006/main">
  <p:tag name="MH_OLD_SHAPE_ID" val="160"/>
  <p:tag name="REFSHAPE" val="105553145198680"/>
</p:tagLst>
</file>

<file path=ppt/tags/tag435.xml><?xml version="1.0" encoding="utf-8"?>
<p:tagLst xmlns:p="http://schemas.openxmlformats.org/presentationml/2006/main">
  <p:tag name="MH_OLD_SHAPE_ID" val="105"/>
  <p:tag name="REFSHAPE" val="105553145354008"/>
</p:tagLst>
</file>

<file path=ppt/tags/tag4350.xml><?xml version="1.0" encoding="utf-8"?>
<p:tagLst xmlns:p="http://schemas.openxmlformats.org/presentationml/2006/main">
  <p:tag name="MH_OLD_SHAPE_ID" val="161"/>
  <p:tag name="REFSHAPE" val="105553145199128"/>
</p:tagLst>
</file>

<file path=ppt/tags/tag4351.xml><?xml version="1.0" encoding="utf-8"?>
<p:tagLst xmlns:p="http://schemas.openxmlformats.org/presentationml/2006/main">
  <p:tag name="MH_OLD_SHAPE_ID" val="162"/>
  <p:tag name="REFSHAPE" val="105553145199576"/>
</p:tagLst>
</file>

<file path=ppt/tags/tag4352.xml><?xml version="1.0" encoding="utf-8"?>
<p:tagLst xmlns:p="http://schemas.openxmlformats.org/presentationml/2006/main">
  <p:tag name="MH_OLD_SHAPE_ID" val="163"/>
  <p:tag name="REFSHAPE" val="105553145200024"/>
</p:tagLst>
</file>

<file path=ppt/tags/tag4353.xml><?xml version="1.0" encoding="utf-8"?>
<p:tagLst xmlns:p="http://schemas.openxmlformats.org/presentationml/2006/main">
  <p:tag name="MH_OLD_SHAPE_ID" val="164"/>
  <p:tag name="REFSHAPE" val="105553145200472"/>
</p:tagLst>
</file>

<file path=ppt/tags/tag4354.xml><?xml version="1.0" encoding="utf-8"?>
<p:tagLst xmlns:p="http://schemas.openxmlformats.org/presentationml/2006/main">
  <p:tag name="MH_OLD_SHAPE_ID" val="165"/>
  <p:tag name="REFSHAPE" val="105553145200952"/>
</p:tagLst>
</file>

<file path=ppt/tags/tag4355.xml><?xml version="1.0" encoding="utf-8"?>
<p:tagLst xmlns:p="http://schemas.openxmlformats.org/presentationml/2006/main">
  <p:tag name="MH_OLD_SHAPE_ID" val="166"/>
  <p:tag name="REFSHAPE" val="105553145201400"/>
</p:tagLst>
</file>

<file path=ppt/tags/tag4356.xml><?xml version="1.0" encoding="utf-8"?>
<p:tagLst xmlns:p="http://schemas.openxmlformats.org/presentationml/2006/main">
  <p:tag name="MH_OLD_SHAPE_ID" val="167"/>
  <p:tag name="REFSHAPE" val="105553145201848"/>
</p:tagLst>
</file>

<file path=ppt/tags/tag4357.xml><?xml version="1.0" encoding="utf-8"?>
<p:tagLst xmlns:p="http://schemas.openxmlformats.org/presentationml/2006/main">
  <p:tag name="MH_OLD_SHAPE_ID" val="168"/>
  <p:tag name="REFSHAPE" val="105553145202296"/>
</p:tagLst>
</file>

<file path=ppt/tags/tag4358.xml><?xml version="1.0" encoding="utf-8"?>
<p:tagLst xmlns:p="http://schemas.openxmlformats.org/presentationml/2006/main">
  <p:tag name="MH_OLD_SHAPE_ID" val="169"/>
  <p:tag name="REFSHAPE" val="105553145202744"/>
</p:tagLst>
</file>

<file path=ppt/tags/tag4359.xml><?xml version="1.0" encoding="utf-8"?>
<p:tagLst xmlns:p="http://schemas.openxmlformats.org/presentationml/2006/main">
  <p:tag name="MH_OLD_SHAPE_ID" val="170"/>
  <p:tag name="REFSHAPE" val="105553145203192"/>
</p:tagLst>
</file>

<file path=ppt/tags/tag436.xml><?xml version="1.0" encoding="utf-8"?>
<p:tagLst xmlns:p="http://schemas.openxmlformats.org/presentationml/2006/main">
  <p:tag name="MH_OLD_SHAPE_ID" val="106"/>
  <p:tag name="REFSHAPE" val="105553145354456"/>
</p:tagLst>
</file>

<file path=ppt/tags/tag4360.xml><?xml version="1.0" encoding="utf-8"?>
<p:tagLst xmlns:p="http://schemas.openxmlformats.org/presentationml/2006/main">
  <p:tag name="MH_OLD_SHAPE_ID" val="171"/>
  <p:tag name="REFSHAPE" val="105553145203640"/>
</p:tagLst>
</file>

<file path=ppt/tags/tag4361.xml><?xml version="1.0" encoding="utf-8"?>
<p:tagLst xmlns:p="http://schemas.openxmlformats.org/presentationml/2006/main">
  <p:tag name="MH_OLD_SHAPE_ID" val="172"/>
  <p:tag name="REFSHAPE" val="105553145204088"/>
</p:tagLst>
</file>

<file path=ppt/tags/tag4362.xml><?xml version="1.0" encoding="utf-8"?>
<p:tagLst xmlns:p="http://schemas.openxmlformats.org/presentationml/2006/main">
  <p:tag name="MH_OLD_SHAPE_ID" val="173"/>
  <p:tag name="REFSHAPE" val="105553145204536"/>
</p:tagLst>
</file>

<file path=ppt/tags/tag4363.xml><?xml version="1.0" encoding="utf-8"?>
<p:tagLst xmlns:p="http://schemas.openxmlformats.org/presentationml/2006/main">
  <p:tag name="MH_OLD_SHAPE_ID" val="174"/>
  <p:tag name="REFSHAPE" val="105553145204984"/>
</p:tagLst>
</file>

<file path=ppt/tags/tag4364.xml><?xml version="1.0" encoding="utf-8"?>
<p:tagLst xmlns:p="http://schemas.openxmlformats.org/presentationml/2006/main">
  <p:tag name="MH_OLD_SHAPE_ID" val="175"/>
  <p:tag name="REFSHAPE" val="105553145205432"/>
</p:tagLst>
</file>

<file path=ppt/tags/tag4365.xml><?xml version="1.0" encoding="utf-8"?>
<p:tagLst xmlns:p="http://schemas.openxmlformats.org/presentationml/2006/main">
  <p:tag name="MH_OLD_SHAPE_ID" val="148"/>
  <p:tag name="REFSHAPE" val="105553145205880"/>
</p:tagLst>
</file>

<file path=ppt/tags/tag4366.xml><?xml version="1.0" encoding="utf-8"?>
<p:tagLst xmlns:p="http://schemas.openxmlformats.org/presentationml/2006/main">
  <p:tag name="MH_OLD_SHAPE_ID" val="149"/>
  <p:tag name="REFSHAPE" val="105553145206328"/>
</p:tagLst>
</file>

<file path=ppt/tags/tag4367.xml><?xml version="1.0" encoding="utf-8"?>
<p:tagLst xmlns:p="http://schemas.openxmlformats.org/presentationml/2006/main">
  <p:tag name="MH_OLD_SHAPE_ID" val="150"/>
  <p:tag name="REFSHAPE" val="105553145206776"/>
</p:tagLst>
</file>

<file path=ppt/tags/tag4368.xml><?xml version="1.0" encoding="utf-8"?>
<p:tagLst xmlns:p="http://schemas.openxmlformats.org/presentationml/2006/main">
  <p:tag name="MH_OLD_SHAPE_ID" val="151"/>
  <p:tag name="REFSHAPE" val="105553145207224"/>
</p:tagLst>
</file>

<file path=ppt/tags/tag4369.xml><?xml version="1.0" encoding="utf-8"?>
<p:tagLst xmlns:p="http://schemas.openxmlformats.org/presentationml/2006/main">
  <p:tag name="MH_OLD_SHAPE_ID" val="152"/>
  <p:tag name="REFSHAPE" val="105553145207672"/>
</p:tagLst>
</file>

<file path=ppt/tags/tag437.xml><?xml version="1.0" encoding="utf-8"?>
<p:tagLst xmlns:p="http://schemas.openxmlformats.org/presentationml/2006/main">
  <p:tag name="MH_OLD_SHAPE_ID" val="107"/>
  <p:tag name="REFSHAPE" val="105553145354904"/>
</p:tagLst>
</file>

<file path=ppt/tags/tag4370.xml><?xml version="1.0" encoding="utf-8"?>
<p:tagLst xmlns:p="http://schemas.openxmlformats.org/presentationml/2006/main">
  <p:tag name="MH_OLD_SHAPE_ID" val="153"/>
  <p:tag name="REFSHAPE" val="105553145208120"/>
</p:tagLst>
</file>

<file path=ppt/tags/tag4371.xml><?xml version="1.0" encoding="utf-8"?>
<p:tagLst xmlns:p="http://schemas.openxmlformats.org/presentationml/2006/main">
  <p:tag name="MH_OLD_SHAPE_ID" val="154"/>
  <p:tag name="REFSHAPE" val="105553145208568"/>
</p:tagLst>
</file>

<file path=ppt/tags/tag4372.xml><?xml version="1.0" encoding="utf-8"?>
<p:tagLst xmlns:p="http://schemas.openxmlformats.org/presentationml/2006/main">
  <p:tag name="MH_OLD_SHAPE_ID" val="155"/>
  <p:tag name="REFSHAPE" val="105553145209016"/>
</p:tagLst>
</file>

<file path=ppt/tags/tag4373.xml><?xml version="1.0" encoding="utf-8"?>
<p:tagLst xmlns:p="http://schemas.openxmlformats.org/presentationml/2006/main">
  <p:tag name="MH_OLD_SHAPE_ID" val="156"/>
  <p:tag name="REFSHAPE" val="105553145209464"/>
</p:tagLst>
</file>

<file path=ppt/tags/tag4374.xml><?xml version="1.0" encoding="utf-8"?>
<p:tagLst xmlns:p="http://schemas.openxmlformats.org/presentationml/2006/main">
  <p:tag name="MH_OLD_SHAPE_ID" val="157"/>
  <p:tag name="REFSHAPE" val="105553145209912"/>
</p:tagLst>
</file>

<file path=ppt/tags/tag4375.xml><?xml version="1.0" encoding="utf-8"?>
<p:tagLst xmlns:p="http://schemas.openxmlformats.org/presentationml/2006/main">
  <p:tag name="MH_OLD_SHAPE_ID" val="158"/>
  <p:tag name="REFSHAPE" val="105553145210360"/>
</p:tagLst>
</file>

<file path=ppt/tags/tag4376.xml><?xml version="1.0" encoding="utf-8"?>
<p:tagLst xmlns:p="http://schemas.openxmlformats.org/presentationml/2006/main">
  <p:tag name="MH_OLD_SHAPE_ID" val="159"/>
  <p:tag name="REFSHAPE" val="105553145210808"/>
</p:tagLst>
</file>

<file path=ppt/tags/tag4377.xml><?xml version="1.0" encoding="utf-8"?>
<p:tagLst xmlns:p="http://schemas.openxmlformats.org/presentationml/2006/main">
  <p:tag name="MH_OLD_SHAPE_ID" val="125"/>
  <p:tag name="REFSHAPE" val="105553145211256"/>
</p:tagLst>
</file>

<file path=ppt/tags/tag4378.xml><?xml version="1.0" encoding="utf-8"?>
<p:tagLst xmlns:p="http://schemas.openxmlformats.org/presentationml/2006/main">
  <p:tag name="MH_OLD_SHAPE_ID" val="126"/>
  <p:tag name="REFSHAPE" val="105553145211704"/>
</p:tagLst>
</file>

<file path=ppt/tags/tag4379.xml><?xml version="1.0" encoding="utf-8"?>
<p:tagLst xmlns:p="http://schemas.openxmlformats.org/presentationml/2006/main">
  <p:tag name="MH_OLD_SHAPE_ID" val="127"/>
  <p:tag name="REFSHAPE" val="105553145212152"/>
</p:tagLst>
</file>

<file path=ppt/tags/tag438.xml><?xml version="1.0" encoding="utf-8"?>
<p:tagLst xmlns:p="http://schemas.openxmlformats.org/presentationml/2006/main">
  <p:tag name="MH_OLD_SHAPE_ID" val="108"/>
  <p:tag name="REFSHAPE" val="105553145355352"/>
</p:tagLst>
</file>

<file path=ppt/tags/tag4380.xml><?xml version="1.0" encoding="utf-8"?>
<p:tagLst xmlns:p="http://schemas.openxmlformats.org/presentationml/2006/main">
  <p:tag name="MH_OLD_SHAPE_ID" val="128"/>
  <p:tag name="REFSHAPE" val="105553145212600"/>
</p:tagLst>
</file>

<file path=ppt/tags/tag4381.xml><?xml version="1.0" encoding="utf-8"?>
<p:tagLst xmlns:p="http://schemas.openxmlformats.org/presentationml/2006/main">
  <p:tag name="MH_OLD_SHAPE_ID" val="129"/>
  <p:tag name="REFSHAPE" val="105553145213048"/>
</p:tagLst>
</file>

<file path=ppt/tags/tag4382.xml><?xml version="1.0" encoding="utf-8"?>
<p:tagLst xmlns:p="http://schemas.openxmlformats.org/presentationml/2006/main">
  <p:tag name="MH_OLD_SHAPE_ID" val="130"/>
  <p:tag name="REFSHAPE" val="105553145213496"/>
</p:tagLst>
</file>

<file path=ppt/tags/tag4383.xml><?xml version="1.0" encoding="utf-8"?>
<p:tagLst xmlns:p="http://schemas.openxmlformats.org/presentationml/2006/main">
  <p:tag name="MH_OLD_SHAPE_ID" val="131"/>
  <p:tag name="REFSHAPE" val="105553145213944"/>
</p:tagLst>
</file>

<file path=ppt/tags/tag4384.xml><?xml version="1.0" encoding="utf-8"?>
<p:tagLst xmlns:p="http://schemas.openxmlformats.org/presentationml/2006/main">
  <p:tag name="MH_OLD_SHAPE_ID" val="132"/>
  <p:tag name="REFSHAPE" val="105553145214392"/>
</p:tagLst>
</file>

<file path=ppt/tags/tag4385.xml><?xml version="1.0" encoding="utf-8"?>
<p:tagLst xmlns:p="http://schemas.openxmlformats.org/presentationml/2006/main">
  <p:tag name="MH_OLD_SHAPE_ID" val="133"/>
  <p:tag name="REFSHAPE" val="105553145214840"/>
</p:tagLst>
</file>

<file path=ppt/tags/tag4386.xml><?xml version="1.0" encoding="utf-8"?>
<p:tagLst xmlns:p="http://schemas.openxmlformats.org/presentationml/2006/main">
  <p:tag name="MH_OLD_SHAPE_ID" val="134"/>
  <p:tag name="REFSHAPE" val="105553145215288"/>
</p:tagLst>
</file>

<file path=ppt/tags/tag4387.xml><?xml version="1.0" encoding="utf-8"?>
<p:tagLst xmlns:p="http://schemas.openxmlformats.org/presentationml/2006/main">
  <p:tag name="MH_OLD_SHAPE_ID" val="135"/>
  <p:tag name="REFSHAPE" val="105553145215736"/>
</p:tagLst>
</file>

<file path=ppt/tags/tag4388.xml><?xml version="1.0" encoding="utf-8"?>
<p:tagLst xmlns:p="http://schemas.openxmlformats.org/presentationml/2006/main">
  <p:tag name="MH_OLD_SHAPE_ID" val="136"/>
  <p:tag name="REFSHAPE" val="105553145216184"/>
</p:tagLst>
</file>

<file path=ppt/tags/tag4389.xml><?xml version="1.0" encoding="utf-8"?>
<p:tagLst xmlns:p="http://schemas.openxmlformats.org/presentationml/2006/main">
  <p:tag name="MH_OLD_SHAPE_ID" val="137"/>
  <p:tag name="REFSHAPE" val="105553145216632"/>
</p:tagLst>
</file>

<file path=ppt/tags/tag439.xml><?xml version="1.0" encoding="utf-8"?>
<p:tagLst xmlns:p="http://schemas.openxmlformats.org/presentationml/2006/main">
  <p:tag name="MH_OLD_SHAPE_ID" val="109"/>
  <p:tag name="REFSHAPE" val="105553145355800"/>
</p:tagLst>
</file>

<file path=ppt/tags/tag4390.xml><?xml version="1.0" encoding="utf-8"?>
<p:tagLst xmlns:p="http://schemas.openxmlformats.org/presentationml/2006/main">
  <p:tag name="MH_OLD_SHAPE_ID" val="138"/>
  <p:tag name="REFSHAPE" val="105553145217112"/>
</p:tagLst>
</file>

<file path=ppt/tags/tag4391.xml><?xml version="1.0" encoding="utf-8"?>
<p:tagLst xmlns:p="http://schemas.openxmlformats.org/presentationml/2006/main">
  <p:tag name="MH_OLD_SHAPE_ID" val="139"/>
  <p:tag name="REFSHAPE" val="105553145217560"/>
</p:tagLst>
</file>

<file path=ppt/tags/tag4392.xml><?xml version="1.0" encoding="utf-8"?>
<p:tagLst xmlns:p="http://schemas.openxmlformats.org/presentationml/2006/main">
  <p:tag name="MH_OLD_SHAPE_ID" val="140"/>
  <p:tag name="REFSHAPE" val="105553145218008"/>
</p:tagLst>
</file>

<file path=ppt/tags/tag4393.xml><?xml version="1.0" encoding="utf-8"?>
<p:tagLst xmlns:p="http://schemas.openxmlformats.org/presentationml/2006/main">
  <p:tag name="MH_OLD_SHAPE_ID" val="141"/>
  <p:tag name="REFSHAPE" val="105553145218456"/>
</p:tagLst>
</file>

<file path=ppt/tags/tag4394.xml><?xml version="1.0" encoding="utf-8"?>
<p:tagLst xmlns:p="http://schemas.openxmlformats.org/presentationml/2006/main">
  <p:tag name="MH_OLD_SHAPE_ID" val="142"/>
  <p:tag name="REFSHAPE" val="105553145218904"/>
</p:tagLst>
</file>

<file path=ppt/tags/tag4395.xml><?xml version="1.0" encoding="utf-8"?>
<p:tagLst xmlns:p="http://schemas.openxmlformats.org/presentationml/2006/main">
  <p:tag name="MH_OLD_SHAPE_ID" val="143"/>
  <p:tag name="REFSHAPE" val="105553145219352"/>
</p:tagLst>
</file>

<file path=ppt/tags/tag4396.xml><?xml version="1.0" encoding="utf-8"?>
<p:tagLst xmlns:p="http://schemas.openxmlformats.org/presentationml/2006/main">
  <p:tag name="MH_OLD_SHAPE_ID" val="144"/>
  <p:tag name="REFSHAPE" val="105553145219800"/>
</p:tagLst>
</file>

<file path=ppt/tags/tag4397.xml><?xml version="1.0" encoding="utf-8"?>
<p:tagLst xmlns:p="http://schemas.openxmlformats.org/presentationml/2006/main">
  <p:tag name="MH_OLD_SHAPE_ID" val="145"/>
  <p:tag name="REFSHAPE" val="105553145220248"/>
</p:tagLst>
</file>

<file path=ppt/tags/tag4398.xml><?xml version="1.0" encoding="utf-8"?>
<p:tagLst xmlns:p="http://schemas.openxmlformats.org/presentationml/2006/main">
  <p:tag name="MH_OLD_SHAPE_ID" val="146"/>
  <p:tag name="REFSHAPE" val="105553145220696"/>
</p:tagLst>
</file>

<file path=ppt/tags/tag4399.xml><?xml version="1.0" encoding="utf-8"?>
<p:tagLst xmlns:p="http://schemas.openxmlformats.org/presentationml/2006/main">
  <p:tag name="MH_OLD_SHAPE_ID" val="147"/>
  <p:tag name="REFSHAPE" val="105553145221144"/>
</p:tagLst>
</file>

<file path=ppt/tags/tag44.xml><?xml version="1.0" encoding="utf-8"?>
<p:tagLst xmlns:p="http://schemas.openxmlformats.org/presentationml/2006/main">
  <p:tag name="MH_OLD_SHAPE_ID" val="57"/>
  <p:tag name="REFSHAPE" val="105553145439288"/>
</p:tagLst>
</file>

<file path=ppt/tags/tag440.xml><?xml version="1.0" encoding="utf-8"?>
<p:tagLst xmlns:p="http://schemas.openxmlformats.org/presentationml/2006/main">
  <p:tag name="MH_OLD_SHAPE_ID" val="110"/>
  <p:tag name="REFSHAPE" val="105553145356248"/>
</p:tagLst>
</file>

<file path=ppt/tags/tag4400.xml><?xml version="1.0" encoding="utf-8"?>
<p:tagLst xmlns:p="http://schemas.openxmlformats.org/presentationml/2006/main">
  <p:tag name="MH_OLD_SHAPE_ID" val="176"/>
  <p:tag name="REFSHAPE" val="105553145221592"/>
</p:tagLst>
</file>

<file path=ppt/tags/tag4401.xml><?xml version="1.0" encoding="utf-8"?>
<p:tagLst xmlns:p="http://schemas.openxmlformats.org/presentationml/2006/main">
  <p:tag name="MH_OLD_SHAPE_ID" val="178"/>
  <p:tag name="REFSHAPE" val="105553145221816"/>
</p:tagLst>
</file>

<file path=ppt/tags/tag4402.xml><?xml version="1.0" encoding="utf-8"?>
<p:tagLst xmlns:p="http://schemas.openxmlformats.org/presentationml/2006/main">
  <p:tag name="MH_OLD_SHAPE_ID" val="179"/>
  <p:tag name="REFSHAPE" val="105553145222040"/>
</p:tagLst>
</file>

<file path=ppt/tags/tag4403.xml><?xml version="1.0" encoding="utf-8"?>
<p:tagLst xmlns:p="http://schemas.openxmlformats.org/presentationml/2006/main">
  <p:tag name="MH_OLD_SHAPE_ID" val="61"/>
  <p:tag name="REFSHAPE" val="105553145222264"/>
</p:tagLst>
</file>

<file path=ppt/tags/tag4404.xml><?xml version="1.0" encoding="utf-8"?>
<p:tagLst xmlns:p="http://schemas.openxmlformats.org/presentationml/2006/main">
  <p:tag name="MH_OLD_SHAPE_ID" val="63"/>
  <p:tag name="REFSHAPE" val="105553145222488"/>
</p:tagLst>
</file>

<file path=ppt/tags/tag4405.xml><?xml version="1.0" encoding="utf-8"?>
<p:tagLst xmlns:p="http://schemas.openxmlformats.org/presentationml/2006/main">
  <p:tag name="MH_OLD_SHAPE_ID" val="2"/>
  <p:tag name="REFSHAPE" val="105553145222712"/>
</p:tagLst>
</file>

<file path=ppt/tags/tag4406.xml><?xml version="1.0" encoding="utf-8"?>
<p:tagLst xmlns:p="http://schemas.openxmlformats.org/presentationml/2006/main">
  <p:tag name="MH_OLD_SHAPE_ID" val="160"/>
  <p:tag name="REFSHAPE" val="105553145245144"/>
</p:tagLst>
</file>

<file path=ppt/tags/tag4407.xml><?xml version="1.0" encoding="utf-8"?>
<p:tagLst xmlns:p="http://schemas.openxmlformats.org/presentationml/2006/main">
  <p:tag name="MH_OLD_SHAPE_ID" val="161"/>
  <p:tag name="REFSHAPE" val="105553145245592"/>
</p:tagLst>
</file>

<file path=ppt/tags/tag4408.xml><?xml version="1.0" encoding="utf-8"?>
<p:tagLst xmlns:p="http://schemas.openxmlformats.org/presentationml/2006/main">
  <p:tag name="MH_OLD_SHAPE_ID" val="162"/>
  <p:tag name="REFSHAPE" val="105553145246040"/>
</p:tagLst>
</file>

<file path=ppt/tags/tag4409.xml><?xml version="1.0" encoding="utf-8"?>
<p:tagLst xmlns:p="http://schemas.openxmlformats.org/presentationml/2006/main">
  <p:tag name="MH_OLD_SHAPE_ID" val="163"/>
  <p:tag name="REFSHAPE" val="105553145246488"/>
</p:tagLst>
</file>

<file path=ppt/tags/tag441.xml><?xml version="1.0" encoding="utf-8"?>
<p:tagLst xmlns:p="http://schemas.openxmlformats.org/presentationml/2006/main">
  <p:tag name="MH_OLD_SHAPE_ID" val="111"/>
  <p:tag name="REFSHAPE" val="105553145356696"/>
</p:tagLst>
</file>

<file path=ppt/tags/tag4410.xml><?xml version="1.0" encoding="utf-8"?>
<p:tagLst xmlns:p="http://schemas.openxmlformats.org/presentationml/2006/main">
  <p:tag name="MH_OLD_SHAPE_ID" val="164"/>
  <p:tag name="REFSHAPE" val="105553145246936"/>
</p:tagLst>
</file>

<file path=ppt/tags/tag4411.xml><?xml version="1.0" encoding="utf-8"?>
<p:tagLst xmlns:p="http://schemas.openxmlformats.org/presentationml/2006/main">
  <p:tag name="MH_OLD_SHAPE_ID" val="165"/>
  <p:tag name="REFSHAPE" val="105553145247384"/>
</p:tagLst>
</file>

<file path=ppt/tags/tag4412.xml><?xml version="1.0" encoding="utf-8"?>
<p:tagLst xmlns:p="http://schemas.openxmlformats.org/presentationml/2006/main">
  <p:tag name="MH_OLD_SHAPE_ID" val="166"/>
  <p:tag name="REFSHAPE" val="105553145247832"/>
</p:tagLst>
</file>

<file path=ppt/tags/tag4413.xml><?xml version="1.0" encoding="utf-8"?>
<p:tagLst xmlns:p="http://schemas.openxmlformats.org/presentationml/2006/main">
  <p:tag name="MH_OLD_SHAPE_ID" val="167"/>
  <p:tag name="REFSHAPE" val="105553145248280"/>
</p:tagLst>
</file>

<file path=ppt/tags/tag4414.xml><?xml version="1.0" encoding="utf-8"?>
<p:tagLst xmlns:p="http://schemas.openxmlformats.org/presentationml/2006/main">
  <p:tag name="MH_OLD_SHAPE_ID" val="168"/>
  <p:tag name="REFSHAPE" val="105553145248728"/>
</p:tagLst>
</file>

<file path=ppt/tags/tag4415.xml><?xml version="1.0" encoding="utf-8"?>
<p:tagLst xmlns:p="http://schemas.openxmlformats.org/presentationml/2006/main">
  <p:tag name="MH_OLD_SHAPE_ID" val="169"/>
  <p:tag name="REFSHAPE" val="105553145249176"/>
</p:tagLst>
</file>

<file path=ppt/tags/tag4416.xml><?xml version="1.0" encoding="utf-8"?>
<p:tagLst xmlns:p="http://schemas.openxmlformats.org/presentationml/2006/main">
  <p:tag name="MH_OLD_SHAPE_ID" val="170"/>
  <p:tag name="REFSHAPE" val="105553145249624"/>
</p:tagLst>
</file>

<file path=ppt/tags/tag4417.xml><?xml version="1.0" encoding="utf-8"?>
<p:tagLst xmlns:p="http://schemas.openxmlformats.org/presentationml/2006/main">
  <p:tag name="MH_OLD_SHAPE_ID" val="171"/>
  <p:tag name="REFSHAPE" val="105553145102424"/>
</p:tagLst>
</file>

<file path=ppt/tags/tag4418.xml><?xml version="1.0" encoding="utf-8"?>
<p:tagLst xmlns:p="http://schemas.openxmlformats.org/presentationml/2006/main">
  <p:tag name="MH_OLD_SHAPE_ID" val="172"/>
  <p:tag name="REFSHAPE" val="105553145102872"/>
</p:tagLst>
</file>

<file path=ppt/tags/tag4419.xml><?xml version="1.0" encoding="utf-8"?>
<p:tagLst xmlns:p="http://schemas.openxmlformats.org/presentationml/2006/main">
  <p:tag name="MH_OLD_SHAPE_ID" val="173"/>
  <p:tag name="REFSHAPE" val="105553145103320"/>
</p:tagLst>
</file>

<file path=ppt/tags/tag442.xml><?xml version="1.0" encoding="utf-8"?>
<p:tagLst xmlns:p="http://schemas.openxmlformats.org/presentationml/2006/main">
  <p:tag name="MH_OLD_SHAPE_ID" val="112"/>
  <p:tag name="REFSHAPE" val="105553145357144"/>
</p:tagLst>
</file>

<file path=ppt/tags/tag4420.xml><?xml version="1.0" encoding="utf-8"?>
<p:tagLst xmlns:p="http://schemas.openxmlformats.org/presentationml/2006/main">
  <p:tag name="MH_OLD_SHAPE_ID" val="174"/>
  <p:tag name="REFSHAPE" val="105553145103768"/>
</p:tagLst>
</file>

<file path=ppt/tags/tag4421.xml><?xml version="1.0" encoding="utf-8"?>
<p:tagLst xmlns:p="http://schemas.openxmlformats.org/presentationml/2006/main">
  <p:tag name="MH_OLD_SHAPE_ID" val="175"/>
  <p:tag name="REFSHAPE" val="105553145104216"/>
</p:tagLst>
</file>

<file path=ppt/tags/tag4422.xml><?xml version="1.0" encoding="utf-8"?>
<p:tagLst xmlns:p="http://schemas.openxmlformats.org/presentationml/2006/main">
  <p:tag name="MH_OLD_SHAPE_ID" val="148"/>
  <p:tag name="REFSHAPE" val="105553145104664"/>
</p:tagLst>
</file>

<file path=ppt/tags/tag4423.xml><?xml version="1.0" encoding="utf-8"?>
<p:tagLst xmlns:p="http://schemas.openxmlformats.org/presentationml/2006/main">
  <p:tag name="MH_OLD_SHAPE_ID" val="149"/>
  <p:tag name="REFSHAPE" val="105553145105112"/>
</p:tagLst>
</file>

<file path=ppt/tags/tag4424.xml><?xml version="1.0" encoding="utf-8"?>
<p:tagLst xmlns:p="http://schemas.openxmlformats.org/presentationml/2006/main">
  <p:tag name="MH_OLD_SHAPE_ID" val="150"/>
  <p:tag name="REFSHAPE" val="105553145105560"/>
</p:tagLst>
</file>

<file path=ppt/tags/tag4425.xml><?xml version="1.0" encoding="utf-8"?>
<p:tagLst xmlns:p="http://schemas.openxmlformats.org/presentationml/2006/main">
  <p:tag name="MH_OLD_SHAPE_ID" val="151"/>
  <p:tag name="REFSHAPE" val="105553145106008"/>
</p:tagLst>
</file>

<file path=ppt/tags/tag4426.xml><?xml version="1.0" encoding="utf-8"?>
<p:tagLst xmlns:p="http://schemas.openxmlformats.org/presentationml/2006/main">
  <p:tag name="MH_OLD_SHAPE_ID" val="152"/>
  <p:tag name="REFSHAPE" val="105553145106456"/>
</p:tagLst>
</file>

<file path=ppt/tags/tag4427.xml><?xml version="1.0" encoding="utf-8"?>
<p:tagLst xmlns:p="http://schemas.openxmlformats.org/presentationml/2006/main">
  <p:tag name="MH_OLD_SHAPE_ID" val="153"/>
  <p:tag name="REFSHAPE" val="105553145106904"/>
</p:tagLst>
</file>

<file path=ppt/tags/tag4428.xml><?xml version="1.0" encoding="utf-8"?>
<p:tagLst xmlns:p="http://schemas.openxmlformats.org/presentationml/2006/main">
  <p:tag name="MH_OLD_SHAPE_ID" val="154"/>
  <p:tag name="REFSHAPE" val="105553145107352"/>
</p:tagLst>
</file>

<file path=ppt/tags/tag4429.xml><?xml version="1.0" encoding="utf-8"?>
<p:tagLst xmlns:p="http://schemas.openxmlformats.org/presentationml/2006/main">
  <p:tag name="MH_OLD_SHAPE_ID" val="155"/>
  <p:tag name="REFSHAPE" val="105553145107800"/>
</p:tagLst>
</file>

<file path=ppt/tags/tag443.xml><?xml version="1.0" encoding="utf-8"?>
<p:tagLst xmlns:p="http://schemas.openxmlformats.org/presentationml/2006/main">
  <p:tag name="MH_OLD_SHAPE_ID" val="113"/>
  <p:tag name="REFSHAPE" val="105553145357592"/>
</p:tagLst>
</file>

<file path=ppt/tags/tag4430.xml><?xml version="1.0" encoding="utf-8"?>
<p:tagLst xmlns:p="http://schemas.openxmlformats.org/presentationml/2006/main">
  <p:tag name="MH_OLD_SHAPE_ID" val="156"/>
  <p:tag name="REFSHAPE" val="105553145108248"/>
</p:tagLst>
</file>

<file path=ppt/tags/tag4431.xml><?xml version="1.0" encoding="utf-8"?>
<p:tagLst xmlns:p="http://schemas.openxmlformats.org/presentationml/2006/main">
  <p:tag name="MH_OLD_SHAPE_ID" val="157"/>
  <p:tag name="REFSHAPE" val="105553145108696"/>
</p:tagLst>
</file>

<file path=ppt/tags/tag4432.xml><?xml version="1.0" encoding="utf-8"?>
<p:tagLst xmlns:p="http://schemas.openxmlformats.org/presentationml/2006/main">
  <p:tag name="MH_OLD_SHAPE_ID" val="158"/>
  <p:tag name="REFSHAPE" val="105553145109144"/>
</p:tagLst>
</file>

<file path=ppt/tags/tag4433.xml><?xml version="1.0" encoding="utf-8"?>
<p:tagLst xmlns:p="http://schemas.openxmlformats.org/presentationml/2006/main">
  <p:tag name="MH_OLD_SHAPE_ID" val="159"/>
  <p:tag name="REFSHAPE" val="105553145109592"/>
</p:tagLst>
</file>

<file path=ppt/tags/tag4434.xml><?xml version="1.0" encoding="utf-8"?>
<p:tagLst xmlns:p="http://schemas.openxmlformats.org/presentationml/2006/main">
  <p:tag name="MH_OLD_SHAPE_ID" val="125"/>
  <p:tag name="REFSHAPE" val="105553145110040"/>
</p:tagLst>
</file>

<file path=ppt/tags/tag4435.xml><?xml version="1.0" encoding="utf-8"?>
<p:tagLst xmlns:p="http://schemas.openxmlformats.org/presentationml/2006/main">
  <p:tag name="MH_OLD_SHAPE_ID" val="126"/>
  <p:tag name="REFSHAPE" val="105553145110488"/>
</p:tagLst>
</file>

<file path=ppt/tags/tag4436.xml><?xml version="1.0" encoding="utf-8"?>
<p:tagLst xmlns:p="http://schemas.openxmlformats.org/presentationml/2006/main">
  <p:tag name="MH_OLD_SHAPE_ID" val="127"/>
  <p:tag name="REFSHAPE" val="105553145110936"/>
</p:tagLst>
</file>

<file path=ppt/tags/tag4437.xml><?xml version="1.0" encoding="utf-8"?>
<p:tagLst xmlns:p="http://schemas.openxmlformats.org/presentationml/2006/main">
  <p:tag name="MH_OLD_SHAPE_ID" val="128"/>
  <p:tag name="REFSHAPE" val="105553145111384"/>
</p:tagLst>
</file>

<file path=ppt/tags/tag4438.xml><?xml version="1.0" encoding="utf-8"?>
<p:tagLst xmlns:p="http://schemas.openxmlformats.org/presentationml/2006/main">
  <p:tag name="MH_OLD_SHAPE_ID" val="129"/>
  <p:tag name="REFSHAPE" val="105553145111832"/>
</p:tagLst>
</file>

<file path=ppt/tags/tag4439.xml><?xml version="1.0" encoding="utf-8"?>
<p:tagLst xmlns:p="http://schemas.openxmlformats.org/presentationml/2006/main">
  <p:tag name="MH_OLD_SHAPE_ID" val="130"/>
  <p:tag name="REFSHAPE" val="105553145112280"/>
</p:tagLst>
</file>

<file path=ppt/tags/tag444.xml><?xml version="1.0" encoding="utf-8"?>
<p:tagLst xmlns:p="http://schemas.openxmlformats.org/presentationml/2006/main">
  <p:tag name="MH_OLD_SHAPE_ID" val="114"/>
  <p:tag name="REFSHAPE" val="105553145358040"/>
</p:tagLst>
</file>

<file path=ppt/tags/tag4440.xml><?xml version="1.0" encoding="utf-8"?>
<p:tagLst xmlns:p="http://schemas.openxmlformats.org/presentationml/2006/main">
  <p:tag name="MH_OLD_SHAPE_ID" val="131"/>
  <p:tag name="REFSHAPE" val="105553145112728"/>
</p:tagLst>
</file>

<file path=ppt/tags/tag4441.xml><?xml version="1.0" encoding="utf-8"?>
<p:tagLst xmlns:p="http://schemas.openxmlformats.org/presentationml/2006/main">
  <p:tag name="MH_OLD_SHAPE_ID" val="132"/>
  <p:tag name="REFSHAPE" val="105553145113176"/>
</p:tagLst>
</file>

<file path=ppt/tags/tag4442.xml><?xml version="1.0" encoding="utf-8"?>
<p:tagLst xmlns:p="http://schemas.openxmlformats.org/presentationml/2006/main">
  <p:tag name="MH_OLD_SHAPE_ID" val="133"/>
  <p:tag name="REFSHAPE" val="105553145113624"/>
</p:tagLst>
</file>

<file path=ppt/tags/tag4443.xml><?xml version="1.0" encoding="utf-8"?>
<p:tagLst xmlns:p="http://schemas.openxmlformats.org/presentationml/2006/main">
  <p:tag name="MH_OLD_SHAPE_ID" val="134"/>
  <p:tag name="REFSHAPE" val="105553145114072"/>
</p:tagLst>
</file>

<file path=ppt/tags/tag4444.xml><?xml version="1.0" encoding="utf-8"?>
<p:tagLst xmlns:p="http://schemas.openxmlformats.org/presentationml/2006/main">
  <p:tag name="MH_OLD_SHAPE_ID" val="135"/>
  <p:tag name="REFSHAPE" val="105553145114520"/>
</p:tagLst>
</file>

<file path=ppt/tags/tag4445.xml><?xml version="1.0" encoding="utf-8"?>
<p:tagLst xmlns:p="http://schemas.openxmlformats.org/presentationml/2006/main">
  <p:tag name="MH_OLD_SHAPE_ID" val="136"/>
  <p:tag name="REFSHAPE" val="105553145114968"/>
</p:tagLst>
</file>

<file path=ppt/tags/tag4446.xml><?xml version="1.0" encoding="utf-8"?>
<p:tagLst xmlns:p="http://schemas.openxmlformats.org/presentationml/2006/main">
  <p:tag name="MH_OLD_SHAPE_ID" val="137"/>
  <p:tag name="REFSHAPE" val="105553145115416"/>
</p:tagLst>
</file>

<file path=ppt/tags/tag4447.xml><?xml version="1.0" encoding="utf-8"?>
<p:tagLst xmlns:p="http://schemas.openxmlformats.org/presentationml/2006/main">
  <p:tag name="MH_OLD_SHAPE_ID" val="138"/>
  <p:tag name="REFSHAPE" val="105553145115864"/>
</p:tagLst>
</file>

<file path=ppt/tags/tag4448.xml><?xml version="1.0" encoding="utf-8"?>
<p:tagLst xmlns:p="http://schemas.openxmlformats.org/presentationml/2006/main">
  <p:tag name="MH_OLD_SHAPE_ID" val="139"/>
  <p:tag name="REFSHAPE" val="105553145116312"/>
</p:tagLst>
</file>

<file path=ppt/tags/tag4449.xml><?xml version="1.0" encoding="utf-8"?>
<p:tagLst xmlns:p="http://schemas.openxmlformats.org/presentationml/2006/main">
  <p:tag name="MH_OLD_SHAPE_ID" val="140"/>
  <p:tag name="REFSHAPE" val="105553145116760"/>
</p:tagLst>
</file>

<file path=ppt/tags/tag445.xml><?xml version="1.0" encoding="utf-8"?>
<p:tagLst xmlns:p="http://schemas.openxmlformats.org/presentationml/2006/main">
  <p:tag name="MH_OLD_SHAPE_ID" val="115"/>
  <p:tag name="REFSHAPE" val="105553145358488"/>
</p:tagLst>
</file>

<file path=ppt/tags/tag4450.xml><?xml version="1.0" encoding="utf-8"?>
<p:tagLst xmlns:p="http://schemas.openxmlformats.org/presentationml/2006/main">
  <p:tag name="MH_OLD_SHAPE_ID" val="141"/>
  <p:tag name="REFSHAPE" val="105553145117208"/>
</p:tagLst>
</file>

<file path=ppt/tags/tag4451.xml><?xml version="1.0" encoding="utf-8"?>
<p:tagLst xmlns:p="http://schemas.openxmlformats.org/presentationml/2006/main">
  <p:tag name="MH_OLD_SHAPE_ID" val="142"/>
  <p:tag name="REFSHAPE" val="105553145117656"/>
</p:tagLst>
</file>

<file path=ppt/tags/tag4452.xml><?xml version="1.0" encoding="utf-8"?>
<p:tagLst xmlns:p="http://schemas.openxmlformats.org/presentationml/2006/main">
  <p:tag name="MH_OLD_SHAPE_ID" val="143"/>
  <p:tag name="REFSHAPE" val="105553145118104"/>
</p:tagLst>
</file>

<file path=ppt/tags/tag4453.xml><?xml version="1.0" encoding="utf-8"?>
<p:tagLst xmlns:p="http://schemas.openxmlformats.org/presentationml/2006/main">
  <p:tag name="MH_OLD_SHAPE_ID" val="144"/>
  <p:tag name="REFSHAPE" val="105553145118552"/>
</p:tagLst>
</file>

<file path=ppt/tags/tag4454.xml><?xml version="1.0" encoding="utf-8"?>
<p:tagLst xmlns:p="http://schemas.openxmlformats.org/presentationml/2006/main">
  <p:tag name="MH_OLD_SHAPE_ID" val="145"/>
  <p:tag name="REFSHAPE" val="105553145119032"/>
</p:tagLst>
</file>

<file path=ppt/tags/tag4455.xml><?xml version="1.0" encoding="utf-8"?>
<p:tagLst xmlns:p="http://schemas.openxmlformats.org/presentationml/2006/main">
  <p:tag name="MH_OLD_SHAPE_ID" val="146"/>
  <p:tag name="REFSHAPE" val="105553145119480"/>
</p:tagLst>
</file>

<file path=ppt/tags/tag4456.xml><?xml version="1.0" encoding="utf-8"?>
<p:tagLst xmlns:p="http://schemas.openxmlformats.org/presentationml/2006/main">
  <p:tag name="MH_OLD_SHAPE_ID" val="147"/>
  <p:tag name="REFSHAPE" val="105553145119928"/>
</p:tagLst>
</file>

<file path=ppt/tags/tag4457.xml><?xml version="1.0" encoding="utf-8"?>
<p:tagLst xmlns:p="http://schemas.openxmlformats.org/presentationml/2006/main">
  <p:tag name="MH_OLD_SHAPE_ID" val="176"/>
  <p:tag name="REFSHAPE" val="105553145120376"/>
</p:tagLst>
</file>

<file path=ppt/tags/tag4458.xml><?xml version="1.0" encoding="utf-8"?>
<p:tagLst xmlns:p="http://schemas.openxmlformats.org/presentationml/2006/main">
  <p:tag name="MH_OLD_SHAPE_ID" val="178"/>
  <p:tag name="REFSHAPE" val="105553145120600"/>
</p:tagLst>
</file>

<file path=ppt/tags/tag4459.xml><?xml version="1.0" encoding="utf-8"?>
<p:tagLst xmlns:p="http://schemas.openxmlformats.org/presentationml/2006/main">
  <p:tag name="MH_OLD_SHAPE_ID" val="179"/>
  <p:tag name="REFSHAPE" val="105553145120824"/>
</p:tagLst>
</file>

<file path=ppt/tags/tag446.xml><?xml version="1.0" encoding="utf-8"?>
<p:tagLst xmlns:p="http://schemas.openxmlformats.org/presentationml/2006/main">
  <p:tag name="MH_OLD_SHAPE_ID" val="116"/>
  <p:tag name="REFSHAPE" val="105553145358936"/>
</p:tagLst>
</file>

<file path=ppt/tags/tag4460.xml><?xml version="1.0" encoding="utf-8"?>
<p:tagLst xmlns:p="http://schemas.openxmlformats.org/presentationml/2006/main">
  <p:tag name="MH_OLD_SHAPE_ID" val="61"/>
  <p:tag name="REFSHAPE" val="105553145121048"/>
</p:tagLst>
</file>

<file path=ppt/tags/tag4461.xml><?xml version="1.0" encoding="utf-8"?>
<p:tagLst xmlns:p="http://schemas.openxmlformats.org/presentationml/2006/main">
  <p:tag name="MH_OLD_SHAPE_ID" val="63"/>
  <p:tag name="REFSHAPE" val="105553145121272"/>
</p:tagLst>
</file>

<file path=ppt/tags/tag4462.xml><?xml version="1.0" encoding="utf-8"?>
<p:tagLst xmlns:p="http://schemas.openxmlformats.org/presentationml/2006/main">
  <p:tag name="MH_OLD_SHAPE_ID" val="2"/>
  <p:tag name="REFSHAPE" val="105553145121496"/>
</p:tagLst>
</file>

<file path=ppt/tags/tag4463.xml><?xml version="1.0" encoding="utf-8"?>
<p:tagLst xmlns:p="http://schemas.openxmlformats.org/presentationml/2006/main">
  <p:tag name="MH_OLD_SHAPE_ID" val="3"/>
  <p:tag name="REFSHAPE" val="105553145121720"/>
</p:tagLst>
</file>

<file path=ppt/tags/tag4464.xml><?xml version="1.0" encoding="utf-8"?>
<p:tagLst xmlns:p="http://schemas.openxmlformats.org/presentationml/2006/main">
  <p:tag name="MH_OLD_SHAPE_ID" val="4"/>
  <p:tag name="REFSHAPE" val="105553145121944"/>
</p:tagLst>
</file>

<file path=ppt/tags/tag4465.xml><?xml version="1.0" encoding="utf-8"?>
<p:tagLst xmlns:p="http://schemas.openxmlformats.org/presentationml/2006/main">
  <p:tag name="MH_OLD_SHAPE_ID" val="5"/>
  <p:tag name="REFSHAPE" val="105553145122168"/>
</p:tagLst>
</file>

<file path=ppt/tags/tag4466.xml><?xml version="1.0" encoding="utf-8"?>
<p:tagLst xmlns:p="http://schemas.openxmlformats.org/presentationml/2006/main">
  <p:tag name="MH_OLD_SHAPE_ID" val="160"/>
  <p:tag name="REFSHAPE" val="105553145169528"/>
</p:tagLst>
</file>

<file path=ppt/tags/tag4467.xml><?xml version="1.0" encoding="utf-8"?>
<p:tagLst xmlns:p="http://schemas.openxmlformats.org/presentationml/2006/main">
  <p:tag name="MH_OLD_SHAPE_ID" val="161"/>
  <p:tag name="REFSHAPE" val="105553145169976"/>
</p:tagLst>
</file>

<file path=ppt/tags/tag4468.xml><?xml version="1.0" encoding="utf-8"?>
<p:tagLst xmlns:p="http://schemas.openxmlformats.org/presentationml/2006/main">
  <p:tag name="MH_OLD_SHAPE_ID" val="162"/>
  <p:tag name="REFSHAPE" val="105553145170424"/>
</p:tagLst>
</file>

<file path=ppt/tags/tag4469.xml><?xml version="1.0" encoding="utf-8"?>
<p:tagLst xmlns:p="http://schemas.openxmlformats.org/presentationml/2006/main">
  <p:tag name="MH_OLD_SHAPE_ID" val="163"/>
  <p:tag name="REFSHAPE" val="105553145170872"/>
</p:tagLst>
</file>

<file path=ppt/tags/tag447.xml><?xml version="1.0" encoding="utf-8"?>
<p:tagLst xmlns:p="http://schemas.openxmlformats.org/presentationml/2006/main">
  <p:tag name="MH_OLD_SHAPE_ID" val="117"/>
  <p:tag name="REFSHAPE" val="105553145359384"/>
</p:tagLst>
</file>

<file path=ppt/tags/tag4470.xml><?xml version="1.0" encoding="utf-8"?>
<p:tagLst xmlns:p="http://schemas.openxmlformats.org/presentationml/2006/main">
  <p:tag name="MH_OLD_SHAPE_ID" val="164"/>
  <p:tag name="REFSHAPE" val="105553145171320"/>
</p:tagLst>
</file>

<file path=ppt/tags/tag4471.xml><?xml version="1.0" encoding="utf-8"?>
<p:tagLst xmlns:p="http://schemas.openxmlformats.org/presentationml/2006/main">
  <p:tag name="MH_OLD_SHAPE_ID" val="165"/>
  <p:tag name="REFSHAPE" val="105553145171768"/>
</p:tagLst>
</file>

<file path=ppt/tags/tag4472.xml><?xml version="1.0" encoding="utf-8"?>
<p:tagLst xmlns:p="http://schemas.openxmlformats.org/presentationml/2006/main">
  <p:tag name="MH_OLD_SHAPE_ID" val="166"/>
  <p:tag name="REFSHAPE" val="105553145172216"/>
</p:tagLst>
</file>

<file path=ppt/tags/tag4473.xml><?xml version="1.0" encoding="utf-8"?>
<p:tagLst xmlns:p="http://schemas.openxmlformats.org/presentationml/2006/main">
  <p:tag name="MH_OLD_SHAPE_ID" val="167"/>
  <p:tag name="REFSHAPE" val="105553145172664"/>
</p:tagLst>
</file>

<file path=ppt/tags/tag4474.xml><?xml version="1.0" encoding="utf-8"?>
<p:tagLst xmlns:p="http://schemas.openxmlformats.org/presentationml/2006/main">
  <p:tag name="MH_OLD_SHAPE_ID" val="168"/>
  <p:tag name="REFSHAPE" val="105553145173112"/>
</p:tagLst>
</file>

<file path=ppt/tags/tag4475.xml><?xml version="1.0" encoding="utf-8"?>
<p:tagLst xmlns:p="http://schemas.openxmlformats.org/presentationml/2006/main">
  <p:tag name="MH_OLD_SHAPE_ID" val="169"/>
  <p:tag name="REFSHAPE" val="105553145173560"/>
</p:tagLst>
</file>

<file path=ppt/tags/tag4476.xml><?xml version="1.0" encoding="utf-8"?>
<p:tagLst xmlns:p="http://schemas.openxmlformats.org/presentationml/2006/main">
  <p:tag name="MH_OLD_SHAPE_ID" val="170"/>
  <p:tag name="REFSHAPE" val="105553145174008"/>
</p:tagLst>
</file>

<file path=ppt/tags/tag4477.xml><?xml version="1.0" encoding="utf-8"?>
<p:tagLst xmlns:p="http://schemas.openxmlformats.org/presentationml/2006/main">
  <p:tag name="MH_OLD_SHAPE_ID" val="171"/>
  <p:tag name="REFSHAPE" val="105553145174456"/>
</p:tagLst>
</file>

<file path=ppt/tags/tag4478.xml><?xml version="1.0" encoding="utf-8"?>
<p:tagLst xmlns:p="http://schemas.openxmlformats.org/presentationml/2006/main">
  <p:tag name="MH_OLD_SHAPE_ID" val="172"/>
  <p:tag name="REFSHAPE" val="105553145174904"/>
</p:tagLst>
</file>

<file path=ppt/tags/tag4479.xml><?xml version="1.0" encoding="utf-8"?>
<p:tagLst xmlns:p="http://schemas.openxmlformats.org/presentationml/2006/main">
  <p:tag name="MH_OLD_SHAPE_ID" val="173"/>
  <p:tag name="REFSHAPE" val="105553145175352"/>
</p:tagLst>
</file>

<file path=ppt/tags/tag448.xml><?xml version="1.0" encoding="utf-8"?>
<p:tagLst xmlns:p="http://schemas.openxmlformats.org/presentationml/2006/main">
  <p:tag name="MH_OLD_SHAPE_ID" val="118"/>
  <p:tag name="REFSHAPE" val="105553145359832"/>
</p:tagLst>
</file>

<file path=ppt/tags/tag4480.xml><?xml version="1.0" encoding="utf-8"?>
<p:tagLst xmlns:p="http://schemas.openxmlformats.org/presentationml/2006/main">
  <p:tag name="MH_OLD_SHAPE_ID" val="174"/>
  <p:tag name="REFSHAPE" val="105553145175800"/>
</p:tagLst>
</file>

<file path=ppt/tags/tag4481.xml><?xml version="1.0" encoding="utf-8"?>
<p:tagLst xmlns:p="http://schemas.openxmlformats.org/presentationml/2006/main">
  <p:tag name="MH_OLD_SHAPE_ID" val="175"/>
  <p:tag name="REFSHAPE" val="105553145176248"/>
</p:tagLst>
</file>

<file path=ppt/tags/tag4482.xml><?xml version="1.0" encoding="utf-8"?>
<p:tagLst xmlns:p="http://schemas.openxmlformats.org/presentationml/2006/main">
  <p:tag name="MH_OLD_SHAPE_ID" val="148"/>
  <p:tag name="REFSHAPE" val="105553145176696"/>
</p:tagLst>
</file>

<file path=ppt/tags/tag4483.xml><?xml version="1.0" encoding="utf-8"?>
<p:tagLst xmlns:p="http://schemas.openxmlformats.org/presentationml/2006/main">
  <p:tag name="MH_OLD_SHAPE_ID" val="149"/>
  <p:tag name="REFSHAPE" val="105553145177144"/>
</p:tagLst>
</file>

<file path=ppt/tags/tag4484.xml><?xml version="1.0" encoding="utf-8"?>
<p:tagLst xmlns:p="http://schemas.openxmlformats.org/presentationml/2006/main">
  <p:tag name="MH_OLD_SHAPE_ID" val="150"/>
  <p:tag name="REFSHAPE" val="105553145177592"/>
</p:tagLst>
</file>

<file path=ppt/tags/tag4485.xml><?xml version="1.0" encoding="utf-8"?>
<p:tagLst xmlns:p="http://schemas.openxmlformats.org/presentationml/2006/main">
  <p:tag name="MH_OLD_SHAPE_ID" val="151"/>
  <p:tag name="REFSHAPE" val="105553145178040"/>
</p:tagLst>
</file>

<file path=ppt/tags/tag4486.xml><?xml version="1.0" encoding="utf-8"?>
<p:tagLst xmlns:p="http://schemas.openxmlformats.org/presentationml/2006/main">
  <p:tag name="MH_OLD_SHAPE_ID" val="152"/>
  <p:tag name="REFSHAPE" val="105553145178488"/>
</p:tagLst>
</file>

<file path=ppt/tags/tag4487.xml><?xml version="1.0" encoding="utf-8"?>
<p:tagLst xmlns:p="http://schemas.openxmlformats.org/presentationml/2006/main">
  <p:tag name="MH_OLD_SHAPE_ID" val="153"/>
  <p:tag name="REFSHAPE" val="105553145178936"/>
</p:tagLst>
</file>

<file path=ppt/tags/tag4488.xml><?xml version="1.0" encoding="utf-8"?>
<p:tagLst xmlns:p="http://schemas.openxmlformats.org/presentationml/2006/main">
  <p:tag name="MH_OLD_SHAPE_ID" val="154"/>
  <p:tag name="REFSHAPE" val="105553145179384"/>
</p:tagLst>
</file>

<file path=ppt/tags/tag4489.xml><?xml version="1.0" encoding="utf-8"?>
<p:tagLst xmlns:p="http://schemas.openxmlformats.org/presentationml/2006/main">
  <p:tag name="MH_OLD_SHAPE_ID" val="155"/>
  <p:tag name="REFSHAPE" val="105553145179832"/>
</p:tagLst>
</file>

<file path=ppt/tags/tag449.xml><?xml version="1.0" encoding="utf-8"?>
<p:tagLst xmlns:p="http://schemas.openxmlformats.org/presentationml/2006/main">
  <p:tag name="MH_OLD_SHAPE_ID" val="119"/>
  <p:tag name="REFSHAPE" val="105553145360280"/>
</p:tagLst>
</file>

<file path=ppt/tags/tag4490.xml><?xml version="1.0" encoding="utf-8"?>
<p:tagLst xmlns:p="http://schemas.openxmlformats.org/presentationml/2006/main">
  <p:tag name="MH_OLD_SHAPE_ID" val="156"/>
  <p:tag name="REFSHAPE" val="105553145180280"/>
</p:tagLst>
</file>

<file path=ppt/tags/tag4491.xml><?xml version="1.0" encoding="utf-8"?>
<p:tagLst xmlns:p="http://schemas.openxmlformats.org/presentationml/2006/main">
  <p:tag name="MH_OLD_SHAPE_ID" val="157"/>
  <p:tag name="REFSHAPE" val="105553145180728"/>
</p:tagLst>
</file>

<file path=ppt/tags/tag4492.xml><?xml version="1.0" encoding="utf-8"?>
<p:tagLst xmlns:p="http://schemas.openxmlformats.org/presentationml/2006/main">
  <p:tag name="MH_OLD_SHAPE_ID" val="158"/>
  <p:tag name="REFSHAPE" val="105553145181176"/>
</p:tagLst>
</file>

<file path=ppt/tags/tag4493.xml><?xml version="1.0" encoding="utf-8"?>
<p:tagLst xmlns:p="http://schemas.openxmlformats.org/presentationml/2006/main">
  <p:tag name="MH_OLD_SHAPE_ID" val="159"/>
  <p:tag name="REFSHAPE" val="105553145181624"/>
</p:tagLst>
</file>

<file path=ppt/tags/tag4494.xml><?xml version="1.0" encoding="utf-8"?>
<p:tagLst xmlns:p="http://schemas.openxmlformats.org/presentationml/2006/main">
  <p:tag name="MH_OLD_SHAPE_ID" val="125"/>
  <p:tag name="REFSHAPE" val="105553145182072"/>
</p:tagLst>
</file>

<file path=ppt/tags/tag4495.xml><?xml version="1.0" encoding="utf-8"?>
<p:tagLst xmlns:p="http://schemas.openxmlformats.org/presentationml/2006/main">
  <p:tag name="MH_OLD_SHAPE_ID" val="126"/>
  <p:tag name="REFSHAPE" val="105553145182520"/>
</p:tagLst>
</file>

<file path=ppt/tags/tag4496.xml><?xml version="1.0" encoding="utf-8"?>
<p:tagLst xmlns:p="http://schemas.openxmlformats.org/presentationml/2006/main">
  <p:tag name="MH_OLD_SHAPE_ID" val="127"/>
  <p:tag name="REFSHAPE" val="105553145182968"/>
</p:tagLst>
</file>

<file path=ppt/tags/tag4497.xml><?xml version="1.0" encoding="utf-8"?>
<p:tagLst xmlns:p="http://schemas.openxmlformats.org/presentationml/2006/main">
  <p:tag name="MH_OLD_SHAPE_ID" val="128"/>
  <p:tag name="REFSHAPE" val="105553145183416"/>
</p:tagLst>
</file>

<file path=ppt/tags/tag4498.xml><?xml version="1.0" encoding="utf-8"?>
<p:tagLst xmlns:p="http://schemas.openxmlformats.org/presentationml/2006/main">
  <p:tag name="MH_OLD_SHAPE_ID" val="129"/>
  <p:tag name="REFSHAPE" val="105553145183864"/>
</p:tagLst>
</file>

<file path=ppt/tags/tag4499.xml><?xml version="1.0" encoding="utf-8"?>
<p:tagLst xmlns:p="http://schemas.openxmlformats.org/presentationml/2006/main">
  <p:tag name="MH_OLD_SHAPE_ID" val="130"/>
  <p:tag name="REFSHAPE" val="105553145135192"/>
</p:tagLst>
</file>

<file path=ppt/tags/tag45.xml><?xml version="1.0" encoding="utf-8"?>
<p:tagLst xmlns:p="http://schemas.openxmlformats.org/presentationml/2006/main">
  <p:tag name="MH_OLD_SHAPE_ID" val="58"/>
  <p:tag name="REFSHAPE" val="105553145436376"/>
</p:tagLst>
</file>

<file path=ppt/tags/tag450.xml><?xml version="1.0" encoding="utf-8"?>
<p:tagLst xmlns:p="http://schemas.openxmlformats.org/presentationml/2006/main">
  <p:tag name="MH_OLD_SHAPE_ID" val="120"/>
  <p:tag name="REFSHAPE" val="105553145360728"/>
</p:tagLst>
</file>

<file path=ppt/tags/tag4500.xml><?xml version="1.0" encoding="utf-8"?>
<p:tagLst xmlns:p="http://schemas.openxmlformats.org/presentationml/2006/main">
  <p:tag name="MH_OLD_SHAPE_ID" val="131"/>
  <p:tag name="REFSHAPE" val="105553145135640"/>
</p:tagLst>
</file>

<file path=ppt/tags/tag4501.xml><?xml version="1.0" encoding="utf-8"?>
<p:tagLst xmlns:p="http://schemas.openxmlformats.org/presentationml/2006/main">
  <p:tag name="MH_OLD_SHAPE_ID" val="132"/>
  <p:tag name="REFSHAPE" val="105553145136088"/>
</p:tagLst>
</file>

<file path=ppt/tags/tag4502.xml><?xml version="1.0" encoding="utf-8"?>
<p:tagLst xmlns:p="http://schemas.openxmlformats.org/presentationml/2006/main">
  <p:tag name="MH_OLD_SHAPE_ID" val="133"/>
  <p:tag name="REFSHAPE" val="105553145136536"/>
</p:tagLst>
</file>

<file path=ppt/tags/tag4503.xml><?xml version="1.0" encoding="utf-8"?>
<p:tagLst xmlns:p="http://schemas.openxmlformats.org/presentationml/2006/main">
  <p:tag name="MH_OLD_SHAPE_ID" val="134"/>
  <p:tag name="REFSHAPE" val="105553145136984"/>
</p:tagLst>
</file>

<file path=ppt/tags/tag4504.xml><?xml version="1.0" encoding="utf-8"?>
<p:tagLst xmlns:p="http://schemas.openxmlformats.org/presentationml/2006/main">
  <p:tag name="MH_OLD_SHAPE_ID" val="135"/>
  <p:tag name="REFSHAPE" val="105553145137432"/>
</p:tagLst>
</file>

<file path=ppt/tags/tag4505.xml><?xml version="1.0" encoding="utf-8"?>
<p:tagLst xmlns:p="http://schemas.openxmlformats.org/presentationml/2006/main">
  <p:tag name="MH_OLD_SHAPE_ID" val="136"/>
  <p:tag name="REFSHAPE" val="105553145137880"/>
</p:tagLst>
</file>

<file path=ppt/tags/tag4506.xml><?xml version="1.0" encoding="utf-8"?>
<p:tagLst xmlns:p="http://schemas.openxmlformats.org/presentationml/2006/main">
  <p:tag name="MH_OLD_SHAPE_ID" val="137"/>
  <p:tag name="REFSHAPE" val="105553145138328"/>
</p:tagLst>
</file>

<file path=ppt/tags/tag4507.xml><?xml version="1.0" encoding="utf-8"?>
<p:tagLst xmlns:p="http://schemas.openxmlformats.org/presentationml/2006/main">
  <p:tag name="MH_OLD_SHAPE_ID" val="138"/>
  <p:tag name="REFSHAPE" val="105553145138776"/>
</p:tagLst>
</file>

<file path=ppt/tags/tag4508.xml><?xml version="1.0" encoding="utf-8"?>
<p:tagLst xmlns:p="http://schemas.openxmlformats.org/presentationml/2006/main">
  <p:tag name="MH_OLD_SHAPE_ID" val="139"/>
  <p:tag name="REFSHAPE" val="105553145139224"/>
</p:tagLst>
</file>

<file path=ppt/tags/tag4509.xml><?xml version="1.0" encoding="utf-8"?>
<p:tagLst xmlns:p="http://schemas.openxmlformats.org/presentationml/2006/main">
  <p:tag name="MH_OLD_SHAPE_ID" val="140"/>
  <p:tag name="REFSHAPE" val="105553145139672"/>
</p:tagLst>
</file>

<file path=ppt/tags/tag451.xml><?xml version="1.0" encoding="utf-8"?>
<p:tagLst xmlns:p="http://schemas.openxmlformats.org/presentationml/2006/main">
  <p:tag name="MH_OLD_SHAPE_ID" val="121"/>
  <p:tag name="REFSHAPE" val="105553145361176"/>
</p:tagLst>
</file>

<file path=ppt/tags/tag4510.xml><?xml version="1.0" encoding="utf-8"?>
<p:tagLst xmlns:p="http://schemas.openxmlformats.org/presentationml/2006/main">
  <p:tag name="MH_OLD_SHAPE_ID" val="141"/>
  <p:tag name="REFSHAPE" val="105553145140120"/>
</p:tagLst>
</file>

<file path=ppt/tags/tag4511.xml><?xml version="1.0" encoding="utf-8"?>
<p:tagLst xmlns:p="http://schemas.openxmlformats.org/presentationml/2006/main">
  <p:tag name="MH_OLD_SHAPE_ID" val="142"/>
  <p:tag name="REFSHAPE" val="105553145140568"/>
</p:tagLst>
</file>

<file path=ppt/tags/tag4512.xml><?xml version="1.0" encoding="utf-8"?>
<p:tagLst xmlns:p="http://schemas.openxmlformats.org/presentationml/2006/main">
  <p:tag name="MH_OLD_SHAPE_ID" val="143"/>
  <p:tag name="REFSHAPE" val="105553145141016"/>
</p:tagLst>
</file>

<file path=ppt/tags/tag4513.xml><?xml version="1.0" encoding="utf-8"?>
<p:tagLst xmlns:p="http://schemas.openxmlformats.org/presentationml/2006/main">
  <p:tag name="MH_OLD_SHAPE_ID" val="144"/>
  <p:tag name="REFSHAPE" val="105553145141464"/>
</p:tagLst>
</file>

<file path=ppt/tags/tag4514.xml><?xml version="1.0" encoding="utf-8"?>
<p:tagLst xmlns:p="http://schemas.openxmlformats.org/presentationml/2006/main">
  <p:tag name="MH_OLD_SHAPE_ID" val="145"/>
  <p:tag name="REFSHAPE" val="105553145141912"/>
</p:tagLst>
</file>

<file path=ppt/tags/tag4515.xml><?xml version="1.0" encoding="utf-8"?>
<p:tagLst xmlns:p="http://schemas.openxmlformats.org/presentationml/2006/main">
  <p:tag name="MH_OLD_SHAPE_ID" val="146"/>
  <p:tag name="REFSHAPE" val="105553145142360"/>
</p:tagLst>
</file>

<file path=ppt/tags/tag4516.xml><?xml version="1.0" encoding="utf-8"?>
<p:tagLst xmlns:p="http://schemas.openxmlformats.org/presentationml/2006/main">
  <p:tag name="MH_OLD_SHAPE_ID" val="147"/>
  <p:tag name="REFSHAPE" val="105553145142808"/>
</p:tagLst>
</file>

<file path=ppt/tags/tag4517.xml><?xml version="1.0" encoding="utf-8"?>
<p:tagLst xmlns:p="http://schemas.openxmlformats.org/presentationml/2006/main">
  <p:tag name="MH_OLD_SHAPE_ID" val="178"/>
  <p:tag name="REFSHAPE" val="105553145143256"/>
</p:tagLst>
</file>

<file path=ppt/tags/tag4518.xml><?xml version="1.0" encoding="utf-8"?>
<p:tagLst xmlns:p="http://schemas.openxmlformats.org/presentationml/2006/main">
  <p:tag name="MH_OLD_SHAPE_ID" val="179"/>
  <p:tag name="REFSHAPE" val="105553145143480"/>
</p:tagLst>
</file>

<file path=ppt/tags/tag4519.xml><?xml version="1.0" encoding="utf-8"?>
<p:tagLst xmlns:p="http://schemas.openxmlformats.org/presentationml/2006/main">
  <p:tag name="MH_OLD_SHAPE_ID" val="61"/>
  <p:tag name="REFSHAPE" val="105553145143704"/>
</p:tagLst>
</file>

<file path=ppt/tags/tag452.xml><?xml version="1.0" encoding="utf-8"?>
<p:tagLst xmlns:p="http://schemas.openxmlformats.org/presentationml/2006/main">
  <p:tag name="MH_OLD_SHAPE_ID" val="122"/>
  <p:tag name="REFSHAPE" val="105553145361624"/>
</p:tagLst>
</file>

<file path=ppt/tags/tag4520.xml><?xml version="1.0" encoding="utf-8"?>
<p:tagLst xmlns:p="http://schemas.openxmlformats.org/presentationml/2006/main">
  <p:tag name="MH_OLD_SHAPE_ID" val="63"/>
  <p:tag name="REFSHAPE" val="105553145143928"/>
</p:tagLst>
</file>

<file path=ppt/tags/tag4521.xml><?xml version="1.0" encoding="utf-8"?>
<p:tagLst xmlns:p="http://schemas.openxmlformats.org/presentationml/2006/main">
  <p:tag name="MH_OLD_SHAPE_ID" val="3"/>
  <p:tag name="REFSHAPE" val="105553145144152"/>
</p:tagLst>
</file>

<file path=ppt/tags/tag4522.xml><?xml version="1.0" encoding="utf-8"?>
<p:tagLst xmlns:p="http://schemas.openxmlformats.org/presentationml/2006/main">
  <p:tag name="MH_OLD_SHAPE_ID" val="64"/>
  <p:tag name="REFSHAPE" val="105553145144376"/>
</p:tagLst>
</file>

<file path=ppt/tags/tag4523.xml><?xml version="1.0" encoding="utf-8"?>
<p:tagLst xmlns:p="http://schemas.openxmlformats.org/presentationml/2006/main">
  <p:tag name="MH_OLD_SHAPE_ID" val="2"/>
  <p:tag name="REFSHAPE" val="105553145144600"/>
</p:tagLst>
</file>

<file path=ppt/tags/tag4524.xml><?xml version="1.0" encoding="utf-8"?>
<p:tagLst xmlns:p="http://schemas.openxmlformats.org/presentationml/2006/main">
  <p:tag name="MH_OLD_SHAPE_ID" val="160"/>
  <p:tag name="REFSHAPE" val="105553145222936"/>
</p:tagLst>
</file>

<file path=ppt/tags/tag4525.xml><?xml version="1.0" encoding="utf-8"?>
<p:tagLst xmlns:p="http://schemas.openxmlformats.org/presentationml/2006/main">
  <p:tag name="MH_OLD_SHAPE_ID" val="161"/>
  <p:tag name="REFSHAPE" val="105553145223384"/>
</p:tagLst>
</file>

<file path=ppt/tags/tag4526.xml><?xml version="1.0" encoding="utf-8"?>
<p:tagLst xmlns:p="http://schemas.openxmlformats.org/presentationml/2006/main">
  <p:tag name="MH_OLD_SHAPE_ID" val="162"/>
  <p:tag name="REFSHAPE" val="105553145223832"/>
</p:tagLst>
</file>

<file path=ppt/tags/tag4527.xml><?xml version="1.0" encoding="utf-8"?>
<p:tagLst xmlns:p="http://schemas.openxmlformats.org/presentationml/2006/main">
  <p:tag name="MH_OLD_SHAPE_ID" val="163"/>
  <p:tag name="REFSHAPE" val="105553145224280"/>
</p:tagLst>
</file>

<file path=ppt/tags/tag4528.xml><?xml version="1.0" encoding="utf-8"?>
<p:tagLst xmlns:p="http://schemas.openxmlformats.org/presentationml/2006/main">
  <p:tag name="MH_OLD_SHAPE_ID" val="164"/>
  <p:tag name="REFSHAPE" val="105553145224728"/>
</p:tagLst>
</file>

<file path=ppt/tags/tag4529.xml><?xml version="1.0" encoding="utf-8"?>
<p:tagLst xmlns:p="http://schemas.openxmlformats.org/presentationml/2006/main">
  <p:tag name="MH_OLD_SHAPE_ID" val="165"/>
  <p:tag name="REFSHAPE" val="105553145225176"/>
</p:tagLst>
</file>

<file path=ppt/tags/tag453.xml><?xml version="1.0" encoding="utf-8"?>
<p:tagLst xmlns:p="http://schemas.openxmlformats.org/presentationml/2006/main">
  <p:tag name="MH_OLD_SHAPE_ID" val="123"/>
  <p:tag name="REFSHAPE" val="105553145361848"/>
</p:tagLst>
</file>

<file path=ppt/tags/tag4530.xml><?xml version="1.0" encoding="utf-8"?>
<p:tagLst xmlns:p="http://schemas.openxmlformats.org/presentationml/2006/main">
  <p:tag name="MH_OLD_SHAPE_ID" val="166"/>
  <p:tag name="REFSHAPE" val="105553145225624"/>
</p:tagLst>
</file>

<file path=ppt/tags/tag4531.xml><?xml version="1.0" encoding="utf-8"?>
<p:tagLst xmlns:p="http://schemas.openxmlformats.org/presentationml/2006/main">
  <p:tag name="MH_OLD_SHAPE_ID" val="167"/>
  <p:tag name="REFSHAPE" val="105553145226072"/>
</p:tagLst>
</file>

<file path=ppt/tags/tag4532.xml><?xml version="1.0" encoding="utf-8"?>
<p:tagLst xmlns:p="http://schemas.openxmlformats.org/presentationml/2006/main">
  <p:tag name="MH_OLD_SHAPE_ID" val="168"/>
  <p:tag name="REFSHAPE" val="105553145226520"/>
</p:tagLst>
</file>

<file path=ppt/tags/tag4533.xml><?xml version="1.0" encoding="utf-8"?>
<p:tagLst xmlns:p="http://schemas.openxmlformats.org/presentationml/2006/main">
  <p:tag name="MH_OLD_SHAPE_ID" val="169"/>
  <p:tag name="REFSHAPE" val="105553145226968"/>
</p:tagLst>
</file>

<file path=ppt/tags/tag4534.xml><?xml version="1.0" encoding="utf-8"?>
<p:tagLst xmlns:p="http://schemas.openxmlformats.org/presentationml/2006/main">
  <p:tag name="MH_OLD_SHAPE_ID" val="170"/>
  <p:tag name="REFSHAPE" val="105553145227416"/>
</p:tagLst>
</file>

<file path=ppt/tags/tag4535.xml><?xml version="1.0" encoding="utf-8"?>
<p:tagLst xmlns:p="http://schemas.openxmlformats.org/presentationml/2006/main">
  <p:tag name="MH_OLD_SHAPE_ID" val="171"/>
  <p:tag name="REFSHAPE" val="105553145227864"/>
</p:tagLst>
</file>

<file path=ppt/tags/tag4536.xml><?xml version="1.0" encoding="utf-8"?>
<p:tagLst xmlns:p="http://schemas.openxmlformats.org/presentationml/2006/main">
  <p:tag name="MH_OLD_SHAPE_ID" val="172"/>
  <p:tag name="REFSHAPE" val="105553145228312"/>
</p:tagLst>
</file>

<file path=ppt/tags/tag4537.xml><?xml version="1.0" encoding="utf-8"?>
<p:tagLst xmlns:p="http://schemas.openxmlformats.org/presentationml/2006/main">
  <p:tag name="MH_OLD_SHAPE_ID" val="173"/>
  <p:tag name="REFSHAPE" val="105553145228760"/>
</p:tagLst>
</file>

<file path=ppt/tags/tag4538.xml><?xml version="1.0" encoding="utf-8"?>
<p:tagLst xmlns:p="http://schemas.openxmlformats.org/presentationml/2006/main">
  <p:tag name="MH_OLD_SHAPE_ID" val="174"/>
  <p:tag name="REFSHAPE" val="105553145229208"/>
</p:tagLst>
</file>

<file path=ppt/tags/tag4539.xml><?xml version="1.0" encoding="utf-8"?>
<p:tagLst xmlns:p="http://schemas.openxmlformats.org/presentationml/2006/main">
  <p:tag name="MH_OLD_SHAPE_ID" val="175"/>
  <p:tag name="REFSHAPE" val="105553145229656"/>
</p:tagLst>
</file>

<file path=ppt/tags/tag454.xml><?xml version="1.0" encoding="utf-8"?>
<p:tagLst xmlns:p="http://schemas.openxmlformats.org/presentationml/2006/main">
  <p:tag name="MH_OLD_SHAPE_ID" val="125"/>
  <p:tag name="REFSHAPE" val="105553145362072"/>
</p:tagLst>
</file>

<file path=ppt/tags/tag4540.xml><?xml version="1.0" encoding="utf-8"?>
<p:tagLst xmlns:p="http://schemas.openxmlformats.org/presentationml/2006/main">
  <p:tag name="MH_OLD_SHAPE_ID" val="148"/>
  <p:tag name="REFSHAPE" val="105553145230104"/>
</p:tagLst>
</file>

<file path=ppt/tags/tag4541.xml><?xml version="1.0" encoding="utf-8"?>
<p:tagLst xmlns:p="http://schemas.openxmlformats.org/presentationml/2006/main">
  <p:tag name="MH_OLD_SHAPE_ID" val="149"/>
  <p:tag name="REFSHAPE" val="105553145230552"/>
</p:tagLst>
</file>

<file path=ppt/tags/tag4542.xml><?xml version="1.0" encoding="utf-8"?>
<p:tagLst xmlns:p="http://schemas.openxmlformats.org/presentationml/2006/main">
  <p:tag name="MH_OLD_SHAPE_ID" val="150"/>
  <p:tag name="REFSHAPE" val="105553145231000"/>
</p:tagLst>
</file>

<file path=ppt/tags/tag4543.xml><?xml version="1.0" encoding="utf-8"?>
<p:tagLst xmlns:p="http://schemas.openxmlformats.org/presentationml/2006/main">
  <p:tag name="MH_OLD_SHAPE_ID" val="151"/>
  <p:tag name="REFSHAPE" val="105553145231448"/>
</p:tagLst>
</file>

<file path=ppt/tags/tag4544.xml><?xml version="1.0" encoding="utf-8"?>
<p:tagLst xmlns:p="http://schemas.openxmlformats.org/presentationml/2006/main">
  <p:tag name="MH_OLD_SHAPE_ID" val="152"/>
  <p:tag name="REFSHAPE" val="105553145231896"/>
</p:tagLst>
</file>

<file path=ppt/tags/tag4545.xml><?xml version="1.0" encoding="utf-8"?>
<p:tagLst xmlns:p="http://schemas.openxmlformats.org/presentationml/2006/main">
  <p:tag name="MH_OLD_SHAPE_ID" val="153"/>
  <p:tag name="REFSHAPE" val="105553145232344"/>
</p:tagLst>
</file>

<file path=ppt/tags/tag4546.xml><?xml version="1.0" encoding="utf-8"?>
<p:tagLst xmlns:p="http://schemas.openxmlformats.org/presentationml/2006/main">
  <p:tag name="MH_OLD_SHAPE_ID" val="154"/>
  <p:tag name="REFSHAPE" val="105553145232792"/>
</p:tagLst>
</file>

<file path=ppt/tags/tag4547.xml><?xml version="1.0" encoding="utf-8"?>
<p:tagLst xmlns:p="http://schemas.openxmlformats.org/presentationml/2006/main">
  <p:tag name="MH_OLD_SHAPE_ID" val="155"/>
  <p:tag name="REFSHAPE" val="105553145233240"/>
</p:tagLst>
</file>

<file path=ppt/tags/tag4548.xml><?xml version="1.0" encoding="utf-8"?>
<p:tagLst xmlns:p="http://schemas.openxmlformats.org/presentationml/2006/main">
  <p:tag name="MH_OLD_SHAPE_ID" val="156"/>
  <p:tag name="REFSHAPE" val="105553145151800"/>
</p:tagLst>
</file>

<file path=ppt/tags/tag4549.xml><?xml version="1.0" encoding="utf-8"?>
<p:tagLst xmlns:p="http://schemas.openxmlformats.org/presentationml/2006/main">
  <p:tag name="MH_OLD_SHAPE_ID" val="157"/>
  <p:tag name="REFSHAPE" val="105553145152248"/>
</p:tagLst>
</file>

<file path=ppt/tags/tag455.xml><?xml version="1.0" encoding="utf-8"?>
<p:tagLst xmlns:p="http://schemas.openxmlformats.org/presentationml/2006/main">
  <p:tag name="MH_OLD_SHAPE_ID" val="71"/>
  <p:tag name="REFSHAPE" val="105553145362296"/>
</p:tagLst>
</file>

<file path=ppt/tags/tag4550.xml><?xml version="1.0" encoding="utf-8"?>
<p:tagLst xmlns:p="http://schemas.openxmlformats.org/presentationml/2006/main">
  <p:tag name="MH_OLD_SHAPE_ID" val="158"/>
  <p:tag name="REFSHAPE" val="105553145152696"/>
</p:tagLst>
</file>

<file path=ppt/tags/tag4551.xml><?xml version="1.0" encoding="utf-8"?>
<p:tagLst xmlns:p="http://schemas.openxmlformats.org/presentationml/2006/main">
  <p:tag name="MH_OLD_SHAPE_ID" val="159"/>
  <p:tag name="REFSHAPE" val="105553145153144"/>
</p:tagLst>
</file>

<file path=ppt/tags/tag4552.xml><?xml version="1.0" encoding="utf-8"?>
<p:tagLst xmlns:p="http://schemas.openxmlformats.org/presentationml/2006/main">
  <p:tag name="MH_OLD_SHAPE_ID" val="125"/>
  <p:tag name="REFSHAPE" val="105553145153592"/>
</p:tagLst>
</file>

<file path=ppt/tags/tag4553.xml><?xml version="1.0" encoding="utf-8"?>
<p:tagLst xmlns:p="http://schemas.openxmlformats.org/presentationml/2006/main">
  <p:tag name="MH_OLD_SHAPE_ID" val="126"/>
  <p:tag name="REFSHAPE" val="105553145154040"/>
</p:tagLst>
</file>

<file path=ppt/tags/tag4554.xml><?xml version="1.0" encoding="utf-8"?>
<p:tagLst xmlns:p="http://schemas.openxmlformats.org/presentationml/2006/main">
  <p:tag name="MH_OLD_SHAPE_ID" val="127"/>
  <p:tag name="REFSHAPE" val="105553145154488"/>
</p:tagLst>
</file>

<file path=ppt/tags/tag4555.xml><?xml version="1.0" encoding="utf-8"?>
<p:tagLst xmlns:p="http://schemas.openxmlformats.org/presentationml/2006/main">
  <p:tag name="MH_OLD_SHAPE_ID" val="128"/>
  <p:tag name="REFSHAPE" val="105553145154936"/>
</p:tagLst>
</file>

<file path=ppt/tags/tag4556.xml><?xml version="1.0" encoding="utf-8"?>
<p:tagLst xmlns:p="http://schemas.openxmlformats.org/presentationml/2006/main">
  <p:tag name="MH_OLD_SHAPE_ID" val="129"/>
  <p:tag name="REFSHAPE" val="105553145155384"/>
</p:tagLst>
</file>

<file path=ppt/tags/tag4557.xml><?xml version="1.0" encoding="utf-8"?>
<p:tagLst xmlns:p="http://schemas.openxmlformats.org/presentationml/2006/main">
  <p:tag name="MH_OLD_SHAPE_ID" val="130"/>
  <p:tag name="REFSHAPE" val="105553145155832"/>
</p:tagLst>
</file>

<file path=ppt/tags/tag4558.xml><?xml version="1.0" encoding="utf-8"?>
<p:tagLst xmlns:p="http://schemas.openxmlformats.org/presentationml/2006/main">
  <p:tag name="MH_OLD_SHAPE_ID" val="131"/>
  <p:tag name="REFSHAPE" val="105553145156280"/>
</p:tagLst>
</file>

<file path=ppt/tags/tag4559.xml><?xml version="1.0" encoding="utf-8"?>
<p:tagLst xmlns:p="http://schemas.openxmlformats.org/presentationml/2006/main">
  <p:tag name="MH_OLD_SHAPE_ID" val="132"/>
  <p:tag name="REFSHAPE" val="105553145156728"/>
</p:tagLst>
</file>

<file path=ppt/tags/tag456.xml><?xml version="1.0" encoding="utf-8"?>
<p:tagLst xmlns:p="http://schemas.openxmlformats.org/presentationml/2006/main">
  <p:tag name="MH_OLD_SHAPE_ID" val="160"/>
  <p:tag name="REFSHAPE" val="105553145385880"/>
</p:tagLst>
</file>

<file path=ppt/tags/tag4560.xml><?xml version="1.0" encoding="utf-8"?>
<p:tagLst xmlns:p="http://schemas.openxmlformats.org/presentationml/2006/main">
  <p:tag name="MH_OLD_SHAPE_ID" val="133"/>
  <p:tag name="REFSHAPE" val="105553145157176"/>
</p:tagLst>
</file>

<file path=ppt/tags/tag4561.xml><?xml version="1.0" encoding="utf-8"?>
<p:tagLst xmlns:p="http://schemas.openxmlformats.org/presentationml/2006/main">
  <p:tag name="MH_OLD_SHAPE_ID" val="134"/>
  <p:tag name="REFSHAPE" val="105553145157624"/>
</p:tagLst>
</file>

<file path=ppt/tags/tag4562.xml><?xml version="1.0" encoding="utf-8"?>
<p:tagLst xmlns:p="http://schemas.openxmlformats.org/presentationml/2006/main">
  <p:tag name="MH_OLD_SHAPE_ID" val="135"/>
  <p:tag name="REFSHAPE" val="105553145158072"/>
</p:tagLst>
</file>

<file path=ppt/tags/tag4563.xml><?xml version="1.0" encoding="utf-8"?>
<p:tagLst xmlns:p="http://schemas.openxmlformats.org/presentationml/2006/main">
  <p:tag name="MH_OLD_SHAPE_ID" val="136"/>
  <p:tag name="REFSHAPE" val="105553145158520"/>
</p:tagLst>
</file>

<file path=ppt/tags/tag4564.xml><?xml version="1.0" encoding="utf-8"?>
<p:tagLst xmlns:p="http://schemas.openxmlformats.org/presentationml/2006/main">
  <p:tag name="MH_OLD_SHAPE_ID" val="137"/>
  <p:tag name="REFSHAPE" val="105553145158968"/>
</p:tagLst>
</file>

<file path=ppt/tags/tag4565.xml><?xml version="1.0" encoding="utf-8"?>
<p:tagLst xmlns:p="http://schemas.openxmlformats.org/presentationml/2006/main">
  <p:tag name="MH_OLD_SHAPE_ID" val="138"/>
  <p:tag name="REFSHAPE" val="105553145159416"/>
</p:tagLst>
</file>

<file path=ppt/tags/tag4566.xml><?xml version="1.0" encoding="utf-8"?>
<p:tagLst xmlns:p="http://schemas.openxmlformats.org/presentationml/2006/main">
  <p:tag name="MH_OLD_SHAPE_ID" val="139"/>
  <p:tag name="REFSHAPE" val="105553145159864"/>
</p:tagLst>
</file>

<file path=ppt/tags/tag4567.xml><?xml version="1.0" encoding="utf-8"?>
<p:tagLst xmlns:p="http://schemas.openxmlformats.org/presentationml/2006/main">
  <p:tag name="MH_OLD_SHAPE_ID" val="140"/>
  <p:tag name="REFSHAPE" val="105553145160312"/>
</p:tagLst>
</file>

<file path=ppt/tags/tag4568.xml><?xml version="1.0" encoding="utf-8"?>
<p:tagLst xmlns:p="http://schemas.openxmlformats.org/presentationml/2006/main">
  <p:tag name="MH_OLD_SHAPE_ID" val="141"/>
  <p:tag name="REFSHAPE" val="105553145160760"/>
</p:tagLst>
</file>

<file path=ppt/tags/tag4569.xml><?xml version="1.0" encoding="utf-8"?>
<p:tagLst xmlns:p="http://schemas.openxmlformats.org/presentationml/2006/main">
  <p:tag name="MH_OLD_SHAPE_ID" val="142"/>
  <p:tag name="REFSHAPE" val="105553145161208"/>
</p:tagLst>
</file>

<file path=ppt/tags/tag457.xml><?xml version="1.0" encoding="utf-8"?>
<p:tagLst xmlns:p="http://schemas.openxmlformats.org/presentationml/2006/main">
  <p:tag name="MH_OLD_SHAPE_ID" val="161"/>
  <p:tag name="REFSHAPE" val="105553145386328"/>
</p:tagLst>
</file>

<file path=ppt/tags/tag4570.xml><?xml version="1.0" encoding="utf-8"?>
<p:tagLst xmlns:p="http://schemas.openxmlformats.org/presentationml/2006/main">
  <p:tag name="MH_OLD_SHAPE_ID" val="143"/>
  <p:tag name="REFSHAPE" val="105553145161656"/>
</p:tagLst>
</file>

<file path=ppt/tags/tag4571.xml><?xml version="1.0" encoding="utf-8"?>
<p:tagLst xmlns:p="http://schemas.openxmlformats.org/presentationml/2006/main">
  <p:tag name="MH_OLD_SHAPE_ID" val="144"/>
  <p:tag name="REFSHAPE" val="105553145162104"/>
</p:tagLst>
</file>

<file path=ppt/tags/tag4572.xml><?xml version="1.0" encoding="utf-8"?>
<p:tagLst xmlns:p="http://schemas.openxmlformats.org/presentationml/2006/main">
  <p:tag name="MH_OLD_SHAPE_ID" val="145"/>
  <p:tag name="REFSHAPE" val="105553145162552"/>
</p:tagLst>
</file>

<file path=ppt/tags/tag4573.xml><?xml version="1.0" encoding="utf-8"?>
<p:tagLst xmlns:p="http://schemas.openxmlformats.org/presentationml/2006/main">
  <p:tag name="MH_OLD_SHAPE_ID" val="146"/>
  <p:tag name="REFSHAPE" val="105553145163000"/>
</p:tagLst>
</file>

<file path=ppt/tags/tag4574.xml><?xml version="1.0" encoding="utf-8"?>
<p:tagLst xmlns:p="http://schemas.openxmlformats.org/presentationml/2006/main">
  <p:tag name="MH_OLD_SHAPE_ID" val="147"/>
  <p:tag name="REFSHAPE" val="105553145163448"/>
</p:tagLst>
</file>

<file path=ppt/tags/tag4575.xml><?xml version="1.0" encoding="utf-8"?>
<p:tagLst xmlns:p="http://schemas.openxmlformats.org/presentationml/2006/main">
  <p:tag name="MH_OLD_SHAPE_ID" val="176"/>
  <p:tag name="REFSHAPE" val="105553145163896"/>
</p:tagLst>
</file>

<file path=ppt/tags/tag4576.xml><?xml version="1.0" encoding="utf-8"?>
<p:tagLst xmlns:p="http://schemas.openxmlformats.org/presentationml/2006/main">
  <p:tag name="MH_OLD_SHAPE_ID" val="178"/>
  <p:tag name="REFSHAPE" val="105553145164120"/>
</p:tagLst>
</file>

<file path=ppt/tags/tag4577.xml><?xml version="1.0" encoding="utf-8"?>
<p:tagLst xmlns:p="http://schemas.openxmlformats.org/presentationml/2006/main">
  <p:tag name="MH_OLD_SHAPE_ID" val="179"/>
  <p:tag name="REFSHAPE" val="105553145164344"/>
</p:tagLst>
</file>

<file path=ppt/tags/tag4578.xml><?xml version="1.0" encoding="utf-8"?>
<p:tagLst xmlns:p="http://schemas.openxmlformats.org/presentationml/2006/main">
  <p:tag name="MH_OLD_SHAPE_ID" val="61"/>
  <p:tag name="REFSHAPE" val="105553145164568"/>
</p:tagLst>
</file>

<file path=ppt/tags/tag4579.xml><?xml version="1.0" encoding="utf-8"?>
<p:tagLst xmlns:p="http://schemas.openxmlformats.org/presentationml/2006/main">
  <p:tag name="MH_OLD_SHAPE_ID" val="63"/>
  <p:tag name="REFSHAPE" val="105553145164792"/>
</p:tagLst>
</file>

<file path=ppt/tags/tag458.xml><?xml version="1.0" encoding="utf-8"?>
<p:tagLst xmlns:p="http://schemas.openxmlformats.org/presentationml/2006/main">
  <p:tag name="MH_OLD_SHAPE_ID" val="162"/>
  <p:tag name="REFSHAPE" val="105553145386776"/>
</p:tagLst>
</file>

<file path=ppt/tags/tag4580.xml><?xml version="1.0" encoding="utf-8"?>
<p:tagLst xmlns:p="http://schemas.openxmlformats.org/presentationml/2006/main">
  <p:tag name="MH_OLD_SHAPE_ID" val="2"/>
  <p:tag name="REFSHAPE" val="105553145165016"/>
</p:tagLst>
</file>

<file path=ppt/tags/tag4581.xml><?xml version="1.0" encoding="utf-8"?>
<p:tagLst xmlns:p="http://schemas.openxmlformats.org/presentationml/2006/main">
  <p:tag name="MH_OLD_SHAPE_ID" val="3"/>
  <p:tag name="REFSHAPE" val="105553145165240"/>
</p:tagLst>
</file>

<file path=ppt/tags/tag4582.xml><?xml version="1.0" encoding="utf-8"?>
<p:tagLst xmlns:p="http://schemas.openxmlformats.org/presentationml/2006/main">
  <p:tag name="MH_OLD_SHAPE_ID" val="4"/>
  <p:tag name="REFSHAPE" val="105553145165464"/>
</p:tagLst>
</file>

<file path=ppt/tags/tag4583.xml><?xml version="1.0" encoding="utf-8"?>
<p:tagLst xmlns:p="http://schemas.openxmlformats.org/presentationml/2006/main">
  <p:tag name="MH_OLD_SHAPE_ID" val="5"/>
  <p:tag name="REFSHAPE" val="105553145165688"/>
</p:tagLst>
</file>

<file path=ppt/tags/tag4584.xml><?xml version="1.0" encoding="utf-8"?>
<p:tagLst xmlns:p="http://schemas.openxmlformats.org/presentationml/2006/main">
  <p:tag name="MH_OLD_SHAPE_ID" val="2"/>
  <p:tag name="REFSHAPE" val="105553144949784"/>
</p:tagLst>
</file>

<file path=ppt/tags/tag4585.xml><?xml version="1.0" encoding="utf-8"?>
<p:tagLst xmlns:p="http://schemas.openxmlformats.org/presentationml/2006/main">
  <p:tag name="MH_OLD_SHAPE_ID" val="3"/>
  <p:tag name="REFSHAPE" val="105553144926232"/>
</p:tagLst>
</file>

<file path=ppt/tags/tag4586.xml><?xml version="1.0" encoding="utf-8"?>
<p:tagLst xmlns:p="http://schemas.openxmlformats.org/presentationml/2006/main">
  <p:tag name="MH_OLD_SHAPE_ID" val="3"/>
  <p:tag name="REFSHAPE" val="105553144917464"/>
</p:tagLst>
</file>

<file path=ppt/tags/tag4587.xml><?xml version="1.0" encoding="utf-8"?>
<p:tagLst xmlns:p="http://schemas.openxmlformats.org/presentationml/2006/main">
  <p:tag name="MH_OLD_SHAPE_ID" val="4"/>
  <p:tag name="REFSHAPE" val="105553144907160"/>
</p:tagLst>
</file>

<file path=ppt/tags/tag4588.xml><?xml version="1.0" encoding="utf-8"?>
<p:tagLst xmlns:p="http://schemas.openxmlformats.org/presentationml/2006/main">
  <p:tag name="MH_OLD_SHAPE_ID" val="5"/>
  <p:tag name="REFSHAPE" val="105553145027448"/>
</p:tagLst>
</file>

<file path=ppt/tags/tag4589.xml><?xml version="1.0" encoding="utf-8"?>
<p:tagLst xmlns:p="http://schemas.openxmlformats.org/presentationml/2006/main">
  <p:tag name="MH_OLD_SHAPE_ID" val="7"/>
  <p:tag name="REFSHAPE" val="105553145077048"/>
</p:tagLst>
</file>

<file path=ppt/tags/tag459.xml><?xml version="1.0" encoding="utf-8"?>
<p:tagLst xmlns:p="http://schemas.openxmlformats.org/presentationml/2006/main">
  <p:tag name="MH_OLD_SHAPE_ID" val="163"/>
  <p:tag name="REFSHAPE" val="105553145387224"/>
</p:tagLst>
</file>

<file path=ppt/tags/tag4590.xml><?xml version="1.0" encoding="utf-8"?>
<p:tagLst xmlns:p="http://schemas.openxmlformats.org/presentationml/2006/main">
  <p:tag name="MH_OLD_SHAPE_ID" val="8"/>
  <p:tag name="REFSHAPE" val="105553145068952"/>
</p:tagLst>
</file>

<file path=ppt/tags/tag4591.xml><?xml version="1.0" encoding="utf-8"?>
<p:tagLst xmlns:p="http://schemas.openxmlformats.org/presentationml/2006/main">
  <p:tag name="MH_OLD_SHAPE_ID" val="9"/>
  <p:tag name="REFSHAPE" val="105553144725112"/>
</p:tagLst>
</file>

<file path=ppt/tags/tag4592.xml><?xml version="1.0" encoding="utf-8"?>
<p:tagLst xmlns:p="http://schemas.openxmlformats.org/presentationml/2006/main">
  <p:tag name="MH_OLD_SHAPE_ID" val="10"/>
  <p:tag name="REFSHAPE" val="105553144741720"/>
</p:tagLst>
</file>

<file path=ppt/tags/tag4593.xml><?xml version="1.0" encoding="utf-8"?>
<p:tagLst xmlns:p="http://schemas.openxmlformats.org/presentationml/2006/main">
  <p:tag name="MH_OLD_SHAPE_ID" val="11"/>
  <p:tag name="REFSHAPE" val="105553144729176"/>
</p:tagLst>
</file>

<file path=ppt/tags/tag4594.xml><?xml version="1.0" encoding="utf-8"?>
<p:tagLst xmlns:p="http://schemas.openxmlformats.org/presentationml/2006/main">
  <p:tag name="MH_OLD_SHAPE_ID" val="12"/>
  <p:tag name="REFSHAPE" val="105553144728504"/>
</p:tagLst>
</file>

<file path=ppt/tags/tag4595.xml><?xml version="1.0" encoding="utf-8"?>
<p:tagLst xmlns:p="http://schemas.openxmlformats.org/presentationml/2006/main">
  <p:tag name="MH_OLD_SHAPE_ID" val="13"/>
  <p:tag name="REFSHAPE" val="105553145606264"/>
</p:tagLst>
</file>

<file path=ppt/tags/tag4596.xml><?xml version="1.0" encoding="utf-8"?>
<p:tagLst xmlns:p="http://schemas.openxmlformats.org/presentationml/2006/main">
  <p:tag name="MH_OLD_SHAPE_ID" val="14"/>
  <p:tag name="REFSHAPE" val="105553145603128"/>
</p:tagLst>
</file>

<file path=ppt/tags/tag4597.xml><?xml version="1.0" encoding="utf-8"?>
<p:tagLst xmlns:p="http://schemas.openxmlformats.org/presentationml/2006/main">
  <p:tag name="MH_OLD_SHAPE_ID" val="15"/>
  <p:tag name="REFSHAPE" val="105553145601784"/>
</p:tagLst>
</file>

<file path=ppt/tags/tag4598.xml><?xml version="1.0" encoding="utf-8"?>
<p:tagLst xmlns:p="http://schemas.openxmlformats.org/presentationml/2006/main">
  <p:tag name="MH_OLD_SHAPE_ID" val="16"/>
  <p:tag name="REFSHAPE" val="105553145608728"/>
</p:tagLst>
</file>

<file path=ppt/tags/tag4599.xml><?xml version="1.0" encoding="utf-8"?>
<p:tagLst xmlns:p="http://schemas.openxmlformats.org/presentationml/2006/main">
  <p:tag name="MH_OLD_SHAPE_ID" val="17"/>
  <p:tag name="REFSHAPE" val="105553145597304"/>
</p:tagLst>
</file>

<file path=ppt/tags/tag46.xml><?xml version="1.0" encoding="utf-8"?>
<p:tagLst xmlns:p="http://schemas.openxmlformats.org/presentationml/2006/main">
  <p:tag name="MH_OLD_SHAPE_ID" val="59"/>
  <p:tag name="REFSHAPE" val="105553145435704"/>
</p:tagLst>
</file>

<file path=ppt/tags/tag460.xml><?xml version="1.0" encoding="utf-8"?>
<p:tagLst xmlns:p="http://schemas.openxmlformats.org/presentationml/2006/main">
  <p:tag name="MH_OLD_SHAPE_ID" val="164"/>
  <p:tag name="REFSHAPE" val="105553145387672"/>
</p:tagLst>
</file>

<file path=ppt/tags/tag4600.xml><?xml version="1.0" encoding="utf-8"?>
<p:tagLst xmlns:p="http://schemas.openxmlformats.org/presentationml/2006/main">
  <p:tag name="MH_OLD_SHAPE_ID" val="18"/>
  <p:tag name="REFSHAPE" val="105553145597528"/>
</p:tagLst>
</file>

<file path=ppt/tags/tag4601.xml><?xml version="1.0" encoding="utf-8"?>
<p:tagLst xmlns:p="http://schemas.openxmlformats.org/presentationml/2006/main">
  <p:tag name="MH_OLD_SHAPE_ID" val="19"/>
  <p:tag name="REFSHAPE" val="105553145598424"/>
</p:tagLst>
</file>

<file path=ppt/tags/tag4602.xml><?xml version="1.0" encoding="utf-8"?>
<p:tagLst xmlns:p="http://schemas.openxmlformats.org/presentationml/2006/main">
  <p:tag name="MH_OLD_SHAPE_ID" val="20"/>
  <p:tag name="REFSHAPE" val="105553145602008"/>
</p:tagLst>
</file>

<file path=ppt/tags/tag4603.xml><?xml version="1.0" encoding="utf-8"?>
<p:tagLst xmlns:p="http://schemas.openxmlformats.org/presentationml/2006/main">
  <p:tag name="MH_OLD_SHAPE_ID" val="21"/>
  <p:tag name="REFSHAPE" val="105553145602904"/>
</p:tagLst>
</file>

<file path=ppt/tags/tag4604.xml><?xml version="1.0" encoding="utf-8"?>
<p:tagLst xmlns:p="http://schemas.openxmlformats.org/presentationml/2006/main">
  <p:tag name="MH_OLD_SHAPE_ID" val="22"/>
  <p:tag name="REFSHAPE" val="105553145602456"/>
</p:tagLst>
</file>

<file path=ppt/tags/tag4605.xml><?xml version="1.0" encoding="utf-8"?>
<p:tagLst xmlns:p="http://schemas.openxmlformats.org/presentationml/2006/main">
  <p:tag name="MH_OLD_SHAPE_ID" val="23"/>
  <p:tag name="REFSHAPE" val="105553145597080"/>
</p:tagLst>
</file>

<file path=ppt/tags/tag4606.xml><?xml version="1.0" encoding="utf-8"?>
<p:tagLst xmlns:p="http://schemas.openxmlformats.org/presentationml/2006/main">
  <p:tag name="MH_OLD_SHAPE_ID" val="24"/>
  <p:tag name="REFSHAPE" val="105553145597752"/>
</p:tagLst>
</file>

<file path=ppt/tags/tag4607.xml><?xml version="1.0" encoding="utf-8"?>
<p:tagLst xmlns:p="http://schemas.openxmlformats.org/presentationml/2006/main">
  <p:tag name="MH_OLD_SHAPE_ID" val="25"/>
  <p:tag name="REFSHAPE" val="105553145604472"/>
</p:tagLst>
</file>

<file path=ppt/tags/tag4608.xml><?xml version="1.0" encoding="utf-8"?>
<p:tagLst xmlns:p="http://schemas.openxmlformats.org/presentationml/2006/main">
  <p:tag name="MH_OLD_SHAPE_ID" val="26"/>
  <p:tag name="REFSHAPE" val="105553145607160"/>
</p:tagLst>
</file>

<file path=ppt/tags/tag4609.xml><?xml version="1.0" encoding="utf-8"?>
<p:tagLst xmlns:p="http://schemas.openxmlformats.org/presentationml/2006/main">
  <p:tag name="MH_OLD_SHAPE_ID" val="27"/>
  <p:tag name="REFSHAPE" val="105553145582264"/>
</p:tagLst>
</file>

<file path=ppt/tags/tag461.xml><?xml version="1.0" encoding="utf-8"?>
<p:tagLst xmlns:p="http://schemas.openxmlformats.org/presentationml/2006/main">
  <p:tag name="MH_OLD_SHAPE_ID" val="165"/>
  <p:tag name="REFSHAPE" val="105553145388120"/>
</p:tagLst>
</file>

<file path=ppt/tags/tag4610.xml><?xml version="1.0" encoding="utf-8"?>
<p:tagLst xmlns:p="http://schemas.openxmlformats.org/presentationml/2006/main">
  <p:tag name="MH_OLD_SHAPE_ID" val="28"/>
  <p:tag name="REFSHAPE" val="105553145582488"/>
</p:tagLst>
</file>

<file path=ppt/tags/tag4611.xml><?xml version="1.0" encoding="utf-8"?>
<p:tagLst xmlns:p="http://schemas.openxmlformats.org/presentationml/2006/main">
  <p:tag name="MH_OLD_SHAPE_ID" val="29"/>
  <p:tag name="REFSHAPE" val="105553145577784"/>
</p:tagLst>
</file>

<file path=ppt/tags/tag4612.xml><?xml version="1.0" encoding="utf-8"?>
<p:tagLst xmlns:p="http://schemas.openxmlformats.org/presentationml/2006/main">
  <p:tag name="MH_OLD_SHAPE_ID" val="36"/>
  <p:tag name="REFSHAPE" val="105553145578456"/>
</p:tagLst>
</file>

<file path=ppt/tags/tag4613.xml><?xml version="1.0" encoding="utf-8"?>
<p:tagLst xmlns:p="http://schemas.openxmlformats.org/presentationml/2006/main">
  <p:tag name="MH_OLD_SHAPE_ID" val="41"/>
  <p:tag name="REFSHAPE" val="105553144625016"/>
</p:tagLst>
</file>

<file path=ppt/tags/tag4614.xml><?xml version="1.0" encoding="utf-8"?>
<p:tagLst xmlns:p="http://schemas.openxmlformats.org/presentationml/2006/main">
  <p:tag name="MH_OLD_SHAPE_ID" val="42"/>
  <p:tag name="REFSHAPE" val="105553144613592"/>
</p:tagLst>
</file>

<file path=ppt/tags/tag4615.xml><?xml version="1.0" encoding="utf-8"?>
<p:tagLst xmlns:p="http://schemas.openxmlformats.org/presentationml/2006/main">
  <p:tag name="MH_OLD_SHAPE_ID" val="43"/>
  <p:tag name="REFSHAPE" val="105553144623448"/>
</p:tagLst>
</file>

<file path=ppt/tags/tag4616.xml><?xml version="1.0" encoding="utf-8"?>
<p:tagLst xmlns:p="http://schemas.openxmlformats.org/presentationml/2006/main">
  <p:tag name="MH_OLD_SHAPE_ID" val="55"/>
  <p:tag name="REFSHAPE" val="105553144698648"/>
</p:tagLst>
</file>

<file path=ppt/tags/tag4617.xml><?xml version="1.0" encoding="utf-8"?>
<p:tagLst xmlns:p="http://schemas.openxmlformats.org/presentationml/2006/main">
  <p:tag name="MH_OLD_SHAPE_ID" val="35"/>
  <p:tag name="REFSHAPE" val="105553144702456"/>
</p:tagLst>
</file>

<file path=ppt/tags/tag4618.xml><?xml version="1.0" encoding="utf-8"?>
<p:tagLst xmlns:p="http://schemas.openxmlformats.org/presentationml/2006/main">
  <p:tag name="MH_OLD_SHAPE_ID" val="7"/>
  <p:tag name="REFSHAPE" val="105553144696856"/>
</p:tagLst>
</file>

<file path=ppt/tags/tag4619.xml><?xml version="1.0" encoding="utf-8"?>
<p:tagLst xmlns:p="http://schemas.openxmlformats.org/presentationml/2006/main">
  <p:tag name="MH_OLD_SHAPE_ID" val="9"/>
  <p:tag name="REFSHAPE" val="105553144685624"/>
</p:tagLst>
</file>

<file path=ppt/tags/tag462.xml><?xml version="1.0" encoding="utf-8"?>
<p:tagLst xmlns:p="http://schemas.openxmlformats.org/presentationml/2006/main">
  <p:tag name="MH_OLD_SHAPE_ID" val="166"/>
  <p:tag name="REFSHAPE" val="105553145388568"/>
</p:tagLst>
</file>

<file path=ppt/tags/tag4620.xml><?xml version="1.0" encoding="utf-8"?>
<p:tagLst xmlns:p="http://schemas.openxmlformats.org/presentationml/2006/main">
  <p:tag name="MH_OLD_SHAPE_ID" val="10"/>
  <p:tag name="REFSHAPE" val="105553144669912"/>
</p:tagLst>
</file>

<file path=ppt/tags/tag4621.xml><?xml version="1.0" encoding="utf-8"?>
<p:tagLst xmlns:p="http://schemas.openxmlformats.org/presentationml/2006/main">
  <p:tag name="MH_OLD_SHAPE_ID" val="45"/>
  <p:tag name="REFSHAPE" val="105553145443768"/>
</p:tagLst>
</file>

<file path=ppt/tags/tag4622.xml><?xml version="1.0" encoding="utf-8"?>
<p:tagLst xmlns:p="http://schemas.openxmlformats.org/presentationml/2006/main">
  <p:tag name="MH_OLD_SHAPE_ID" val="46"/>
  <p:tag name="REFSHAPE" val="105553145446232"/>
</p:tagLst>
</file>

<file path=ppt/tags/tag4623.xml><?xml version="1.0" encoding="utf-8"?>
<p:tagLst xmlns:p="http://schemas.openxmlformats.org/presentationml/2006/main">
  <p:tag name="MH_OLD_SHAPE_ID" val="47"/>
  <p:tag name="REFSHAPE" val="105553145436824"/>
</p:tagLst>
</file>

<file path=ppt/tags/tag4624.xml><?xml version="1.0" encoding="utf-8"?>
<p:tagLst xmlns:p="http://schemas.openxmlformats.org/presentationml/2006/main">
  <p:tag name="MH_OLD_SHAPE_ID" val="49"/>
  <p:tag name="REFSHAPE" val="105553145445784"/>
</p:tagLst>
</file>

<file path=ppt/tags/tag4625.xml><?xml version="1.0" encoding="utf-8"?>
<p:tagLst xmlns:p="http://schemas.openxmlformats.org/presentationml/2006/main">
  <p:tag name="MH_OLD_SHAPE_ID" val="50"/>
  <p:tag name="REFSHAPE" val="105553145431896"/>
</p:tagLst>
</file>

<file path=ppt/tags/tag4626.xml><?xml version="1.0" encoding="utf-8"?>
<p:tagLst xmlns:p="http://schemas.openxmlformats.org/presentationml/2006/main">
  <p:tag name="MH_OLD_SHAPE_ID" val="51"/>
  <p:tag name="REFSHAPE" val="105553145444888"/>
</p:tagLst>
</file>

<file path=ppt/tags/tag4627.xml><?xml version="1.0" encoding="utf-8"?>
<p:tagLst xmlns:p="http://schemas.openxmlformats.org/presentationml/2006/main">
  <p:tag name="MH_OLD_SHAPE_ID" val="52"/>
  <p:tag name="REFSHAPE" val="105553145433912"/>
</p:tagLst>
</file>

<file path=ppt/tags/tag4628.xml><?xml version="1.0" encoding="utf-8"?>
<p:tagLst xmlns:p="http://schemas.openxmlformats.org/presentationml/2006/main">
  <p:tag name="MH_OLD_SHAPE_ID" val="53"/>
  <p:tag name="REFSHAPE" val="105553145441080"/>
</p:tagLst>
</file>

<file path=ppt/tags/tag4629.xml><?xml version="1.0" encoding="utf-8"?>
<p:tagLst xmlns:p="http://schemas.openxmlformats.org/presentationml/2006/main">
  <p:tag name="MH_OLD_SHAPE_ID" val="57"/>
  <p:tag name="REFSHAPE" val="105553145439288"/>
</p:tagLst>
</file>

<file path=ppt/tags/tag463.xml><?xml version="1.0" encoding="utf-8"?>
<p:tagLst xmlns:p="http://schemas.openxmlformats.org/presentationml/2006/main">
  <p:tag name="MH_OLD_SHAPE_ID" val="167"/>
  <p:tag name="REFSHAPE" val="105553145389016"/>
</p:tagLst>
</file>

<file path=ppt/tags/tag4630.xml><?xml version="1.0" encoding="utf-8"?>
<p:tagLst xmlns:p="http://schemas.openxmlformats.org/presentationml/2006/main">
  <p:tag name="MH_OLD_SHAPE_ID" val="58"/>
  <p:tag name="REFSHAPE" val="105553145436376"/>
</p:tagLst>
</file>

<file path=ppt/tags/tag4631.xml><?xml version="1.0" encoding="utf-8"?>
<p:tagLst xmlns:p="http://schemas.openxmlformats.org/presentationml/2006/main">
  <p:tag name="MH_OLD_SHAPE_ID" val="59"/>
  <p:tag name="REFSHAPE" val="105553145435704"/>
</p:tagLst>
</file>

<file path=ppt/tags/tag4632.xml><?xml version="1.0" encoding="utf-8"?>
<p:tagLst xmlns:p="http://schemas.openxmlformats.org/presentationml/2006/main">
  <p:tag name="MH_OLD_SHAPE_ID" val="60"/>
  <p:tag name="REFSHAPE" val="105553145444664"/>
</p:tagLst>
</file>

<file path=ppt/tags/tag4633.xml><?xml version="1.0" encoding="utf-8"?>
<p:tagLst xmlns:p="http://schemas.openxmlformats.org/presentationml/2006/main">
  <p:tag name="MH_OLD_SHAPE_ID" val="61"/>
  <p:tag name="REFSHAPE" val="105553145437272"/>
</p:tagLst>
</file>

<file path=ppt/tags/tag4634.xml><?xml version="1.0" encoding="utf-8"?>
<p:tagLst xmlns:p="http://schemas.openxmlformats.org/presentationml/2006/main">
  <p:tag name="MH_OLD_SHAPE_ID" val="62"/>
  <p:tag name="REFSHAPE" val="105553145445560"/>
</p:tagLst>
</file>

<file path=ppt/tags/tag4635.xml><?xml version="1.0" encoding="utf-8"?>
<p:tagLst xmlns:p="http://schemas.openxmlformats.org/presentationml/2006/main">
  <p:tag name="MH_OLD_SHAPE_ID" val="63"/>
  <p:tag name="REFSHAPE" val="105553145445336"/>
</p:tagLst>
</file>

<file path=ppt/tags/tag4636.xml><?xml version="1.0" encoding="utf-8"?>
<p:tagLst xmlns:p="http://schemas.openxmlformats.org/presentationml/2006/main">
  <p:tag name="MH_OLD_SHAPE_ID" val="64"/>
  <p:tag name="REFSHAPE" val="105553145434808"/>
</p:tagLst>
</file>

<file path=ppt/tags/tag4637.xml><?xml version="1.0" encoding="utf-8"?>
<p:tagLst xmlns:p="http://schemas.openxmlformats.org/presentationml/2006/main">
  <p:tag name="MH_OLD_SHAPE_ID" val="65"/>
  <p:tag name="REFSHAPE" val="105553145443992"/>
</p:tagLst>
</file>

<file path=ppt/tags/tag4638.xml><?xml version="1.0" encoding="utf-8"?>
<p:tagLst xmlns:p="http://schemas.openxmlformats.org/presentationml/2006/main">
  <p:tag name="MH_OLD_SHAPE_ID" val="66"/>
  <p:tag name="REFSHAPE" val="105553145444216"/>
</p:tagLst>
</file>

<file path=ppt/tags/tag4639.xml><?xml version="1.0" encoding="utf-8"?>
<p:tagLst xmlns:p="http://schemas.openxmlformats.org/presentationml/2006/main">
  <p:tag name="MH_OLD_SHAPE_ID" val="67"/>
  <p:tag name="REFSHAPE" val="105553145443320"/>
</p:tagLst>
</file>

<file path=ppt/tags/tag464.xml><?xml version="1.0" encoding="utf-8"?>
<p:tagLst xmlns:p="http://schemas.openxmlformats.org/presentationml/2006/main">
  <p:tag name="MH_OLD_SHAPE_ID" val="168"/>
  <p:tag name="REFSHAPE" val="105553145389464"/>
</p:tagLst>
</file>

<file path=ppt/tags/tag4640.xml><?xml version="1.0" encoding="utf-8"?>
<p:tagLst xmlns:p="http://schemas.openxmlformats.org/presentationml/2006/main">
  <p:tag name="MH_OLD_SHAPE_ID" val="68"/>
  <p:tag name="REFSHAPE" val="105553145434360"/>
</p:tagLst>
</file>

<file path=ppt/tags/tag4641.xml><?xml version="1.0" encoding="utf-8"?>
<p:tagLst xmlns:p="http://schemas.openxmlformats.org/presentationml/2006/main">
  <p:tag name="MH_OLD_SHAPE_ID" val="69"/>
  <p:tag name="REFSHAPE" val="105553145445112"/>
</p:tagLst>
</file>

<file path=ppt/tags/tag4642.xml><?xml version="1.0" encoding="utf-8"?>
<p:tagLst xmlns:p="http://schemas.openxmlformats.org/presentationml/2006/main">
  <p:tag name="MH_OLD_SHAPE_ID" val="70"/>
  <p:tag name="REFSHAPE" val="105553145432568"/>
</p:tagLst>
</file>

<file path=ppt/tags/tag4643.xml><?xml version="1.0" encoding="utf-8"?>
<p:tagLst xmlns:p="http://schemas.openxmlformats.org/presentationml/2006/main">
  <p:tag name="MH_OLD_SHAPE_ID" val="71"/>
  <p:tag name="REFSHAPE" val="105553145433464"/>
</p:tagLst>
</file>

<file path=ppt/tags/tag4644.xml><?xml version="1.0" encoding="utf-8"?>
<p:tagLst xmlns:p="http://schemas.openxmlformats.org/presentationml/2006/main">
  <p:tag name="MH_OLD_SHAPE_ID" val="72"/>
  <p:tag name="REFSHAPE" val="105553145431448"/>
</p:tagLst>
</file>

<file path=ppt/tags/tag4645.xml><?xml version="1.0" encoding="utf-8"?>
<p:tagLst xmlns:p="http://schemas.openxmlformats.org/presentationml/2006/main">
  <p:tag name="MH_OLD_SHAPE_ID" val="73"/>
  <p:tag name="REFSHAPE" val="105553145435256"/>
</p:tagLst>
</file>

<file path=ppt/tags/tag4646.xml><?xml version="1.0" encoding="utf-8"?>
<p:tagLst xmlns:p="http://schemas.openxmlformats.org/presentationml/2006/main">
  <p:tag name="MH_OLD_SHAPE_ID" val="74"/>
  <p:tag name="REFSHAPE" val="105553145443544"/>
</p:tagLst>
</file>

<file path=ppt/tags/tag4647.xml><?xml version="1.0" encoding="utf-8"?>
<p:tagLst xmlns:p="http://schemas.openxmlformats.org/presentationml/2006/main">
  <p:tag name="MH_OLD_SHAPE_ID" val="75"/>
  <p:tag name="REFSHAPE" val="105553145439064"/>
</p:tagLst>
</file>

<file path=ppt/tags/tag4648.xml><?xml version="1.0" encoding="utf-8"?>
<p:tagLst xmlns:p="http://schemas.openxmlformats.org/presentationml/2006/main">
  <p:tag name="MH_OLD_SHAPE_ID" val="76"/>
  <p:tag name="REFSHAPE" val="105553145437048"/>
</p:tagLst>
</file>

<file path=ppt/tags/tag4649.xml><?xml version="1.0" encoding="utf-8"?>
<p:tagLst xmlns:p="http://schemas.openxmlformats.org/presentationml/2006/main">
  <p:tag name="MH_OLD_SHAPE_ID" val="77"/>
  <p:tag name="REFSHAPE" val="105553145438840"/>
</p:tagLst>
</file>

<file path=ppt/tags/tag465.xml><?xml version="1.0" encoding="utf-8"?>
<p:tagLst xmlns:p="http://schemas.openxmlformats.org/presentationml/2006/main">
  <p:tag name="MH_OLD_SHAPE_ID" val="169"/>
  <p:tag name="REFSHAPE" val="105553145389912"/>
</p:tagLst>
</file>

<file path=ppt/tags/tag4650.xml><?xml version="1.0" encoding="utf-8"?>
<p:tagLst xmlns:p="http://schemas.openxmlformats.org/presentationml/2006/main">
  <p:tag name="MH_OLD_SHAPE_ID" val="78"/>
  <p:tag name="REFSHAPE" val="105553145439512"/>
</p:tagLst>
</file>

<file path=ppt/tags/tag4651.xml><?xml version="1.0" encoding="utf-8"?>
<p:tagLst xmlns:p="http://schemas.openxmlformats.org/presentationml/2006/main">
  <p:tag name="MH_OLD_SHAPE_ID" val="79"/>
  <p:tag name="REFSHAPE" val="105553145436600"/>
</p:tagLst>
</file>

<file path=ppt/tags/tag4652.xml><?xml version="1.0" encoding="utf-8"?>
<p:tagLst xmlns:p="http://schemas.openxmlformats.org/presentationml/2006/main">
  <p:tag name="MH_OLD_SHAPE_ID" val="6"/>
  <p:tag name="REFSHAPE" val="105553145439960"/>
</p:tagLst>
</file>

<file path=ppt/tags/tag4653.xml><?xml version="1.0" encoding="utf-8"?>
<p:tagLst xmlns:p="http://schemas.openxmlformats.org/presentationml/2006/main">
  <p:tag name="MH_OLD_SHAPE_ID" val="71"/>
  <p:tag name="REFSHAPE" val="105553145442200"/>
</p:tagLst>
</file>

<file path=ppt/tags/tag4654.xml><?xml version="1.0" encoding="utf-8"?>
<p:tagLst xmlns:p="http://schemas.openxmlformats.org/presentationml/2006/main">
  <p:tag name="MH_OLD_SHAPE_ID" val="35"/>
  <p:tag name="REFSHAPE" val="105553145433016"/>
</p:tagLst>
</file>

<file path=ppt/tags/tag4655.xml><?xml version="1.0" encoding="utf-8"?>
<p:tagLst xmlns:p="http://schemas.openxmlformats.org/presentationml/2006/main">
  <p:tag name="MH_OLD_SHAPE_ID" val="9"/>
  <p:tag name="REFSHAPE" val="105553145441304"/>
</p:tagLst>
</file>

<file path=ppt/tags/tag4656.xml><?xml version="1.0" encoding="utf-8"?>
<p:tagLst xmlns:p="http://schemas.openxmlformats.org/presentationml/2006/main">
  <p:tag name="MH_OLD_SHAPE_ID" val="10"/>
  <p:tag name="REFSHAPE" val="105553145434584"/>
</p:tagLst>
</file>

<file path=ppt/tags/tag4657.xml><?xml version="1.0" encoding="utf-8"?>
<p:tagLst xmlns:p="http://schemas.openxmlformats.org/presentationml/2006/main">
  <p:tag name="MH_OLD_SHAPE_ID" val="41"/>
  <p:tag name="REFSHAPE" val="105553145431672"/>
</p:tagLst>
</file>

<file path=ppt/tags/tag4658.xml><?xml version="1.0" encoding="utf-8"?>
<p:tagLst xmlns:p="http://schemas.openxmlformats.org/presentationml/2006/main">
  <p:tag name="MH_OLD_SHAPE_ID" val="42"/>
  <p:tag name="REFSHAPE" val="105553145437944"/>
</p:tagLst>
</file>

<file path=ppt/tags/tag4659.xml><?xml version="1.0" encoding="utf-8"?>
<p:tagLst xmlns:p="http://schemas.openxmlformats.org/presentationml/2006/main">
  <p:tag name="MH_OLD_SHAPE_ID" val="43"/>
  <p:tag name="REFSHAPE" val="105553145432792"/>
</p:tagLst>
</file>

<file path=ppt/tags/tag466.xml><?xml version="1.0" encoding="utf-8"?>
<p:tagLst xmlns:p="http://schemas.openxmlformats.org/presentationml/2006/main">
  <p:tag name="MH_OLD_SHAPE_ID" val="170"/>
  <p:tag name="REFSHAPE" val="105553145390360"/>
</p:tagLst>
</file>

<file path=ppt/tags/tag4660.xml><?xml version="1.0" encoding="utf-8"?>
<p:tagLst xmlns:p="http://schemas.openxmlformats.org/presentationml/2006/main">
  <p:tag name="MH_OLD_SHAPE_ID" val="44"/>
  <p:tag name="REFSHAPE" val="105553145437496"/>
</p:tagLst>
</file>

<file path=ppt/tags/tag4661.xml><?xml version="1.0" encoding="utf-8"?>
<p:tagLst xmlns:p="http://schemas.openxmlformats.org/presentationml/2006/main">
  <p:tag name="MH_OLD_SHAPE_ID" val="36"/>
  <p:tag name="REFSHAPE" val="105553145440408"/>
</p:tagLst>
</file>

<file path=ppt/tags/tag4662.xml><?xml version="1.0" encoding="utf-8"?>
<p:tagLst xmlns:p="http://schemas.openxmlformats.org/presentationml/2006/main">
  <p:tag name="MH_OLD_SHAPE_ID" val="2"/>
  <p:tag name="REFSHAPE" val="105553145514712"/>
</p:tagLst>
</file>

<file path=ppt/tags/tag4663.xml><?xml version="1.0" encoding="utf-8"?>
<p:tagLst xmlns:p="http://schemas.openxmlformats.org/presentationml/2006/main">
  <p:tag name="MH_OLD_SHAPE_ID" val="39"/>
  <p:tag name="REFSHAPE" val="105553145518072"/>
</p:tagLst>
</file>

<file path=ppt/tags/tag4664.xml><?xml version="1.0" encoding="utf-8"?>
<p:tagLst xmlns:p="http://schemas.openxmlformats.org/presentationml/2006/main">
  <p:tag name="MH_OLD_SHAPE_ID" val="40"/>
  <p:tag name="REFSHAPE" val="105553145518520"/>
</p:tagLst>
</file>

<file path=ppt/tags/tag4665.xml><?xml version="1.0" encoding="utf-8"?>
<p:tagLst xmlns:p="http://schemas.openxmlformats.org/presentationml/2006/main">
  <p:tag name="MH_OLD_SHAPE_ID" val="45"/>
  <p:tag name="REFSHAPE" val="105553145514264"/>
</p:tagLst>
</file>

<file path=ppt/tags/tag4666.xml><?xml version="1.0" encoding="utf-8"?>
<p:tagLst xmlns:p="http://schemas.openxmlformats.org/presentationml/2006/main">
  <p:tag name="MH_OLD_SHAPE_ID" val="46"/>
  <p:tag name="REFSHAPE" val="105553145526584"/>
</p:tagLst>
</file>

<file path=ppt/tags/tag4667.xml><?xml version="1.0" encoding="utf-8"?>
<p:tagLst xmlns:p="http://schemas.openxmlformats.org/presentationml/2006/main">
  <p:tag name="MH_OLD_SHAPE_ID" val="48"/>
  <p:tag name="REFSHAPE" val="105553145526808"/>
</p:tagLst>
</file>

<file path=ppt/tags/tag4668.xml><?xml version="1.0" encoding="utf-8"?>
<p:tagLst xmlns:p="http://schemas.openxmlformats.org/presentationml/2006/main">
  <p:tag name="MH_OLD_SHAPE_ID" val="49"/>
  <p:tag name="REFSHAPE" val="105553145520088"/>
</p:tagLst>
</file>

<file path=ppt/tags/tag4669.xml><?xml version="1.0" encoding="utf-8"?>
<p:tagLst xmlns:p="http://schemas.openxmlformats.org/presentationml/2006/main">
  <p:tag name="MH_OLD_SHAPE_ID" val="50"/>
  <p:tag name="REFSHAPE" val="105553145519864"/>
</p:tagLst>
</file>

<file path=ppt/tags/tag467.xml><?xml version="1.0" encoding="utf-8"?>
<p:tagLst xmlns:p="http://schemas.openxmlformats.org/presentationml/2006/main">
  <p:tag name="MH_OLD_SHAPE_ID" val="171"/>
  <p:tag name="REFSHAPE" val="105553145390808"/>
</p:tagLst>
</file>

<file path=ppt/tags/tag4670.xml><?xml version="1.0" encoding="utf-8"?>
<p:tagLst xmlns:p="http://schemas.openxmlformats.org/presentationml/2006/main">
  <p:tag name="MH_OLD_SHAPE_ID" val="51"/>
  <p:tag name="REFSHAPE" val="105553145518968"/>
</p:tagLst>
</file>

<file path=ppt/tags/tag4671.xml><?xml version="1.0" encoding="utf-8"?>
<p:tagLst xmlns:p="http://schemas.openxmlformats.org/presentationml/2006/main">
  <p:tag name="MH_OLD_SHAPE_ID" val="52"/>
  <p:tag name="REFSHAPE" val="105553145508408"/>
</p:tagLst>
</file>

<file path=ppt/tags/tag4672.xml><?xml version="1.0" encoding="utf-8"?>
<p:tagLst xmlns:p="http://schemas.openxmlformats.org/presentationml/2006/main">
  <p:tag name="MH_OLD_SHAPE_ID" val="53"/>
  <p:tag name="REFSHAPE" val="105553145500568"/>
</p:tagLst>
</file>

<file path=ppt/tags/tag4673.xml><?xml version="1.0" encoding="utf-8"?>
<p:tagLst xmlns:p="http://schemas.openxmlformats.org/presentationml/2006/main">
  <p:tag name="MH_OLD_SHAPE_ID" val="54"/>
  <p:tag name="REFSHAPE" val="105553145508184"/>
</p:tagLst>
</file>

<file path=ppt/tags/tag4674.xml><?xml version="1.0" encoding="utf-8"?>
<p:tagLst xmlns:p="http://schemas.openxmlformats.org/presentationml/2006/main">
  <p:tag name="MH_OLD_SHAPE_ID" val="55"/>
  <p:tag name="REFSHAPE" val="105553145575736"/>
</p:tagLst>
</file>

<file path=ppt/tags/tag4675.xml><?xml version="1.0" encoding="utf-8"?>
<p:tagLst xmlns:p="http://schemas.openxmlformats.org/presentationml/2006/main">
  <p:tag name="MH_OLD_SHAPE_ID" val="56"/>
  <p:tag name="REFSHAPE" val="105553145577304"/>
</p:tagLst>
</file>

<file path=ppt/tags/tag4676.xml><?xml version="1.0" encoding="utf-8"?>
<p:tagLst xmlns:p="http://schemas.openxmlformats.org/presentationml/2006/main">
  <p:tag name="MH_OLD_SHAPE_ID" val="57"/>
  <p:tag name="REFSHAPE" val="105553145577080"/>
</p:tagLst>
</file>

<file path=ppt/tags/tag4677.xml><?xml version="1.0" encoding="utf-8"?>
<p:tagLst xmlns:p="http://schemas.openxmlformats.org/presentationml/2006/main">
  <p:tag name="MH_OLD_SHAPE_ID" val="58"/>
  <p:tag name="REFSHAPE" val="105553145561400"/>
</p:tagLst>
</file>

<file path=ppt/tags/tag4678.xml><?xml version="1.0" encoding="utf-8"?>
<p:tagLst xmlns:p="http://schemas.openxmlformats.org/presentationml/2006/main">
  <p:tag name="MH_OLD_SHAPE_ID" val="59"/>
  <p:tag name="REFSHAPE" val="105553145575960"/>
</p:tagLst>
</file>

<file path=ppt/tags/tag4679.xml><?xml version="1.0" encoding="utf-8"?>
<p:tagLst xmlns:p="http://schemas.openxmlformats.org/presentationml/2006/main">
  <p:tag name="MH_OLD_SHAPE_ID" val="60"/>
  <p:tag name="REFSHAPE" val="105553145574840"/>
</p:tagLst>
</file>

<file path=ppt/tags/tag468.xml><?xml version="1.0" encoding="utf-8"?>
<p:tagLst xmlns:p="http://schemas.openxmlformats.org/presentationml/2006/main">
  <p:tag name="MH_OLD_SHAPE_ID" val="172"/>
  <p:tag name="REFSHAPE" val="105553145391256"/>
</p:tagLst>
</file>

<file path=ppt/tags/tag4680.xml><?xml version="1.0" encoding="utf-8"?>
<p:tagLst xmlns:p="http://schemas.openxmlformats.org/presentationml/2006/main">
  <p:tag name="MH_OLD_SHAPE_ID" val="61"/>
  <p:tag name="REFSHAPE" val="105553145576408"/>
</p:tagLst>
</file>

<file path=ppt/tags/tag4681.xml><?xml version="1.0" encoding="utf-8"?>
<p:tagLst xmlns:p="http://schemas.openxmlformats.org/presentationml/2006/main">
  <p:tag name="MH_OLD_SHAPE_ID" val="62"/>
  <p:tag name="REFSHAPE" val="105553145462872"/>
</p:tagLst>
</file>

<file path=ppt/tags/tag4682.xml><?xml version="1.0" encoding="utf-8"?>
<p:tagLst xmlns:p="http://schemas.openxmlformats.org/presentationml/2006/main">
  <p:tag name="MH_OLD_SHAPE_ID" val="63"/>
  <p:tag name="REFSHAPE" val="105553145463320"/>
</p:tagLst>
</file>

<file path=ppt/tags/tag4683.xml><?xml version="1.0" encoding="utf-8"?>
<p:tagLst xmlns:p="http://schemas.openxmlformats.org/presentationml/2006/main">
  <p:tag name="MH_OLD_SHAPE_ID" val="64"/>
  <p:tag name="REFSHAPE" val="105553145463768"/>
</p:tagLst>
</file>

<file path=ppt/tags/tag4684.xml><?xml version="1.0" encoding="utf-8"?>
<p:tagLst xmlns:p="http://schemas.openxmlformats.org/presentationml/2006/main">
  <p:tag name="MH_OLD_SHAPE_ID" val="65"/>
  <p:tag name="REFSHAPE" val="105553145464216"/>
</p:tagLst>
</file>

<file path=ppt/tags/tag4685.xml><?xml version="1.0" encoding="utf-8"?>
<p:tagLst xmlns:p="http://schemas.openxmlformats.org/presentationml/2006/main">
  <p:tag name="MH_OLD_SHAPE_ID" val="66"/>
  <p:tag name="REFSHAPE" val="105553145464664"/>
</p:tagLst>
</file>

<file path=ppt/tags/tag4686.xml><?xml version="1.0" encoding="utf-8"?>
<p:tagLst xmlns:p="http://schemas.openxmlformats.org/presentationml/2006/main">
  <p:tag name="MH_OLD_SHAPE_ID" val="67"/>
  <p:tag name="REFSHAPE" val="105553145465112"/>
</p:tagLst>
</file>

<file path=ppt/tags/tag4687.xml><?xml version="1.0" encoding="utf-8"?>
<p:tagLst xmlns:p="http://schemas.openxmlformats.org/presentationml/2006/main">
  <p:tag name="MH_OLD_SHAPE_ID" val="68"/>
  <p:tag name="REFSHAPE" val="105553145465560"/>
</p:tagLst>
</file>

<file path=ppt/tags/tag4688.xml><?xml version="1.0" encoding="utf-8"?>
<p:tagLst xmlns:p="http://schemas.openxmlformats.org/presentationml/2006/main">
  <p:tag name="MH_OLD_SHAPE_ID" val="69"/>
  <p:tag name="REFSHAPE" val="105553145466008"/>
</p:tagLst>
</file>

<file path=ppt/tags/tag4689.xml><?xml version="1.0" encoding="utf-8"?>
<p:tagLst xmlns:p="http://schemas.openxmlformats.org/presentationml/2006/main">
  <p:tag name="MH_OLD_SHAPE_ID" val="70"/>
  <p:tag name="REFSHAPE" val="105553145466456"/>
</p:tagLst>
</file>

<file path=ppt/tags/tag469.xml><?xml version="1.0" encoding="utf-8"?>
<p:tagLst xmlns:p="http://schemas.openxmlformats.org/presentationml/2006/main">
  <p:tag name="MH_OLD_SHAPE_ID" val="173"/>
  <p:tag name="REFSHAPE" val="105553145391704"/>
</p:tagLst>
</file>

<file path=ppt/tags/tag4690.xml><?xml version="1.0" encoding="utf-8"?>
<p:tagLst xmlns:p="http://schemas.openxmlformats.org/presentationml/2006/main">
  <p:tag name="MH_OLD_SHAPE_ID" val="6"/>
  <p:tag name="REFSHAPE" val="105553145466904"/>
</p:tagLst>
</file>

<file path=ppt/tags/tag4691.xml><?xml version="1.0" encoding="utf-8"?>
<p:tagLst xmlns:p="http://schemas.openxmlformats.org/presentationml/2006/main">
  <p:tag name="MH_OLD_SHAPE_ID" val="35"/>
  <p:tag name="REFSHAPE" val="105553145467128"/>
</p:tagLst>
</file>

<file path=ppt/tags/tag4692.xml><?xml version="1.0" encoding="utf-8"?>
<p:tagLst xmlns:p="http://schemas.openxmlformats.org/presentationml/2006/main">
  <p:tag name="MH_OLD_SHAPE_ID" val="49"/>
  <p:tag name="REFSHAPE" val="105553145467352"/>
</p:tagLst>
</file>

<file path=ppt/tags/tag4693.xml><?xml version="1.0" encoding="utf-8"?>
<p:tagLst xmlns:p="http://schemas.openxmlformats.org/presentationml/2006/main">
  <p:tag name="MH_OLD_SHAPE_ID" val="9"/>
  <p:tag name="REFSHAPE" val="105553145467576"/>
</p:tagLst>
</file>

<file path=ppt/tags/tag4694.xml><?xml version="1.0" encoding="utf-8"?>
<p:tagLst xmlns:p="http://schemas.openxmlformats.org/presentationml/2006/main">
  <p:tag name="MH_OLD_SHAPE_ID" val="10"/>
  <p:tag name="REFSHAPE" val="105553145467800"/>
</p:tagLst>
</file>

<file path=ppt/tags/tag4695.xml><?xml version="1.0" encoding="utf-8"?>
<p:tagLst xmlns:p="http://schemas.openxmlformats.org/presentationml/2006/main">
  <p:tag name="MH_OLD_SHAPE_ID" val="12"/>
  <p:tag name="REFSHAPE" val="105553145468024"/>
</p:tagLst>
</file>

<file path=ppt/tags/tag4696.xml><?xml version="1.0" encoding="utf-8"?>
<p:tagLst xmlns:p="http://schemas.openxmlformats.org/presentationml/2006/main">
  <p:tag name="MH_OLD_SHAPE_ID" val="13"/>
  <p:tag name="REFSHAPE" val="105553145468472"/>
</p:tagLst>
</file>

<file path=ppt/tags/tag4697.xml><?xml version="1.0" encoding="utf-8"?>
<p:tagLst xmlns:p="http://schemas.openxmlformats.org/presentationml/2006/main">
  <p:tag name="MH_OLD_SHAPE_ID" val="14"/>
  <p:tag name="REFSHAPE" val="105553145468920"/>
</p:tagLst>
</file>

<file path=ppt/tags/tag4698.xml><?xml version="1.0" encoding="utf-8"?>
<p:tagLst xmlns:p="http://schemas.openxmlformats.org/presentationml/2006/main">
  <p:tag name="MH_OLD_SHAPE_ID" val="15"/>
  <p:tag name="REFSHAPE" val="105553145469368"/>
</p:tagLst>
</file>

<file path=ppt/tags/tag4699.xml><?xml version="1.0" encoding="utf-8"?>
<p:tagLst xmlns:p="http://schemas.openxmlformats.org/presentationml/2006/main">
  <p:tag name="MH_OLD_SHAPE_ID" val="16"/>
  <p:tag name="REFSHAPE" val="105553145469816"/>
</p:tagLst>
</file>

<file path=ppt/tags/tag47.xml><?xml version="1.0" encoding="utf-8"?>
<p:tagLst xmlns:p="http://schemas.openxmlformats.org/presentationml/2006/main">
  <p:tag name="MH_OLD_SHAPE_ID" val="60"/>
  <p:tag name="REFSHAPE" val="105553145444664"/>
</p:tagLst>
</file>

<file path=ppt/tags/tag470.xml><?xml version="1.0" encoding="utf-8"?>
<p:tagLst xmlns:p="http://schemas.openxmlformats.org/presentationml/2006/main">
  <p:tag name="MH_OLD_SHAPE_ID" val="174"/>
  <p:tag name="REFSHAPE" val="105553145392152"/>
</p:tagLst>
</file>

<file path=ppt/tags/tag4700.xml><?xml version="1.0" encoding="utf-8"?>
<p:tagLst xmlns:p="http://schemas.openxmlformats.org/presentationml/2006/main">
  <p:tag name="MH_OLD_SHAPE_ID" val="17"/>
  <p:tag name="REFSHAPE" val="105553145470264"/>
</p:tagLst>
</file>

<file path=ppt/tags/tag4701.xml><?xml version="1.0" encoding="utf-8"?>
<p:tagLst xmlns:p="http://schemas.openxmlformats.org/presentationml/2006/main">
  <p:tag name="MH_OLD_SHAPE_ID" val="18"/>
  <p:tag name="REFSHAPE" val="105553145470712"/>
</p:tagLst>
</file>

<file path=ppt/tags/tag4702.xml><?xml version="1.0" encoding="utf-8"?>
<p:tagLst xmlns:p="http://schemas.openxmlformats.org/presentationml/2006/main">
  <p:tag name="MH_OLD_SHAPE_ID" val="19"/>
  <p:tag name="REFSHAPE" val="105553145471160"/>
</p:tagLst>
</file>

<file path=ppt/tags/tag4703.xml><?xml version="1.0" encoding="utf-8"?>
<p:tagLst xmlns:p="http://schemas.openxmlformats.org/presentationml/2006/main">
  <p:tag name="MH_OLD_SHAPE_ID" val="20"/>
  <p:tag name="REFSHAPE" val="105553145471608"/>
</p:tagLst>
</file>

<file path=ppt/tags/tag4704.xml><?xml version="1.0" encoding="utf-8"?>
<p:tagLst xmlns:p="http://schemas.openxmlformats.org/presentationml/2006/main">
  <p:tag name="MH_OLD_SHAPE_ID" val="21"/>
  <p:tag name="REFSHAPE" val="105553145472056"/>
</p:tagLst>
</file>

<file path=ppt/tags/tag4705.xml><?xml version="1.0" encoding="utf-8"?>
<p:tagLst xmlns:p="http://schemas.openxmlformats.org/presentationml/2006/main">
  <p:tag name="MH_OLD_SHAPE_ID" val="22"/>
  <p:tag name="REFSHAPE" val="105553145472504"/>
</p:tagLst>
</file>

<file path=ppt/tags/tag4706.xml><?xml version="1.0" encoding="utf-8"?>
<p:tagLst xmlns:p="http://schemas.openxmlformats.org/presentationml/2006/main">
  <p:tag name="MH_OLD_SHAPE_ID" val="23"/>
  <p:tag name="REFSHAPE" val="105553145472952"/>
</p:tagLst>
</file>

<file path=ppt/tags/tag4707.xml><?xml version="1.0" encoding="utf-8"?>
<p:tagLst xmlns:p="http://schemas.openxmlformats.org/presentationml/2006/main">
  <p:tag name="MH_OLD_SHAPE_ID" val="24"/>
  <p:tag name="REFSHAPE" val="105553145473400"/>
</p:tagLst>
</file>

<file path=ppt/tags/tag4708.xml><?xml version="1.0" encoding="utf-8"?>
<p:tagLst xmlns:p="http://schemas.openxmlformats.org/presentationml/2006/main">
  <p:tag name="MH_OLD_SHAPE_ID" val="25"/>
  <p:tag name="REFSHAPE" val="105553145473848"/>
</p:tagLst>
</file>

<file path=ppt/tags/tag4709.xml><?xml version="1.0" encoding="utf-8"?>
<p:tagLst xmlns:p="http://schemas.openxmlformats.org/presentationml/2006/main">
  <p:tag name="MH_OLD_SHAPE_ID" val="26"/>
  <p:tag name="REFSHAPE" val="105553145474296"/>
</p:tagLst>
</file>

<file path=ppt/tags/tag471.xml><?xml version="1.0" encoding="utf-8"?>
<p:tagLst xmlns:p="http://schemas.openxmlformats.org/presentationml/2006/main">
  <p:tag name="MH_OLD_SHAPE_ID" val="175"/>
  <p:tag name="REFSHAPE" val="105553145392600"/>
</p:tagLst>
</file>

<file path=ppt/tags/tag4710.xml><?xml version="1.0" encoding="utf-8"?>
<p:tagLst xmlns:p="http://schemas.openxmlformats.org/presentationml/2006/main">
  <p:tag name="MH_OLD_SHAPE_ID" val="27"/>
  <p:tag name="REFSHAPE" val="105553145474744"/>
</p:tagLst>
</file>

<file path=ppt/tags/tag4711.xml><?xml version="1.0" encoding="utf-8"?>
<p:tagLst xmlns:p="http://schemas.openxmlformats.org/presentationml/2006/main">
  <p:tag name="MH_OLD_SHAPE_ID" val="28"/>
  <p:tag name="REFSHAPE" val="105553145475192"/>
</p:tagLst>
</file>

<file path=ppt/tags/tag4712.xml><?xml version="1.0" encoding="utf-8"?>
<p:tagLst xmlns:p="http://schemas.openxmlformats.org/presentationml/2006/main">
  <p:tag name="MH_OLD_SHAPE_ID" val="29"/>
  <p:tag name="REFSHAPE" val="105553145475640"/>
</p:tagLst>
</file>

<file path=ppt/tags/tag4713.xml><?xml version="1.0" encoding="utf-8"?>
<p:tagLst xmlns:p="http://schemas.openxmlformats.org/presentationml/2006/main">
  <p:tag name="MH_OLD_SHAPE_ID" val="30"/>
  <p:tag name="REFSHAPE" val="105553145476088"/>
</p:tagLst>
</file>

<file path=ppt/tags/tag4714.xml><?xml version="1.0" encoding="utf-8"?>
<p:tagLst xmlns:p="http://schemas.openxmlformats.org/presentationml/2006/main">
  <p:tag name="MH_OLD_SHAPE_ID" val="31"/>
  <p:tag name="REFSHAPE" val="105553145476536"/>
</p:tagLst>
</file>

<file path=ppt/tags/tag4715.xml><?xml version="1.0" encoding="utf-8"?>
<p:tagLst xmlns:p="http://schemas.openxmlformats.org/presentationml/2006/main">
  <p:tag name="MH_OLD_SHAPE_ID" val="32"/>
  <p:tag name="REFSHAPE" val="105553145476984"/>
</p:tagLst>
</file>

<file path=ppt/tags/tag4716.xml><?xml version="1.0" encoding="utf-8"?>
<p:tagLst xmlns:p="http://schemas.openxmlformats.org/presentationml/2006/main">
  <p:tag name="MH_OLD_SHAPE_ID" val="33"/>
  <p:tag name="REFSHAPE" val="105553145477432"/>
</p:tagLst>
</file>

<file path=ppt/tags/tag4717.xml><?xml version="1.0" encoding="utf-8"?>
<p:tagLst xmlns:p="http://schemas.openxmlformats.org/presentationml/2006/main">
  <p:tag name="MH_OLD_SHAPE_ID" val="34"/>
  <p:tag name="REFSHAPE" val="105553145477880"/>
</p:tagLst>
</file>

<file path=ppt/tags/tag4718.xml><?xml version="1.0" encoding="utf-8"?>
<p:tagLst xmlns:p="http://schemas.openxmlformats.org/presentationml/2006/main">
  <p:tag name="MH_OLD_SHAPE_ID" val="41"/>
  <p:tag name="REFSHAPE" val="105553145478328"/>
</p:tagLst>
</file>

<file path=ppt/tags/tag4719.xml><?xml version="1.0" encoding="utf-8"?>
<p:tagLst xmlns:p="http://schemas.openxmlformats.org/presentationml/2006/main">
  <p:tag name="MH_OLD_SHAPE_ID" val="42"/>
  <p:tag name="REFSHAPE" val="105553145478552"/>
</p:tagLst>
</file>

<file path=ppt/tags/tag472.xml><?xml version="1.0" encoding="utf-8"?>
<p:tagLst xmlns:p="http://schemas.openxmlformats.org/presentationml/2006/main">
  <p:tag name="MH_OLD_SHAPE_ID" val="148"/>
  <p:tag name="REFSHAPE" val="105553145393048"/>
</p:tagLst>
</file>

<file path=ppt/tags/tag4720.xml><?xml version="1.0" encoding="utf-8"?>
<p:tagLst xmlns:p="http://schemas.openxmlformats.org/presentationml/2006/main">
  <p:tag name="MH_OLD_SHAPE_ID" val="43"/>
  <p:tag name="REFSHAPE" val="105553145478776"/>
</p:tagLst>
</file>

<file path=ppt/tags/tag4721.xml><?xml version="1.0" encoding="utf-8"?>
<p:tagLst xmlns:p="http://schemas.openxmlformats.org/presentationml/2006/main">
  <p:tag name="MH_OLD_SHAPE_ID" val="44"/>
  <p:tag name="REFSHAPE" val="105553145479000"/>
</p:tagLst>
</file>

<file path=ppt/tags/tag4722.xml><?xml version="1.0" encoding="utf-8"?>
<p:tagLst xmlns:p="http://schemas.openxmlformats.org/presentationml/2006/main">
  <p:tag name="MH_OLD_SHAPE_ID" val="36"/>
  <p:tag name="REFSHAPE" val="105553145479256"/>
</p:tagLst>
</file>

<file path=ppt/tags/tag4723.xml><?xml version="1.0" encoding="utf-8"?>
<p:tagLst xmlns:p="http://schemas.openxmlformats.org/presentationml/2006/main">
  <p:tag name="MH_OLD_SHAPE_ID" val="2"/>
  <p:tag name="REFSHAPE" val="105553145479480"/>
</p:tagLst>
</file>

<file path=ppt/tags/tag4724.xml><?xml version="1.0" encoding="utf-8"?>
<p:tagLst xmlns:p="http://schemas.openxmlformats.org/presentationml/2006/main">
  <p:tag name="MH_OLD_SHAPE_ID" val="39"/>
  <p:tag name="REFSHAPE" val="105553145479704"/>
</p:tagLst>
</file>

<file path=ppt/tags/tag4725.xml><?xml version="1.0" encoding="utf-8"?>
<p:tagLst xmlns:p="http://schemas.openxmlformats.org/presentationml/2006/main">
  <p:tag name="MH_OLD_SHAPE_ID" val="40"/>
  <p:tag name="REFSHAPE" val="105553145479928"/>
</p:tagLst>
</file>

<file path=ppt/tags/tag4726.xml><?xml version="1.0" encoding="utf-8"?>
<p:tagLst xmlns:p="http://schemas.openxmlformats.org/presentationml/2006/main">
  <p:tag name="MH_OLD_SHAPE_ID" val="45"/>
  <p:tag name="REFSHAPE" val="105553145480152"/>
</p:tagLst>
</file>

<file path=ppt/tags/tag4727.xml><?xml version="1.0" encoding="utf-8"?>
<p:tagLst xmlns:p="http://schemas.openxmlformats.org/presentationml/2006/main">
  <p:tag name="MH_OLD_SHAPE_ID" val="46"/>
  <p:tag name="REFSHAPE" val="105553145480376"/>
</p:tagLst>
</file>

<file path=ppt/tags/tag4728.xml><?xml version="1.0" encoding="utf-8"?>
<p:tagLst xmlns:p="http://schemas.openxmlformats.org/presentationml/2006/main">
  <p:tag name="MH_OLD_SHAPE_ID" val="47"/>
  <p:tag name="REFSHAPE" val="105553145480600"/>
</p:tagLst>
</file>

<file path=ppt/tags/tag4729.xml><?xml version="1.0" encoding="utf-8"?>
<p:tagLst xmlns:p="http://schemas.openxmlformats.org/presentationml/2006/main">
  <p:tag name="MH_OLD_SHAPE_ID" val="48"/>
  <p:tag name="REFSHAPE" val="105553145480824"/>
</p:tagLst>
</file>

<file path=ppt/tags/tag473.xml><?xml version="1.0" encoding="utf-8"?>
<p:tagLst xmlns:p="http://schemas.openxmlformats.org/presentationml/2006/main">
  <p:tag name="MH_OLD_SHAPE_ID" val="149"/>
  <p:tag name="REFSHAPE" val="105553145393496"/>
</p:tagLst>
</file>

<file path=ppt/tags/tag4730.xml><?xml version="1.0" encoding="utf-8"?>
<p:tagLst xmlns:p="http://schemas.openxmlformats.org/presentationml/2006/main">
  <p:tag name="MH_OLD_SHAPE_ID" val="66"/>
  <p:tag name="REFSHAPE" val="105553145481048"/>
</p:tagLst>
</file>

<file path=ppt/tags/tag4731.xml><?xml version="1.0" encoding="utf-8"?>
<p:tagLst xmlns:p="http://schemas.openxmlformats.org/presentationml/2006/main">
  <p:tag name="MH_OLD_SHAPE_ID" val="70"/>
  <p:tag name="REFSHAPE" val="105553145481272"/>
</p:tagLst>
</file>

<file path=ppt/tags/tag4732.xml><?xml version="1.0" encoding="utf-8"?>
<p:tagLst xmlns:p="http://schemas.openxmlformats.org/presentationml/2006/main">
  <p:tag name="MH_OLD_SHAPE_ID" val="4"/>
  <p:tag name="REFSHAPE" val="105553145481720"/>
</p:tagLst>
</file>

<file path=ppt/tags/tag4733.xml><?xml version="1.0" encoding="utf-8"?>
<p:tagLst xmlns:p="http://schemas.openxmlformats.org/presentationml/2006/main">
  <p:tag name="MH_OLD_SHAPE_ID" val="127"/>
  <p:tag name="REFSHAPE" val="105553145481944"/>
</p:tagLst>
</file>

<file path=ppt/tags/tag4734.xml><?xml version="1.0" encoding="utf-8"?>
<p:tagLst xmlns:p="http://schemas.openxmlformats.org/presentationml/2006/main">
  <p:tag name="MH_OLD_SHAPE_ID" val="128"/>
  <p:tag name="REFSHAPE" val="105553145482168"/>
</p:tagLst>
</file>

<file path=ppt/tags/tag4735.xml><?xml version="1.0" encoding="utf-8"?>
<p:tagLst xmlns:p="http://schemas.openxmlformats.org/presentationml/2006/main">
  <p:tag name="MH_OLD_SHAPE_ID" val="63"/>
  <p:tag name="REFSHAPE" val="105553145482392"/>
</p:tagLst>
</file>

<file path=ppt/tags/tag4736.xml><?xml version="1.0" encoding="utf-8"?>
<p:tagLst xmlns:p="http://schemas.openxmlformats.org/presentationml/2006/main">
  <p:tag name="MH_OLD_SHAPE_ID" val="64"/>
  <p:tag name="REFSHAPE" val="105553145482840"/>
</p:tagLst>
</file>

<file path=ppt/tags/tag4737.xml><?xml version="1.0" encoding="utf-8"?>
<p:tagLst xmlns:p="http://schemas.openxmlformats.org/presentationml/2006/main">
  <p:tag name="MH_OLD_SHAPE_ID" val="65"/>
  <p:tag name="REFSHAPE" val="105553145483288"/>
</p:tagLst>
</file>

<file path=ppt/tags/tag4738.xml><?xml version="1.0" encoding="utf-8"?>
<p:tagLst xmlns:p="http://schemas.openxmlformats.org/presentationml/2006/main">
  <p:tag name="MH_OLD_SHAPE_ID" val="67"/>
  <p:tag name="REFSHAPE" val="105553145483736"/>
</p:tagLst>
</file>

<file path=ppt/tags/tag4739.xml><?xml version="1.0" encoding="utf-8"?>
<p:tagLst xmlns:p="http://schemas.openxmlformats.org/presentationml/2006/main">
  <p:tag name="MH_OLD_SHAPE_ID" val="68"/>
  <p:tag name="REFSHAPE" val="105553145484184"/>
</p:tagLst>
</file>

<file path=ppt/tags/tag474.xml><?xml version="1.0" encoding="utf-8"?>
<p:tagLst xmlns:p="http://schemas.openxmlformats.org/presentationml/2006/main">
  <p:tag name="MH_OLD_SHAPE_ID" val="150"/>
  <p:tag name="REFSHAPE" val="105553145393944"/>
</p:tagLst>
</file>

<file path=ppt/tags/tag4740.xml><?xml version="1.0" encoding="utf-8"?>
<p:tagLst xmlns:p="http://schemas.openxmlformats.org/presentationml/2006/main">
  <p:tag name="MH_OLD_SHAPE_ID" val="69"/>
  <p:tag name="REFSHAPE" val="105553145484632"/>
</p:tagLst>
</file>

<file path=ppt/tags/tag4741.xml><?xml version="1.0" encoding="utf-8"?>
<p:tagLst xmlns:p="http://schemas.openxmlformats.org/presentationml/2006/main">
  <p:tag name="MH_OLD_SHAPE_ID" val="71"/>
  <p:tag name="REFSHAPE" val="105553145485080"/>
</p:tagLst>
</file>

<file path=ppt/tags/tag4742.xml><?xml version="1.0" encoding="utf-8"?>
<p:tagLst xmlns:p="http://schemas.openxmlformats.org/presentationml/2006/main">
  <p:tag name="MH_OLD_SHAPE_ID" val="129"/>
  <p:tag name="REFSHAPE" val="105553145485528"/>
</p:tagLst>
</file>

<file path=ppt/tags/tag4743.xml><?xml version="1.0" encoding="utf-8"?>
<p:tagLst xmlns:p="http://schemas.openxmlformats.org/presentationml/2006/main">
  <p:tag name="MH_OLD_SHAPE_ID" val="130"/>
  <p:tag name="REFSHAPE" val="105553145485976"/>
</p:tagLst>
</file>

<file path=ppt/tags/tag4744.xml><?xml version="1.0" encoding="utf-8"?>
<p:tagLst xmlns:p="http://schemas.openxmlformats.org/presentationml/2006/main">
  <p:tag name="MH_OLD_SHAPE_ID" val="131"/>
  <p:tag name="REFSHAPE" val="105553145486424"/>
</p:tagLst>
</file>

<file path=ppt/tags/tag4745.xml><?xml version="1.0" encoding="utf-8"?>
<p:tagLst xmlns:p="http://schemas.openxmlformats.org/presentationml/2006/main">
  <p:tag name="MH_OLD_SHAPE_ID" val="132"/>
  <p:tag name="REFSHAPE" val="105553145486872"/>
</p:tagLst>
</file>

<file path=ppt/tags/tag4746.xml><?xml version="1.0" encoding="utf-8"?>
<p:tagLst xmlns:p="http://schemas.openxmlformats.org/presentationml/2006/main">
  <p:tag name="MH_OLD_SHAPE_ID" val="133"/>
  <p:tag name="REFSHAPE" val="105553145487320"/>
</p:tagLst>
</file>

<file path=ppt/tags/tag4747.xml><?xml version="1.0" encoding="utf-8"?>
<p:tagLst xmlns:p="http://schemas.openxmlformats.org/presentationml/2006/main">
  <p:tag name="MH_OLD_SHAPE_ID" val="134"/>
  <p:tag name="REFSHAPE" val="105553145487768"/>
</p:tagLst>
</file>

<file path=ppt/tags/tag4748.xml><?xml version="1.0" encoding="utf-8"?>
<p:tagLst xmlns:p="http://schemas.openxmlformats.org/presentationml/2006/main">
  <p:tag name="MH_OLD_SHAPE_ID" val="135"/>
  <p:tag name="REFSHAPE" val="105553145488216"/>
</p:tagLst>
</file>

<file path=ppt/tags/tag4749.xml><?xml version="1.0" encoding="utf-8"?>
<p:tagLst xmlns:p="http://schemas.openxmlformats.org/presentationml/2006/main">
  <p:tag name="MH_OLD_SHAPE_ID" val="136"/>
  <p:tag name="REFSHAPE" val="105553145488664"/>
</p:tagLst>
</file>

<file path=ppt/tags/tag475.xml><?xml version="1.0" encoding="utf-8"?>
<p:tagLst xmlns:p="http://schemas.openxmlformats.org/presentationml/2006/main">
  <p:tag name="MH_OLD_SHAPE_ID" val="151"/>
  <p:tag name="REFSHAPE" val="105553145394392"/>
</p:tagLst>
</file>

<file path=ppt/tags/tag4750.xml><?xml version="1.0" encoding="utf-8"?>
<p:tagLst xmlns:p="http://schemas.openxmlformats.org/presentationml/2006/main">
  <p:tag name="MH_OLD_SHAPE_ID" val="137"/>
  <p:tag name="REFSHAPE" val="105553145489112"/>
</p:tagLst>
</file>

<file path=ppt/tags/tag4751.xml><?xml version="1.0" encoding="utf-8"?>
<p:tagLst xmlns:p="http://schemas.openxmlformats.org/presentationml/2006/main">
  <p:tag name="MH_OLD_SHAPE_ID" val="139"/>
  <p:tag name="REFSHAPE" val="105553145489560"/>
</p:tagLst>
</file>

<file path=ppt/tags/tag4752.xml><?xml version="1.0" encoding="utf-8"?>
<p:tagLst xmlns:p="http://schemas.openxmlformats.org/presentationml/2006/main">
  <p:tag name="MH_OLD_SHAPE_ID" val="140"/>
  <p:tag name="REFSHAPE" val="105553145490008"/>
</p:tagLst>
</file>

<file path=ppt/tags/tag4753.xml><?xml version="1.0" encoding="utf-8"?>
<p:tagLst xmlns:p="http://schemas.openxmlformats.org/presentationml/2006/main">
  <p:tag name="MH_OLD_SHAPE_ID" val="141"/>
  <p:tag name="REFSHAPE" val="105553145490456"/>
</p:tagLst>
</file>

<file path=ppt/tags/tag4754.xml><?xml version="1.0" encoding="utf-8"?>
<p:tagLst xmlns:p="http://schemas.openxmlformats.org/presentationml/2006/main">
  <p:tag name="MH_OLD_SHAPE_ID" val="142"/>
  <p:tag name="REFSHAPE" val="105553145490904"/>
</p:tagLst>
</file>

<file path=ppt/tags/tag4755.xml><?xml version="1.0" encoding="utf-8"?>
<p:tagLst xmlns:p="http://schemas.openxmlformats.org/presentationml/2006/main">
  <p:tag name="MH_OLD_SHAPE_ID" val="143"/>
  <p:tag name="REFSHAPE" val="105553145491352"/>
</p:tagLst>
</file>

<file path=ppt/tags/tag4756.xml><?xml version="1.0" encoding="utf-8"?>
<p:tagLst xmlns:p="http://schemas.openxmlformats.org/presentationml/2006/main">
  <p:tag name="MH_OLD_SHAPE_ID" val="144"/>
  <p:tag name="REFSHAPE" val="105553145491800"/>
</p:tagLst>
</file>

<file path=ppt/tags/tag4757.xml><?xml version="1.0" encoding="utf-8"?>
<p:tagLst xmlns:p="http://schemas.openxmlformats.org/presentationml/2006/main">
  <p:tag name="MH_OLD_SHAPE_ID" val="145"/>
  <p:tag name="REFSHAPE" val="105553145492248"/>
</p:tagLst>
</file>

<file path=ppt/tags/tag4758.xml><?xml version="1.0" encoding="utf-8"?>
<p:tagLst xmlns:p="http://schemas.openxmlformats.org/presentationml/2006/main">
  <p:tag name="MH_OLD_SHAPE_ID" val="146"/>
  <p:tag name="REFSHAPE" val="105553145492696"/>
</p:tagLst>
</file>

<file path=ppt/tags/tag4759.xml><?xml version="1.0" encoding="utf-8"?>
<p:tagLst xmlns:p="http://schemas.openxmlformats.org/presentationml/2006/main">
  <p:tag name="MH_OLD_SHAPE_ID" val="147"/>
  <p:tag name="REFSHAPE" val="105553145493144"/>
</p:tagLst>
</file>

<file path=ppt/tags/tag476.xml><?xml version="1.0" encoding="utf-8"?>
<p:tagLst xmlns:p="http://schemas.openxmlformats.org/presentationml/2006/main">
  <p:tag name="MH_OLD_SHAPE_ID" val="152"/>
  <p:tag name="REFSHAPE" val="105553145394840"/>
</p:tagLst>
</file>

<file path=ppt/tags/tag4760.xml><?xml version="1.0" encoding="utf-8"?>
<p:tagLst xmlns:p="http://schemas.openxmlformats.org/presentationml/2006/main">
  <p:tag name="MH_OLD_SHAPE_ID" val="148"/>
  <p:tag name="REFSHAPE" val="105553145493592"/>
</p:tagLst>
</file>

<file path=ppt/tags/tag4761.xml><?xml version="1.0" encoding="utf-8"?>
<p:tagLst xmlns:p="http://schemas.openxmlformats.org/presentationml/2006/main">
  <p:tag name="MH_OLD_SHAPE_ID" val="149"/>
  <p:tag name="REFSHAPE" val="105553145494040"/>
</p:tagLst>
</file>

<file path=ppt/tags/tag4762.xml><?xml version="1.0" encoding="utf-8"?>
<p:tagLst xmlns:p="http://schemas.openxmlformats.org/presentationml/2006/main">
  <p:tag name="MH_OLD_SHAPE_ID" val="150"/>
  <p:tag name="REFSHAPE" val="105553145494488"/>
</p:tagLst>
</file>

<file path=ppt/tags/tag4763.xml><?xml version="1.0" encoding="utf-8"?>
<p:tagLst xmlns:p="http://schemas.openxmlformats.org/presentationml/2006/main">
  <p:tag name="MH_OLD_SHAPE_ID" val="152"/>
  <p:tag name="REFSHAPE" val="105553145494936"/>
</p:tagLst>
</file>

<file path=ppt/tags/tag4764.xml><?xml version="1.0" encoding="utf-8"?>
<p:tagLst xmlns:p="http://schemas.openxmlformats.org/presentationml/2006/main">
  <p:tag name="MH_OLD_SHAPE_ID" val="153"/>
  <p:tag name="REFSHAPE" val="105553145495384"/>
</p:tagLst>
</file>

<file path=ppt/tags/tag4765.xml><?xml version="1.0" encoding="utf-8"?>
<p:tagLst xmlns:p="http://schemas.openxmlformats.org/presentationml/2006/main">
  <p:tag name="MH_OLD_SHAPE_ID" val="154"/>
  <p:tag name="REFSHAPE" val="105553145364792"/>
</p:tagLst>
</file>

<file path=ppt/tags/tag4766.xml><?xml version="1.0" encoding="utf-8"?>
<p:tagLst xmlns:p="http://schemas.openxmlformats.org/presentationml/2006/main">
  <p:tag name="MH_OLD_SHAPE_ID" val="155"/>
  <p:tag name="REFSHAPE" val="105553145365240"/>
</p:tagLst>
</file>

<file path=ppt/tags/tag4767.xml><?xml version="1.0" encoding="utf-8"?>
<p:tagLst xmlns:p="http://schemas.openxmlformats.org/presentationml/2006/main">
  <p:tag name="MH_OLD_SHAPE_ID" val="156"/>
  <p:tag name="REFSHAPE" val="105553145365688"/>
</p:tagLst>
</file>

<file path=ppt/tags/tag4768.xml><?xml version="1.0" encoding="utf-8"?>
<p:tagLst xmlns:p="http://schemas.openxmlformats.org/presentationml/2006/main">
  <p:tag name="MH_OLD_SHAPE_ID" val="157"/>
  <p:tag name="REFSHAPE" val="105553145366136"/>
</p:tagLst>
</file>

<file path=ppt/tags/tag4769.xml><?xml version="1.0" encoding="utf-8"?>
<p:tagLst xmlns:p="http://schemas.openxmlformats.org/presentationml/2006/main">
  <p:tag name="MH_OLD_SHAPE_ID" val="158"/>
  <p:tag name="REFSHAPE" val="105553145366584"/>
</p:tagLst>
</file>

<file path=ppt/tags/tag477.xml><?xml version="1.0" encoding="utf-8"?>
<p:tagLst xmlns:p="http://schemas.openxmlformats.org/presentationml/2006/main">
  <p:tag name="MH_OLD_SHAPE_ID" val="153"/>
  <p:tag name="REFSHAPE" val="105553145395288"/>
</p:tagLst>
</file>

<file path=ppt/tags/tag4770.xml><?xml version="1.0" encoding="utf-8"?>
<p:tagLst xmlns:p="http://schemas.openxmlformats.org/presentationml/2006/main">
  <p:tag name="MH_OLD_SHAPE_ID" val="159"/>
  <p:tag name="REFSHAPE" val="105553145367032"/>
</p:tagLst>
</file>

<file path=ppt/tags/tag4771.xml><?xml version="1.0" encoding="utf-8"?>
<p:tagLst xmlns:p="http://schemas.openxmlformats.org/presentationml/2006/main">
  <p:tag name="MH_OLD_SHAPE_ID" val="160"/>
  <p:tag name="REFSHAPE" val="105553145367480"/>
</p:tagLst>
</file>

<file path=ppt/tags/tag4772.xml><?xml version="1.0" encoding="utf-8"?>
<p:tagLst xmlns:p="http://schemas.openxmlformats.org/presentationml/2006/main">
  <p:tag name="MH_OLD_SHAPE_ID" val="161"/>
  <p:tag name="REFSHAPE" val="105553145367928"/>
</p:tagLst>
</file>

<file path=ppt/tags/tag4773.xml><?xml version="1.0" encoding="utf-8"?>
<p:tagLst xmlns:p="http://schemas.openxmlformats.org/presentationml/2006/main">
  <p:tag name="MH_OLD_SHAPE_ID" val="162"/>
  <p:tag name="REFSHAPE" val="105553145368376"/>
</p:tagLst>
</file>

<file path=ppt/tags/tag4774.xml><?xml version="1.0" encoding="utf-8"?>
<p:tagLst xmlns:p="http://schemas.openxmlformats.org/presentationml/2006/main">
  <p:tag name="MH_OLD_SHAPE_ID" val="163"/>
  <p:tag name="REFSHAPE" val="105553145368824"/>
</p:tagLst>
</file>

<file path=ppt/tags/tag4775.xml><?xml version="1.0" encoding="utf-8"?>
<p:tagLst xmlns:p="http://schemas.openxmlformats.org/presentationml/2006/main">
  <p:tag name="MH_OLD_SHAPE_ID" val="164"/>
  <p:tag name="REFSHAPE" val="105553145369272"/>
</p:tagLst>
</file>

<file path=ppt/tags/tag4776.xml><?xml version="1.0" encoding="utf-8"?>
<p:tagLst xmlns:p="http://schemas.openxmlformats.org/presentationml/2006/main">
  <p:tag name="MH_OLD_SHAPE_ID" val="165"/>
  <p:tag name="REFSHAPE" val="105553145369720"/>
</p:tagLst>
</file>

<file path=ppt/tags/tag4777.xml><?xml version="1.0" encoding="utf-8"?>
<p:tagLst xmlns:p="http://schemas.openxmlformats.org/presentationml/2006/main">
  <p:tag name="MH_OLD_SHAPE_ID" val="166"/>
  <p:tag name="REFSHAPE" val="105553145370168"/>
</p:tagLst>
</file>

<file path=ppt/tags/tag4778.xml><?xml version="1.0" encoding="utf-8"?>
<p:tagLst xmlns:p="http://schemas.openxmlformats.org/presentationml/2006/main">
  <p:tag name="MH_OLD_SHAPE_ID" val="167"/>
  <p:tag name="REFSHAPE" val="105553145370616"/>
</p:tagLst>
</file>

<file path=ppt/tags/tag4779.xml><?xml version="1.0" encoding="utf-8"?>
<p:tagLst xmlns:p="http://schemas.openxmlformats.org/presentationml/2006/main">
  <p:tag name="MH_OLD_SHAPE_ID" val="168"/>
  <p:tag name="REFSHAPE" val="105553145371064"/>
</p:tagLst>
</file>

<file path=ppt/tags/tag478.xml><?xml version="1.0" encoding="utf-8"?>
<p:tagLst xmlns:p="http://schemas.openxmlformats.org/presentationml/2006/main">
  <p:tag name="MH_OLD_SHAPE_ID" val="154"/>
  <p:tag name="REFSHAPE" val="105553145395736"/>
</p:tagLst>
</file>

<file path=ppt/tags/tag4780.xml><?xml version="1.0" encoding="utf-8"?>
<p:tagLst xmlns:p="http://schemas.openxmlformats.org/presentationml/2006/main">
  <p:tag name="MH_OLD_SHAPE_ID" val="169"/>
  <p:tag name="REFSHAPE" val="105553145371512"/>
</p:tagLst>
</file>

<file path=ppt/tags/tag4781.xml><?xml version="1.0" encoding="utf-8"?>
<p:tagLst xmlns:p="http://schemas.openxmlformats.org/presentationml/2006/main">
  <p:tag name="MH_OLD_SHAPE_ID" val="170"/>
  <p:tag name="REFSHAPE" val="105553145371960"/>
</p:tagLst>
</file>

<file path=ppt/tags/tag4782.xml><?xml version="1.0" encoding="utf-8"?>
<p:tagLst xmlns:p="http://schemas.openxmlformats.org/presentationml/2006/main">
  <p:tag name="MH_OLD_SHAPE_ID" val="171"/>
  <p:tag name="REFSHAPE" val="105553145372408"/>
</p:tagLst>
</file>

<file path=ppt/tags/tag4783.xml><?xml version="1.0" encoding="utf-8"?>
<p:tagLst xmlns:p="http://schemas.openxmlformats.org/presentationml/2006/main">
  <p:tag name="MH_OLD_SHAPE_ID" val="172"/>
  <p:tag name="REFSHAPE" val="105553145372856"/>
</p:tagLst>
</file>

<file path=ppt/tags/tag4784.xml><?xml version="1.0" encoding="utf-8"?>
<p:tagLst xmlns:p="http://schemas.openxmlformats.org/presentationml/2006/main">
  <p:tag name="MH_OLD_SHAPE_ID" val="173"/>
  <p:tag name="REFSHAPE" val="105553145373304"/>
</p:tagLst>
</file>

<file path=ppt/tags/tag4785.xml><?xml version="1.0" encoding="utf-8"?>
<p:tagLst xmlns:p="http://schemas.openxmlformats.org/presentationml/2006/main">
  <p:tag name="MH_OLD_SHAPE_ID" val="174"/>
  <p:tag name="REFSHAPE" val="105553145373752"/>
</p:tagLst>
</file>

<file path=ppt/tags/tag4786.xml><?xml version="1.0" encoding="utf-8"?>
<p:tagLst xmlns:p="http://schemas.openxmlformats.org/presentationml/2006/main">
  <p:tag name="MH_OLD_SHAPE_ID" val="5"/>
  <p:tag name="REFSHAPE" val="105553145374200"/>
</p:tagLst>
</file>

<file path=ppt/tags/tag4787.xml><?xml version="1.0" encoding="utf-8"?>
<p:tagLst xmlns:p="http://schemas.openxmlformats.org/presentationml/2006/main">
  <p:tag name="MH_OLD_SHAPE_ID" val="66"/>
  <p:tag name="REFSHAPE" val="105553145374424"/>
</p:tagLst>
</file>

<file path=ppt/tags/tag4788.xml><?xml version="1.0" encoding="utf-8"?>
<p:tagLst xmlns:p="http://schemas.openxmlformats.org/presentationml/2006/main">
  <p:tag name="MH_OLD_SHAPE_ID" val="63"/>
  <p:tag name="REFSHAPE" val="105553145374648"/>
</p:tagLst>
</file>

<file path=ppt/tags/tag4789.xml><?xml version="1.0" encoding="utf-8"?>
<p:tagLst xmlns:p="http://schemas.openxmlformats.org/presentationml/2006/main">
  <p:tag name="MH_OLD_SHAPE_ID" val="65"/>
  <p:tag name="REFSHAPE" val="105553145374872"/>
</p:tagLst>
</file>

<file path=ppt/tags/tag479.xml><?xml version="1.0" encoding="utf-8"?>
<p:tagLst xmlns:p="http://schemas.openxmlformats.org/presentationml/2006/main">
  <p:tag name="MH_OLD_SHAPE_ID" val="155"/>
  <p:tag name="REFSHAPE" val="105553145396184"/>
</p:tagLst>
</file>

<file path=ppt/tags/tag4790.xml><?xml version="1.0" encoding="utf-8"?>
<p:tagLst xmlns:p="http://schemas.openxmlformats.org/presentationml/2006/main">
  <p:tag name="MH_OLD_SHAPE_ID" val="67"/>
  <p:tag name="REFSHAPE" val="105553145375320"/>
</p:tagLst>
</file>

<file path=ppt/tags/tag4791.xml><?xml version="1.0" encoding="utf-8"?>
<p:tagLst xmlns:p="http://schemas.openxmlformats.org/presentationml/2006/main">
  <p:tag name="MH_OLD_SHAPE_ID" val="68"/>
  <p:tag name="REFSHAPE" val="105553145375768"/>
</p:tagLst>
</file>

<file path=ppt/tags/tag4792.xml><?xml version="1.0" encoding="utf-8"?>
<p:tagLst xmlns:p="http://schemas.openxmlformats.org/presentationml/2006/main">
  <p:tag name="MH_OLD_SHAPE_ID" val="69"/>
  <p:tag name="REFSHAPE" val="105553145376216"/>
</p:tagLst>
</file>

<file path=ppt/tags/tag4793.xml><?xml version="1.0" encoding="utf-8"?>
<p:tagLst xmlns:p="http://schemas.openxmlformats.org/presentationml/2006/main">
  <p:tag name="MH_OLD_SHAPE_ID" val="71"/>
  <p:tag name="REFSHAPE" val="105553145376664"/>
</p:tagLst>
</file>

<file path=ppt/tags/tag4794.xml><?xml version="1.0" encoding="utf-8"?>
<p:tagLst xmlns:p="http://schemas.openxmlformats.org/presentationml/2006/main">
  <p:tag name="MH_OLD_SHAPE_ID" val="129"/>
  <p:tag name="REFSHAPE" val="105553145377112"/>
</p:tagLst>
</file>

<file path=ppt/tags/tag4795.xml><?xml version="1.0" encoding="utf-8"?>
<p:tagLst xmlns:p="http://schemas.openxmlformats.org/presentationml/2006/main">
  <p:tag name="MH_OLD_SHAPE_ID" val="130"/>
  <p:tag name="REFSHAPE" val="105553145377560"/>
</p:tagLst>
</file>

<file path=ppt/tags/tag4796.xml><?xml version="1.0" encoding="utf-8"?>
<p:tagLst xmlns:p="http://schemas.openxmlformats.org/presentationml/2006/main">
  <p:tag name="MH_OLD_SHAPE_ID" val="131"/>
  <p:tag name="REFSHAPE" val="105553145378008"/>
</p:tagLst>
</file>

<file path=ppt/tags/tag4797.xml><?xml version="1.0" encoding="utf-8"?>
<p:tagLst xmlns:p="http://schemas.openxmlformats.org/presentationml/2006/main">
  <p:tag name="MH_OLD_SHAPE_ID" val="132"/>
  <p:tag name="REFSHAPE" val="105553145378456"/>
</p:tagLst>
</file>

<file path=ppt/tags/tag4798.xml><?xml version="1.0" encoding="utf-8"?>
<p:tagLst xmlns:p="http://schemas.openxmlformats.org/presentationml/2006/main">
  <p:tag name="MH_OLD_SHAPE_ID" val="133"/>
  <p:tag name="REFSHAPE" val="105553145378904"/>
</p:tagLst>
</file>

<file path=ppt/tags/tag4799.xml><?xml version="1.0" encoding="utf-8"?>
<p:tagLst xmlns:p="http://schemas.openxmlformats.org/presentationml/2006/main">
  <p:tag name="MH_OLD_SHAPE_ID" val="134"/>
  <p:tag name="REFSHAPE" val="105553145379352"/>
</p:tagLst>
</file>

<file path=ppt/tags/tag48.xml><?xml version="1.0" encoding="utf-8"?>
<p:tagLst xmlns:p="http://schemas.openxmlformats.org/presentationml/2006/main">
  <p:tag name="MH_OLD_SHAPE_ID" val="61"/>
  <p:tag name="REFSHAPE" val="105553145437272"/>
</p:tagLst>
</file>

<file path=ppt/tags/tag480.xml><?xml version="1.0" encoding="utf-8"?>
<p:tagLst xmlns:p="http://schemas.openxmlformats.org/presentationml/2006/main">
  <p:tag name="MH_OLD_SHAPE_ID" val="156"/>
  <p:tag name="REFSHAPE" val="105553145396632"/>
</p:tagLst>
</file>

<file path=ppt/tags/tag4800.xml><?xml version="1.0" encoding="utf-8"?>
<p:tagLst xmlns:p="http://schemas.openxmlformats.org/presentationml/2006/main">
  <p:tag name="MH_OLD_SHAPE_ID" val="135"/>
  <p:tag name="REFSHAPE" val="105553145379800"/>
</p:tagLst>
</file>

<file path=ppt/tags/tag4801.xml><?xml version="1.0" encoding="utf-8"?>
<p:tagLst xmlns:p="http://schemas.openxmlformats.org/presentationml/2006/main">
  <p:tag name="MH_OLD_SHAPE_ID" val="136"/>
  <p:tag name="REFSHAPE" val="105553145380248"/>
</p:tagLst>
</file>

<file path=ppt/tags/tag4802.xml><?xml version="1.0" encoding="utf-8"?>
<p:tagLst xmlns:p="http://schemas.openxmlformats.org/presentationml/2006/main">
  <p:tag name="MH_OLD_SHAPE_ID" val="137"/>
  <p:tag name="REFSHAPE" val="105553145380696"/>
</p:tagLst>
</file>

<file path=ppt/tags/tag4803.xml><?xml version="1.0" encoding="utf-8"?>
<p:tagLst xmlns:p="http://schemas.openxmlformats.org/presentationml/2006/main">
  <p:tag name="MH_OLD_SHAPE_ID" val="138"/>
  <p:tag name="REFSHAPE" val="105553145381176"/>
</p:tagLst>
</file>

<file path=ppt/tags/tag4804.xml><?xml version="1.0" encoding="utf-8"?>
<p:tagLst xmlns:p="http://schemas.openxmlformats.org/presentationml/2006/main">
  <p:tag name="MH_OLD_SHAPE_ID" val="139"/>
  <p:tag name="REFSHAPE" val="105553145381624"/>
</p:tagLst>
</file>

<file path=ppt/tags/tag4805.xml><?xml version="1.0" encoding="utf-8"?>
<p:tagLst xmlns:p="http://schemas.openxmlformats.org/presentationml/2006/main">
  <p:tag name="MH_OLD_SHAPE_ID" val="140"/>
  <p:tag name="REFSHAPE" val="105553145382072"/>
</p:tagLst>
</file>

<file path=ppt/tags/tag4806.xml><?xml version="1.0" encoding="utf-8"?>
<p:tagLst xmlns:p="http://schemas.openxmlformats.org/presentationml/2006/main">
  <p:tag name="MH_OLD_SHAPE_ID" val="141"/>
  <p:tag name="REFSHAPE" val="105553145382520"/>
</p:tagLst>
</file>

<file path=ppt/tags/tag4807.xml><?xml version="1.0" encoding="utf-8"?>
<p:tagLst xmlns:p="http://schemas.openxmlformats.org/presentationml/2006/main">
  <p:tag name="MH_OLD_SHAPE_ID" val="142"/>
  <p:tag name="REFSHAPE" val="105553145382968"/>
</p:tagLst>
</file>

<file path=ppt/tags/tag4808.xml><?xml version="1.0" encoding="utf-8"?>
<p:tagLst xmlns:p="http://schemas.openxmlformats.org/presentationml/2006/main">
  <p:tag name="MH_OLD_SHAPE_ID" val="143"/>
  <p:tag name="REFSHAPE" val="105553145383416"/>
</p:tagLst>
</file>

<file path=ppt/tags/tag4809.xml><?xml version="1.0" encoding="utf-8"?>
<p:tagLst xmlns:p="http://schemas.openxmlformats.org/presentationml/2006/main">
  <p:tag name="MH_OLD_SHAPE_ID" val="144"/>
  <p:tag name="REFSHAPE" val="105553145383864"/>
</p:tagLst>
</file>

<file path=ppt/tags/tag481.xml><?xml version="1.0" encoding="utf-8"?>
<p:tagLst xmlns:p="http://schemas.openxmlformats.org/presentationml/2006/main">
  <p:tag name="MH_OLD_SHAPE_ID" val="157"/>
  <p:tag name="REFSHAPE" val="105553145397080"/>
</p:tagLst>
</file>

<file path=ppt/tags/tag4810.xml><?xml version="1.0" encoding="utf-8"?>
<p:tagLst xmlns:p="http://schemas.openxmlformats.org/presentationml/2006/main">
  <p:tag name="MH_OLD_SHAPE_ID" val="145"/>
  <p:tag name="REFSHAPE" val="105553145384312"/>
</p:tagLst>
</file>

<file path=ppt/tags/tag4811.xml><?xml version="1.0" encoding="utf-8"?>
<p:tagLst xmlns:p="http://schemas.openxmlformats.org/presentationml/2006/main">
  <p:tag name="MH_OLD_SHAPE_ID" val="146"/>
  <p:tag name="REFSHAPE" val="105553145384760"/>
</p:tagLst>
</file>

<file path=ppt/tags/tag4812.xml><?xml version="1.0" encoding="utf-8"?>
<p:tagLst xmlns:p="http://schemas.openxmlformats.org/presentationml/2006/main">
  <p:tag name="MH_OLD_SHAPE_ID" val="147"/>
  <p:tag name="REFSHAPE" val="105553145385208"/>
</p:tagLst>
</file>

<file path=ppt/tags/tag4813.xml><?xml version="1.0" encoding="utf-8"?>
<p:tagLst xmlns:p="http://schemas.openxmlformats.org/presentationml/2006/main">
  <p:tag name="MH_OLD_SHAPE_ID" val="148"/>
  <p:tag name="REFSHAPE" val="105553145385432"/>
</p:tagLst>
</file>

<file path=ppt/tags/tag4814.xml><?xml version="1.0" encoding="utf-8"?>
<p:tagLst xmlns:p="http://schemas.openxmlformats.org/presentationml/2006/main">
  <p:tag name="MH_OLD_SHAPE_ID" val="160"/>
  <p:tag name="REFSHAPE" val="105553145578680"/>
</p:tagLst>
</file>

<file path=ppt/tags/tag4815.xml><?xml version="1.0" encoding="utf-8"?>
<p:tagLst xmlns:p="http://schemas.openxmlformats.org/presentationml/2006/main">
  <p:tag name="MH_OLD_SHAPE_ID" val="161"/>
  <p:tag name="REFSHAPE" val="105553145583384"/>
</p:tagLst>
</file>

<file path=ppt/tags/tag4816.xml><?xml version="1.0" encoding="utf-8"?>
<p:tagLst xmlns:p="http://schemas.openxmlformats.org/presentationml/2006/main">
  <p:tag name="MH_OLD_SHAPE_ID" val="162"/>
  <p:tag name="REFSHAPE" val="105553145397560"/>
</p:tagLst>
</file>

<file path=ppt/tags/tag4817.xml><?xml version="1.0" encoding="utf-8"?>
<p:tagLst xmlns:p="http://schemas.openxmlformats.org/presentationml/2006/main">
  <p:tag name="MH_OLD_SHAPE_ID" val="163"/>
  <p:tag name="REFSHAPE" val="105553145398008"/>
</p:tagLst>
</file>

<file path=ppt/tags/tag4818.xml><?xml version="1.0" encoding="utf-8"?>
<p:tagLst xmlns:p="http://schemas.openxmlformats.org/presentationml/2006/main">
  <p:tag name="MH_OLD_SHAPE_ID" val="164"/>
  <p:tag name="REFSHAPE" val="105553145398456"/>
</p:tagLst>
</file>

<file path=ppt/tags/tag4819.xml><?xml version="1.0" encoding="utf-8"?>
<p:tagLst xmlns:p="http://schemas.openxmlformats.org/presentationml/2006/main">
  <p:tag name="MH_OLD_SHAPE_ID" val="165"/>
  <p:tag name="REFSHAPE" val="105553145398904"/>
</p:tagLst>
</file>

<file path=ppt/tags/tag482.xml><?xml version="1.0" encoding="utf-8"?>
<p:tagLst xmlns:p="http://schemas.openxmlformats.org/presentationml/2006/main">
  <p:tag name="MH_OLD_SHAPE_ID" val="158"/>
  <p:tag name="REFSHAPE" val="105553145233720"/>
</p:tagLst>
</file>

<file path=ppt/tags/tag4820.xml><?xml version="1.0" encoding="utf-8"?>
<p:tagLst xmlns:p="http://schemas.openxmlformats.org/presentationml/2006/main">
  <p:tag name="MH_OLD_SHAPE_ID" val="166"/>
  <p:tag name="REFSHAPE" val="105553145399352"/>
</p:tagLst>
</file>

<file path=ppt/tags/tag4821.xml><?xml version="1.0" encoding="utf-8"?>
<p:tagLst xmlns:p="http://schemas.openxmlformats.org/presentationml/2006/main">
  <p:tag name="MH_OLD_SHAPE_ID" val="167"/>
  <p:tag name="REFSHAPE" val="105553145399800"/>
</p:tagLst>
</file>

<file path=ppt/tags/tag4822.xml><?xml version="1.0" encoding="utf-8"?>
<p:tagLst xmlns:p="http://schemas.openxmlformats.org/presentationml/2006/main">
  <p:tag name="MH_OLD_SHAPE_ID" val="168"/>
  <p:tag name="REFSHAPE" val="105553145400248"/>
</p:tagLst>
</file>

<file path=ppt/tags/tag4823.xml><?xml version="1.0" encoding="utf-8"?>
<p:tagLst xmlns:p="http://schemas.openxmlformats.org/presentationml/2006/main">
  <p:tag name="MH_OLD_SHAPE_ID" val="169"/>
  <p:tag name="REFSHAPE" val="105553145400696"/>
</p:tagLst>
</file>

<file path=ppt/tags/tag4824.xml><?xml version="1.0" encoding="utf-8"?>
<p:tagLst xmlns:p="http://schemas.openxmlformats.org/presentationml/2006/main">
  <p:tag name="MH_OLD_SHAPE_ID" val="170"/>
  <p:tag name="REFSHAPE" val="105553145401144"/>
</p:tagLst>
</file>

<file path=ppt/tags/tag4825.xml><?xml version="1.0" encoding="utf-8"?>
<p:tagLst xmlns:p="http://schemas.openxmlformats.org/presentationml/2006/main">
  <p:tag name="MH_OLD_SHAPE_ID" val="171"/>
  <p:tag name="REFSHAPE" val="105553145401592"/>
</p:tagLst>
</file>

<file path=ppt/tags/tag4826.xml><?xml version="1.0" encoding="utf-8"?>
<p:tagLst xmlns:p="http://schemas.openxmlformats.org/presentationml/2006/main">
  <p:tag name="MH_OLD_SHAPE_ID" val="172"/>
  <p:tag name="REFSHAPE" val="105553145402040"/>
</p:tagLst>
</file>

<file path=ppt/tags/tag4827.xml><?xml version="1.0" encoding="utf-8"?>
<p:tagLst xmlns:p="http://schemas.openxmlformats.org/presentationml/2006/main">
  <p:tag name="MH_OLD_SHAPE_ID" val="173"/>
  <p:tag name="REFSHAPE" val="105553145402488"/>
</p:tagLst>
</file>

<file path=ppt/tags/tag4828.xml><?xml version="1.0" encoding="utf-8"?>
<p:tagLst xmlns:p="http://schemas.openxmlformats.org/presentationml/2006/main">
  <p:tag name="MH_OLD_SHAPE_ID" val="174"/>
  <p:tag name="REFSHAPE" val="105553145402936"/>
</p:tagLst>
</file>

<file path=ppt/tags/tag4829.xml><?xml version="1.0" encoding="utf-8"?>
<p:tagLst xmlns:p="http://schemas.openxmlformats.org/presentationml/2006/main">
  <p:tag name="MH_OLD_SHAPE_ID" val="175"/>
  <p:tag name="REFSHAPE" val="105553145403384"/>
</p:tagLst>
</file>

<file path=ppt/tags/tag483.xml><?xml version="1.0" encoding="utf-8"?>
<p:tagLst xmlns:p="http://schemas.openxmlformats.org/presentationml/2006/main">
  <p:tag name="MH_OLD_SHAPE_ID" val="159"/>
  <p:tag name="REFSHAPE" val="105553145234168"/>
</p:tagLst>
</file>

<file path=ppt/tags/tag4830.xml><?xml version="1.0" encoding="utf-8"?>
<p:tagLst xmlns:p="http://schemas.openxmlformats.org/presentationml/2006/main">
  <p:tag name="MH_OLD_SHAPE_ID" val="148"/>
  <p:tag name="REFSHAPE" val="105553145403832"/>
</p:tagLst>
</file>

<file path=ppt/tags/tag4831.xml><?xml version="1.0" encoding="utf-8"?>
<p:tagLst xmlns:p="http://schemas.openxmlformats.org/presentationml/2006/main">
  <p:tag name="MH_OLD_SHAPE_ID" val="149"/>
  <p:tag name="REFSHAPE" val="105553145404280"/>
</p:tagLst>
</file>

<file path=ppt/tags/tag4832.xml><?xml version="1.0" encoding="utf-8"?>
<p:tagLst xmlns:p="http://schemas.openxmlformats.org/presentationml/2006/main">
  <p:tag name="MH_OLD_SHAPE_ID" val="150"/>
  <p:tag name="REFSHAPE" val="105553145404728"/>
</p:tagLst>
</file>

<file path=ppt/tags/tag4833.xml><?xml version="1.0" encoding="utf-8"?>
<p:tagLst xmlns:p="http://schemas.openxmlformats.org/presentationml/2006/main">
  <p:tag name="MH_OLD_SHAPE_ID" val="151"/>
  <p:tag name="REFSHAPE" val="105553145405176"/>
</p:tagLst>
</file>

<file path=ppt/tags/tag4834.xml><?xml version="1.0" encoding="utf-8"?>
<p:tagLst xmlns:p="http://schemas.openxmlformats.org/presentationml/2006/main">
  <p:tag name="MH_OLD_SHAPE_ID" val="152"/>
  <p:tag name="REFSHAPE" val="105553145405624"/>
</p:tagLst>
</file>

<file path=ppt/tags/tag4835.xml><?xml version="1.0" encoding="utf-8"?>
<p:tagLst xmlns:p="http://schemas.openxmlformats.org/presentationml/2006/main">
  <p:tag name="MH_OLD_SHAPE_ID" val="153"/>
  <p:tag name="REFSHAPE" val="105553145406072"/>
</p:tagLst>
</file>

<file path=ppt/tags/tag4836.xml><?xml version="1.0" encoding="utf-8"?>
<p:tagLst xmlns:p="http://schemas.openxmlformats.org/presentationml/2006/main">
  <p:tag name="MH_OLD_SHAPE_ID" val="154"/>
  <p:tag name="REFSHAPE" val="105553145406520"/>
</p:tagLst>
</file>

<file path=ppt/tags/tag4837.xml><?xml version="1.0" encoding="utf-8"?>
<p:tagLst xmlns:p="http://schemas.openxmlformats.org/presentationml/2006/main">
  <p:tag name="MH_OLD_SHAPE_ID" val="155"/>
  <p:tag name="REFSHAPE" val="105553145406968"/>
</p:tagLst>
</file>

<file path=ppt/tags/tag4838.xml><?xml version="1.0" encoding="utf-8"?>
<p:tagLst xmlns:p="http://schemas.openxmlformats.org/presentationml/2006/main">
  <p:tag name="MH_OLD_SHAPE_ID" val="156"/>
  <p:tag name="REFSHAPE" val="105553145407416"/>
</p:tagLst>
</file>

<file path=ppt/tags/tag4839.xml><?xml version="1.0" encoding="utf-8"?>
<p:tagLst xmlns:p="http://schemas.openxmlformats.org/presentationml/2006/main">
  <p:tag name="MH_OLD_SHAPE_ID" val="157"/>
  <p:tag name="REFSHAPE" val="105553145407864"/>
</p:tagLst>
</file>

<file path=ppt/tags/tag484.xml><?xml version="1.0" encoding="utf-8"?>
<p:tagLst xmlns:p="http://schemas.openxmlformats.org/presentationml/2006/main">
  <p:tag name="MH_OLD_SHAPE_ID" val="125"/>
  <p:tag name="REFSHAPE" val="105553145234616"/>
</p:tagLst>
</file>

<file path=ppt/tags/tag4840.xml><?xml version="1.0" encoding="utf-8"?>
<p:tagLst xmlns:p="http://schemas.openxmlformats.org/presentationml/2006/main">
  <p:tag name="MH_OLD_SHAPE_ID" val="158"/>
  <p:tag name="REFSHAPE" val="105553145408312"/>
</p:tagLst>
</file>

<file path=ppt/tags/tag4841.xml><?xml version="1.0" encoding="utf-8"?>
<p:tagLst xmlns:p="http://schemas.openxmlformats.org/presentationml/2006/main">
  <p:tag name="MH_OLD_SHAPE_ID" val="159"/>
  <p:tag name="REFSHAPE" val="105553145408760"/>
</p:tagLst>
</file>

<file path=ppt/tags/tag4842.xml><?xml version="1.0" encoding="utf-8"?>
<p:tagLst xmlns:p="http://schemas.openxmlformats.org/presentationml/2006/main">
  <p:tag name="MH_OLD_SHAPE_ID" val="125"/>
  <p:tag name="REFSHAPE" val="105553145409208"/>
</p:tagLst>
</file>

<file path=ppt/tags/tag4843.xml><?xml version="1.0" encoding="utf-8"?>
<p:tagLst xmlns:p="http://schemas.openxmlformats.org/presentationml/2006/main">
  <p:tag name="MH_OLD_SHAPE_ID" val="126"/>
  <p:tag name="REFSHAPE" val="105553145409656"/>
</p:tagLst>
</file>

<file path=ppt/tags/tag4844.xml><?xml version="1.0" encoding="utf-8"?>
<p:tagLst xmlns:p="http://schemas.openxmlformats.org/presentationml/2006/main">
  <p:tag name="MH_OLD_SHAPE_ID" val="127"/>
  <p:tag name="REFSHAPE" val="105553145410104"/>
</p:tagLst>
</file>

<file path=ppt/tags/tag4845.xml><?xml version="1.0" encoding="utf-8"?>
<p:tagLst xmlns:p="http://schemas.openxmlformats.org/presentationml/2006/main">
  <p:tag name="MH_OLD_SHAPE_ID" val="128"/>
  <p:tag name="REFSHAPE" val="105553145410552"/>
</p:tagLst>
</file>

<file path=ppt/tags/tag4846.xml><?xml version="1.0" encoding="utf-8"?>
<p:tagLst xmlns:p="http://schemas.openxmlformats.org/presentationml/2006/main">
  <p:tag name="MH_OLD_SHAPE_ID" val="129"/>
  <p:tag name="REFSHAPE" val="105553145411000"/>
</p:tagLst>
</file>

<file path=ppt/tags/tag4847.xml><?xml version="1.0" encoding="utf-8"?>
<p:tagLst xmlns:p="http://schemas.openxmlformats.org/presentationml/2006/main">
  <p:tag name="MH_OLD_SHAPE_ID" val="130"/>
  <p:tag name="REFSHAPE" val="105553145411448"/>
</p:tagLst>
</file>

<file path=ppt/tags/tag4848.xml><?xml version="1.0" encoding="utf-8"?>
<p:tagLst xmlns:p="http://schemas.openxmlformats.org/presentationml/2006/main">
  <p:tag name="MH_OLD_SHAPE_ID" val="131"/>
  <p:tag name="REFSHAPE" val="105553145411896"/>
</p:tagLst>
</file>

<file path=ppt/tags/tag4849.xml><?xml version="1.0" encoding="utf-8"?>
<p:tagLst xmlns:p="http://schemas.openxmlformats.org/presentationml/2006/main">
  <p:tag name="MH_OLD_SHAPE_ID" val="132"/>
  <p:tag name="REFSHAPE" val="105553145412344"/>
</p:tagLst>
</file>

<file path=ppt/tags/tag485.xml><?xml version="1.0" encoding="utf-8"?>
<p:tagLst xmlns:p="http://schemas.openxmlformats.org/presentationml/2006/main">
  <p:tag name="MH_OLD_SHAPE_ID" val="126"/>
  <p:tag name="REFSHAPE" val="105553145235064"/>
</p:tagLst>
</file>

<file path=ppt/tags/tag4850.xml><?xml version="1.0" encoding="utf-8"?>
<p:tagLst xmlns:p="http://schemas.openxmlformats.org/presentationml/2006/main">
  <p:tag name="MH_OLD_SHAPE_ID" val="133"/>
  <p:tag name="REFSHAPE" val="105553145412792"/>
</p:tagLst>
</file>

<file path=ppt/tags/tag4851.xml><?xml version="1.0" encoding="utf-8"?>
<p:tagLst xmlns:p="http://schemas.openxmlformats.org/presentationml/2006/main">
  <p:tag name="MH_OLD_SHAPE_ID" val="134"/>
  <p:tag name="REFSHAPE" val="105553145413240"/>
</p:tagLst>
</file>

<file path=ppt/tags/tag4852.xml><?xml version="1.0" encoding="utf-8"?>
<p:tagLst xmlns:p="http://schemas.openxmlformats.org/presentationml/2006/main">
  <p:tag name="MH_OLD_SHAPE_ID" val="135"/>
  <p:tag name="REFSHAPE" val="105553145413720"/>
</p:tagLst>
</file>

<file path=ppt/tags/tag4853.xml><?xml version="1.0" encoding="utf-8"?>
<p:tagLst xmlns:p="http://schemas.openxmlformats.org/presentationml/2006/main">
  <p:tag name="MH_OLD_SHAPE_ID" val="136"/>
  <p:tag name="REFSHAPE" val="105553145414168"/>
</p:tagLst>
</file>

<file path=ppt/tags/tag4854.xml><?xml version="1.0" encoding="utf-8"?>
<p:tagLst xmlns:p="http://schemas.openxmlformats.org/presentationml/2006/main">
  <p:tag name="MH_OLD_SHAPE_ID" val="137"/>
  <p:tag name="REFSHAPE" val="105553145414616"/>
</p:tagLst>
</file>

<file path=ppt/tags/tag4855.xml><?xml version="1.0" encoding="utf-8"?>
<p:tagLst xmlns:p="http://schemas.openxmlformats.org/presentationml/2006/main">
  <p:tag name="MH_OLD_SHAPE_ID" val="138"/>
  <p:tag name="REFSHAPE" val="105553145415064"/>
</p:tagLst>
</file>

<file path=ppt/tags/tag4856.xml><?xml version="1.0" encoding="utf-8"?>
<p:tagLst xmlns:p="http://schemas.openxmlformats.org/presentationml/2006/main">
  <p:tag name="MH_OLD_SHAPE_ID" val="139"/>
  <p:tag name="REFSHAPE" val="105553145415512"/>
</p:tagLst>
</file>

<file path=ppt/tags/tag4857.xml><?xml version="1.0" encoding="utf-8"?>
<p:tagLst xmlns:p="http://schemas.openxmlformats.org/presentationml/2006/main">
  <p:tag name="MH_OLD_SHAPE_ID" val="140"/>
  <p:tag name="REFSHAPE" val="105553145415960"/>
</p:tagLst>
</file>

<file path=ppt/tags/tag4858.xml><?xml version="1.0" encoding="utf-8"?>
<p:tagLst xmlns:p="http://schemas.openxmlformats.org/presentationml/2006/main">
  <p:tag name="MH_OLD_SHAPE_ID" val="141"/>
  <p:tag name="REFSHAPE" val="105553145416408"/>
</p:tagLst>
</file>

<file path=ppt/tags/tag4859.xml><?xml version="1.0" encoding="utf-8"?>
<p:tagLst xmlns:p="http://schemas.openxmlformats.org/presentationml/2006/main">
  <p:tag name="MH_OLD_SHAPE_ID" val="142"/>
  <p:tag name="REFSHAPE" val="105553145416856"/>
</p:tagLst>
</file>

<file path=ppt/tags/tag486.xml><?xml version="1.0" encoding="utf-8"?>
<p:tagLst xmlns:p="http://schemas.openxmlformats.org/presentationml/2006/main">
  <p:tag name="MH_OLD_SHAPE_ID" val="127"/>
  <p:tag name="REFSHAPE" val="105553145235512"/>
</p:tagLst>
</file>

<file path=ppt/tags/tag4860.xml><?xml version="1.0" encoding="utf-8"?>
<p:tagLst xmlns:p="http://schemas.openxmlformats.org/presentationml/2006/main">
  <p:tag name="MH_OLD_SHAPE_ID" val="143"/>
  <p:tag name="REFSHAPE" val="105553145417304"/>
</p:tagLst>
</file>

<file path=ppt/tags/tag4861.xml><?xml version="1.0" encoding="utf-8"?>
<p:tagLst xmlns:p="http://schemas.openxmlformats.org/presentationml/2006/main">
  <p:tag name="MH_OLD_SHAPE_ID" val="144"/>
  <p:tag name="REFSHAPE" val="105553145417752"/>
</p:tagLst>
</file>

<file path=ppt/tags/tag4862.xml><?xml version="1.0" encoding="utf-8"?>
<p:tagLst xmlns:p="http://schemas.openxmlformats.org/presentationml/2006/main">
  <p:tag name="MH_OLD_SHAPE_ID" val="145"/>
  <p:tag name="REFSHAPE" val="105553145418200"/>
</p:tagLst>
</file>

<file path=ppt/tags/tag4863.xml><?xml version="1.0" encoding="utf-8"?>
<p:tagLst xmlns:p="http://schemas.openxmlformats.org/presentationml/2006/main">
  <p:tag name="MH_OLD_SHAPE_ID" val="146"/>
  <p:tag name="REFSHAPE" val="105553145418648"/>
</p:tagLst>
</file>

<file path=ppt/tags/tag4864.xml><?xml version="1.0" encoding="utf-8"?>
<p:tagLst xmlns:p="http://schemas.openxmlformats.org/presentationml/2006/main">
  <p:tag name="MH_OLD_SHAPE_ID" val="147"/>
  <p:tag name="REFSHAPE" val="105553145419096"/>
</p:tagLst>
</file>

<file path=ppt/tags/tag4865.xml><?xml version="1.0" encoding="utf-8"?>
<p:tagLst xmlns:p="http://schemas.openxmlformats.org/presentationml/2006/main">
  <p:tag name="MH_OLD_SHAPE_ID" val="176"/>
  <p:tag name="REFSHAPE" val="105553145419544"/>
</p:tagLst>
</file>

<file path=ppt/tags/tag4866.xml><?xml version="1.0" encoding="utf-8"?>
<p:tagLst xmlns:p="http://schemas.openxmlformats.org/presentationml/2006/main">
  <p:tag name="MH_OLD_SHAPE_ID" val="178"/>
  <p:tag name="REFSHAPE" val="105553145419768"/>
</p:tagLst>
</file>

<file path=ppt/tags/tag4867.xml><?xml version="1.0" encoding="utf-8"?>
<p:tagLst xmlns:p="http://schemas.openxmlformats.org/presentationml/2006/main">
  <p:tag name="MH_OLD_SHAPE_ID" val="179"/>
  <p:tag name="REFSHAPE" val="105553145419992"/>
</p:tagLst>
</file>

<file path=ppt/tags/tag4868.xml><?xml version="1.0" encoding="utf-8"?>
<p:tagLst xmlns:p="http://schemas.openxmlformats.org/presentationml/2006/main">
  <p:tag name="MH_OLD_SHAPE_ID" val="61"/>
  <p:tag name="REFSHAPE" val="105553145420216"/>
</p:tagLst>
</file>

<file path=ppt/tags/tag4869.xml><?xml version="1.0" encoding="utf-8"?>
<p:tagLst xmlns:p="http://schemas.openxmlformats.org/presentationml/2006/main">
  <p:tag name="MH_OLD_SHAPE_ID" val="63"/>
  <p:tag name="REFSHAPE" val="105553145420440"/>
</p:tagLst>
</file>

<file path=ppt/tags/tag487.xml><?xml version="1.0" encoding="utf-8"?>
<p:tagLst xmlns:p="http://schemas.openxmlformats.org/presentationml/2006/main">
  <p:tag name="MH_OLD_SHAPE_ID" val="128"/>
  <p:tag name="REFSHAPE" val="105553145235960"/>
</p:tagLst>
</file>

<file path=ppt/tags/tag4870.xml><?xml version="1.0" encoding="utf-8"?>
<p:tagLst xmlns:p="http://schemas.openxmlformats.org/presentationml/2006/main">
  <p:tag name="MH_OLD_SHAPE_ID" val="160"/>
  <p:tag name="REFSHAPE" val="105553145420664"/>
</p:tagLst>
</file>

<file path=ppt/tags/tag4871.xml><?xml version="1.0" encoding="utf-8"?>
<p:tagLst xmlns:p="http://schemas.openxmlformats.org/presentationml/2006/main">
  <p:tag name="MH_OLD_SHAPE_ID" val="161"/>
  <p:tag name="REFSHAPE" val="105553145421112"/>
</p:tagLst>
</file>

<file path=ppt/tags/tag4872.xml><?xml version="1.0" encoding="utf-8"?>
<p:tagLst xmlns:p="http://schemas.openxmlformats.org/presentationml/2006/main">
  <p:tag name="MH_OLD_SHAPE_ID" val="162"/>
  <p:tag name="REFSHAPE" val="105553145421560"/>
</p:tagLst>
</file>

<file path=ppt/tags/tag4873.xml><?xml version="1.0" encoding="utf-8"?>
<p:tagLst xmlns:p="http://schemas.openxmlformats.org/presentationml/2006/main">
  <p:tag name="MH_OLD_SHAPE_ID" val="163"/>
  <p:tag name="REFSHAPE" val="105553145422008"/>
</p:tagLst>
</file>

<file path=ppt/tags/tag4874.xml><?xml version="1.0" encoding="utf-8"?>
<p:tagLst xmlns:p="http://schemas.openxmlformats.org/presentationml/2006/main">
  <p:tag name="MH_OLD_SHAPE_ID" val="164"/>
  <p:tag name="REFSHAPE" val="105553145422456"/>
</p:tagLst>
</file>

<file path=ppt/tags/tag4875.xml><?xml version="1.0" encoding="utf-8"?>
<p:tagLst xmlns:p="http://schemas.openxmlformats.org/presentationml/2006/main">
  <p:tag name="MH_OLD_SHAPE_ID" val="165"/>
  <p:tag name="REFSHAPE" val="105553145422904"/>
</p:tagLst>
</file>

<file path=ppt/tags/tag4876.xml><?xml version="1.0" encoding="utf-8"?>
<p:tagLst xmlns:p="http://schemas.openxmlformats.org/presentationml/2006/main">
  <p:tag name="MH_OLD_SHAPE_ID" val="166"/>
  <p:tag name="REFSHAPE" val="105553145423352"/>
</p:tagLst>
</file>

<file path=ppt/tags/tag4877.xml><?xml version="1.0" encoding="utf-8"?>
<p:tagLst xmlns:p="http://schemas.openxmlformats.org/presentationml/2006/main">
  <p:tag name="MH_OLD_SHAPE_ID" val="167"/>
  <p:tag name="REFSHAPE" val="105553145423800"/>
</p:tagLst>
</file>

<file path=ppt/tags/tag4878.xml><?xml version="1.0" encoding="utf-8"?>
<p:tagLst xmlns:p="http://schemas.openxmlformats.org/presentationml/2006/main">
  <p:tag name="MH_OLD_SHAPE_ID" val="168"/>
  <p:tag name="REFSHAPE" val="105553145424248"/>
</p:tagLst>
</file>

<file path=ppt/tags/tag4879.xml><?xml version="1.0" encoding="utf-8"?>
<p:tagLst xmlns:p="http://schemas.openxmlformats.org/presentationml/2006/main">
  <p:tag name="MH_OLD_SHAPE_ID" val="169"/>
  <p:tag name="REFSHAPE" val="105553145424696"/>
</p:tagLst>
</file>

<file path=ppt/tags/tag488.xml><?xml version="1.0" encoding="utf-8"?>
<p:tagLst xmlns:p="http://schemas.openxmlformats.org/presentationml/2006/main">
  <p:tag name="MH_OLD_SHAPE_ID" val="129"/>
  <p:tag name="REFSHAPE" val="105553145236408"/>
</p:tagLst>
</file>

<file path=ppt/tags/tag4880.xml><?xml version="1.0" encoding="utf-8"?>
<p:tagLst xmlns:p="http://schemas.openxmlformats.org/presentationml/2006/main">
  <p:tag name="MH_OLD_SHAPE_ID" val="170"/>
  <p:tag name="REFSHAPE" val="105553145425144"/>
</p:tagLst>
</file>

<file path=ppt/tags/tag4881.xml><?xml version="1.0" encoding="utf-8"?>
<p:tagLst xmlns:p="http://schemas.openxmlformats.org/presentationml/2006/main">
  <p:tag name="MH_OLD_SHAPE_ID" val="171"/>
  <p:tag name="REFSHAPE" val="105553145425592"/>
</p:tagLst>
</file>

<file path=ppt/tags/tag4882.xml><?xml version="1.0" encoding="utf-8"?>
<p:tagLst xmlns:p="http://schemas.openxmlformats.org/presentationml/2006/main">
  <p:tag name="MH_OLD_SHAPE_ID" val="172"/>
  <p:tag name="REFSHAPE" val="105553145426040"/>
</p:tagLst>
</file>

<file path=ppt/tags/tag4883.xml><?xml version="1.0" encoding="utf-8"?>
<p:tagLst xmlns:p="http://schemas.openxmlformats.org/presentationml/2006/main">
  <p:tag name="MH_OLD_SHAPE_ID" val="173"/>
  <p:tag name="REFSHAPE" val="105553145426488"/>
</p:tagLst>
</file>

<file path=ppt/tags/tag4884.xml><?xml version="1.0" encoding="utf-8"?>
<p:tagLst xmlns:p="http://schemas.openxmlformats.org/presentationml/2006/main">
  <p:tag name="MH_OLD_SHAPE_ID" val="174"/>
  <p:tag name="REFSHAPE" val="105553145426936"/>
</p:tagLst>
</file>

<file path=ppt/tags/tag4885.xml><?xml version="1.0" encoding="utf-8"?>
<p:tagLst xmlns:p="http://schemas.openxmlformats.org/presentationml/2006/main">
  <p:tag name="MH_OLD_SHAPE_ID" val="175"/>
  <p:tag name="REFSHAPE" val="105553145427384"/>
</p:tagLst>
</file>

<file path=ppt/tags/tag4886.xml><?xml version="1.0" encoding="utf-8"?>
<p:tagLst xmlns:p="http://schemas.openxmlformats.org/presentationml/2006/main">
  <p:tag name="MH_OLD_SHAPE_ID" val="148"/>
  <p:tag name="REFSHAPE" val="105553145427832"/>
</p:tagLst>
</file>

<file path=ppt/tags/tag4887.xml><?xml version="1.0" encoding="utf-8"?>
<p:tagLst xmlns:p="http://schemas.openxmlformats.org/presentationml/2006/main">
  <p:tag name="MH_OLD_SHAPE_ID" val="149"/>
  <p:tag name="REFSHAPE" val="105553145428280"/>
</p:tagLst>
</file>

<file path=ppt/tags/tag4888.xml><?xml version="1.0" encoding="utf-8"?>
<p:tagLst xmlns:p="http://schemas.openxmlformats.org/presentationml/2006/main">
  <p:tag name="MH_OLD_SHAPE_ID" val="150"/>
  <p:tag name="REFSHAPE" val="105553145428728"/>
</p:tagLst>
</file>

<file path=ppt/tags/tag4889.xml><?xml version="1.0" encoding="utf-8"?>
<p:tagLst xmlns:p="http://schemas.openxmlformats.org/presentationml/2006/main">
  <p:tag name="MH_OLD_SHAPE_ID" val="151"/>
  <p:tag name="REFSHAPE" val="105553145429176"/>
</p:tagLst>
</file>

<file path=ppt/tags/tag489.xml><?xml version="1.0" encoding="utf-8"?>
<p:tagLst xmlns:p="http://schemas.openxmlformats.org/presentationml/2006/main">
  <p:tag name="MH_OLD_SHAPE_ID" val="130"/>
  <p:tag name="REFSHAPE" val="105553145236856"/>
</p:tagLst>
</file>

<file path=ppt/tags/tag4890.xml><?xml version="1.0" encoding="utf-8"?>
<p:tagLst xmlns:p="http://schemas.openxmlformats.org/presentationml/2006/main">
  <p:tag name="MH_OLD_SHAPE_ID" val="152"/>
  <p:tag name="REFSHAPE" val="105553145429624"/>
</p:tagLst>
</file>

<file path=ppt/tags/tag4891.xml><?xml version="1.0" encoding="utf-8"?>
<p:tagLst xmlns:p="http://schemas.openxmlformats.org/presentationml/2006/main">
  <p:tag name="MH_OLD_SHAPE_ID" val="153"/>
  <p:tag name="REFSHAPE" val="105553145299032"/>
</p:tagLst>
</file>

<file path=ppt/tags/tag4892.xml><?xml version="1.0" encoding="utf-8"?>
<p:tagLst xmlns:p="http://schemas.openxmlformats.org/presentationml/2006/main">
  <p:tag name="MH_OLD_SHAPE_ID" val="154"/>
  <p:tag name="REFSHAPE" val="105553145299480"/>
</p:tagLst>
</file>

<file path=ppt/tags/tag4893.xml><?xml version="1.0" encoding="utf-8"?>
<p:tagLst xmlns:p="http://schemas.openxmlformats.org/presentationml/2006/main">
  <p:tag name="MH_OLD_SHAPE_ID" val="155"/>
  <p:tag name="REFSHAPE" val="105553145299928"/>
</p:tagLst>
</file>

<file path=ppt/tags/tag4894.xml><?xml version="1.0" encoding="utf-8"?>
<p:tagLst xmlns:p="http://schemas.openxmlformats.org/presentationml/2006/main">
  <p:tag name="MH_OLD_SHAPE_ID" val="156"/>
  <p:tag name="REFSHAPE" val="105553145300376"/>
</p:tagLst>
</file>

<file path=ppt/tags/tag4895.xml><?xml version="1.0" encoding="utf-8"?>
<p:tagLst xmlns:p="http://schemas.openxmlformats.org/presentationml/2006/main">
  <p:tag name="MH_OLD_SHAPE_ID" val="157"/>
  <p:tag name="REFSHAPE" val="105553145300824"/>
</p:tagLst>
</file>

<file path=ppt/tags/tag4896.xml><?xml version="1.0" encoding="utf-8"?>
<p:tagLst xmlns:p="http://schemas.openxmlformats.org/presentationml/2006/main">
  <p:tag name="MH_OLD_SHAPE_ID" val="158"/>
  <p:tag name="REFSHAPE" val="105553145301272"/>
</p:tagLst>
</file>

<file path=ppt/tags/tag4897.xml><?xml version="1.0" encoding="utf-8"?>
<p:tagLst xmlns:p="http://schemas.openxmlformats.org/presentationml/2006/main">
  <p:tag name="MH_OLD_SHAPE_ID" val="159"/>
  <p:tag name="REFSHAPE" val="105553145301720"/>
</p:tagLst>
</file>

<file path=ppt/tags/tag4898.xml><?xml version="1.0" encoding="utf-8"?>
<p:tagLst xmlns:p="http://schemas.openxmlformats.org/presentationml/2006/main">
  <p:tag name="MH_OLD_SHAPE_ID" val="125"/>
  <p:tag name="REFSHAPE" val="105553145302168"/>
</p:tagLst>
</file>

<file path=ppt/tags/tag4899.xml><?xml version="1.0" encoding="utf-8"?>
<p:tagLst xmlns:p="http://schemas.openxmlformats.org/presentationml/2006/main">
  <p:tag name="MH_OLD_SHAPE_ID" val="126"/>
  <p:tag name="REFSHAPE" val="105553145302840"/>
</p:tagLst>
</file>

<file path=ppt/tags/tag49.xml><?xml version="1.0" encoding="utf-8"?>
<p:tagLst xmlns:p="http://schemas.openxmlformats.org/presentationml/2006/main">
  <p:tag name="MH_OLD_SHAPE_ID" val="62"/>
  <p:tag name="REFSHAPE" val="105553145445560"/>
</p:tagLst>
</file>

<file path=ppt/tags/tag490.xml><?xml version="1.0" encoding="utf-8"?>
<p:tagLst xmlns:p="http://schemas.openxmlformats.org/presentationml/2006/main">
  <p:tag name="MH_OLD_SHAPE_ID" val="131"/>
  <p:tag name="REFSHAPE" val="105553145237304"/>
</p:tagLst>
</file>

<file path=ppt/tags/tag4900.xml><?xml version="1.0" encoding="utf-8"?>
<p:tagLst xmlns:p="http://schemas.openxmlformats.org/presentationml/2006/main">
  <p:tag name="MH_OLD_SHAPE_ID" val="127"/>
  <p:tag name="REFSHAPE" val="105553145303288"/>
</p:tagLst>
</file>

<file path=ppt/tags/tag4901.xml><?xml version="1.0" encoding="utf-8"?>
<p:tagLst xmlns:p="http://schemas.openxmlformats.org/presentationml/2006/main">
  <p:tag name="MH_OLD_SHAPE_ID" val="128"/>
  <p:tag name="REFSHAPE" val="105553145303736"/>
</p:tagLst>
</file>

<file path=ppt/tags/tag4902.xml><?xml version="1.0" encoding="utf-8"?>
<p:tagLst xmlns:p="http://schemas.openxmlformats.org/presentationml/2006/main">
  <p:tag name="MH_OLD_SHAPE_ID" val="129"/>
  <p:tag name="REFSHAPE" val="105553145304184"/>
</p:tagLst>
</file>

<file path=ppt/tags/tag4903.xml><?xml version="1.0" encoding="utf-8"?>
<p:tagLst xmlns:p="http://schemas.openxmlformats.org/presentationml/2006/main">
  <p:tag name="MH_OLD_SHAPE_ID" val="130"/>
  <p:tag name="REFSHAPE" val="105553145304632"/>
</p:tagLst>
</file>

<file path=ppt/tags/tag4904.xml><?xml version="1.0" encoding="utf-8"?>
<p:tagLst xmlns:p="http://schemas.openxmlformats.org/presentationml/2006/main">
  <p:tag name="MH_OLD_SHAPE_ID" val="131"/>
  <p:tag name="REFSHAPE" val="105553145305080"/>
</p:tagLst>
</file>

<file path=ppt/tags/tag4905.xml><?xml version="1.0" encoding="utf-8"?>
<p:tagLst xmlns:p="http://schemas.openxmlformats.org/presentationml/2006/main">
  <p:tag name="MH_OLD_SHAPE_ID" val="132"/>
  <p:tag name="REFSHAPE" val="105553145305528"/>
</p:tagLst>
</file>

<file path=ppt/tags/tag4906.xml><?xml version="1.0" encoding="utf-8"?>
<p:tagLst xmlns:p="http://schemas.openxmlformats.org/presentationml/2006/main">
  <p:tag name="MH_OLD_SHAPE_ID" val="133"/>
  <p:tag name="REFSHAPE" val="105553145305976"/>
</p:tagLst>
</file>

<file path=ppt/tags/tag4907.xml><?xml version="1.0" encoding="utf-8"?>
<p:tagLst xmlns:p="http://schemas.openxmlformats.org/presentationml/2006/main">
  <p:tag name="MH_OLD_SHAPE_ID" val="134"/>
  <p:tag name="REFSHAPE" val="105553145306424"/>
</p:tagLst>
</file>

<file path=ppt/tags/tag4908.xml><?xml version="1.0" encoding="utf-8"?>
<p:tagLst xmlns:p="http://schemas.openxmlformats.org/presentationml/2006/main">
  <p:tag name="MH_OLD_SHAPE_ID" val="135"/>
  <p:tag name="REFSHAPE" val="105553145306872"/>
</p:tagLst>
</file>

<file path=ppt/tags/tag4909.xml><?xml version="1.0" encoding="utf-8"?>
<p:tagLst xmlns:p="http://schemas.openxmlformats.org/presentationml/2006/main">
  <p:tag name="MH_OLD_SHAPE_ID" val="136"/>
  <p:tag name="REFSHAPE" val="105553145307320"/>
</p:tagLst>
</file>

<file path=ppt/tags/tag491.xml><?xml version="1.0" encoding="utf-8"?>
<p:tagLst xmlns:p="http://schemas.openxmlformats.org/presentationml/2006/main">
  <p:tag name="MH_OLD_SHAPE_ID" val="132"/>
  <p:tag name="REFSHAPE" val="105553145237752"/>
</p:tagLst>
</file>

<file path=ppt/tags/tag4910.xml><?xml version="1.0" encoding="utf-8"?>
<p:tagLst xmlns:p="http://schemas.openxmlformats.org/presentationml/2006/main">
  <p:tag name="MH_OLD_SHAPE_ID" val="137"/>
  <p:tag name="REFSHAPE" val="105553145307768"/>
</p:tagLst>
</file>

<file path=ppt/tags/tag4911.xml><?xml version="1.0" encoding="utf-8"?>
<p:tagLst xmlns:p="http://schemas.openxmlformats.org/presentationml/2006/main">
  <p:tag name="MH_OLD_SHAPE_ID" val="138"/>
  <p:tag name="REFSHAPE" val="105553145308216"/>
</p:tagLst>
</file>

<file path=ppt/tags/tag4912.xml><?xml version="1.0" encoding="utf-8"?>
<p:tagLst xmlns:p="http://schemas.openxmlformats.org/presentationml/2006/main">
  <p:tag name="MH_OLD_SHAPE_ID" val="139"/>
  <p:tag name="REFSHAPE" val="105553145308664"/>
</p:tagLst>
</file>

<file path=ppt/tags/tag4913.xml><?xml version="1.0" encoding="utf-8"?>
<p:tagLst xmlns:p="http://schemas.openxmlformats.org/presentationml/2006/main">
  <p:tag name="MH_OLD_SHAPE_ID" val="140"/>
  <p:tag name="REFSHAPE" val="105553145309112"/>
</p:tagLst>
</file>

<file path=ppt/tags/tag4914.xml><?xml version="1.0" encoding="utf-8"?>
<p:tagLst xmlns:p="http://schemas.openxmlformats.org/presentationml/2006/main">
  <p:tag name="MH_OLD_SHAPE_ID" val="141"/>
  <p:tag name="REFSHAPE" val="105553145309560"/>
</p:tagLst>
</file>

<file path=ppt/tags/tag4915.xml><?xml version="1.0" encoding="utf-8"?>
<p:tagLst xmlns:p="http://schemas.openxmlformats.org/presentationml/2006/main">
  <p:tag name="MH_OLD_SHAPE_ID" val="142"/>
  <p:tag name="REFSHAPE" val="105553145310008"/>
</p:tagLst>
</file>

<file path=ppt/tags/tag4916.xml><?xml version="1.0" encoding="utf-8"?>
<p:tagLst xmlns:p="http://schemas.openxmlformats.org/presentationml/2006/main">
  <p:tag name="MH_OLD_SHAPE_ID" val="143"/>
  <p:tag name="REFSHAPE" val="105553145310456"/>
</p:tagLst>
</file>

<file path=ppt/tags/tag4917.xml><?xml version="1.0" encoding="utf-8"?>
<p:tagLst xmlns:p="http://schemas.openxmlformats.org/presentationml/2006/main">
  <p:tag name="MH_OLD_SHAPE_ID" val="144"/>
  <p:tag name="REFSHAPE" val="105553145310904"/>
</p:tagLst>
</file>

<file path=ppt/tags/tag4918.xml><?xml version="1.0" encoding="utf-8"?>
<p:tagLst xmlns:p="http://schemas.openxmlformats.org/presentationml/2006/main">
  <p:tag name="MH_OLD_SHAPE_ID" val="145"/>
  <p:tag name="REFSHAPE" val="105553145311352"/>
</p:tagLst>
</file>

<file path=ppt/tags/tag4919.xml><?xml version="1.0" encoding="utf-8"?>
<p:tagLst xmlns:p="http://schemas.openxmlformats.org/presentationml/2006/main">
  <p:tag name="MH_OLD_SHAPE_ID" val="146"/>
  <p:tag name="REFSHAPE" val="105553145311800"/>
</p:tagLst>
</file>

<file path=ppt/tags/tag492.xml><?xml version="1.0" encoding="utf-8"?>
<p:tagLst xmlns:p="http://schemas.openxmlformats.org/presentationml/2006/main">
  <p:tag name="MH_OLD_SHAPE_ID" val="133"/>
  <p:tag name="REFSHAPE" val="105553145238200"/>
</p:tagLst>
</file>

<file path=ppt/tags/tag4920.xml><?xml version="1.0" encoding="utf-8"?>
<p:tagLst xmlns:p="http://schemas.openxmlformats.org/presentationml/2006/main">
  <p:tag name="MH_OLD_SHAPE_ID" val="147"/>
  <p:tag name="REFSHAPE" val="105553145312248"/>
</p:tagLst>
</file>

<file path=ppt/tags/tag4921.xml><?xml version="1.0" encoding="utf-8"?>
<p:tagLst xmlns:p="http://schemas.openxmlformats.org/presentationml/2006/main">
  <p:tag name="MH_OLD_SHAPE_ID" val="178"/>
  <p:tag name="REFSHAPE" val="105553145312696"/>
</p:tagLst>
</file>

<file path=ppt/tags/tag4922.xml><?xml version="1.0" encoding="utf-8"?>
<p:tagLst xmlns:p="http://schemas.openxmlformats.org/presentationml/2006/main">
  <p:tag name="MH_OLD_SHAPE_ID" val="179"/>
  <p:tag name="REFSHAPE" val="105553145312920"/>
</p:tagLst>
</file>

<file path=ppt/tags/tag4923.xml><?xml version="1.0" encoding="utf-8"?>
<p:tagLst xmlns:p="http://schemas.openxmlformats.org/presentationml/2006/main">
  <p:tag name="MH_OLD_SHAPE_ID" val="61"/>
  <p:tag name="REFSHAPE" val="105553145313144"/>
</p:tagLst>
</file>

<file path=ppt/tags/tag4924.xml><?xml version="1.0" encoding="utf-8"?>
<p:tagLst xmlns:p="http://schemas.openxmlformats.org/presentationml/2006/main">
  <p:tag name="MH_OLD_SHAPE_ID" val="63"/>
  <p:tag name="REFSHAPE" val="105553145313368"/>
</p:tagLst>
</file>

<file path=ppt/tags/tag4925.xml><?xml version="1.0" encoding="utf-8"?>
<p:tagLst xmlns:p="http://schemas.openxmlformats.org/presentationml/2006/main">
  <p:tag name="MH_OLD_SHAPE_ID" val="3"/>
  <p:tag name="REFSHAPE" val="105553145313592"/>
</p:tagLst>
</file>

<file path=ppt/tags/tag4926.xml><?xml version="1.0" encoding="utf-8"?>
<p:tagLst xmlns:p="http://schemas.openxmlformats.org/presentationml/2006/main">
  <p:tag name="MH_OLD_SHAPE_ID" val="64"/>
  <p:tag name="REFSHAPE" val="105553145313816"/>
</p:tagLst>
</file>

<file path=ppt/tags/tag4927.xml><?xml version="1.0" encoding="utf-8"?>
<p:tagLst xmlns:p="http://schemas.openxmlformats.org/presentationml/2006/main">
  <p:tag name="MH_OLD_SHAPE_ID" val="68"/>
  <p:tag name="REFSHAPE" val="105553145314040"/>
</p:tagLst>
</file>

<file path=ppt/tags/tag4928.xml><?xml version="1.0" encoding="utf-8"?>
<p:tagLst xmlns:p="http://schemas.openxmlformats.org/presentationml/2006/main">
  <p:tag name="MH_OLD_SHAPE_ID" val="69"/>
  <p:tag name="REFSHAPE" val="105553145314488"/>
</p:tagLst>
</file>

<file path=ppt/tags/tag4929.xml><?xml version="1.0" encoding="utf-8"?>
<p:tagLst xmlns:p="http://schemas.openxmlformats.org/presentationml/2006/main">
  <p:tag name="MH_OLD_SHAPE_ID" val="70"/>
  <p:tag name="REFSHAPE" val="105553145314936"/>
</p:tagLst>
</file>

<file path=ppt/tags/tag493.xml><?xml version="1.0" encoding="utf-8"?>
<p:tagLst xmlns:p="http://schemas.openxmlformats.org/presentationml/2006/main">
  <p:tag name="MH_OLD_SHAPE_ID" val="134"/>
  <p:tag name="REFSHAPE" val="105553145238648"/>
</p:tagLst>
</file>

<file path=ppt/tags/tag4930.xml><?xml version="1.0" encoding="utf-8"?>
<p:tagLst xmlns:p="http://schemas.openxmlformats.org/presentationml/2006/main">
  <p:tag name="MH_OLD_SHAPE_ID" val="72"/>
  <p:tag name="REFSHAPE" val="105553145315416"/>
</p:tagLst>
</file>

<file path=ppt/tags/tag4931.xml><?xml version="1.0" encoding="utf-8"?>
<p:tagLst xmlns:p="http://schemas.openxmlformats.org/presentationml/2006/main">
  <p:tag name="MH_OLD_SHAPE_ID" val="73"/>
  <p:tag name="REFSHAPE" val="105553145315864"/>
</p:tagLst>
</file>

<file path=ppt/tags/tag4932.xml><?xml version="1.0" encoding="utf-8"?>
<p:tagLst xmlns:p="http://schemas.openxmlformats.org/presentationml/2006/main">
  <p:tag name="MH_OLD_SHAPE_ID" val="74"/>
  <p:tag name="REFSHAPE" val="105553145316312"/>
</p:tagLst>
</file>

<file path=ppt/tags/tag4933.xml><?xml version="1.0" encoding="utf-8"?>
<p:tagLst xmlns:p="http://schemas.openxmlformats.org/presentationml/2006/main">
  <p:tag name="MH_OLD_SHAPE_ID" val="75"/>
  <p:tag name="REFSHAPE" val="105553145316760"/>
</p:tagLst>
</file>

<file path=ppt/tags/tag4934.xml><?xml version="1.0" encoding="utf-8"?>
<p:tagLst xmlns:p="http://schemas.openxmlformats.org/presentationml/2006/main">
  <p:tag name="MH_OLD_SHAPE_ID" val="76"/>
  <p:tag name="REFSHAPE" val="105553145317208"/>
</p:tagLst>
</file>

<file path=ppt/tags/tag4935.xml><?xml version="1.0" encoding="utf-8"?>
<p:tagLst xmlns:p="http://schemas.openxmlformats.org/presentationml/2006/main">
  <p:tag name="MH_OLD_SHAPE_ID" val="77"/>
  <p:tag name="REFSHAPE" val="105553145317656"/>
</p:tagLst>
</file>

<file path=ppt/tags/tag4936.xml><?xml version="1.0" encoding="utf-8"?>
<p:tagLst xmlns:p="http://schemas.openxmlformats.org/presentationml/2006/main">
  <p:tag name="MH_OLD_SHAPE_ID" val="78"/>
  <p:tag name="REFSHAPE" val="105553145318104"/>
</p:tagLst>
</file>

<file path=ppt/tags/tag4937.xml><?xml version="1.0" encoding="utf-8"?>
<p:tagLst xmlns:p="http://schemas.openxmlformats.org/presentationml/2006/main">
  <p:tag name="MH_OLD_SHAPE_ID" val="79"/>
  <p:tag name="REFSHAPE" val="105553145318552"/>
</p:tagLst>
</file>

<file path=ppt/tags/tag4938.xml><?xml version="1.0" encoding="utf-8"?>
<p:tagLst xmlns:p="http://schemas.openxmlformats.org/presentationml/2006/main">
  <p:tag name="MH_OLD_SHAPE_ID" val="80"/>
  <p:tag name="REFSHAPE" val="105553145319000"/>
</p:tagLst>
</file>

<file path=ppt/tags/tag4939.xml><?xml version="1.0" encoding="utf-8"?>
<p:tagLst xmlns:p="http://schemas.openxmlformats.org/presentationml/2006/main">
  <p:tag name="MH_OLD_SHAPE_ID" val="81"/>
  <p:tag name="REFSHAPE" val="105553145319448"/>
</p:tagLst>
</file>

<file path=ppt/tags/tag494.xml><?xml version="1.0" encoding="utf-8"?>
<p:tagLst xmlns:p="http://schemas.openxmlformats.org/presentationml/2006/main">
  <p:tag name="MH_OLD_SHAPE_ID" val="135"/>
  <p:tag name="REFSHAPE" val="105553145239096"/>
</p:tagLst>
</file>

<file path=ppt/tags/tag4940.xml><?xml version="1.0" encoding="utf-8"?>
<p:tagLst xmlns:p="http://schemas.openxmlformats.org/presentationml/2006/main">
  <p:tag name="MH_OLD_SHAPE_ID" val="82"/>
  <p:tag name="REFSHAPE" val="105553145319896"/>
</p:tagLst>
</file>

<file path=ppt/tags/tag4941.xml><?xml version="1.0" encoding="utf-8"?>
<p:tagLst xmlns:p="http://schemas.openxmlformats.org/presentationml/2006/main">
  <p:tag name="MH_OLD_SHAPE_ID" val="83"/>
  <p:tag name="REFSHAPE" val="105553145320344"/>
</p:tagLst>
</file>

<file path=ppt/tags/tag4942.xml><?xml version="1.0" encoding="utf-8"?>
<p:tagLst xmlns:p="http://schemas.openxmlformats.org/presentationml/2006/main">
  <p:tag name="MH_OLD_SHAPE_ID" val="84"/>
  <p:tag name="REFSHAPE" val="105553145320792"/>
</p:tagLst>
</file>

<file path=ppt/tags/tag4943.xml><?xml version="1.0" encoding="utf-8"?>
<p:tagLst xmlns:p="http://schemas.openxmlformats.org/presentationml/2006/main">
  <p:tag name="MH_OLD_SHAPE_ID" val="86"/>
  <p:tag name="REFSHAPE" val="105553145321240"/>
</p:tagLst>
</file>

<file path=ppt/tags/tag4944.xml><?xml version="1.0" encoding="utf-8"?>
<p:tagLst xmlns:p="http://schemas.openxmlformats.org/presentationml/2006/main">
  <p:tag name="MH_OLD_SHAPE_ID" val="87"/>
  <p:tag name="REFSHAPE" val="105553145321688"/>
</p:tagLst>
</file>

<file path=ppt/tags/tag4945.xml><?xml version="1.0" encoding="utf-8"?>
<p:tagLst xmlns:p="http://schemas.openxmlformats.org/presentationml/2006/main">
  <p:tag name="MH_OLD_SHAPE_ID" val="88"/>
  <p:tag name="REFSHAPE" val="105553145322136"/>
</p:tagLst>
</file>

<file path=ppt/tags/tag4946.xml><?xml version="1.0" encoding="utf-8"?>
<p:tagLst xmlns:p="http://schemas.openxmlformats.org/presentationml/2006/main">
  <p:tag name="MH_OLD_SHAPE_ID" val="89"/>
  <p:tag name="REFSHAPE" val="105553145322584"/>
</p:tagLst>
</file>

<file path=ppt/tags/tag4947.xml><?xml version="1.0" encoding="utf-8"?>
<p:tagLst xmlns:p="http://schemas.openxmlformats.org/presentationml/2006/main">
  <p:tag name="MH_OLD_SHAPE_ID" val="90"/>
  <p:tag name="REFSHAPE" val="105553145323032"/>
</p:tagLst>
</file>

<file path=ppt/tags/tag4948.xml><?xml version="1.0" encoding="utf-8"?>
<p:tagLst xmlns:p="http://schemas.openxmlformats.org/presentationml/2006/main">
  <p:tag name="MH_OLD_SHAPE_ID" val="91"/>
  <p:tag name="REFSHAPE" val="105553145323480"/>
</p:tagLst>
</file>

<file path=ppt/tags/tag4949.xml><?xml version="1.0" encoding="utf-8"?>
<p:tagLst xmlns:p="http://schemas.openxmlformats.org/presentationml/2006/main">
  <p:tag name="MH_OLD_SHAPE_ID" val="92"/>
  <p:tag name="REFSHAPE" val="105553145323928"/>
</p:tagLst>
</file>

<file path=ppt/tags/tag495.xml><?xml version="1.0" encoding="utf-8"?>
<p:tagLst xmlns:p="http://schemas.openxmlformats.org/presentationml/2006/main">
  <p:tag name="MH_OLD_SHAPE_ID" val="136"/>
  <p:tag name="REFSHAPE" val="105553145239544"/>
</p:tagLst>
</file>

<file path=ppt/tags/tag4950.xml><?xml version="1.0" encoding="utf-8"?>
<p:tagLst xmlns:p="http://schemas.openxmlformats.org/presentationml/2006/main">
  <p:tag name="MH_OLD_SHAPE_ID" val="93"/>
  <p:tag name="REFSHAPE" val="105553145324376"/>
</p:tagLst>
</file>

<file path=ppt/tags/tag4951.xml><?xml version="1.0" encoding="utf-8"?>
<p:tagLst xmlns:p="http://schemas.openxmlformats.org/presentationml/2006/main">
  <p:tag name="MH_OLD_SHAPE_ID" val="94"/>
  <p:tag name="REFSHAPE" val="105553145324824"/>
</p:tagLst>
</file>

<file path=ppt/tags/tag4952.xml><?xml version="1.0" encoding="utf-8"?>
<p:tagLst xmlns:p="http://schemas.openxmlformats.org/presentationml/2006/main">
  <p:tag name="MH_OLD_SHAPE_ID" val="95"/>
  <p:tag name="REFSHAPE" val="105553145325272"/>
</p:tagLst>
</file>

<file path=ppt/tags/tag4953.xml><?xml version="1.0" encoding="utf-8"?>
<p:tagLst xmlns:p="http://schemas.openxmlformats.org/presentationml/2006/main">
  <p:tag name="MH_OLD_SHAPE_ID" val="96"/>
  <p:tag name="REFSHAPE" val="105553145325720"/>
</p:tagLst>
</file>

<file path=ppt/tags/tag4954.xml><?xml version="1.0" encoding="utf-8"?>
<p:tagLst xmlns:p="http://schemas.openxmlformats.org/presentationml/2006/main">
  <p:tag name="MH_OLD_SHAPE_ID" val="97"/>
  <p:tag name="REFSHAPE" val="105553145326168"/>
</p:tagLst>
</file>

<file path=ppt/tags/tag4955.xml><?xml version="1.0" encoding="utf-8"?>
<p:tagLst xmlns:p="http://schemas.openxmlformats.org/presentationml/2006/main">
  <p:tag name="MH_OLD_SHAPE_ID" val="99"/>
  <p:tag name="REFSHAPE" val="105553145326616"/>
</p:tagLst>
</file>

<file path=ppt/tags/tag4956.xml><?xml version="1.0" encoding="utf-8"?>
<p:tagLst xmlns:p="http://schemas.openxmlformats.org/presentationml/2006/main">
  <p:tag name="MH_OLD_SHAPE_ID" val="100"/>
  <p:tag name="REFSHAPE" val="105553145327064"/>
</p:tagLst>
</file>

<file path=ppt/tags/tag4957.xml><?xml version="1.0" encoding="utf-8"?>
<p:tagLst xmlns:p="http://schemas.openxmlformats.org/presentationml/2006/main">
  <p:tag name="MH_OLD_SHAPE_ID" val="101"/>
  <p:tag name="REFSHAPE" val="105553145327512"/>
</p:tagLst>
</file>

<file path=ppt/tags/tag4958.xml><?xml version="1.0" encoding="utf-8"?>
<p:tagLst xmlns:p="http://schemas.openxmlformats.org/presentationml/2006/main">
  <p:tag name="MH_OLD_SHAPE_ID" val="102"/>
  <p:tag name="REFSHAPE" val="105553145327960"/>
</p:tagLst>
</file>

<file path=ppt/tags/tag4959.xml><?xml version="1.0" encoding="utf-8"?>
<p:tagLst xmlns:p="http://schemas.openxmlformats.org/presentationml/2006/main">
  <p:tag name="MH_OLD_SHAPE_ID" val="103"/>
  <p:tag name="REFSHAPE" val="105553145328408"/>
</p:tagLst>
</file>

<file path=ppt/tags/tag496.xml><?xml version="1.0" encoding="utf-8"?>
<p:tagLst xmlns:p="http://schemas.openxmlformats.org/presentationml/2006/main">
  <p:tag name="MH_OLD_SHAPE_ID" val="137"/>
  <p:tag name="REFSHAPE" val="105553145239992"/>
</p:tagLst>
</file>

<file path=ppt/tags/tag4960.xml><?xml version="1.0" encoding="utf-8"?>
<p:tagLst xmlns:p="http://schemas.openxmlformats.org/presentationml/2006/main">
  <p:tag name="MH_OLD_SHAPE_ID" val="104"/>
  <p:tag name="REFSHAPE" val="105553145328856"/>
</p:tagLst>
</file>

<file path=ppt/tags/tag4961.xml><?xml version="1.0" encoding="utf-8"?>
<p:tagLst xmlns:p="http://schemas.openxmlformats.org/presentationml/2006/main">
  <p:tag name="MH_OLD_SHAPE_ID" val="105"/>
  <p:tag name="REFSHAPE" val="105553145329304"/>
</p:tagLst>
</file>

<file path=ppt/tags/tag4962.xml><?xml version="1.0" encoding="utf-8"?>
<p:tagLst xmlns:p="http://schemas.openxmlformats.org/presentationml/2006/main">
  <p:tag name="MH_OLD_SHAPE_ID" val="106"/>
  <p:tag name="REFSHAPE" val="105553145329752"/>
</p:tagLst>
</file>

<file path=ppt/tags/tag4963.xml><?xml version="1.0" encoding="utf-8"?>
<p:tagLst xmlns:p="http://schemas.openxmlformats.org/presentationml/2006/main">
  <p:tag name="MH_OLD_SHAPE_ID" val="107"/>
  <p:tag name="REFSHAPE" val="105553145330200"/>
</p:tagLst>
</file>

<file path=ppt/tags/tag4964.xml><?xml version="1.0" encoding="utf-8"?>
<p:tagLst xmlns:p="http://schemas.openxmlformats.org/presentationml/2006/main">
  <p:tag name="MH_OLD_SHAPE_ID" val="108"/>
  <p:tag name="REFSHAPE" val="105553145330648"/>
</p:tagLst>
</file>

<file path=ppt/tags/tag4965.xml><?xml version="1.0" encoding="utf-8"?>
<p:tagLst xmlns:p="http://schemas.openxmlformats.org/presentationml/2006/main">
  <p:tag name="MH_OLD_SHAPE_ID" val="109"/>
  <p:tag name="REFSHAPE" val="105553145331096"/>
</p:tagLst>
</file>

<file path=ppt/tags/tag4966.xml><?xml version="1.0" encoding="utf-8"?>
<p:tagLst xmlns:p="http://schemas.openxmlformats.org/presentationml/2006/main">
  <p:tag name="MH_OLD_SHAPE_ID" val="110"/>
  <p:tag name="REFSHAPE" val="105553145331544"/>
</p:tagLst>
</file>

<file path=ppt/tags/tag4967.xml><?xml version="1.0" encoding="utf-8"?>
<p:tagLst xmlns:p="http://schemas.openxmlformats.org/presentationml/2006/main">
  <p:tag name="MH_OLD_SHAPE_ID" val="111"/>
  <p:tag name="REFSHAPE" val="105553145332024"/>
</p:tagLst>
</file>

<file path=ppt/tags/tag4968.xml><?xml version="1.0" encoding="utf-8"?>
<p:tagLst xmlns:p="http://schemas.openxmlformats.org/presentationml/2006/main">
  <p:tag name="MH_OLD_SHAPE_ID" val="112"/>
  <p:tag name="REFSHAPE" val="105553145332472"/>
</p:tagLst>
</file>

<file path=ppt/tags/tag4969.xml><?xml version="1.0" encoding="utf-8"?>
<p:tagLst xmlns:p="http://schemas.openxmlformats.org/presentationml/2006/main">
  <p:tag name="MH_OLD_SHAPE_ID" val="113"/>
  <p:tag name="REFSHAPE" val="105553145332920"/>
</p:tagLst>
</file>

<file path=ppt/tags/tag497.xml><?xml version="1.0" encoding="utf-8"?>
<p:tagLst xmlns:p="http://schemas.openxmlformats.org/presentationml/2006/main">
  <p:tag name="MH_OLD_SHAPE_ID" val="138"/>
  <p:tag name="REFSHAPE" val="105553145240440"/>
</p:tagLst>
</file>

<file path=ppt/tags/tag4970.xml><?xml version="1.0" encoding="utf-8"?>
<p:tagLst xmlns:p="http://schemas.openxmlformats.org/presentationml/2006/main">
  <p:tag name="MH_OLD_SHAPE_ID" val="114"/>
  <p:tag name="REFSHAPE" val="105553145333368"/>
</p:tagLst>
</file>

<file path=ppt/tags/tag4971.xml><?xml version="1.0" encoding="utf-8"?>
<p:tagLst xmlns:p="http://schemas.openxmlformats.org/presentationml/2006/main">
  <p:tag name="MH_OLD_SHAPE_ID" val="115"/>
  <p:tag name="REFSHAPE" val="105553145333816"/>
</p:tagLst>
</file>

<file path=ppt/tags/tag4972.xml><?xml version="1.0" encoding="utf-8"?>
<p:tagLst xmlns:p="http://schemas.openxmlformats.org/presentationml/2006/main">
  <p:tag name="MH_OLD_SHAPE_ID" val="116"/>
  <p:tag name="REFSHAPE" val="105553145334264"/>
</p:tagLst>
</file>

<file path=ppt/tags/tag4973.xml><?xml version="1.0" encoding="utf-8"?>
<p:tagLst xmlns:p="http://schemas.openxmlformats.org/presentationml/2006/main">
  <p:tag name="MH_OLD_SHAPE_ID" val="117"/>
  <p:tag name="REFSHAPE" val="105553145334712"/>
</p:tagLst>
</file>

<file path=ppt/tags/tag4974.xml><?xml version="1.0" encoding="utf-8"?>
<p:tagLst xmlns:p="http://schemas.openxmlformats.org/presentationml/2006/main">
  <p:tag name="MH_OLD_SHAPE_ID" val="118"/>
  <p:tag name="REFSHAPE" val="105553145335160"/>
</p:tagLst>
</file>

<file path=ppt/tags/tag4975.xml><?xml version="1.0" encoding="utf-8"?>
<p:tagLst xmlns:p="http://schemas.openxmlformats.org/presentationml/2006/main">
  <p:tag name="MH_OLD_SHAPE_ID" val="119"/>
  <p:tag name="REFSHAPE" val="105553145335608"/>
</p:tagLst>
</file>

<file path=ppt/tags/tag4976.xml><?xml version="1.0" encoding="utf-8"?>
<p:tagLst xmlns:p="http://schemas.openxmlformats.org/presentationml/2006/main">
  <p:tag name="MH_OLD_SHAPE_ID" val="120"/>
  <p:tag name="REFSHAPE" val="105553145336056"/>
</p:tagLst>
</file>

<file path=ppt/tags/tag4977.xml><?xml version="1.0" encoding="utf-8"?>
<p:tagLst xmlns:p="http://schemas.openxmlformats.org/presentationml/2006/main">
  <p:tag name="MH_OLD_SHAPE_ID" val="121"/>
  <p:tag name="REFSHAPE" val="105553145336504"/>
</p:tagLst>
</file>

<file path=ppt/tags/tag4978.xml><?xml version="1.0" encoding="utf-8"?>
<p:tagLst xmlns:p="http://schemas.openxmlformats.org/presentationml/2006/main">
  <p:tag name="MH_OLD_SHAPE_ID" val="122"/>
  <p:tag name="REFSHAPE" val="105553145336952"/>
</p:tagLst>
</file>

<file path=ppt/tags/tag4979.xml><?xml version="1.0" encoding="utf-8"?>
<p:tagLst xmlns:p="http://schemas.openxmlformats.org/presentationml/2006/main">
  <p:tag name="MH_OLD_SHAPE_ID" val="123"/>
  <p:tag name="REFSHAPE" val="105553145337176"/>
</p:tagLst>
</file>

<file path=ppt/tags/tag498.xml><?xml version="1.0" encoding="utf-8"?>
<p:tagLst xmlns:p="http://schemas.openxmlformats.org/presentationml/2006/main">
  <p:tag name="MH_OLD_SHAPE_ID" val="139"/>
  <p:tag name="REFSHAPE" val="105553145240888"/>
</p:tagLst>
</file>

<file path=ppt/tags/tag4980.xml><?xml version="1.0" encoding="utf-8"?>
<p:tagLst xmlns:p="http://schemas.openxmlformats.org/presentationml/2006/main">
  <p:tag name="MH_OLD_SHAPE_ID" val="71"/>
  <p:tag name="REFSHAPE" val="105553145337400"/>
</p:tagLst>
</file>

<file path=ppt/tags/tag4981.xml><?xml version="1.0" encoding="utf-8"?>
<p:tagLst xmlns:p="http://schemas.openxmlformats.org/presentationml/2006/main">
  <p:tag name="MH_OLD_SHAPE_ID" val="65"/>
  <p:tag name="REFSHAPE" val="105553145337624"/>
</p:tagLst>
</file>

<file path=ppt/tags/tag4982.xml><?xml version="1.0" encoding="utf-8"?>
<p:tagLst xmlns:p="http://schemas.openxmlformats.org/presentationml/2006/main">
  <p:tag name="MH_OLD_SHAPE_ID" val="124"/>
  <p:tag name="REFSHAPE" val="105553145337848"/>
</p:tagLst>
</file>

<file path=ppt/tags/tag4983.xml><?xml version="1.0" encoding="utf-8"?>
<p:tagLst xmlns:p="http://schemas.openxmlformats.org/presentationml/2006/main">
  <p:tag name="MH_OLD_SHAPE_ID" val="63"/>
  <p:tag name="REFSHAPE" val="105553145338072"/>
</p:tagLst>
</file>

<file path=ppt/tags/tag4984.xml><?xml version="1.0" encoding="utf-8"?>
<p:tagLst xmlns:p="http://schemas.openxmlformats.org/presentationml/2006/main">
  <p:tag name="MH_OLD_SHAPE_ID" val="64"/>
  <p:tag name="REFSHAPE" val="105553145338296"/>
</p:tagLst>
</file>

<file path=ppt/tags/tag4985.xml><?xml version="1.0" encoding="utf-8"?>
<p:tagLst xmlns:p="http://schemas.openxmlformats.org/presentationml/2006/main">
  <p:tag name="MH_OLD_SHAPE_ID" val="65"/>
  <p:tag name="REFSHAPE" val="105553145338520"/>
</p:tagLst>
</file>

<file path=ppt/tags/tag4986.xml><?xml version="1.0" encoding="utf-8"?>
<p:tagLst xmlns:p="http://schemas.openxmlformats.org/presentationml/2006/main">
  <p:tag name="MH_OLD_SHAPE_ID" val="68"/>
  <p:tag name="REFSHAPE" val="105553145338744"/>
</p:tagLst>
</file>

<file path=ppt/tags/tag4987.xml><?xml version="1.0" encoding="utf-8"?>
<p:tagLst xmlns:p="http://schemas.openxmlformats.org/presentationml/2006/main">
  <p:tag name="MH_OLD_SHAPE_ID" val="69"/>
  <p:tag name="REFSHAPE" val="105553145339192"/>
</p:tagLst>
</file>

<file path=ppt/tags/tag4988.xml><?xml version="1.0" encoding="utf-8"?>
<p:tagLst xmlns:p="http://schemas.openxmlformats.org/presentationml/2006/main">
  <p:tag name="MH_OLD_SHAPE_ID" val="70"/>
  <p:tag name="REFSHAPE" val="105553145339640"/>
</p:tagLst>
</file>

<file path=ppt/tags/tag4989.xml><?xml version="1.0" encoding="utf-8"?>
<p:tagLst xmlns:p="http://schemas.openxmlformats.org/presentationml/2006/main">
  <p:tag name="MH_OLD_SHAPE_ID" val="72"/>
  <p:tag name="REFSHAPE" val="105553145340088"/>
</p:tagLst>
</file>

<file path=ppt/tags/tag499.xml><?xml version="1.0" encoding="utf-8"?>
<p:tagLst xmlns:p="http://schemas.openxmlformats.org/presentationml/2006/main">
  <p:tag name="MH_OLD_SHAPE_ID" val="140"/>
  <p:tag name="REFSHAPE" val="105553145241336"/>
</p:tagLst>
</file>

<file path=ppt/tags/tag4990.xml><?xml version="1.0" encoding="utf-8"?>
<p:tagLst xmlns:p="http://schemas.openxmlformats.org/presentationml/2006/main">
  <p:tag name="MH_OLD_SHAPE_ID" val="73"/>
  <p:tag name="REFSHAPE" val="105553145340536"/>
</p:tagLst>
</file>

<file path=ppt/tags/tag4991.xml><?xml version="1.0" encoding="utf-8"?>
<p:tagLst xmlns:p="http://schemas.openxmlformats.org/presentationml/2006/main">
  <p:tag name="MH_OLD_SHAPE_ID" val="74"/>
  <p:tag name="REFSHAPE" val="105553145340984"/>
</p:tagLst>
</file>

<file path=ppt/tags/tag4992.xml><?xml version="1.0" encoding="utf-8"?>
<p:tagLst xmlns:p="http://schemas.openxmlformats.org/presentationml/2006/main">
  <p:tag name="MH_OLD_SHAPE_ID" val="75"/>
  <p:tag name="REFSHAPE" val="105553145341432"/>
</p:tagLst>
</file>

<file path=ppt/tags/tag4993.xml><?xml version="1.0" encoding="utf-8"?>
<p:tagLst xmlns:p="http://schemas.openxmlformats.org/presentationml/2006/main">
  <p:tag name="MH_OLD_SHAPE_ID" val="76"/>
  <p:tag name="REFSHAPE" val="105553145341880"/>
</p:tagLst>
</file>

<file path=ppt/tags/tag4994.xml><?xml version="1.0" encoding="utf-8"?>
<p:tagLst xmlns:p="http://schemas.openxmlformats.org/presentationml/2006/main">
  <p:tag name="MH_OLD_SHAPE_ID" val="77"/>
  <p:tag name="REFSHAPE" val="105553145342328"/>
</p:tagLst>
</file>

<file path=ppt/tags/tag4995.xml><?xml version="1.0" encoding="utf-8"?>
<p:tagLst xmlns:p="http://schemas.openxmlformats.org/presentationml/2006/main">
  <p:tag name="MH_OLD_SHAPE_ID" val="78"/>
  <p:tag name="REFSHAPE" val="105553145342776"/>
</p:tagLst>
</file>

<file path=ppt/tags/tag4996.xml><?xml version="1.0" encoding="utf-8"?>
<p:tagLst xmlns:p="http://schemas.openxmlformats.org/presentationml/2006/main">
  <p:tag name="MH_OLD_SHAPE_ID" val="79"/>
  <p:tag name="REFSHAPE" val="105553145343224"/>
</p:tagLst>
</file>

<file path=ppt/tags/tag4997.xml><?xml version="1.0" encoding="utf-8"?>
<p:tagLst xmlns:p="http://schemas.openxmlformats.org/presentationml/2006/main">
  <p:tag name="MH_OLD_SHAPE_ID" val="80"/>
  <p:tag name="REFSHAPE" val="105553145343672"/>
</p:tagLst>
</file>

<file path=ppt/tags/tag4998.xml><?xml version="1.0" encoding="utf-8"?>
<p:tagLst xmlns:p="http://schemas.openxmlformats.org/presentationml/2006/main">
  <p:tag name="MH_OLD_SHAPE_ID" val="81"/>
  <p:tag name="REFSHAPE" val="105553145344120"/>
</p:tagLst>
</file>

<file path=ppt/tags/tag4999.xml><?xml version="1.0" encoding="utf-8"?>
<p:tagLst xmlns:p="http://schemas.openxmlformats.org/presentationml/2006/main">
  <p:tag name="MH_OLD_SHAPE_ID" val="82"/>
  <p:tag name="REFSHAPE" val="105553145344568"/>
</p:tagLst>
</file>

<file path=ppt/tags/tag5.xml><?xml version="1.0" encoding="utf-8"?>
<p:tagLst xmlns:p="http://schemas.openxmlformats.org/presentationml/2006/main">
  <p:tag name="MH_OLD_SHAPE_ID" val="8"/>
  <p:tag name="REFSHAPE" val="105553145068952"/>
</p:tagLst>
</file>

<file path=ppt/tags/tag50.xml><?xml version="1.0" encoding="utf-8"?>
<p:tagLst xmlns:p="http://schemas.openxmlformats.org/presentationml/2006/main">
  <p:tag name="MH_OLD_SHAPE_ID" val="63"/>
  <p:tag name="REFSHAPE" val="105553145445336"/>
</p:tagLst>
</file>

<file path=ppt/tags/tag500.xml><?xml version="1.0" encoding="utf-8"?>
<p:tagLst xmlns:p="http://schemas.openxmlformats.org/presentationml/2006/main">
  <p:tag name="MH_OLD_SHAPE_ID" val="141"/>
  <p:tag name="REFSHAPE" val="105553145241784"/>
</p:tagLst>
</file>

<file path=ppt/tags/tag5000.xml><?xml version="1.0" encoding="utf-8"?>
<p:tagLst xmlns:p="http://schemas.openxmlformats.org/presentationml/2006/main">
  <p:tag name="MH_OLD_SHAPE_ID" val="83"/>
  <p:tag name="REFSHAPE" val="105553145345016"/>
</p:tagLst>
</file>

<file path=ppt/tags/tag5001.xml><?xml version="1.0" encoding="utf-8"?>
<p:tagLst xmlns:p="http://schemas.openxmlformats.org/presentationml/2006/main">
  <p:tag name="MH_OLD_SHAPE_ID" val="84"/>
  <p:tag name="REFSHAPE" val="105553145345464"/>
</p:tagLst>
</file>

<file path=ppt/tags/tag5002.xml><?xml version="1.0" encoding="utf-8"?>
<p:tagLst xmlns:p="http://schemas.openxmlformats.org/presentationml/2006/main">
  <p:tag name="MH_OLD_SHAPE_ID" val="86"/>
  <p:tag name="REFSHAPE" val="105553145345912"/>
</p:tagLst>
</file>

<file path=ppt/tags/tag5003.xml><?xml version="1.0" encoding="utf-8"?>
<p:tagLst xmlns:p="http://schemas.openxmlformats.org/presentationml/2006/main">
  <p:tag name="MH_OLD_SHAPE_ID" val="87"/>
  <p:tag name="REFSHAPE" val="105553145346360"/>
</p:tagLst>
</file>

<file path=ppt/tags/tag5004.xml><?xml version="1.0" encoding="utf-8"?>
<p:tagLst xmlns:p="http://schemas.openxmlformats.org/presentationml/2006/main">
  <p:tag name="MH_OLD_SHAPE_ID" val="88"/>
  <p:tag name="REFSHAPE" val="105553145346808"/>
</p:tagLst>
</file>

<file path=ppt/tags/tag5005.xml><?xml version="1.0" encoding="utf-8"?>
<p:tagLst xmlns:p="http://schemas.openxmlformats.org/presentationml/2006/main">
  <p:tag name="MH_OLD_SHAPE_ID" val="89"/>
  <p:tag name="REFSHAPE" val="105553145347256"/>
</p:tagLst>
</file>

<file path=ppt/tags/tag5006.xml><?xml version="1.0" encoding="utf-8"?>
<p:tagLst xmlns:p="http://schemas.openxmlformats.org/presentationml/2006/main">
  <p:tag name="MH_OLD_SHAPE_ID" val="90"/>
  <p:tag name="REFSHAPE" val="105553145347704"/>
</p:tagLst>
</file>

<file path=ppt/tags/tag5007.xml><?xml version="1.0" encoding="utf-8"?>
<p:tagLst xmlns:p="http://schemas.openxmlformats.org/presentationml/2006/main">
  <p:tag name="MH_OLD_SHAPE_ID" val="91"/>
  <p:tag name="REFSHAPE" val="105553145348184"/>
</p:tagLst>
</file>

<file path=ppt/tags/tag5008.xml><?xml version="1.0" encoding="utf-8"?>
<p:tagLst xmlns:p="http://schemas.openxmlformats.org/presentationml/2006/main">
  <p:tag name="MH_OLD_SHAPE_ID" val="92"/>
  <p:tag name="REFSHAPE" val="105553145348632"/>
</p:tagLst>
</file>

<file path=ppt/tags/tag5009.xml><?xml version="1.0" encoding="utf-8"?>
<p:tagLst xmlns:p="http://schemas.openxmlformats.org/presentationml/2006/main">
  <p:tag name="MH_OLD_SHAPE_ID" val="93"/>
  <p:tag name="REFSHAPE" val="105553145349080"/>
</p:tagLst>
</file>

<file path=ppt/tags/tag501.xml><?xml version="1.0" encoding="utf-8"?>
<p:tagLst xmlns:p="http://schemas.openxmlformats.org/presentationml/2006/main">
  <p:tag name="MH_OLD_SHAPE_ID" val="142"/>
  <p:tag name="REFSHAPE" val="105553145242232"/>
</p:tagLst>
</file>

<file path=ppt/tags/tag5010.xml><?xml version="1.0" encoding="utf-8"?>
<p:tagLst xmlns:p="http://schemas.openxmlformats.org/presentationml/2006/main">
  <p:tag name="MH_OLD_SHAPE_ID" val="94"/>
  <p:tag name="REFSHAPE" val="105553145349528"/>
</p:tagLst>
</file>

<file path=ppt/tags/tag5011.xml><?xml version="1.0" encoding="utf-8"?>
<p:tagLst xmlns:p="http://schemas.openxmlformats.org/presentationml/2006/main">
  <p:tag name="MH_OLD_SHAPE_ID" val="95"/>
  <p:tag name="REFSHAPE" val="105553145349976"/>
</p:tagLst>
</file>

<file path=ppt/tags/tag5012.xml><?xml version="1.0" encoding="utf-8"?>
<p:tagLst xmlns:p="http://schemas.openxmlformats.org/presentationml/2006/main">
  <p:tag name="MH_OLD_SHAPE_ID" val="96"/>
  <p:tag name="REFSHAPE" val="105553145350424"/>
</p:tagLst>
</file>

<file path=ppt/tags/tag5013.xml><?xml version="1.0" encoding="utf-8"?>
<p:tagLst xmlns:p="http://schemas.openxmlformats.org/presentationml/2006/main">
  <p:tag name="MH_OLD_SHAPE_ID" val="97"/>
  <p:tag name="REFSHAPE" val="105553145350872"/>
</p:tagLst>
</file>

<file path=ppt/tags/tag5014.xml><?xml version="1.0" encoding="utf-8"?>
<p:tagLst xmlns:p="http://schemas.openxmlformats.org/presentationml/2006/main">
  <p:tag name="MH_OLD_SHAPE_ID" val="99"/>
  <p:tag name="REFSHAPE" val="105553145351320"/>
</p:tagLst>
</file>

<file path=ppt/tags/tag5015.xml><?xml version="1.0" encoding="utf-8"?>
<p:tagLst xmlns:p="http://schemas.openxmlformats.org/presentationml/2006/main">
  <p:tag name="MH_OLD_SHAPE_ID" val="100"/>
  <p:tag name="REFSHAPE" val="105553145351768"/>
</p:tagLst>
</file>

<file path=ppt/tags/tag5016.xml><?xml version="1.0" encoding="utf-8"?>
<p:tagLst xmlns:p="http://schemas.openxmlformats.org/presentationml/2006/main">
  <p:tag name="MH_OLD_SHAPE_ID" val="101"/>
  <p:tag name="REFSHAPE" val="105553145352216"/>
</p:tagLst>
</file>

<file path=ppt/tags/tag5017.xml><?xml version="1.0" encoding="utf-8"?>
<p:tagLst xmlns:p="http://schemas.openxmlformats.org/presentationml/2006/main">
  <p:tag name="MH_OLD_SHAPE_ID" val="102"/>
  <p:tag name="REFSHAPE" val="105553145352664"/>
</p:tagLst>
</file>

<file path=ppt/tags/tag5018.xml><?xml version="1.0" encoding="utf-8"?>
<p:tagLst xmlns:p="http://schemas.openxmlformats.org/presentationml/2006/main">
  <p:tag name="MH_OLD_SHAPE_ID" val="103"/>
  <p:tag name="REFSHAPE" val="105553145353112"/>
</p:tagLst>
</file>

<file path=ppt/tags/tag5019.xml><?xml version="1.0" encoding="utf-8"?>
<p:tagLst xmlns:p="http://schemas.openxmlformats.org/presentationml/2006/main">
  <p:tag name="MH_OLD_SHAPE_ID" val="104"/>
  <p:tag name="REFSHAPE" val="105553145353560"/>
</p:tagLst>
</file>

<file path=ppt/tags/tag502.xml><?xml version="1.0" encoding="utf-8"?>
<p:tagLst xmlns:p="http://schemas.openxmlformats.org/presentationml/2006/main">
  <p:tag name="MH_OLD_SHAPE_ID" val="143"/>
  <p:tag name="REFSHAPE" val="105553145242680"/>
</p:tagLst>
</file>

<file path=ppt/tags/tag5020.xml><?xml version="1.0" encoding="utf-8"?>
<p:tagLst xmlns:p="http://schemas.openxmlformats.org/presentationml/2006/main">
  <p:tag name="MH_OLD_SHAPE_ID" val="105"/>
  <p:tag name="REFSHAPE" val="105553145354008"/>
</p:tagLst>
</file>

<file path=ppt/tags/tag5021.xml><?xml version="1.0" encoding="utf-8"?>
<p:tagLst xmlns:p="http://schemas.openxmlformats.org/presentationml/2006/main">
  <p:tag name="MH_OLD_SHAPE_ID" val="106"/>
  <p:tag name="REFSHAPE" val="105553145354456"/>
</p:tagLst>
</file>

<file path=ppt/tags/tag5022.xml><?xml version="1.0" encoding="utf-8"?>
<p:tagLst xmlns:p="http://schemas.openxmlformats.org/presentationml/2006/main">
  <p:tag name="MH_OLD_SHAPE_ID" val="107"/>
  <p:tag name="REFSHAPE" val="105553145354904"/>
</p:tagLst>
</file>

<file path=ppt/tags/tag5023.xml><?xml version="1.0" encoding="utf-8"?>
<p:tagLst xmlns:p="http://schemas.openxmlformats.org/presentationml/2006/main">
  <p:tag name="MH_OLD_SHAPE_ID" val="108"/>
  <p:tag name="REFSHAPE" val="105553145355352"/>
</p:tagLst>
</file>

<file path=ppt/tags/tag5024.xml><?xml version="1.0" encoding="utf-8"?>
<p:tagLst xmlns:p="http://schemas.openxmlformats.org/presentationml/2006/main">
  <p:tag name="MH_OLD_SHAPE_ID" val="109"/>
  <p:tag name="REFSHAPE" val="105553145355800"/>
</p:tagLst>
</file>

<file path=ppt/tags/tag5025.xml><?xml version="1.0" encoding="utf-8"?>
<p:tagLst xmlns:p="http://schemas.openxmlformats.org/presentationml/2006/main">
  <p:tag name="MH_OLD_SHAPE_ID" val="110"/>
  <p:tag name="REFSHAPE" val="105553145356248"/>
</p:tagLst>
</file>

<file path=ppt/tags/tag5026.xml><?xml version="1.0" encoding="utf-8"?>
<p:tagLst xmlns:p="http://schemas.openxmlformats.org/presentationml/2006/main">
  <p:tag name="MH_OLD_SHAPE_ID" val="111"/>
  <p:tag name="REFSHAPE" val="105553145356696"/>
</p:tagLst>
</file>

<file path=ppt/tags/tag5027.xml><?xml version="1.0" encoding="utf-8"?>
<p:tagLst xmlns:p="http://schemas.openxmlformats.org/presentationml/2006/main">
  <p:tag name="MH_OLD_SHAPE_ID" val="112"/>
  <p:tag name="REFSHAPE" val="105553145357144"/>
</p:tagLst>
</file>

<file path=ppt/tags/tag5028.xml><?xml version="1.0" encoding="utf-8"?>
<p:tagLst xmlns:p="http://schemas.openxmlformats.org/presentationml/2006/main">
  <p:tag name="MH_OLD_SHAPE_ID" val="113"/>
  <p:tag name="REFSHAPE" val="105553145357592"/>
</p:tagLst>
</file>

<file path=ppt/tags/tag5029.xml><?xml version="1.0" encoding="utf-8"?>
<p:tagLst xmlns:p="http://schemas.openxmlformats.org/presentationml/2006/main">
  <p:tag name="MH_OLD_SHAPE_ID" val="114"/>
  <p:tag name="REFSHAPE" val="105553145358040"/>
</p:tagLst>
</file>

<file path=ppt/tags/tag503.xml><?xml version="1.0" encoding="utf-8"?>
<p:tagLst xmlns:p="http://schemas.openxmlformats.org/presentationml/2006/main">
  <p:tag name="MH_OLD_SHAPE_ID" val="144"/>
  <p:tag name="REFSHAPE" val="105553145243128"/>
</p:tagLst>
</file>

<file path=ppt/tags/tag5030.xml><?xml version="1.0" encoding="utf-8"?>
<p:tagLst xmlns:p="http://schemas.openxmlformats.org/presentationml/2006/main">
  <p:tag name="MH_OLD_SHAPE_ID" val="115"/>
  <p:tag name="REFSHAPE" val="105553145358488"/>
</p:tagLst>
</file>

<file path=ppt/tags/tag5031.xml><?xml version="1.0" encoding="utf-8"?>
<p:tagLst xmlns:p="http://schemas.openxmlformats.org/presentationml/2006/main">
  <p:tag name="MH_OLD_SHAPE_ID" val="116"/>
  <p:tag name="REFSHAPE" val="105553145358936"/>
</p:tagLst>
</file>

<file path=ppt/tags/tag5032.xml><?xml version="1.0" encoding="utf-8"?>
<p:tagLst xmlns:p="http://schemas.openxmlformats.org/presentationml/2006/main">
  <p:tag name="MH_OLD_SHAPE_ID" val="117"/>
  <p:tag name="REFSHAPE" val="105553145359384"/>
</p:tagLst>
</file>

<file path=ppt/tags/tag5033.xml><?xml version="1.0" encoding="utf-8"?>
<p:tagLst xmlns:p="http://schemas.openxmlformats.org/presentationml/2006/main">
  <p:tag name="MH_OLD_SHAPE_ID" val="118"/>
  <p:tag name="REFSHAPE" val="105553145359832"/>
</p:tagLst>
</file>

<file path=ppt/tags/tag5034.xml><?xml version="1.0" encoding="utf-8"?>
<p:tagLst xmlns:p="http://schemas.openxmlformats.org/presentationml/2006/main">
  <p:tag name="MH_OLD_SHAPE_ID" val="119"/>
  <p:tag name="REFSHAPE" val="105553145360280"/>
</p:tagLst>
</file>

<file path=ppt/tags/tag5035.xml><?xml version="1.0" encoding="utf-8"?>
<p:tagLst xmlns:p="http://schemas.openxmlformats.org/presentationml/2006/main">
  <p:tag name="MH_OLD_SHAPE_ID" val="120"/>
  <p:tag name="REFSHAPE" val="105553145360728"/>
</p:tagLst>
</file>

<file path=ppt/tags/tag5036.xml><?xml version="1.0" encoding="utf-8"?>
<p:tagLst xmlns:p="http://schemas.openxmlformats.org/presentationml/2006/main">
  <p:tag name="MH_OLD_SHAPE_ID" val="121"/>
  <p:tag name="REFSHAPE" val="105553145361176"/>
</p:tagLst>
</file>

<file path=ppt/tags/tag5037.xml><?xml version="1.0" encoding="utf-8"?>
<p:tagLst xmlns:p="http://schemas.openxmlformats.org/presentationml/2006/main">
  <p:tag name="MH_OLD_SHAPE_ID" val="122"/>
  <p:tag name="REFSHAPE" val="105553145361624"/>
</p:tagLst>
</file>

<file path=ppt/tags/tag5038.xml><?xml version="1.0" encoding="utf-8"?>
<p:tagLst xmlns:p="http://schemas.openxmlformats.org/presentationml/2006/main">
  <p:tag name="MH_OLD_SHAPE_ID" val="123"/>
  <p:tag name="REFSHAPE" val="105553145361848"/>
</p:tagLst>
</file>

<file path=ppt/tags/tag5039.xml><?xml version="1.0" encoding="utf-8"?>
<p:tagLst xmlns:p="http://schemas.openxmlformats.org/presentationml/2006/main">
  <p:tag name="MH_OLD_SHAPE_ID" val="125"/>
  <p:tag name="REFSHAPE" val="105553145362072"/>
</p:tagLst>
</file>

<file path=ppt/tags/tag504.xml><?xml version="1.0" encoding="utf-8"?>
<p:tagLst xmlns:p="http://schemas.openxmlformats.org/presentationml/2006/main">
  <p:tag name="MH_OLD_SHAPE_ID" val="145"/>
  <p:tag name="REFSHAPE" val="105553145243576"/>
</p:tagLst>
</file>

<file path=ppt/tags/tag5040.xml><?xml version="1.0" encoding="utf-8"?>
<p:tagLst xmlns:p="http://schemas.openxmlformats.org/presentationml/2006/main">
  <p:tag name="MH_OLD_SHAPE_ID" val="71"/>
  <p:tag name="REFSHAPE" val="105553145362296"/>
</p:tagLst>
</file>

<file path=ppt/tags/tag5041.xml><?xml version="1.0" encoding="utf-8"?>
<p:tagLst xmlns:p="http://schemas.openxmlformats.org/presentationml/2006/main">
  <p:tag name="MH_OLD_SHAPE_ID" val="160"/>
  <p:tag name="REFSHAPE" val="105553145385880"/>
</p:tagLst>
</file>

<file path=ppt/tags/tag5042.xml><?xml version="1.0" encoding="utf-8"?>
<p:tagLst xmlns:p="http://schemas.openxmlformats.org/presentationml/2006/main">
  <p:tag name="MH_OLD_SHAPE_ID" val="161"/>
  <p:tag name="REFSHAPE" val="105553145386328"/>
</p:tagLst>
</file>

<file path=ppt/tags/tag5043.xml><?xml version="1.0" encoding="utf-8"?>
<p:tagLst xmlns:p="http://schemas.openxmlformats.org/presentationml/2006/main">
  <p:tag name="MH_OLD_SHAPE_ID" val="162"/>
  <p:tag name="REFSHAPE" val="105553145386776"/>
</p:tagLst>
</file>

<file path=ppt/tags/tag5044.xml><?xml version="1.0" encoding="utf-8"?>
<p:tagLst xmlns:p="http://schemas.openxmlformats.org/presentationml/2006/main">
  <p:tag name="MH_OLD_SHAPE_ID" val="163"/>
  <p:tag name="REFSHAPE" val="105553145387224"/>
</p:tagLst>
</file>

<file path=ppt/tags/tag5045.xml><?xml version="1.0" encoding="utf-8"?>
<p:tagLst xmlns:p="http://schemas.openxmlformats.org/presentationml/2006/main">
  <p:tag name="MH_OLD_SHAPE_ID" val="164"/>
  <p:tag name="REFSHAPE" val="105553145387672"/>
</p:tagLst>
</file>

<file path=ppt/tags/tag5046.xml><?xml version="1.0" encoding="utf-8"?>
<p:tagLst xmlns:p="http://schemas.openxmlformats.org/presentationml/2006/main">
  <p:tag name="MH_OLD_SHAPE_ID" val="165"/>
  <p:tag name="REFSHAPE" val="105553145388120"/>
</p:tagLst>
</file>

<file path=ppt/tags/tag5047.xml><?xml version="1.0" encoding="utf-8"?>
<p:tagLst xmlns:p="http://schemas.openxmlformats.org/presentationml/2006/main">
  <p:tag name="MH_OLD_SHAPE_ID" val="166"/>
  <p:tag name="REFSHAPE" val="105553145388568"/>
</p:tagLst>
</file>

<file path=ppt/tags/tag5048.xml><?xml version="1.0" encoding="utf-8"?>
<p:tagLst xmlns:p="http://schemas.openxmlformats.org/presentationml/2006/main">
  <p:tag name="MH_OLD_SHAPE_ID" val="167"/>
  <p:tag name="REFSHAPE" val="105553145389016"/>
</p:tagLst>
</file>

<file path=ppt/tags/tag5049.xml><?xml version="1.0" encoding="utf-8"?>
<p:tagLst xmlns:p="http://schemas.openxmlformats.org/presentationml/2006/main">
  <p:tag name="MH_OLD_SHAPE_ID" val="168"/>
  <p:tag name="REFSHAPE" val="105553145389464"/>
</p:tagLst>
</file>

<file path=ppt/tags/tag505.xml><?xml version="1.0" encoding="utf-8"?>
<p:tagLst xmlns:p="http://schemas.openxmlformats.org/presentationml/2006/main">
  <p:tag name="MH_OLD_SHAPE_ID" val="146"/>
  <p:tag name="REFSHAPE" val="105553145244024"/>
</p:tagLst>
</file>

<file path=ppt/tags/tag5050.xml><?xml version="1.0" encoding="utf-8"?>
<p:tagLst xmlns:p="http://schemas.openxmlformats.org/presentationml/2006/main">
  <p:tag name="MH_OLD_SHAPE_ID" val="169"/>
  <p:tag name="REFSHAPE" val="105553145389912"/>
</p:tagLst>
</file>

<file path=ppt/tags/tag5051.xml><?xml version="1.0" encoding="utf-8"?>
<p:tagLst xmlns:p="http://schemas.openxmlformats.org/presentationml/2006/main">
  <p:tag name="MH_OLD_SHAPE_ID" val="170"/>
  <p:tag name="REFSHAPE" val="105553145390360"/>
</p:tagLst>
</file>

<file path=ppt/tags/tag5052.xml><?xml version="1.0" encoding="utf-8"?>
<p:tagLst xmlns:p="http://schemas.openxmlformats.org/presentationml/2006/main">
  <p:tag name="MH_OLD_SHAPE_ID" val="171"/>
  <p:tag name="REFSHAPE" val="105553145390808"/>
</p:tagLst>
</file>

<file path=ppt/tags/tag5053.xml><?xml version="1.0" encoding="utf-8"?>
<p:tagLst xmlns:p="http://schemas.openxmlformats.org/presentationml/2006/main">
  <p:tag name="MH_OLD_SHAPE_ID" val="172"/>
  <p:tag name="REFSHAPE" val="105553145391256"/>
</p:tagLst>
</file>

<file path=ppt/tags/tag5054.xml><?xml version="1.0" encoding="utf-8"?>
<p:tagLst xmlns:p="http://schemas.openxmlformats.org/presentationml/2006/main">
  <p:tag name="MH_OLD_SHAPE_ID" val="173"/>
  <p:tag name="REFSHAPE" val="105553145391704"/>
</p:tagLst>
</file>

<file path=ppt/tags/tag5055.xml><?xml version="1.0" encoding="utf-8"?>
<p:tagLst xmlns:p="http://schemas.openxmlformats.org/presentationml/2006/main">
  <p:tag name="MH_OLD_SHAPE_ID" val="174"/>
  <p:tag name="REFSHAPE" val="105553145392152"/>
</p:tagLst>
</file>

<file path=ppt/tags/tag5056.xml><?xml version="1.0" encoding="utf-8"?>
<p:tagLst xmlns:p="http://schemas.openxmlformats.org/presentationml/2006/main">
  <p:tag name="MH_OLD_SHAPE_ID" val="175"/>
  <p:tag name="REFSHAPE" val="105553145392600"/>
</p:tagLst>
</file>

<file path=ppt/tags/tag5057.xml><?xml version="1.0" encoding="utf-8"?>
<p:tagLst xmlns:p="http://schemas.openxmlformats.org/presentationml/2006/main">
  <p:tag name="MH_OLD_SHAPE_ID" val="148"/>
  <p:tag name="REFSHAPE" val="105553145393048"/>
</p:tagLst>
</file>

<file path=ppt/tags/tag5058.xml><?xml version="1.0" encoding="utf-8"?>
<p:tagLst xmlns:p="http://schemas.openxmlformats.org/presentationml/2006/main">
  <p:tag name="MH_OLD_SHAPE_ID" val="149"/>
  <p:tag name="REFSHAPE" val="105553145393496"/>
</p:tagLst>
</file>

<file path=ppt/tags/tag5059.xml><?xml version="1.0" encoding="utf-8"?>
<p:tagLst xmlns:p="http://schemas.openxmlformats.org/presentationml/2006/main">
  <p:tag name="MH_OLD_SHAPE_ID" val="150"/>
  <p:tag name="REFSHAPE" val="105553145393944"/>
</p:tagLst>
</file>

<file path=ppt/tags/tag506.xml><?xml version="1.0" encoding="utf-8"?>
<p:tagLst xmlns:p="http://schemas.openxmlformats.org/presentationml/2006/main">
  <p:tag name="MH_OLD_SHAPE_ID" val="147"/>
  <p:tag name="REFSHAPE" val="105553145244472"/>
</p:tagLst>
</file>

<file path=ppt/tags/tag5060.xml><?xml version="1.0" encoding="utf-8"?>
<p:tagLst xmlns:p="http://schemas.openxmlformats.org/presentationml/2006/main">
  <p:tag name="MH_OLD_SHAPE_ID" val="151"/>
  <p:tag name="REFSHAPE" val="105553145394392"/>
</p:tagLst>
</file>

<file path=ppt/tags/tag5061.xml><?xml version="1.0" encoding="utf-8"?>
<p:tagLst xmlns:p="http://schemas.openxmlformats.org/presentationml/2006/main">
  <p:tag name="MH_OLD_SHAPE_ID" val="152"/>
  <p:tag name="REFSHAPE" val="105553145394840"/>
</p:tagLst>
</file>

<file path=ppt/tags/tag5062.xml><?xml version="1.0" encoding="utf-8"?>
<p:tagLst xmlns:p="http://schemas.openxmlformats.org/presentationml/2006/main">
  <p:tag name="MH_OLD_SHAPE_ID" val="153"/>
  <p:tag name="REFSHAPE" val="105553145395288"/>
</p:tagLst>
</file>

<file path=ppt/tags/tag5063.xml><?xml version="1.0" encoding="utf-8"?>
<p:tagLst xmlns:p="http://schemas.openxmlformats.org/presentationml/2006/main">
  <p:tag name="MH_OLD_SHAPE_ID" val="154"/>
  <p:tag name="REFSHAPE" val="105553145395736"/>
</p:tagLst>
</file>

<file path=ppt/tags/tag5064.xml><?xml version="1.0" encoding="utf-8"?>
<p:tagLst xmlns:p="http://schemas.openxmlformats.org/presentationml/2006/main">
  <p:tag name="MH_OLD_SHAPE_ID" val="155"/>
  <p:tag name="REFSHAPE" val="105553145396184"/>
</p:tagLst>
</file>

<file path=ppt/tags/tag5065.xml><?xml version="1.0" encoding="utf-8"?>
<p:tagLst xmlns:p="http://schemas.openxmlformats.org/presentationml/2006/main">
  <p:tag name="MH_OLD_SHAPE_ID" val="156"/>
  <p:tag name="REFSHAPE" val="105553145396632"/>
</p:tagLst>
</file>

<file path=ppt/tags/tag5066.xml><?xml version="1.0" encoding="utf-8"?>
<p:tagLst xmlns:p="http://schemas.openxmlformats.org/presentationml/2006/main">
  <p:tag name="MH_OLD_SHAPE_ID" val="157"/>
  <p:tag name="REFSHAPE" val="105553145397080"/>
</p:tagLst>
</file>

<file path=ppt/tags/tag5067.xml><?xml version="1.0" encoding="utf-8"?>
<p:tagLst xmlns:p="http://schemas.openxmlformats.org/presentationml/2006/main">
  <p:tag name="MH_OLD_SHAPE_ID" val="158"/>
  <p:tag name="REFSHAPE" val="105553145233720"/>
</p:tagLst>
</file>

<file path=ppt/tags/tag5068.xml><?xml version="1.0" encoding="utf-8"?>
<p:tagLst xmlns:p="http://schemas.openxmlformats.org/presentationml/2006/main">
  <p:tag name="MH_OLD_SHAPE_ID" val="159"/>
  <p:tag name="REFSHAPE" val="105553145234168"/>
</p:tagLst>
</file>

<file path=ppt/tags/tag5069.xml><?xml version="1.0" encoding="utf-8"?>
<p:tagLst xmlns:p="http://schemas.openxmlformats.org/presentationml/2006/main">
  <p:tag name="MH_OLD_SHAPE_ID" val="125"/>
  <p:tag name="REFSHAPE" val="105553145234616"/>
</p:tagLst>
</file>

<file path=ppt/tags/tag507.xml><?xml version="1.0" encoding="utf-8"?>
<p:tagLst xmlns:p="http://schemas.openxmlformats.org/presentationml/2006/main">
  <p:tag name="MH_OLD_SHAPE_ID" val="57"/>
  <p:tag name="REFSHAPE" val="105553145244920"/>
</p:tagLst>
</file>

<file path=ppt/tags/tag5070.xml><?xml version="1.0" encoding="utf-8"?>
<p:tagLst xmlns:p="http://schemas.openxmlformats.org/presentationml/2006/main">
  <p:tag name="MH_OLD_SHAPE_ID" val="126"/>
  <p:tag name="REFSHAPE" val="105553145235064"/>
</p:tagLst>
</file>

<file path=ppt/tags/tag5071.xml><?xml version="1.0" encoding="utf-8"?>
<p:tagLst xmlns:p="http://schemas.openxmlformats.org/presentationml/2006/main">
  <p:tag name="MH_OLD_SHAPE_ID" val="127"/>
  <p:tag name="REFSHAPE" val="105553145235512"/>
</p:tagLst>
</file>

<file path=ppt/tags/tag5072.xml><?xml version="1.0" encoding="utf-8"?>
<p:tagLst xmlns:p="http://schemas.openxmlformats.org/presentationml/2006/main">
  <p:tag name="MH_OLD_SHAPE_ID" val="128"/>
  <p:tag name="REFSHAPE" val="105553145235960"/>
</p:tagLst>
</file>

<file path=ppt/tags/tag5073.xml><?xml version="1.0" encoding="utf-8"?>
<p:tagLst xmlns:p="http://schemas.openxmlformats.org/presentationml/2006/main">
  <p:tag name="MH_OLD_SHAPE_ID" val="129"/>
  <p:tag name="REFSHAPE" val="105553145236408"/>
</p:tagLst>
</file>

<file path=ppt/tags/tag5074.xml><?xml version="1.0" encoding="utf-8"?>
<p:tagLst xmlns:p="http://schemas.openxmlformats.org/presentationml/2006/main">
  <p:tag name="MH_OLD_SHAPE_ID" val="130"/>
  <p:tag name="REFSHAPE" val="105553145236856"/>
</p:tagLst>
</file>

<file path=ppt/tags/tag5075.xml><?xml version="1.0" encoding="utf-8"?>
<p:tagLst xmlns:p="http://schemas.openxmlformats.org/presentationml/2006/main">
  <p:tag name="MH_OLD_SHAPE_ID" val="131"/>
  <p:tag name="REFSHAPE" val="105553145237304"/>
</p:tagLst>
</file>

<file path=ppt/tags/tag5076.xml><?xml version="1.0" encoding="utf-8"?>
<p:tagLst xmlns:p="http://schemas.openxmlformats.org/presentationml/2006/main">
  <p:tag name="MH_OLD_SHAPE_ID" val="132"/>
  <p:tag name="REFSHAPE" val="105553145237752"/>
</p:tagLst>
</file>

<file path=ppt/tags/tag5077.xml><?xml version="1.0" encoding="utf-8"?>
<p:tagLst xmlns:p="http://schemas.openxmlformats.org/presentationml/2006/main">
  <p:tag name="MH_OLD_SHAPE_ID" val="133"/>
  <p:tag name="REFSHAPE" val="105553145238200"/>
</p:tagLst>
</file>

<file path=ppt/tags/tag5078.xml><?xml version="1.0" encoding="utf-8"?>
<p:tagLst xmlns:p="http://schemas.openxmlformats.org/presentationml/2006/main">
  <p:tag name="MH_OLD_SHAPE_ID" val="134"/>
  <p:tag name="REFSHAPE" val="105553145238648"/>
</p:tagLst>
</file>

<file path=ppt/tags/tag5079.xml><?xml version="1.0" encoding="utf-8"?>
<p:tagLst xmlns:p="http://schemas.openxmlformats.org/presentationml/2006/main">
  <p:tag name="MH_OLD_SHAPE_ID" val="135"/>
  <p:tag name="REFSHAPE" val="105553145239096"/>
</p:tagLst>
</file>

<file path=ppt/tags/tag508.xml><?xml version="1.0" encoding="utf-8"?>
<p:tagLst xmlns:p="http://schemas.openxmlformats.org/presentationml/2006/main">
  <p:tag name="MH_OLD_SHAPE_ID" val="160"/>
  <p:tag name="REFSHAPE" val="105553145362520"/>
</p:tagLst>
</file>

<file path=ppt/tags/tag5080.xml><?xml version="1.0" encoding="utf-8"?>
<p:tagLst xmlns:p="http://schemas.openxmlformats.org/presentationml/2006/main">
  <p:tag name="MH_OLD_SHAPE_ID" val="136"/>
  <p:tag name="REFSHAPE" val="105553145239544"/>
</p:tagLst>
</file>

<file path=ppt/tags/tag5081.xml><?xml version="1.0" encoding="utf-8"?>
<p:tagLst xmlns:p="http://schemas.openxmlformats.org/presentationml/2006/main">
  <p:tag name="MH_OLD_SHAPE_ID" val="137"/>
  <p:tag name="REFSHAPE" val="105553145239992"/>
</p:tagLst>
</file>

<file path=ppt/tags/tag5082.xml><?xml version="1.0" encoding="utf-8"?>
<p:tagLst xmlns:p="http://schemas.openxmlformats.org/presentationml/2006/main">
  <p:tag name="MH_OLD_SHAPE_ID" val="138"/>
  <p:tag name="REFSHAPE" val="105553145240440"/>
</p:tagLst>
</file>

<file path=ppt/tags/tag5083.xml><?xml version="1.0" encoding="utf-8"?>
<p:tagLst xmlns:p="http://schemas.openxmlformats.org/presentationml/2006/main">
  <p:tag name="MH_OLD_SHAPE_ID" val="139"/>
  <p:tag name="REFSHAPE" val="105553145240888"/>
</p:tagLst>
</file>

<file path=ppt/tags/tag5084.xml><?xml version="1.0" encoding="utf-8"?>
<p:tagLst xmlns:p="http://schemas.openxmlformats.org/presentationml/2006/main">
  <p:tag name="MH_OLD_SHAPE_ID" val="140"/>
  <p:tag name="REFSHAPE" val="105553145241336"/>
</p:tagLst>
</file>

<file path=ppt/tags/tag5085.xml><?xml version="1.0" encoding="utf-8"?>
<p:tagLst xmlns:p="http://schemas.openxmlformats.org/presentationml/2006/main">
  <p:tag name="MH_OLD_SHAPE_ID" val="141"/>
  <p:tag name="REFSHAPE" val="105553145241784"/>
</p:tagLst>
</file>

<file path=ppt/tags/tag5086.xml><?xml version="1.0" encoding="utf-8"?>
<p:tagLst xmlns:p="http://schemas.openxmlformats.org/presentationml/2006/main">
  <p:tag name="MH_OLD_SHAPE_ID" val="142"/>
  <p:tag name="REFSHAPE" val="105553145242232"/>
</p:tagLst>
</file>

<file path=ppt/tags/tag5087.xml><?xml version="1.0" encoding="utf-8"?>
<p:tagLst xmlns:p="http://schemas.openxmlformats.org/presentationml/2006/main">
  <p:tag name="MH_OLD_SHAPE_ID" val="143"/>
  <p:tag name="REFSHAPE" val="105553145242680"/>
</p:tagLst>
</file>

<file path=ppt/tags/tag5088.xml><?xml version="1.0" encoding="utf-8"?>
<p:tagLst xmlns:p="http://schemas.openxmlformats.org/presentationml/2006/main">
  <p:tag name="MH_OLD_SHAPE_ID" val="144"/>
  <p:tag name="REFSHAPE" val="105553145243128"/>
</p:tagLst>
</file>

<file path=ppt/tags/tag5089.xml><?xml version="1.0" encoding="utf-8"?>
<p:tagLst xmlns:p="http://schemas.openxmlformats.org/presentationml/2006/main">
  <p:tag name="MH_OLD_SHAPE_ID" val="145"/>
  <p:tag name="REFSHAPE" val="105553145243576"/>
</p:tagLst>
</file>

<file path=ppt/tags/tag509.xml><?xml version="1.0" encoding="utf-8"?>
<p:tagLst xmlns:p="http://schemas.openxmlformats.org/presentationml/2006/main">
  <p:tag name="MH_OLD_SHAPE_ID" val="161"/>
  <p:tag name="REFSHAPE" val="105553145362968"/>
</p:tagLst>
</file>

<file path=ppt/tags/tag5090.xml><?xml version="1.0" encoding="utf-8"?>
<p:tagLst xmlns:p="http://schemas.openxmlformats.org/presentationml/2006/main">
  <p:tag name="MH_OLD_SHAPE_ID" val="146"/>
  <p:tag name="REFSHAPE" val="105553145244024"/>
</p:tagLst>
</file>

<file path=ppt/tags/tag5091.xml><?xml version="1.0" encoding="utf-8"?>
<p:tagLst xmlns:p="http://schemas.openxmlformats.org/presentationml/2006/main">
  <p:tag name="MH_OLD_SHAPE_ID" val="147"/>
  <p:tag name="REFSHAPE" val="105553145244472"/>
</p:tagLst>
</file>

<file path=ppt/tags/tag5092.xml><?xml version="1.0" encoding="utf-8"?>
<p:tagLst xmlns:p="http://schemas.openxmlformats.org/presentationml/2006/main">
  <p:tag name="MH_OLD_SHAPE_ID" val="57"/>
  <p:tag name="REFSHAPE" val="105553145244920"/>
</p:tagLst>
</file>

<file path=ppt/tags/tag5093.xml><?xml version="1.0" encoding="utf-8"?>
<p:tagLst xmlns:p="http://schemas.openxmlformats.org/presentationml/2006/main">
  <p:tag name="MH_OLD_SHAPE_ID" val="160"/>
  <p:tag name="REFSHAPE" val="105553145362520"/>
</p:tagLst>
</file>

<file path=ppt/tags/tag5094.xml><?xml version="1.0" encoding="utf-8"?>
<p:tagLst xmlns:p="http://schemas.openxmlformats.org/presentationml/2006/main">
  <p:tag name="MH_OLD_SHAPE_ID" val="161"/>
  <p:tag name="REFSHAPE" val="105553145362968"/>
</p:tagLst>
</file>

<file path=ppt/tags/tag5095.xml><?xml version="1.0" encoding="utf-8"?>
<p:tagLst xmlns:p="http://schemas.openxmlformats.org/presentationml/2006/main">
  <p:tag name="MH_OLD_SHAPE_ID" val="162"/>
  <p:tag name="REFSHAPE" val="105553145363416"/>
</p:tagLst>
</file>

<file path=ppt/tags/tag5096.xml><?xml version="1.0" encoding="utf-8"?>
<p:tagLst xmlns:p="http://schemas.openxmlformats.org/presentationml/2006/main">
  <p:tag name="MH_OLD_SHAPE_ID" val="163"/>
  <p:tag name="REFSHAPE" val="105553145363864"/>
</p:tagLst>
</file>

<file path=ppt/tags/tag5097.xml><?xml version="1.0" encoding="utf-8"?>
<p:tagLst xmlns:p="http://schemas.openxmlformats.org/presentationml/2006/main">
  <p:tag name="MH_OLD_SHAPE_ID" val="164"/>
  <p:tag name="REFSHAPE" val="105553145364312"/>
</p:tagLst>
</file>

<file path=ppt/tags/tag5098.xml><?xml version="1.0" encoding="utf-8"?>
<p:tagLst xmlns:p="http://schemas.openxmlformats.org/presentationml/2006/main">
  <p:tag name="MH_OLD_SHAPE_ID" val="165"/>
  <p:tag name="REFSHAPE" val="105553145250104"/>
</p:tagLst>
</file>

<file path=ppt/tags/tag5099.xml><?xml version="1.0" encoding="utf-8"?>
<p:tagLst xmlns:p="http://schemas.openxmlformats.org/presentationml/2006/main">
  <p:tag name="MH_OLD_SHAPE_ID" val="166"/>
  <p:tag name="REFSHAPE" val="105553145250552"/>
</p:tagLst>
</file>

<file path=ppt/tags/tag51.xml><?xml version="1.0" encoding="utf-8"?>
<p:tagLst xmlns:p="http://schemas.openxmlformats.org/presentationml/2006/main">
  <p:tag name="MH_OLD_SHAPE_ID" val="64"/>
  <p:tag name="REFSHAPE" val="105553145434808"/>
</p:tagLst>
</file>

<file path=ppt/tags/tag510.xml><?xml version="1.0" encoding="utf-8"?>
<p:tagLst xmlns:p="http://schemas.openxmlformats.org/presentationml/2006/main">
  <p:tag name="MH_OLD_SHAPE_ID" val="162"/>
  <p:tag name="REFSHAPE" val="105553145363416"/>
</p:tagLst>
</file>

<file path=ppt/tags/tag5100.xml><?xml version="1.0" encoding="utf-8"?>
<p:tagLst xmlns:p="http://schemas.openxmlformats.org/presentationml/2006/main">
  <p:tag name="MH_OLD_SHAPE_ID" val="167"/>
  <p:tag name="REFSHAPE" val="105553145251000"/>
</p:tagLst>
</file>

<file path=ppt/tags/tag5101.xml><?xml version="1.0" encoding="utf-8"?>
<p:tagLst xmlns:p="http://schemas.openxmlformats.org/presentationml/2006/main">
  <p:tag name="MH_OLD_SHAPE_ID" val="168"/>
  <p:tag name="REFSHAPE" val="105553145251448"/>
</p:tagLst>
</file>

<file path=ppt/tags/tag5102.xml><?xml version="1.0" encoding="utf-8"?>
<p:tagLst xmlns:p="http://schemas.openxmlformats.org/presentationml/2006/main">
  <p:tag name="MH_OLD_SHAPE_ID" val="169"/>
  <p:tag name="REFSHAPE" val="105553145251896"/>
</p:tagLst>
</file>

<file path=ppt/tags/tag5103.xml><?xml version="1.0" encoding="utf-8"?>
<p:tagLst xmlns:p="http://schemas.openxmlformats.org/presentationml/2006/main">
  <p:tag name="MH_OLD_SHAPE_ID" val="170"/>
  <p:tag name="REFSHAPE" val="105553145252344"/>
</p:tagLst>
</file>

<file path=ppt/tags/tag5104.xml><?xml version="1.0" encoding="utf-8"?>
<p:tagLst xmlns:p="http://schemas.openxmlformats.org/presentationml/2006/main">
  <p:tag name="MH_OLD_SHAPE_ID" val="171"/>
  <p:tag name="REFSHAPE" val="105553145252792"/>
</p:tagLst>
</file>

<file path=ppt/tags/tag5105.xml><?xml version="1.0" encoding="utf-8"?>
<p:tagLst xmlns:p="http://schemas.openxmlformats.org/presentationml/2006/main">
  <p:tag name="MH_OLD_SHAPE_ID" val="172"/>
  <p:tag name="REFSHAPE" val="105553145253240"/>
</p:tagLst>
</file>

<file path=ppt/tags/tag5106.xml><?xml version="1.0" encoding="utf-8"?>
<p:tagLst xmlns:p="http://schemas.openxmlformats.org/presentationml/2006/main">
  <p:tag name="MH_OLD_SHAPE_ID" val="173"/>
  <p:tag name="REFSHAPE" val="105553145253688"/>
</p:tagLst>
</file>

<file path=ppt/tags/tag5107.xml><?xml version="1.0" encoding="utf-8"?>
<p:tagLst xmlns:p="http://schemas.openxmlformats.org/presentationml/2006/main">
  <p:tag name="MH_OLD_SHAPE_ID" val="174"/>
  <p:tag name="REFSHAPE" val="105553145254136"/>
</p:tagLst>
</file>

<file path=ppt/tags/tag5108.xml><?xml version="1.0" encoding="utf-8"?>
<p:tagLst xmlns:p="http://schemas.openxmlformats.org/presentationml/2006/main">
  <p:tag name="MH_OLD_SHAPE_ID" val="175"/>
  <p:tag name="REFSHAPE" val="105553145254584"/>
</p:tagLst>
</file>

<file path=ppt/tags/tag5109.xml><?xml version="1.0" encoding="utf-8"?>
<p:tagLst xmlns:p="http://schemas.openxmlformats.org/presentationml/2006/main">
  <p:tag name="MH_OLD_SHAPE_ID" val="148"/>
  <p:tag name="REFSHAPE" val="105553145255032"/>
</p:tagLst>
</file>

<file path=ppt/tags/tag511.xml><?xml version="1.0" encoding="utf-8"?>
<p:tagLst xmlns:p="http://schemas.openxmlformats.org/presentationml/2006/main">
  <p:tag name="MH_OLD_SHAPE_ID" val="163"/>
  <p:tag name="REFSHAPE" val="105553145363864"/>
</p:tagLst>
</file>

<file path=ppt/tags/tag5110.xml><?xml version="1.0" encoding="utf-8"?>
<p:tagLst xmlns:p="http://schemas.openxmlformats.org/presentationml/2006/main">
  <p:tag name="MH_OLD_SHAPE_ID" val="149"/>
  <p:tag name="REFSHAPE" val="105553145255480"/>
</p:tagLst>
</file>

<file path=ppt/tags/tag5111.xml><?xml version="1.0" encoding="utf-8"?>
<p:tagLst xmlns:p="http://schemas.openxmlformats.org/presentationml/2006/main">
  <p:tag name="MH_OLD_SHAPE_ID" val="150"/>
  <p:tag name="REFSHAPE" val="105553145255928"/>
</p:tagLst>
</file>

<file path=ppt/tags/tag5112.xml><?xml version="1.0" encoding="utf-8"?>
<p:tagLst xmlns:p="http://schemas.openxmlformats.org/presentationml/2006/main">
  <p:tag name="MH_OLD_SHAPE_ID" val="151"/>
  <p:tag name="REFSHAPE" val="105553145256376"/>
</p:tagLst>
</file>

<file path=ppt/tags/tag5113.xml><?xml version="1.0" encoding="utf-8"?>
<p:tagLst xmlns:p="http://schemas.openxmlformats.org/presentationml/2006/main">
  <p:tag name="MH_OLD_SHAPE_ID" val="152"/>
  <p:tag name="REFSHAPE" val="105553145256824"/>
</p:tagLst>
</file>

<file path=ppt/tags/tag5114.xml><?xml version="1.0" encoding="utf-8"?>
<p:tagLst xmlns:p="http://schemas.openxmlformats.org/presentationml/2006/main">
  <p:tag name="MH_OLD_SHAPE_ID" val="153"/>
  <p:tag name="REFSHAPE" val="105553145257272"/>
</p:tagLst>
</file>

<file path=ppt/tags/tag5115.xml><?xml version="1.0" encoding="utf-8"?>
<p:tagLst xmlns:p="http://schemas.openxmlformats.org/presentationml/2006/main">
  <p:tag name="MH_OLD_SHAPE_ID" val="154"/>
  <p:tag name="REFSHAPE" val="105553145257720"/>
</p:tagLst>
</file>

<file path=ppt/tags/tag5116.xml><?xml version="1.0" encoding="utf-8"?>
<p:tagLst xmlns:p="http://schemas.openxmlformats.org/presentationml/2006/main">
  <p:tag name="MH_OLD_SHAPE_ID" val="155"/>
  <p:tag name="REFSHAPE" val="105553145258168"/>
</p:tagLst>
</file>

<file path=ppt/tags/tag5117.xml><?xml version="1.0" encoding="utf-8"?>
<p:tagLst xmlns:p="http://schemas.openxmlformats.org/presentationml/2006/main">
  <p:tag name="MH_OLD_SHAPE_ID" val="156"/>
  <p:tag name="REFSHAPE" val="105553145258616"/>
</p:tagLst>
</file>

<file path=ppt/tags/tag5118.xml><?xml version="1.0" encoding="utf-8"?>
<p:tagLst xmlns:p="http://schemas.openxmlformats.org/presentationml/2006/main">
  <p:tag name="MH_OLD_SHAPE_ID" val="157"/>
  <p:tag name="REFSHAPE" val="105553145259064"/>
</p:tagLst>
</file>

<file path=ppt/tags/tag5119.xml><?xml version="1.0" encoding="utf-8"?>
<p:tagLst xmlns:p="http://schemas.openxmlformats.org/presentationml/2006/main">
  <p:tag name="MH_OLD_SHAPE_ID" val="158"/>
  <p:tag name="REFSHAPE" val="105553145259512"/>
</p:tagLst>
</file>

<file path=ppt/tags/tag512.xml><?xml version="1.0" encoding="utf-8"?>
<p:tagLst xmlns:p="http://schemas.openxmlformats.org/presentationml/2006/main">
  <p:tag name="MH_OLD_SHAPE_ID" val="164"/>
  <p:tag name="REFSHAPE" val="105553145364312"/>
</p:tagLst>
</file>

<file path=ppt/tags/tag5120.xml><?xml version="1.0" encoding="utf-8"?>
<p:tagLst xmlns:p="http://schemas.openxmlformats.org/presentationml/2006/main">
  <p:tag name="MH_OLD_SHAPE_ID" val="159"/>
  <p:tag name="REFSHAPE" val="105553145259960"/>
</p:tagLst>
</file>

<file path=ppt/tags/tag5121.xml><?xml version="1.0" encoding="utf-8"?>
<p:tagLst xmlns:p="http://schemas.openxmlformats.org/presentationml/2006/main">
  <p:tag name="MH_OLD_SHAPE_ID" val="125"/>
  <p:tag name="REFSHAPE" val="105553145260408"/>
</p:tagLst>
</file>

<file path=ppt/tags/tag5122.xml><?xml version="1.0" encoding="utf-8"?>
<p:tagLst xmlns:p="http://schemas.openxmlformats.org/presentationml/2006/main">
  <p:tag name="MH_OLD_SHAPE_ID" val="126"/>
  <p:tag name="REFSHAPE" val="105553145260856"/>
</p:tagLst>
</file>

<file path=ppt/tags/tag5123.xml><?xml version="1.0" encoding="utf-8"?>
<p:tagLst xmlns:p="http://schemas.openxmlformats.org/presentationml/2006/main">
  <p:tag name="MH_OLD_SHAPE_ID" val="127"/>
  <p:tag name="REFSHAPE" val="105553145261304"/>
</p:tagLst>
</file>

<file path=ppt/tags/tag5124.xml><?xml version="1.0" encoding="utf-8"?>
<p:tagLst xmlns:p="http://schemas.openxmlformats.org/presentationml/2006/main">
  <p:tag name="MH_OLD_SHAPE_ID" val="128"/>
  <p:tag name="REFSHAPE" val="105553145261752"/>
</p:tagLst>
</file>

<file path=ppt/tags/tag5125.xml><?xml version="1.0" encoding="utf-8"?>
<p:tagLst xmlns:p="http://schemas.openxmlformats.org/presentationml/2006/main">
  <p:tag name="MH_OLD_SHAPE_ID" val="129"/>
  <p:tag name="REFSHAPE" val="105553145262200"/>
</p:tagLst>
</file>

<file path=ppt/tags/tag5126.xml><?xml version="1.0" encoding="utf-8"?>
<p:tagLst xmlns:p="http://schemas.openxmlformats.org/presentationml/2006/main">
  <p:tag name="MH_OLD_SHAPE_ID" val="130"/>
  <p:tag name="REFSHAPE" val="105553145262648"/>
</p:tagLst>
</file>

<file path=ppt/tags/tag5127.xml><?xml version="1.0" encoding="utf-8"?>
<p:tagLst xmlns:p="http://schemas.openxmlformats.org/presentationml/2006/main">
  <p:tag name="MH_OLD_SHAPE_ID" val="131"/>
  <p:tag name="REFSHAPE" val="105553145263096"/>
</p:tagLst>
</file>

<file path=ppt/tags/tag5128.xml><?xml version="1.0" encoding="utf-8"?>
<p:tagLst xmlns:p="http://schemas.openxmlformats.org/presentationml/2006/main">
  <p:tag name="MH_OLD_SHAPE_ID" val="132"/>
  <p:tag name="REFSHAPE" val="105553145263544"/>
</p:tagLst>
</file>

<file path=ppt/tags/tag5129.xml><?xml version="1.0" encoding="utf-8"?>
<p:tagLst xmlns:p="http://schemas.openxmlformats.org/presentationml/2006/main">
  <p:tag name="MH_OLD_SHAPE_ID" val="133"/>
  <p:tag name="REFSHAPE" val="105553145263992"/>
</p:tagLst>
</file>

<file path=ppt/tags/tag513.xml><?xml version="1.0" encoding="utf-8"?>
<p:tagLst xmlns:p="http://schemas.openxmlformats.org/presentationml/2006/main">
  <p:tag name="MH_OLD_SHAPE_ID" val="165"/>
  <p:tag name="REFSHAPE" val="105553145250104"/>
</p:tagLst>
</file>

<file path=ppt/tags/tag5130.xml><?xml version="1.0" encoding="utf-8"?>
<p:tagLst xmlns:p="http://schemas.openxmlformats.org/presentationml/2006/main">
  <p:tag name="MH_OLD_SHAPE_ID" val="134"/>
  <p:tag name="REFSHAPE" val="105553145264440"/>
</p:tagLst>
</file>

<file path=ppt/tags/tag5131.xml><?xml version="1.0" encoding="utf-8"?>
<p:tagLst xmlns:p="http://schemas.openxmlformats.org/presentationml/2006/main">
  <p:tag name="MH_OLD_SHAPE_ID" val="135"/>
  <p:tag name="REFSHAPE" val="105553145264888"/>
</p:tagLst>
</file>

<file path=ppt/tags/tag5132.xml><?xml version="1.0" encoding="utf-8"?>
<p:tagLst xmlns:p="http://schemas.openxmlformats.org/presentationml/2006/main">
  <p:tag name="MH_OLD_SHAPE_ID" val="136"/>
  <p:tag name="REFSHAPE" val="105553145265336"/>
</p:tagLst>
</file>

<file path=ppt/tags/tag5133.xml><?xml version="1.0" encoding="utf-8"?>
<p:tagLst xmlns:p="http://schemas.openxmlformats.org/presentationml/2006/main">
  <p:tag name="MH_OLD_SHAPE_ID" val="137"/>
  <p:tag name="REFSHAPE" val="105553145265784"/>
</p:tagLst>
</file>

<file path=ppt/tags/tag5134.xml><?xml version="1.0" encoding="utf-8"?>
<p:tagLst xmlns:p="http://schemas.openxmlformats.org/presentationml/2006/main">
  <p:tag name="MH_OLD_SHAPE_ID" val="138"/>
  <p:tag name="REFSHAPE" val="105553145266264"/>
</p:tagLst>
</file>

<file path=ppt/tags/tag5135.xml><?xml version="1.0" encoding="utf-8"?>
<p:tagLst xmlns:p="http://schemas.openxmlformats.org/presentationml/2006/main">
  <p:tag name="MH_OLD_SHAPE_ID" val="139"/>
  <p:tag name="REFSHAPE" val="105553145266712"/>
</p:tagLst>
</file>

<file path=ppt/tags/tag5136.xml><?xml version="1.0" encoding="utf-8"?>
<p:tagLst xmlns:p="http://schemas.openxmlformats.org/presentationml/2006/main">
  <p:tag name="MH_OLD_SHAPE_ID" val="140"/>
  <p:tag name="REFSHAPE" val="105553145267160"/>
</p:tagLst>
</file>

<file path=ppt/tags/tag5137.xml><?xml version="1.0" encoding="utf-8"?>
<p:tagLst xmlns:p="http://schemas.openxmlformats.org/presentationml/2006/main">
  <p:tag name="MH_OLD_SHAPE_ID" val="141"/>
  <p:tag name="REFSHAPE" val="105553145267608"/>
</p:tagLst>
</file>

<file path=ppt/tags/tag5138.xml><?xml version="1.0" encoding="utf-8"?>
<p:tagLst xmlns:p="http://schemas.openxmlformats.org/presentationml/2006/main">
  <p:tag name="MH_OLD_SHAPE_ID" val="142"/>
  <p:tag name="REFSHAPE" val="105553145268056"/>
</p:tagLst>
</file>

<file path=ppt/tags/tag5139.xml><?xml version="1.0" encoding="utf-8"?>
<p:tagLst xmlns:p="http://schemas.openxmlformats.org/presentationml/2006/main">
  <p:tag name="MH_OLD_SHAPE_ID" val="143"/>
  <p:tag name="REFSHAPE" val="105553145268504"/>
</p:tagLst>
</file>

<file path=ppt/tags/tag514.xml><?xml version="1.0" encoding="utf-8"?>
<p:tagLst xmlns:p="http://schemas.openxmlformats.org/presentationml/2006/main">
  <p:tag name="MH_OLD_SHAPE_ID" val="166"/>
  <p:tag name="REFSHAPE" val="105553145250552"/>
</p:tagLst>
</file>

<file path=ppt/tags/tag5140.xml><?xml version="1.0" encoding="utf-8"?>
<p:tagLst xmlns:p="http://schemas.openxmlformats.org/presentationml/2006/main">
  <p:tag name="MH_OLD_SHAPE_ID" val="144"/>
  <p:tag name="REFSHAPE" val="105553145268952"/>
</p:tagLst>
</file>

<file path=ppt/tags/tag5141.xml><?xml version="1.0" encoding="utf-8"?>
<p:tagLst xmlns:p="http://schemas.openxmlformats.org/presentationml/2006/main">
  <p:tag name="MH_OLD_SHAPE_ID" val="145"/>
  <p:tag name="REFSHAPE" val="105553145269400"/>
</p:tagLst>
</file>

<file path=ppt/tags/tag5142.xml><?xml version="1.0" encoding="utf-8"?>
<p:tagLst xmlns:p="http://schemas.openxmlformats.org/presentationml/2006/main">
  <p:tag name="MH_OLD_SHAPE_ID" val="146"/>
  <p:tag name="REFSHAPE" val="105553145269848"/>
</p:tagLst>
</file>

<file path=ppt/tags/tag5143.xml><?xml version="1.0" encoding="utf-8"?>
<p:tagLst xmlns:p="http://schemas.openxmlformats.org/presentationml/2006/main">
  <p:tag name="MH_OLD_SHAPE_ID" val="147"/>
  <p:tag name="REFSHAPE" val="105553145270296"/>
</p:tagLst>
</file>

<file path=ppt/tags/tag5144.xml><?xml version="1.0" encoding="utf-8"?>
<p:tagLst xmlns:p="http://schemas.openxmlformats.org/presentationml/2006/main">
  <p:tag name="MH_OLD_SHAPE_ID" val="178"/>
  <p:tag name="REFSHAPE" val="105553145270744"/>
</p:tagLst>
</file>

<file path=ppt/tags/tag5145.xml><?xml version="1.0" encoding="utf-8"?>
<p:tagLst xmlns:p="http://schemas.openxmlformats.org/presentationml/2006/main">
  <p:tag name="MH_OLD_SHAPE_ID" val="179"/>
  <p:tag name="REFSHAPE" val="105553145270968"/>
</p:tagLst>
</file>

<file path=ppt/tags/tag5146.xml><?xml version="1.0" encoding="utf-8"?>
<p:tagLst xmlns:p="http://schemas.openxmlformats.org/presentationml/2006/main">
  <p:tag name="MH_OLD_SHAPE_ID" val="61"/>
  <p:tag name="REFSHAPE" val="105553145271192"/>
</p:tagLst>
</file>

<file path=ppt/tags/tag5147.xml><?xml version="1.0" encoding="utf-8"?>
<p:tagLst xmlns:p="http://schemas.openxmlformats.org/presentationml/2006/main">
  <p:tag name="MH_OLD_SHAPE_ID" val="63"/>
  <p:tag name="REFSHAPE" val="105553145271416"/>
</p:tagLst>
</file>

<file path=ppt/tags/tag5148.xml><?xml version="1.0" encoding="utf-8"?>
<p:tagLst xmlns:p="http://schemas.openxmlformats.org/presentationml/2006/main">
  <p:tag name="MH_OLD_SHAPE_ID" val="3"/>
  <p:tag name="REFSHAPE" val="105553145271640"/>
</p:tagLst>
</file>

<file path=ppt/tags/tag5149.xml><?xml version="1.0" encoding="utf-8"?>
<p:tagLst xmlns:p="http://schemas.openxmlformats.org/presentationml/2006/main">
  <p:tag name="MH_OLD_SHAPE_ID" val="64"/>
  <p:tag name="REFSHAPE" val="105553145271864"/>
</p:tagLst>
</file>

<file path=ppt/tags/tag515.xml><?xml version="1.0" encoding="utf-8"?>
<p:tagLst xmlns:p="http://schemas.openxmlformats.org/presentationml/2006/main">
  <p:tag name="MH_OLD_SHAPE_ID" val="167"/>
  <p:tag name="REFSHAPE" val="105553145251000"/>
</p:tagLst>
</file>

<file path=ppt/tags/tag5150.xml><?xml version="1.0" encoding="utf-8"?>
<p:tagLst xmlns:p="http://schemas.openxmlformats.org/presentationml/2006/main">
  <p:tag name="MH_OLD_SHAPE_ID" val="2"/>
  <p:tag name="REFSHAPE" val="105553145272088"/>
</p:tagLst>
</file>

<file path=ppt/tags/tag5151.xml><?xml version="1.0" encoding="utf-8"?>
<p:tagLst xmlns:p="http://schemas.openxmlformats.org/presentationml/2006/main">
  <p:tag name="MH_OLD_SHAPE_ID" val="160"/>
  <p:tag name="REFSHAPE" val="105553144972472"/>
</p:tagLst>
</file>

<file path=ppt/tags/tag5152.xml><?xml version="1.0" encoding="utf-8"?>
<p:tagLst xmlns:p="http://schemas.openxmlformats.org/presentationml/2006/main">
  <p:tag name="MH_OLD_SHAPE_ID" val="161"/>
  <p:tag name="REFSHAPE" val="105553144978520"/>
</p:tagLst>
</file>

<file path=ppt/tags/tag5153.xml><?xml version="1.0" encoding="utf-8"?>
<p:tagLst xmlns:p="http://schemas.openxmlformats.org/presentationml/2006/main">
  <p:tag name="MH_OLD_SHAPE_ID" val="162"/>
  <p:tag name="REFSHAPE" val="105553144978296"/>
</p:tagLst>
</file>

<file path=ppt/tags/tag5154.xml><?xml version="1.0" encoding="utf-8"?>
<p:tagLst xmlns:p="http://schemas.openxmlformats.org/presentationml/2006/main">
  <p:tag name="MH_OLD_SHAPE_ID" val="163"/>
  <p:tag name="REFSHAPE" val="105553144979192"/>
</p:tagLst>
</file>

<file path=ppt/tags/tag5155.xml><?xml version="1.0" encoding="utf-8"?>
<p:tagLst xmlns:p="http://schemas.openxmlformats.org/presentationml/2006/main">
  <p:tag name="MH_OLD_SHAPE_ID" val="164"/>
  <p:tag name="REFSHAPE" val="105553144983672"/>
</p:tagLst>
</file>

<file path=ppt/tags/tag5156.xml><?xml version="1.0" encoding="utf-8"?>
<p:tagLst xmlns:p="http://schemas.openxmlformats.org/presentationml/2006/main">
  <p:tag name="MH_OLD_SHAPE_ID" val="165"/>
  <p:tag name="REFSHAPE" val="105553144982104"/>
</p:tagLst>
</file>

<file path=ppt/tags/tag5157.xml><?xml version="1.0" encoding="utf-8"?>
<p:tagLst xmlns:p="http://schemas.openxmlformats.org/presentationml/2006/main">
  <p:tag name="MH_OLD_SHAPE_ID" val="166"/>
  <p:tag name="REFSHAPE" val="105553144983448"/>
</p:tagLst>
</file>

<file path=ppt/tags/tag5158.xml><?xml version="1.0" encoding="utf-8"?>
<p:tagLst xmlns:p="http://schemas.openxmlformats.org/presentationml/2006/main">
  <p:tag name="MH_OLD_SHAPE_ID" val="167"/>
  <p:tag name="REFSHAPE" val="105553144976952"/>
</p:tagLst>
</file>

<file path=ppt/tags/tag5159.xml><?xml version="1.0" encoding="utf-8"?>
<p:tagLst xmlns:p="http://schemas.openxmlformats.org/presentationml/2006/main">
  <p:tag name="MH_OLD_SHAPE_ID" val="168"/>
  <p:tag name="REFSHAPE" val="105553144986584"/>
</p:tagLst>
</file>

<file path=ppt/tags/tag516.xml><?xml version="1.0" encoding="utf-8"?>
<p:tagLst xmlns:p="http://schemas.openxmlformats.org/presentationml/2006/main">
  <p:tag name="MH_OLD_SHAPE_ID" val="168"/>
  <p:tag name="REFSHAPE" val="105553145251448"/>
</p:tagLst>
</file>

<file path=ppt/tags/tag5160.xml><?xml version="1.0" encoding="utf-8"?>
<p:tagLst xmlns:p="http://schemas.openxmlformats.org/presentationml/2006/main">
  <p:tag name="MH_OLD_SHAPE_ID" val="169"/>
  <p:tag name="REFSHAPE" val="105553144979640"/>
</p:tagLst>
</file>

<file path=ppt/tags/tag5161.xml><?xml version="1.0" encoding="utf-8"?>
<p:tagLst xmlns:p="http://schemas.openxmlformats.org/presentationml/2006/main">
  <p:tag name="MH_OLD_SHAPE_ID" val="170"/>
  <p:tag name="REFSHAPE" val="105553144979416"/>
</p:tagLst>
</file>

<file path=ppt/tags/tag5162.xml><?xml version="1.0" encoding="utf-8"?>
<p:tagLst xmlns:p="http://schemas.openxmlformats.org/presentationml/2006/main">
  <p:tag name="MH_OLD_SHAPE_ID" val="171"/>
  <p:tag name="REFSHAPE" val="105553144987256"/>
</p:tagLst>
</file>

<file path=ppt/tags/tag5163.xml><?xml version="1.0" encoding="utf-8"?>
<p:tagLst xmlns:p="http://schemas.openxmlformats.org/presentationml/2006/main">
  <p:tag name="MH_OLD_SHAPE_ID" val="172"/>
  <p:tag name="REFSHAPE" val="105553144977400"/>
</p:tagLst>
</file>

<file path=ppt/tags/tag5164.xml><?xml version="1.0" encoding="utf-8"?>
<p:tagLst xmlns:p="http://schemas.openxmlformats.org/presentationml/2006/main">
  <p:tag name="MH_OLD_SHAPE_ID" val="173"/>
  <p:tag name="REFSHAPE" val="105553144982776"/>
</p:tagLst>
</file>

<file path=ppt/tags/tag5165.xml><?xml version="1.0" encoding="utf-8"?>
<p:tagLst xmlns:p="http://schemas.openxmlformats.org/presentationml/2006/main">
  <p:tag name="MH_OLD_SHAPE_ID" val="174"/>
  <p:tag name="REFSHAPE" val="105553145282648"/>
</p:tagLst>
</file>

<file path=ppt/tags/tag5166.xml><?xml version="1.0" encoding="utf-8"?>
<p:tagLst xmlns:p="http://schemas.openxmlformats.org/presentationml/2006/main">
  <p:tag name="MH_OLD_SHAPE_ID" val="175"/>
  <p:tag name="REFSHAPE" val="105553145283096"/>
</p:tagLst>
</file>

<file path=ppt/tags/tag5167.xml><?xml version="1.0" encoding="utf-8"?>
<p:tagLst xmlns:p="http://schemas.openxmlformats.org/presentationml/2006/main">
  <p:tag name="MH_OLD_SHAPE_ID" val="148"/>
  <p:tag name="REFSHAPE" val="105553145283544"/>
</p:tagLst>
</file>

<file path=ppt/tags/tag5168.xml><?xml version="1.0" encoding="utf-8"?>
<p:tagLst xmlns:p="http://schemas.openxmlformats.org/presentationml/2006/main">
  <p:tag name="MH_OLD_SHAPE_ID" val="149"/>
  <p:tag name="REFSHAPE" val="105553145283992"/>
</p:tagLst>
</file>

<file path=ppt/tags/tag5169.xml><?xml version="1.0" encoding="utf-8"?>
<p:tagLst xmlns:p="http://schemas.openxmlformats.org/presentationml/2006/main">
  <p:tag name="MH_OLD_SHAPE_ID" val="150"/>
  <p:tag name="REFSHAPE" val="105553145284440"/>
</p:tagLst>
</file>

<file path=ppt/tags/tag517.xml><?xml version="1.0" encoding="utf-8"?>
<p:tagLst xmlns:p="http://schemas.openxmlformats.org/presentationml/2006/main">
  <p:tag name="MH_OLD_SHAPE_ID" val="169"/>
  <p:tag name="REFSHAPE" val="105553145251896"/>
</p:tagLst>
</file>

<file path=ppt/tags/tag5170.xml><?xml version="1.0" encoding="utf-8"?>
<p:tagLst xmlns:p="http://schemas.openxmlformats.org/presentationml/2006/main">
  <p:tag name="MH_OLD_SHAPE_ID" val="151"/>
  <p:tag name="REFSHAPE" val="105553145284888"/>
</p:tagLst>
</file>

<file path=ppt/tags/tag5171.xml><?xml version="1.0" encoding="utf-8"?>
<p:tagLst xmlns:p="http://schemas.openxmlformats.org/presentationml/2006/main">
  <p:tag name="MH_OLD_SHAPE_ID" val="152"/>
  <p:tag name="REFSHAPE" val="105553145285336"/>
</p:tagLst>
</file>

<file path=ppt/tags/tag5172.xml><?xml version="1.0" encoding="utf-8"?>
<p:tagLst xmlns:p="http://schemas.openxmlformats.org/presentationml/2006/main">
  <p:tag name="MH_OLD_SHAPE_ID" val="153"/>
  <p:tag name="REFSHAPE" val="105553145285784"/>
</p:tagLst>
</file>

<file path=ppt/tags/tag5173.xml><?xml version="1.0" encoding="utf-8"?>
<p:tagLst xmlns:p="http://schemas.openxmlformats.org/presentationml/2006/main">
  <p:tag name="MH_OLD_SHAPE_ID" val="154"/>
  <p:tag name="REFSHAPE" val="105553145286232"/>
</p:tagLst>
</file>

<file path=ppt/tags/tag5174.xml><?xml version="1.0" encoding="utf-8"?>
<p:tagLst xmlns:p="http://schemas.openxmlformats.org/presentationml/2006/main">
  <p:tag name="MH_OLD_SHAPE_ID" val="155"/>
  <p:tag name="REFSHAPE" val="105553145286680"/>
</p:tagLst>
</file>

<file path=ppt/tags/tag5175.xml><?xml version="1.0" encoding="utf-8"?>
<p:tagLst xmlns:p="http://schemas.openxmlformats.org/presentationml/2006/main">
  <p:tag name="MH_OLD_SHAPE_ID" val="156"/>
  <p:tag name="REFSHAPE" val="105553145287128"/>
</p:tagLst>
</file>

<file path=ppt/tags/tag5176.xml><?xml version="1.0" encoding="utf-8"?>
<p:tagLst xmlns:p="http://schemas.openxmlformats.org/presentationml/2006/main">
  <p:tag name="MH_OLD_SHAPE_ID" val="157"/>
  <p:tag name="REFSHAPE" val="105553145287576"/>
</p:tagLst>
</file>

<file path=ppt/tags/tag5177.xml><?xml version="1.0" encoding="utf-8"?>
<p:tagLst xmlns:p="http://schemas.openxmlformats.org/presentationml/2006/main">
  <p:tag name="MH_OLD_SHAPE_ID" val="158"/>
  <p:tag name="REFSHAPE" val="105553145288024"/>
</p:tagLst>
</file>

<file path=ppt/tags/tag5178.xml><?xml version="1.0" encoding="utf-8"?>
<p:tagLst xmlns:p="http://schemas.openxmlformats.org/presentationml/2006/main">
  <p:tag name="MH_OLD_SHAPE_ID" val="159"/>
  <p:tag name="REFSHAPE" val="105553145288472"/>
</p:tagLst>
</file>

<file path=ppt/tags/tag5179.xml><?xml version="1.0" encoding="utf-8"?>
<p:tagLst xmlns:p="http://schemas.openxmlformats.org/presentationml/2006/main">
  <p:tag name="MH_OLD_SHAPE_ID" val="125"/>
  <p:tag name="REFSHAPE" val="105553145288920"/>
</p:tagLst>
</file>

<file path=ppt/tags/tag518.xml><?xml version="1.0" encoding="utf-8"?>
<p:tagLst xmlns:p="http://schemas.openxmlformats.org/presentationml/2006/main">
  <p:tag name="MH_OLD_SHAPE_ID" val="170"/>
  <p:tag name="REFSHAPE" val="105553145252344"/>
</p:tagLst>
</file>

<file path=ppt/tags/tag5180.xml><?xml version="1.0" encoding="utf-8"?>
<p:tagLst xmlns:p="http://schemas.openxmlformats.org/presentationml/2006/main">
  <p:tag name="MH_OLD_SHAPE_ID" val="126"/>
  <p:tag name="REFSHAPE" val="105553145289368"/>
</p:tagLst>
</file>

<file path=ppt/tags/tag5181.xml><?xml version="1.0" encoding="utf-8"?>
<p:tagLst xmlns:p="http://schemas.openxmlformats.org/presentationml/2006/main">
  <p:tag name="MH_OLD_SHAPE_ID" val="127"/>
  <p:tag name="REFSHAPE" val="105553145289816"/>
</p:tagLst>
</file>

<file path=ppt/tags/tag5182.xml><?xml version="1.0" encoding="utf-8"?>
<p:tagLst xmlns:p="http://schemas.openxmlformats.org/presentationml/2006/main">
  <p:tag name="MH_OLD_SHAPE_ID" val="128"/>
  <p:tag name="REFSHAPE" val="105553145290264"/>
</p:tagLst>
</file>

<file path=ppt/tags/tag5183.xml><?xml version="1.0" encoding="utf-8"?>
<p:tagLst xmlns:p="http://schemas.openxmlformats.org/presentationml/2006/main">
  <p:tag name="MH_OLD_SHAPE_ID" val="129"/>
  <p:tag name="REFSHAPE" val="105553145290712"/>
</p:tagLst>
</file>

<file path=ppt/tags/tag5184.xml><?xml version="1.0" encoding="utf-8"?>
<p:tagLst xmlns:p="http://schemas.openxmlformats.org/presentationml/2006/main">
  <p:tag name="MH_OLD_SHAPE_ID" val="130"/>
  <p:tag name="REFSHAPE" val="105553145291160"/>
</p:tagLst>
</file>

<file path=ppt/tags/tag5185.xml><?xml version="1.0" encoding="utf-8"?>
<p:tagLst xmlns:p="http://schemas.openxmlformats.org/presentationml/2006/main">
  <p:tag name="MH_OLD_SHAPE_ID" val="131"/>
  <p:tag name="REFSHAPE" val="105553145291608"/>
</p:tagLst>
</file>

<file path=ppt/tags/tag5186.xml><?xml version="1.0" encoding="utf-8"?>
<p:tagLst xmlns:p="http://schemas.openxmlformats.org/presentationml/2006/main">
  <p:tag name="MH_OLD_SHAPE_ID" val="132"/>
  <p:tag name="REFSHAPE" val="105553145292056"/>
</p:tagLst>
</file>

<file path=ppt/tags/tag5187.xml><?xml version="1.0" encoding="utf-8"?>
<p:tagLst xmlns:p="http://schemas.openxmlformats.org/presentationml/2006/main">
  <p:tag name="MH_OLD_SHAPE_ID" val="133"/>
  <p:tag name="REFSHAPE" val="105553145292504"/>
</p:tagLst>
</file>

<file path=ppt/tags/tag5188.xml><?xml version="1.0" encoding="utf-8"?>
<p:tagLst xmlns:p="http://schemas.openxmlformats.org/presentationml/2006/main">
  <p:tag name="MH_OLD_SHAPE_ID" val="134"/>
  <p:tag name="REFSHAPE" val="105553145292952"/>
</p:tagLst>
</file>

<file path=ppt/tags/tag5189.xml><?xml version="1.0" encoding="utf-8"?>
<p:tagLst xmlns:p="http://schemas.openxmlformats.org/presentationml/2006/main">
  <p:tag name="MH_OLD_SHAPE_ID" val="135"/>
  <p:tag name="REFSHAPE" val="105553145293400"/>
</p:tagLst>
</file>

<file path=ppt/tags/tag519.xml><?xml version="1.0" encoding="utf-8"?>
<p:tagLst xmlns:p="http://schemas.openxmlformats.org/presentationml/2006/main">
  <p:tag name="MH_OLD_SHAPE_ID" val="171"/>
  <p:tag name="REFSHAPE" val="105553145252792"/>
</p:tagLst>
</file>

<file path=ppt/tags/tag5190.xml><?xml version="1.0" encoding="utf-8"?>
<p:tagLst xmlns:p="http://schemas.openxmlformats.org/presentationml/2006/main">
  <p:tag name="MH_OLD_SHAPE_ID" val="136"/>
  <p:tag name="REFSHAPE" val="105553145293848"/>
</p:tagLst>
</file>

<file path=ppt/tags/tag5191.xml><?xml version="1.0" encoding="utf-8"?>
<p:tagLst xmlns:p="http://schemas.openxmlformats.org/presentationml/2006/main">
  <p:tag name="MH_OLD_SHAPE_ID" val="137"/>
  <p:tag name="REFSHAPE" val="105553145294296"/>
</p:tagLst>
</file>

<file path=ppt/tags/tag5192.xml><?xml version="1.0" encoding="utf-8"?>
<p:tagLst xmlns:p="http://schemas.openxmlformats.org/presentationml/2006/main">
  <p:tag name="MH_OLD_SHAPE_ID" val="138"/>
  <p:tag name="REFSHAPE" val="105553145294744"/>
</p:tagLst>
</file>

<file path=ppt/tags/tag5193.xml><?xml version="1.0" encoding="utf-8"?>
<p:tagLst xmlns:p="http://schemas.openxmlformats.org/presentationml/2006/main">
  <p:tag name="MH_OLD_SHAPE_ID" val="139"/>
  <p:tag name="REFSHAPE" val="105553145295192"/>
</p:tagLst>
</file>

<file path=ppt/tags/tag5194.xml><?xml version="1.0" encoding="utf-8"?>
<p:tagLst xmlns:p="http://schemas.openxmlformats.org/presentationml/2006/main">
  <p:tag name="MH_OLD_SHAPE_ID" val="140"/>
  <p:tag name="REFSHAPE" val="105553145295640"/>
</p:tagLst>
</file>

<file path=ppt/tags/tag5195.xml><?xml version="1.0" encoding="utf-8"?>
<p:tagLst xmlns:p="http://schemas.openxmlformats.org/presentationml/2006/main">
  <p:tag name="MH_OLD_SHAPE_ID" val="141"/>
  <p:tag name="REFSHAPE" val="105553145296088"/>
</p:tagLst>
</file>

<file path=ppt/tags/tag5196.xml><?xml version="1.0" encoding="utf-8"?>
<p:tagLst xmlns:p="http://schemas.openxmlformats.org/presentationml/2006/main">
  <p:tag name="MH_OLD_SHAPE_ID" val="142"/>
  <p:tag name="REFSHAPE" val="105553145296536"/>
</p:tagLst>
</file>

<file path=ppt/tags/tag5197.xml><?xml version="1.0" encoding="utf-8"?>
<p:tagLst xmlns:p="http://schemas.openxmlformats.org/presentationml/2006/main">
  <p:tag name="MH_OLD_SHAPE_ID" val="143"/>
  <p:tag name="REFSHAPE" val="105553145296984"/>
</p:tagLst>
</file>

<file path=ppt/tags/tag5198.xml><?xml version="1.0" encoding="utf-8"?>
<p:tagLst xmlns:p="http://schemas.openxmlformats.org/presentationml/2006/main">
  <p:tag name="MH_OLD_SHAPE_ID" val="144"/>
  <p:tag name="REFSHAPE" val="105553145297432"/>
</p:tagLst>
</file>

<file path=ppt/tags/tag5199.xml><?xml version="1.0" encoding="utf-8"?>
<p:tagLst xmlns:p="http://schemas.openxmlformats.org/presentationml/2006/main">
  <p:tag name="MH_OLD_SHAPE_ID" val="145"/>
  <p:tag name="REFSHAPE" val="105553145297880"/>
</p:tagLst>
</file>

<file path=ppt/tags/tag52.xml><?xml version="1.0" encoding="utf-8"?>
<p:tagLst xmlns:p="http://schemas.openxmlformats.org/presentationml/2006/main">
  <p:tag name="MH_OLD_SHAPE_ID" val="65"/>
  <p:tag name="REFSHAPE" val="105553145443992"/>
</p:tagLst>
</file>

<file path=ppt/tags/tag520.xml><?xml version="1.0" encoding="utf-8"?>
<p:tagLst xmlns:p="http://schemas.openxmlformats.org/presentationml/2006/main">
  <p:tag name="MH_OLD_SHAPE_ID" val="172"/>
  <p:tag name="REFSHAPE" val="105553145253240"/>
</p:tagLst>
</file>

<file path=ppt/tags/tag5200.xml><?xml version="1.0" encoding="utf-8"?>
<p:tagLst xmlns:p="http://schemas.openxmlformats.org/presentationml/2006/main">
  <p:tag name="MH_OLD_SHAPE_ID" val="146"/>
  <p:tag name="REFSHAPE" val="105553145298328"/>
</p:tagLst>
</file>

<file path=ppt/tags/tag5201.xml><?xml version="1.0" encoding="utf-8"?>
<p:tagLst xmlns:p="http://schemas.openxmlformats.org/presentationml/2006/main">
  <p:tag name="MH_OLD_SHAPE_ID" val="147"/>
  <p:tag name="REFSHAPE" val="105553145298776"/>
</p:tagLst>
</file>

<file path=ppt/tags/tag5202.xml><?xml version="1.0" encoding="utf-8"?>
<p:tagLst xmlns:p="http://schemas.openxmlformats.org/presentationml/2006/main">
  <p:tag name="MH_OLD_SHAPE_ID" val="176"/>
  <p:tag name="REFSHAPE" val="105553145168184"/>
</p:tagLst>
</file>

<file path=ppt/tags/tag5203.xml><?xml version="1.0" encoding="utf-8"?>
<p:tagLst xmlns:p="http://schemas.openxmlformats.org/presentationml/2006/main">
  <p:tag name="MH_OLD_SHAPE_ID" val="178"/>
  <p:tag name="REFSHAPE" val="105553145168408"/>
</p:tagLst>
</file>

<file path=ppt/tags/tag5204.xml><?xml version="1.0" encoding="utf-8"?>
<p:tagLst xmlns:p="http://schemas.openxmlformats.org/presentationml/2006/main">
  <p:tag name="MH_OLD_SHAPE_ID" val="179"/>
  <p:tag name="REFSHAPE" val="105553145168632"/>
</p:tagLst>
</file>

<file path=ppt/tags/tag5205.xml><?xml version="1.0" encoding="utf-8"?>
<p:tagLst xmlns:p="http://schemas.openxmlformats.org/presentationml/2006/main">
  <p:tag name="MH_OLD_SHAPE_ID" val="61"/>
  <p:tag name="REFSHAPE" val="105553145168856"/>
</p:tagLst>
</file>

<file path=ppt/tags/tag5206.xml><?xml version="1.0" encoding="utf-8"?>
<p:tagLst xmlns:p="http://schemas.openxmlformats.org/presentationml/2006/main">
  <p:tag name="MH_OLD_SHAPE_ID" val="63"/>
  <p:tag name="REFSHAPE" val="105553145169080"/>
</p:tagLst>
</file>

<file path=ppt/tags/tag5207.xml><?xml version="1.0" encoding="utf-8"?>
<p:tagLst xmlns:p="http://schemas.openxmlformats.org/presentationml/2006/main">
  <p:tag name="MH_OLD_SHAPE_ID" val="2"/>
  <p:tag name="REFSHAPE" val="105553145169304"/>
</p:tagLst>
</file>

<file path=ppt/tags/tag5208.xml><?xml version="1.0" encoding="utf-8"?>
<p:tagLst xmlns:p="http://schemas.openxmlformats.org/presentationml/2006/main">
  <p:tag name="MH_OLD_SHAPE_ID" val="160"/>
  <p:tag name="REFSHAPE" val="105553145272312"/>
</p:tagLst>
</file>

<file path=ppt/tags/tag5209.xml><?xml version="1.0" encoding="utf-8"?>
<p:tagLst xmlns:p="http://schemas.openxmlformats.org/presentationml/2006/main">
  <p:tag name="MH_OLD_SHAPE_ID" val="161"/>
  <p:tag name="REFSHAPE" val="105553145272760"/>
</p:tagLst>
</file>

<file path=ppt/tags/tag521.xml><?xml version="1.0" encoding="utf-8"?>
<p:tagLst xmlns:p="http://schemas.openxmlformats.org/presentationml/2006/main">
  <p:tag name="MH_OLD_SHAPE_ID" val="173"/>
  <p:tag name="REFSHAPE" val="105553145253688"/>
</p:tagLst>
</file>

<file path=ppt/tags/tag5210.xml><?xml version="1.0" encoding="utf-8"?>
<p:tagLst xmlns:p="http://schemas.openxmlformats.org/presentationml/2006/main">
  <p:tag name="MH_OLD_SHAPE_ID" val="162"/>
  <p:tag name="REFSHAPE" val="105553145273208"/>
</p:tagLst>
</file>

<file path=ppt/tags/tag5211.xml><?xml version="1.0" encoding="utf-8"?>
<p:tagLst xmlns:p="http://schemas.openxmlformats.org/presentationml/2006/main">
  <p:tag name="MH_OLD_SHAPE_ID" val="163"/>
  <p:tag name="REFSHAPE" val="105553145273656"/>
</p:tagLst>
</file>

<file path=ppt/tags/tag5212.xml><?xml version="1.0" encoding="utf-8"?>
<p:tagLst xmlns:p="http://schemas.openxmlformats.org/presentationml/2006/main">
  <p:tag name="MH_OLD_SHAPE_ID" val="164"/>
  <p:tag name="REFSHAPE" val="105553145274104"/>
</p:tagLst>
</file>

<file path=ppt/tags/tag5213.xml><?xml version="1.0" encoding="utf-8"?>
<p:tagLst xmlns:p="http://schemas.openxmlformats.org/presentationml/2006/main">
  <p:tag name="MH_OLD_SHAPE_ID" val="165"/>
  <p:tag name="REFSHAPE" val="105553145274552"/>
</p:tagLst>
</file>

<file path=ppt/tags/tag5214.xml><?xml version="1.0" encoding="utf-8"?>
<p:tagLst xmlns:p="http://schemas.openxmlformats.org/presentationml/2006/main">
  <p:tag name="MH_OLD_SHAPE_ID" val="166"/>
  <p:tag name="REFSHAPE" val="105553145275000"/>
</p:tagLst>
</file>

<file path=ppt/tags/tag5215.xml><?xml version="1.0" encoding="utf-8"?>
<p:tagLst xmlns:p="http://schemas.openxmlformats.org/presentationml/2006/main">
  <p:tag name="MH_OLD_SHAPE_ID" val="167"/>
  <p:tag name="REFSHAPE" val="105553145275448"/>
</p:tagLst>
</file>

<file path=ppt/tags/tag5216.xml><?xml version="1.0" encoding="utf-8"?>
<p:tagLst xmlns:p="http://schemas.openxmlformats.org/presentationml/2006/main">
  <p:tag name="MH_OLD_SHAPE_ID" val="168"/>
  <p:tag name="REFSHAPE" val="105553145275896"/>
</p:tagLst>
</file>

<file path=ppt/tags/tag5217.xml><?xml version="1.0" encoding="utf-8"?>
<p:tagLst xmlns:p="http://schemas.openxmlformats.org/presentationml/2006/main">
  <p:tag name="MH_OLD_SHAPE_ID" val="169"/>
  <p:tag name="REFSHAPE" val="105553145276344"/>
</p:tagLst>
</file>

<file path=ppt/tags/tag5218.xml><?xml version="1.0" encoding="utf-8"?>
<p:tagLst xmlns:p="http://schemas.openxmlformats.org/presentationml/2006/main">
  <p:tag name="MH_OLD_SHAPE_ID" val="170"/>
  <p:tag name="REFSHAPE" val="105553145276792"/>
</p:tagLst>
</file>

<file path=ppt/tags/tag5219.xml><?xml version="1.0" encoding="utf-8"?>
<p:tagLst xmlns:p="http://schemas.openxmlformats.org/presentationml/2006/main">
  <p:tag name="MH_OLD_SHAPE_ID" val="171"/>
  <p:tag name="REFSHAPE" val="105553145277240"/>
</p:tagLst>
</file>

<file path=ppt/tags/tag522.xml><?xml version="1.0" encoding="utf-8"?>
<p:tagLst xmlns:p="http://schemas.openxmlformats.org/presentationml/2006/main">
  <p:tag name="MH_OLD_SHAPE_ID" val="174"/>
  <p:tag name="REFSHAPE" val="105553145254136"/>
</p:tagLst>
</file>

<file path=ppt/tags/tag5220.xml><?xml version="1.0" encoding="utf-8"?>
<p:tagLst xmlns:p="http://schemas.openxmlformats.org/presentationml/2006/main">
  <p:tag name="MH_OLD_SHAPE_ID" val="172"/>
  <p:tag name="REFSHAPE" val="105553145277688"/>
</p:tagLst>
</file>

<file path=ppt/tags/tag5221.xml><?xml version="1.0" encoding="utf-8"?>
<p:tagLst xmlns:p="http://schemas.openxmlformats.org/presentationml/2006/main">
  <p:tag name="MH_OLD_SHAPE_ID" val="173"/>
  <p:tag name="REFSHAPE" val="105553145278136"/>
</p:tagLst>
</file>

<file path=ppt/tags/tag5222.xml><?xml version="1.0" encoding="utf-8"?>
<p:tagLst xmlns:p="http://schemas.openxmlformats.org/presentationml/2006/main">
  <p:tag name="MH_OLD_SHAPE_ID" val="174"/>
  <p:tag name="REFSHAPE" val="105553145278584"/>
</p:tagLst>
</file>

<file path=ppt/tags/tag5223.xml><?xml version="1.0" encoding="utf-8"?>
<p:tagLst xmlns:p="http://schemas.openxmlformats.org/presentationml/2006/main">
  <p:tag name="MH_OLD_SHAPE_ID" val="175"/>
  <p:tag name="REFSHAPE" val="105553145279032"/>
</p:tagLst>
</file>

<file path=ppt/tags/tag5224.xml><?xml version="1.0" encoding="utf-8"?>
<p:tagLst xmlns:p="http://schemas.openxmlformats.org/presentationml/2006/main">
  <p:tag name="MH_OLD_SHAPE_ID" val="148"/>
  <p:tag name="REFSHAPE" val="105553145279480"/>
</p:tagLst>
</file>

<file path=ppt/tags/tag5225.xml><?xml version="1.0" encoding="utf-8"?>
<p:tagLst xmlns:p="http://schemas.openxmlformats.org/presentationml/2006/main">
  <p:tag name="MH_OLD_SHAPE_ID" val="149"/>
  <p:tag name="REFSHAPE" val="105553145279928"/>
</p:tagLst>
</file>

<file path=ppt/tags/tag5226.xml><?xml version="1.0" encoding="utf-8"?>
<p:tagLst xmlns:p="http://schemas.openxmlformats.org/presentationml/2006/main">
  <p:tag name="MH_OLD_SHAPE_ID" val="150"/>
  <p:tag name="REFSHAPE" val="105553145280376"/>
</p:tagLst>
</file>

<file path=ppt/tags/tag5227.xml><?xml version="1.0" encoding="utf-8"?>
<p:tagLst xmlns:p="http://schemas.openxmlformats.org/presentationml/2006/main">
  <p:tag name="MH_OLD_SHAPE_ID" val="151"/>
  <p:tag name="REFSHAPE" val="105553145280824"/>
</p:tagLst>
</file>

<file path=ppt/tags/tag5228.xml><?xml version="1.0" encoding="utf-8"?>
<p:tagLst xmlns:p="http://schemas.openxmlformats.org/presentationml/2006/main">
  <p:tag name="MH_OLD_SHAPE_ID" val="152"/>
  <p:tag name="REFSHAPE" val="105553145281272"/>
</p:tagLst>
</file>

<file path=ppt/tags/tag5229.xml><?xml version="1.0" encoding="utf-8"?>
<p:tagLst xmlns:p="http://schemas.openxmlformats.org/presentationml/2006/main">
  <p:tag name="MH_OLD_SHAPE_ID" val="153"/>
  <p:tag name="REFSHAPE" val="105553145281720"/>
</p:tagLst>
</file>

<file path=ppt/tags/tag523.xml><?xml version="1.0" encoding="utf-8"?>
<p:tagLst xmlns:p="http://schemas.openxmlformats.org/presentationml/2006/main">
  <p:tag name="MH_OLD_SHAPE_ID" val="175"/>
  <p:tag name="REFSHAPE" val="105553145254584"/>
</p:tagLst>
</file>

<file path=ppt/tags/tag5230.xml><?xml version="1.0" encoding="utf-8"?>
<p:tagLst xmlns:p="http://schemas.openxmlformats.org/presentationml/2006/main">
  <p:tag name="MH_OLD_SHAPE_ID" val="154"/>
  <p:tag name="REFSHAPE" val="105553145282168"/>
</p:tagLst>
</file>

<file path=ppt/tags/tag5231.xml><?xml version="1.0" encoding="utf-8"?>
<p:tagLst xmlns:p="http://schemas.openxmlformats.org/presentationml/2006/main">
  <p:tag name="MH_OLD_SHAPE_ID" val="155"/>
  <p:tag name="REFSHAPE" val="105553145184344"/>
</p:tagLst>
</file>

<file path=ppt/tags/tag5232.xml><?xml version="1.0" encoding="utf-8"?>
<p:tagLst xmlns:p="http://schemas.openxmlformats.org/presentationml/2006/main">
  <p:tag name="MH_OLD_SHAPE_ID" val="156"/>
  <p:tag name="REFSHAPE" val="105553145184792"/>
</p:tagLst>
</file>

<file path=ppt/tags/tag5233.xml><?xml version="1.0" encoding="utf-8"?>
<p:tagLst xmlns:p="http://schemas.openxmlformats.org/presentationml/2006/main">
  <p:tag name="MH_OLD_SHAPE_ID" val="157"/>
  <p:tag name="REFSHAPE" val="105553145185240"/>
</p:tagLst>
</file>

<file path=ppt/tags/tag5234.xml><?xml version="1.0" encoding="utf-8"?>
<p:tagLst xmlns:p="http://schemas.openxmlformats.org/presentationml/2006/main">
  <p:tag name="MH_OLD_SHAPE_ID" val="158"/>
  <p:tag name="REFSHAPE" val="105553145185688"/>
</p:tagLst>
</file>

<file path=ppt/tags/tag5235.xml><?xml version="1.0" encoding="utf-8"?>
<p:tagLst xmlns:p="http://schemas.openxmlformats.org/presentationml/2006/main">
  <p:tag name="MH_OLD_SHAPE_ID" val="159"/>
  <p:tag name="REFSHAPE" val="105553145186136"/>
</p:tagLst>
</file>

<file path=ppt/tags/tag5236.xml><?xml version="1.0" encoding="utf-8"?>
<p:tagLst xmlns:p="http://schemas.openxmlformats.org/presentationml/2006/main">
  <p:tag name="MH_OLD_SHAPE_ID" val="125"/>
  <p:tag name="REFSHAPE" val="105553145186584"/>
</p:tagLst>
</file>

<file path=ppt/tags/tag5237.xml><?xml version="1.0" encoding="utf-8"?>
<p:tagLst xmlns:p="http://schemas.openxmlformats.org/presentationml/2006/main">
  <p:tag name="MH_OLD_SHAPE_ID" val="126"/>
  <p:tag name="REFSHAPE" val="105553145187032"/>
</p:tagLst>
</file>

<file path=ppt/tags/tag5238.xml><?xml version="1.0" encoding="utf-8"?>
<p:tagLst xmlns:p="http://schemas.openxmlformats.org/presentationml/2006/main">
  <p:tag name="MH_OLD_SHAPE_ID" val="127"/>
  <p:tag name="REFSHAPE" val="105553145187480"/>
</p:tagLst>
</file>

<file path=ppt/tags/tag5239.xml><?xml version="1.0" encoding="utf-8"?>
<p:tagLst xmlns:p="http://schemas.openxmlformats.org/presentationml/2006/main">
  <p:tag name="MH_OLD_SHAPE_ID" val="128"/>
  <p:tag name="REFSHAPE" val="105553145187928"/>
</p:tagLst>
</file>

<file path=ppt/tags/tag524.xml><?xml version="1.0" encoding="utf-8"?>
<p:tagLst xmlns:p="http://schemas.openxmlformats.org/presentationml/2006/main">
  <p:tag name="MH_OLD_SHAPE_ID" val="148"/>
  <p:tag name="REFSHAPE" val="105553145255032"/>
</p:tagLst>
</file>

<file path=ppt/tags/tag5240.xml><?xml version="1.0" encoding="utf-8"?>
<p:tagLst xmlns:p="http://schemas.openxmlformats.org/presentationml/2006/main">
  <p:tag name="MH_OLD_SHAPE_ID" val="129"/>
  <p:tag name="REFSHAPE" val="105553145188376"/>
</p:tagLst>
</file>

<file path=ppt/tags/tag5241.xml><?xml version="1.0" encoding="utf-8"?>
<p:tagLst xmlns:p="http://schemas.openxmlformats.org/presentationml/2006/main">
  <p:tag name="MH_OLD_SHAPE_ID" val="130"/>
  <p:tag name="REFSHAPE" val="105553145188824"/>
</p:tagLst>
</file>

<file path=ppt/tags/tag5242.xml><?xml version="1.0" encoding="utf-8"?>
<p:tagLst xmlns:p="http://schemas.openxmlformats.org/presentationml/2006/main">
  <p:tag name="MH_OLD_SHAPE_ID" val="131"/>
  <p:tag name="REFSHAPE" val="105553145189272"/>
</p:tagLst>
</file>

<file path=ppt/tags/tag5243.xml><?xml version="1.0" encoding="utf-8"?>
<p:tagLst xmlns:p="http://schemas.openxmlformats.org/presentationml/2006/main">
  <p:tag name="MH_OLD_SHAPE_ID" val="132"/>
  <p:tag name="REFSHAPE" val="105553145189720"/>
</p:tagLst>
</file>

<file path=ppt/tags/tag5244.xml><?xml version="1.0" encoding="utf-8"?>
<p:tagLst xmlns:p="http://schemas.openxmlformats.org/presentationml/2006/main">
  <p:tag name="MH_OLD_SHAPE_ID" val="133"/>
  <p:tag name="REFSHAPE" val="105553145190168"/>
</p:tagLst>
</file>

<file path=ppt/tags/tag5245.xml><?xml version="1.0" encoding="utf-8"?>
<p:tagLst xmlns:p="http://schemas.openxmlformats.org/presentationml/2006/main">
  <p:tag name="MH_OLD_SHAPE_ID" val="134"/>
  <p:tag name="REFSHAPE" val="105553145190616"/>
</p:tagLst>
</file>

<file path=ppt/tags/tag5246.xml><?xml version="1.0" encoding="utf-8"?>
<p:tagLst xmlns:p="http://schemas.openxmlformats.org/presentationml/2006/main">
  <p:tag name="MH_OLD_SHAPE_ID" val="135"/>
  <p:tag name="REFSHAPE" val="105553145191064"/>
</p:tagLst>
</file>

<file path=ppt/tags/tag5247.xml><?xml version="1.0" encoding="utf-8"?>
<p:tagLst xmlns:p="http://schemas.openxmlformats.org/presentationml/2006/main">
  <p:tag name="MH_OLD_SHAPE_ID" val="136"/>
  <p:tag name="REFSHAPE" val="105553145191512"/>
</p:tagLst>
</file>

<file path=ppt/tags/tag5248.xml><?xml version="1.0" encoding="utf-8"?>
<p:tagLst xmlns:p="http://schemas.openxmlformats.org/presentationml/2006/main">
  <p:tag name="MH_OLD_SHAPE_ID" val="137"/>
  <p:tag name="REFSHAPE" val="105553145191960"/>
</p:tagLst>
</file>

<file path=ppt/tags/tag5249.xml><?xml version="1.0" encoding="utf-8"?>
<p:tagLst xmlns:p="http://schemas.openxmlformats.org/presentationml/2006/main">
  <p:tag name="MH_OLD_SHAPE_ID" val="138"/>
  <p:tag name="REFSHAPE" val="105553145192408"/>
</p:tagLst>
</file>

<file path=ppt/tags/tag525.xml><?xml version="1.0" encoding="utf-8"?>
<p:tagLst xmlns:p="http://schemas.openxmlformats.org/presentationml/2006/main">
  <p:tag name="MH_OLD_SHAPE_ID" val="149"/>
  <p:tag name="REFSHAPE" val="105553145255480"/>
</p:tagLst>
</file>

<file path=ppt/tags/tag5250.xml><?xml version="1.0" encoding="utf-8"?>
<p:tagLst xmlns:p="http://schemas.openxmlformats.org/presentationml/2006/main">
  <p:tag name="MH_OLD_SHAPE_ID" val="139"/>
  <p:tag name="REFSHAPE" val="105553145192856"/>
</p:tagLst>
</file>

<file path=ppt/tags/tag5251.xml><?xml version="1.0" encoding="utf-8"?>
<p:tagLst xmlns:p="http://schemas.openxmlformats.org/presentationml/2006/main">
  <p:tag name="MH_OLD_SHAPE_ID" val="140"/>
  <p:tag name="REFSHAPE" val="105553145193304"/>
</p:tagLst>
</file>

<file path=ppt/tags/tag5252.xml><?xml version="1.0" encoding="utf-8"?>
<p:tagLst xmlns:p="http://schemas.openxmlformats.org/presentationml/2006/main">
  <p:tag name="MH_OLD_SHAPE_ID" val="141"/>
  <p:tag name="REFSHAPE" val="105553145193752"/>
</p:tagLst>
</file>

<file path=ppt/tags/tag5253.xml><?xml version="1.0" encoding="utf-8"?>
<p:tagLst xmlns:p="http://schemas.openxmlformats.org/presentationml/2006/main">
  <p:tag name="MH_OLD_SHAPE_ID" val="142"/>
  <p:tag name="REFSHAPE" val="105553145194200"/>
</p:tagLst>
</file>

<file path=ppt/tags/tag5254.xml><?xml version="1.0" encoding="utf-8"?>
<p:tagLst xmlns:p="http://schemas.openxmlformats.org/presentationml/2006/main">
  <p:tag name="MH_OLD_SHAPE_ID" val="143"/>
  <p:tag name="REFSHAPE" val="105553145194648"/>
</p:tagLst>
</file>

<file path=ppt/tags/tag5255.xml><?xml version="1.0" encoding="utf-8"?>
<p:tagLst xmlns:p="http://schemas.openxmlformats.org/presentationml/2006/main">
  <p:tag name="MH_OLD_SHAPE_ID" val="144"/>
  <p:tag name="REFSHAPE" val="105553145195096"/>
</p:tagLst>
</file>

<file path=ppt/tags/tag5256.xml><?xml version="1.0" encoding="utf-8"?>
<p:tagLst xmlns:p="http://schemas.openxmlformats.org/presentationml/2006/main">
  <p:tag name="MH_OLD_SHAPE_ID" val="145"/>
  <p:tag name="REFSHAPE" val="105553145195544"/>
</p:tagLst>
</file>

<file path=ppt/tags/tag5257.xml><?xml version="1.0" encoding="utf-8"?>
<p:tagLst xmlns:p="http://schemas.openxmlformats.org/presentationml/2006/main">
  <p:tag name="MH_OLD_SHAPE_ID" val="146"/>
  <p:tag name="REFSHAPE" val="105553145195992"/>
</p:tagLst>
</file>

<file path=ppt/tags/tag5258.xml><?xml version="1.0" encoding="utf-8"?>
<p:tagLst xmlns:p="http://schemas.openxmlformats.org/presentationml/2006/main">
  <p:tag name="MH_OLD_SHAPE_ID" val="147"/>
  <p:tag name="REFSHAPE" val="105553145196440"/>
</p:tagLst>
</file>

<file path=ppt/tags/tag5259.xml><?xml version="1.0" encoding="utf-8"?>
<p:tagLst xmlns:p="http://schemas.openxmlformats.org/presentationml/2006/main">
  <p:tag name="MH_OLD_SHAPE_ID" val="178"/>
  <p:tag name="REFSHAPE" val="105553145196888"/>
</p:tagLst>
</file>

<file path=ppt/tags/tag526.xml><?xml version="1.0" encoding="utf-8"?>
<p:tagLst xmlns:p="http://schemas.openxmlformats.org/presentationml/2006/main">
  <p:tag name="MH_OLD_SHAPE_ID" val="150"/>
  <p:tag name="REFSHAPE" val="105553145255928"/>
</p:tagLst>
</file>

<file path=ppt/tags/tag5260.xml><?xml version="1.0" encoding="utf-8"?>
<p:tagLst xmlns:p="http://schemas.openxmlformats.org/presentationml/2006/main">
  <p:tag name="MH_OLD_SHAPE_ID" val="179"/>
  <p:tag name="REFSHAPE" val="105553145197112"/>
</p:tagLst>
</file>

<file path=ppt/tags/tag5261.xml><?xml version="1.0" encoding="utf-8"?>
<p:tagLst xmlns:p="http://schemas.openxmlformats.org/presentationml/2006/main">
  <p:tag name="MH_OLD_SHAPE_ID" val="61"/>
  <p:tag name="REFSHAPE" val="105553145197336"/>
</p:tagLst>
</file>

<file path=ppt/tags/tag5262.xml><?xml version="1.0" encoding="utf-8"?>
<p:tagLst xmlns:p="http://schemas.openxmlformats.org/presentationml/2006/main">
  <p:tag name="MH_OLD_SHAPE_ID" val="63"/>
  <p:tag name="REFSHAPE" val="105553145197560"/>
</p:tagLst>
</file>

<file path=ppt/tags/tag5263.xml><?xml version="1.0" encoding="utf-8"?>
<p:tagLst xmlns:p="http://schemas.openxmlformats.org/presentationml/2006/main">
  <p:tag name="MH_OLD_SHAPE_ID" val="3"/>
  <p:tag name="REFSHAPE" val="105553145197784"/>
</p:tagLst>
</file>

<file path=ppt/tags/tag5264.xml><?xml version="1.0" encoding="utf-8"?>
<p:tagLst xmlns:p="http://schemas.openxmlformats.org/presentationml/2006/main">
  <p:tag name="MH_OLD_SHAPE_ID" val="64"/>
  <p:tag name="REFSHAPE" val="105553145198008"/>
</p:tagLst>
</file>

<file path=ppt/tags/tag5265.xml><?xml version="1.0" encoding="utf-8"?>
<p:tagLst xmlns:p="http://schemas.openxmlformats.org/presentationml/2006/main">
  <p:tag name="MH_OLD_SHAPE_ID" val="66"/>
  <p:tag name="REFSHAPE" val="105553145198232"/>
</p:tagLst>
</file>

<file path=ppt/tags/tag5266.xml><?xml version="1.0" encoding="utf-8"?>
<p:tagLst xmlns:p="http://schemas.openxmlformats.org/presentationml/2006/main">
  <p:tag name="MH_OLD_SHAPE_ID" val="160"/>
  <p:tag name="REFSHAPE" val="105553145198680"/>
</p:tagLst>
</file>

<file path=ppt/tags/tag5267.xml><?xml version="1.0" encoding="utf-8"?>
<p:tagLst xmlns:p="http://schemas.openxmlformats.org/presentationml/2006/main">
  <p:tag name="MH_OLD_SHAPE_ID" val="161"/>
  <p:tag name="REFSHAPE" val="105553145199128"/>
</p:tagLst>
</file>

<file path=ppt/tags/tag5268.xml><?xml version="1.0" encoding="utf-8"?>
<p:tagLst xmlns:p="http://schemas.openxmlformats.org/presentationml/2006/main">
  <p:tag name="MH_OLD_SHAPE_ID" val="162"/>
  <p:tag name="REFSHAPE" val="105553145199576"/>
</p:tagLst>
</file>

<file path=ppt/tags/tag5269.xml><?xml version="1.0" encoding="utf-8"?>
<p:tagLst xmlns:p="http://schemas.openxmlformats.org/presentationml/2006/main">
  <p:tag name="MH_OLD_SHAPE_ID" val="163"/>
  <p:tag name="REFSHAPE" val="105553145200024"/>
</p:tagLst>
</file>

<file path=ppt/tags/tag527.xml><?xml version="1.0" encoding="utf-8"?>
<p:tagLst xmlns:p="http://schemas.openxmlformats.org/presentationml/2006/main">
  <p:tag name="MH_OLD_SHAPE_ID" val="151"/>
  <p:tag name="REFSHAPE" val="105553145256376"/>
</p:tagLst>
</file>

<file path=ppt/tags/tag5270.xml><?xml version="1.0" encoding="utf-8"?>
<p:tagLst xmlns:p="http://schemas.openxmlformats.org/presentationml/2006/main">
  <p:tag name="MH_OLD_SHAPE_ID" val="164"/>
  <p:tag name="REFSHAPE" val="105553145200472"/>
</p:tagLst>
</file>

<file path=ppt/tags/tag5271.xml><?xml version="1.0" encoding="utf-8"?>
<p:tagLst xmlns:p="http://schemas.openxmlformats.org/presentationml/2006/main">
  <p:tag name="MH_OLD_SHAPE_ID" val="165"/>
  <p:tag name="REFSHAPE" val="105553145200952"/>
</p:tagLst>
</file>

<file path=ppt/tags/tag5272.xml><?xml version="1.0" encoding="utf-8"?>
<p:tagLst xmlns:p="http://schemas.openxmlformats.org/presentationml/2006/main">
  <p:tag name="MH_OLD_SHAPE_ID" val="166"/>
  <p:tag name="REFSHAPE" val="105553145201400"/>
</p:tagLst>
</file>

<file path=ppt/tags/tag5273.xml><?xml version="1.0" encoding="utf-8"?>
<p:tagLst xmlns:p="http://schemas.openxmlformats.org/presentationml/2006/main">
  <p:tag name="MH_OLD_SHAPE_ID" val="167"/>
  <p:tag name="REFSHAPE" val="105553145201848"/>
</p:tagLst>
</file>

<file path=ppt/tags/tag5274.xml><?xml version="1.0" encoding="utf-8"?>
<p:tagLst xmlns:p="http://schemas.openxmlformats.org/presentationml/2006/main">
  <p:tag name="MH_OLD_SHAPE_ID" val="168"/>
  <p:tag name="REFSHAPE" val="105553145202296"/>
</p:tagLst>
</file>

<file path=ppt/tags/tag5275.xml><?xml version="1.0" encoding="utf-8"?>
<p:tagLst xmlns:p="http://schemas.openxmlformats.org/presentationml/2006/main">
  <p:tag name="MH_OLD_SHAPE_ID" val="169"/>
  <p:tag name="REFSHAPE" val="105553145202744"/>
</p:tagLst>
</file>

<file path=ppt/tags/tag5276.xml><?xml version="1.0" encoding="utf-8"?>
<p:tagLst xmlns:p="http://schemas.openxmlformats.org/presentationml/2006/main">
  <p:tag name="MH_OLD_SHAPE_ID" val="170"/>
  <p:tag name="REFSHAPE" val="105553145203192"/>
</p:tagLst>
</file>

<file path=ppt/tags/tag5277.xml><?xml version="1.0" encoding="utf-8"?>
<p:tagLst xmlns:p="http://schemas.openxmlformats.org/presentationml/2006/main">
  <p:tag name="MH_OLD_SHAPE_ID" val="171"/>
  <p:tag name="REFSHAPE" val="105553145203640"/>
</p:tagLst>
</file>

<file path=ppt/tags/tag5278.xml><?xml version="1.0" encoding="utf-8"?>
<p:tagLst xmlns:p="http://schemas.openxmlformats.org/presentationml/2006/main">
  <p:tag name="MH_OLD_SHAPE_ID" val="172"/>
  <p:tag name="REFSHAPE" val="105553145204088"/>
</p:tagLst>
</file>

<file path=ppt/tags/tag5279.xml><?xml version="1.0" encoding="utf-8"?>
<p:tagLst xmlns:p="http://schemas.openxmlformats.org/presentationml/2006/main">
  <p:tag name="MH_OLD_SHAPE_ID" val="173"/>
  <p:tag name="REFSHAPE" val="105553145204536"/>
</p:tagLst>
</file>

<file path=ppt/tags/tag528.xml><?xml version="1.0" encoding="utf-8"?>
<p:tagLst xmlns:p="http://schemas.openxmlformats.org/presentationml/2006/main">
  <p:tag name="MH_OLD_SHAPE_ID" val="152"/>
  <p:tag name="REFSHAPE" val="105553145256824"/>
</p:tagLst>
</file>

<file path=ppt/tags/tag5280.xml><?xml version="1.0" encoding="utf-8"?>
<p:tagLst xmlns:p="http://schemas.openxmlformats.org/presentationml/2006/main">
  <p:tag name="MH_OLD_SHAPE_ID" val="174"/>
  <p:tag name="REFSHAPE" val="105553145204984"/>
</p:tagLst>
</file>

<file path=ppt/tags/tag5281.xml><?xml version="1.0" encoding="utf-8"?>
<p:tagLst xmlns:p="http://schemas.openxmlformats.org/presentationml/2006/main">
  <p:tag name="MH_OLD_SHAPE_ID" val="175"/>
  <p:tag name="REFSHAPE" val="105553145205432"/>
</p:tagLst>
</file>

<file path=ppt/tags/tag5282.xml><?xml version="1.0" encoding="utf-8"?>
<p:tagLst xmlns:p="http://schemas.openxmlformats.org/presentationml/2006/main">
  <p:tag name="MH_OLD_SHAPE_ID" val="148"/>
  <p:tag name="REFSHAPE" val="105553145205880"/>
</p:tagLst>
</file>

<file path=ppt/tags/tag5283.xml><?xml version="1.0" encoding="utf-8"?>
<p:tagLst xmlns:p="http://schemas.openxmlformats.org/presentationml/2006/main">
  <p:tag name="MH_OLD_SHAPE_ID" val="149"/>
  <p:tag name="REFSHAPE" val="105553145206328"/>
</p:tagLst>
</file>

<file path=ppt/tags/tag5284.xml><?xml version="1.0" encoding="utf-8"?>
<p:tagLst xmlns:p="http://schemas.openxmlformats.org/presentationml/2006/main">
  <p:tag name="MH_OLD_SHAPE_ID" val="150"/>
  <p:tag name="REFSHAPE" val="105553145206776"/>
</p:tagLst>
</file>

<file path=ppt/tags/tag5285.xml><?xml version="1.0" encoding="utf-8"?>
<p:tagLst xmlns:p="http://schemas.openxmlformats.org/presentationml/2006/main">
  <p:tag name="MH_OLD_SHAPE_ID" val="151"/>
  <p:tag name="REFSHAPE" val="105553145207224"/>
</p:tagLst>
</file>

<file path=ppt/tags/tag5286.xml><?xml version="1.0" encoding="utf-8"?>
<p:tagLst xmlns:p="http://schemas.openxmlformats.org/presentationml/2006/main">
  <p:tag name="MH_OLD_SHAPE_ID" val="152"/>
  <p:tag name="REFSHAPE" val="105553145207672"/>
</p:tagLst>
</file>

<file path=ppt/tags/tag5287.xml><?xml version="1.0" encoding="utf-8"?>
<p:tagLst xmlns:p="http://schemas.openxmlformats.org/presentationml/2006/main">
  <p:tag name="MH_OLD_SHAPE_ID" val="153"/>
  <p:tag name="REFSHAPE" val="105553145208120"/>
</p:tagLst>
</file>

<file path=ppt/tags/tag5288.xml><?xml version="1.0" encoding="utf-8"?>
<p:tagLst xmlns:p="http://schemas.openxmlformats.org/presentationml/2006/main">
  <p:tag name="MH_OLD_SHAPE_ID" val="154"/>
  <p:tag name="REFSHAPE" val="105553145208568"/>
</p:tagLst>
</file>

<file path=ppt/tags/tag5289.xml><?xml version="1.0" encoding="utf-8"?>
<p:tagLst xmlns:p="http://schemas.openxmlformats.org/presentationml/2006/main">
  <p:tag name="MH_OLD_SHAPE_ID" val="155"/>
  <p:tag name="REFSHAPE" val="105553145209016"/>
</p:tagLst>
</file>

<file path=ppt/tags/tag529.xml><?xml version="1.0" encoding="utf-8"?>
<p:tagLst xmlns:p="http://schemas.openxmlformats.org/presentationml/2006/main">
  <p:tag name="MH_OLD_SHAPE_ID" val="153"/>
  <p:tag name="REFSHAPE" val="105553145257272"/>
</p:tagLst>
</file>

<file path=ppt/tags/tag5290.xml><?xml version="1.0" encoding="utf-8"?>
<p:tagLst xmlns:p="http://schemas.openxmlformats.org/presentationml/2006/main">
  <p:tag name="MH_OLD_SHAPE_ID" val="156"/>
  <p:tag name="REFSHAPE" val="105553145209464"/>
</p:tagLst>
</file>

<file path=ppt/tags/tag5291.xml><?xml version="1.0" encoding="utf-8"?>
<p:tagLst xmlns:p="http://schemas.openxmlformats.org/presentationml/2006/main">
  <p:tag name="MH_OLD_SHAPE_ID" val="157"/>
  <p:tag name="REFSHAPE" val="105553145209912"/>
</p:tagLst>
</file>

<file path=ppt/tags/tag5292.xml><?xml version="1.0" encoding="utf-8"?>
<p:tagLst xmlns:p="http://schemas.openxmlformats.org/presentationml/2006/main">
  <p:tag name="MH_OLD_SHAPE_ID" val="158"/>
  <p:tag name="REFSHAPE" val="105553145210360"/>
</p:tagLst>
</file>

<file path=ppt/tags/tag5293.xml><?xml version="1.0" encoding="utf-8"?>
<p:tagLst xmlns:p="http://schemas.openxmlformats.org/presentationml/2006/main">
  <p:tag name="MH_OLD_SHAPE_ID" val="159"/>
  <p:tag name="REFSHAPE" val="105553145210808"/>
</p:tagLst>
</file>

<file path=ppt/tags/tag5294.xml><?xml version="1.0" encoding="utf-8"?>
<p:tagLst xmlns:p="http://schemas.openxmlformats.org/presentationml/2006/main">
  <p:tag name="MH_OLD_SHAPE_ID" val="125"/>
  <p:tag name="REFSHAPE" val="105553145211256"/>
</p:tagLst>
</file>

<file path=ppt/tags/tag5295.xml><?xml version="1.0" encoding="utf-8"?>
<p:tagLst xmlns:p="http://schemas.openxmlformats.org/presentationml/2006/main">
  <p:tag name="MH_OLD_SHAPE_ID" val="126"/>
  <p:tag name="REFSHAPE" val="105553145211704"/>
</p:tagLst>
</file>

<file path=ppt/tags/tag5296.xml><?xml version="1.0" encoding="utf-8"?>
<p:tagLst xmlns:p="http://schemas.openxmlformats.org/presentationml/2006/main">
  <p:tag name="MH_OLD_SHAPE_ID" val="127"/>
  <p:tag name="REFSHAPE" val="105553145212152"/>
</p:tagLst>
</file>

<file path=ppt/tags/tag5297.xml><?xml version="1.0" encoding="utf-8"?>
<p:tagLst xmlns:p="http://schemas.openxmlformats.org/presentationml/2006/main">
  <p:tag name="MH_OLD_SHAPE_ID" val="128"/>
  <p:tag name="REFSHAPE" val="105553145212600"/>
</p:tagLst>
</file>

<file path=ppt/tags/tag5298.xml><?xml version="1.0" encoding="utf-8"?>
<p:tagLst xmlns:p="http://schemas.openxmlformats.org/presentationml/2006/main">
  <p:tag name="MH_OLD_SHAPE_ID" val="129"/>
  <p:tag name="REFSHAPE" val="105553145213048"/>
</p:tagLst>
</file>

<file path=ppt/tags/tag5299.xml><?xml version="1.0" encoding="utf-8"?>
<p:tagLst xmlns:p="http://schemas.openxmlformats.org/presentationml/2006/main">
  <p:tag name="MH_OLD_SHAPE_ID" val="130"/>
  <p:tag name="REFSHAPE" val="105553145213496"/>
</p:tagLst>
</file>

<file path=ppt/tags/tag53.xml><?xml version="1.0" encoding="utf-8"?>
<p:tagLst xmlns:p="http://schemas.openxmlformats.org/presentationml/2006/main">
  <p:tag name="MH_OLD_SHAPE_ID" val="66"/>
  <p:tag name="REFSHAPE" val="105553145444216"/>
</p:tagLst>
</file>

<file path=ppt/tags/tag530.xml><?xml version="1.0" encoding="utf-8"?>
<p:tagLst xmlns:p="http://schemas.openxmlformats.org/presentationml/2006/main">
  <p:tag name="MH_OLD_SHAPE_ID" val="154"/>
  <p:tag name="REFSHAPE" val="105553145257720"/>
</p:tagLst>
</file>

<file path=ppt/tags/tag5300.xml><?xml version="1.0" encoding="utf-8"?>
<p:tagLst xmlns:p="http://schemas.openxmlformats.org/presentationml/2006/main">
  <p:tag name="MH_OLD_SHAPE_ID" val="131"/>
  <p:tag name="REFSHAPE" val="105553145213944"/>
</p:tagLst>
</file>

<file path=ppt/tags/tag5301.xml><?xml version="1.0" encoding="utf-8"?>
<p:tagLst xmlns:p="http://schemas.openxmlformats.org/presentationml/2006/main">
  <p:tag name="MH_OLD_SHAPE_ID" val="132"/>
  <p:tag name="REFSHAPE" val="105553145214392"/>
</p:tagLst>
</file>

<file path=ppt/tags/tag5302.xml><?xml version="1.0" encoding="utf-8"?>
<p:tagLst xmlns:p="http://schemas.openxmlformats.org/presentationml/2006/main">
  <p:tag name="MH_OLD_SHAPE_ID" val="133"/>
  <p:tag name="REFSHAPE" val="105553145214840"/>
</p:tagLst>
</file>

<file path=ppt/tags/tag5303.xml><?xml version="1.0" encoding="utf-8"?>
<p:tagLst xmlns:p="http://schemas.openxmlformats.org/presentationml/2006/main">
  <p:tag name="MH_OLD_SHAPE_ID" val="134"/>
  <p:tag name="REFSHAPE" val="105553145215288"/>
</p:tagLst>
</file>

<file path=ppt/tags/tag5304.xml><?xml version="1.0" encoding="utf-8"?>
<p:tagLst xmlns:p="http://schemas.openxmlformats.org/presentationml/2006/main">
  <p:tag name="MH_OLD_SHAPE_ID" val="135"/>
  <p:tag name="REFSHAPE" val="105553145215736"/>
</p:tagLst>
</file>

<file path=ppt/tags/tag5305.xml><?xml version="1.0" encoding="utf-8"?>
<p:tagLst xmlns:p="http://schemas.openxmlformats.org/presentationml/2006/main">
  <p:tag name="MH_OLD_SHAPE_ID" val="136"/>
  <p:tag name="REFSHAPE" val="105553145216184"/>
</p:tagLst>
</file>

<file path=ppt/tags/tag5306.xml><?xml version="1.0" encoding="utf-8"?>
<p:tagLst xmlns:p="http://schemas.openxmlformats.org/presentationml/2006/main">
  <p:tag name="MH_OLD_SHAPE_ID" val="137"/>
  <p:tag name="REFSHAPE" val="105553145216632"/>
</p:tagLst>
</file>

<file path=ppt/tags/tag5307.xml><?xml version="1.0" encoding="utf-8"?>
<p:tagLst xmlns:p="http://schemas.openxmlformats.org/presentationml/2006/main">
  <p:tag name="MH_OLD_SHAPE_ID" val="138"/>
  <p:tag name="REFSHAPE" val="105553145217112"/>
</p:tagLst>
</file>

<file path=ppt/tags/tag5308.xml><?xml version="1.0" encoding="utf-8"?>
<p:tagLst xmlns:p="http://schemas.openxmlformats.org/presentationml/2006/main">
  <p:tag name="MH_OLD_SHAPE_ID" val="139"/>
  <p:tag name="REFSHAPE" val="105553145217560"/>
</p:tagLst>
</file>

<file path=ppt/tags/tag5309.xml><?xml version="1.0" encoding="utf-8"?>
<p:tagLst xmlns:p="http://schemas.openxmlformats.org/presentationml/2006/main">
  <p:tag name="MH_OLD_SHAPE_ID" val="140"/>
  <p:tag name="REFSHAPE" val="105553145218008"/>
</p:tagLst>
</file>

<file path=ppt/tags/tag531.xml><?xml version="1.0" encoding="utf-8"?>
<p:tagLst xmlns:p="http://schemas.openxmlformats.org/presentationml/2006/main">
  <p:tag name="MH_OLD_SHAPE_ID" val="155"/>
  <p:tag name="REFSHAPE" val="105553145258168"/>
</p:tagLst>
</file>

<file path=ppt/tags/tag5310.xml><?xml version="1.0" encoding="utf-8"?>
<p:tagLst xmlns:p="http://schemas.openxmlformats.org/presentationml/2006/main">
  <p:tag name="MH_OLD_SHAPE_ID" val="141"/>
  <p:tag name="REFSHAPE" val="105553145218456"/>
</p:tagLst>
</file>

<file path=ppt/tags/tag5311.xml><?xml version="1.0" encoding="utf-8"?>
<p:tagLst xmlns:p="http://schemas.openxmlformats.org/presentationml/2006/main">
  <p:tag name="MH_OLD_SHAPE_ID" val="142"/>
  <p:tag name="REFSHAPE" val="105553145218904"/>
</p:tagLst>
</file>

<file path=ppt/tags/tag5312.xml><?xml version="1.0" encoding="utf-8"?>
<p:tagLst xmlns:p="http://schemas.openxmlformats.org/presentationml/2006/main">
  <p:tag name="MH_OLD_SHAPE_ID" val="143"/>
  <p:tag name="REFSHAPE" val="105553145219352"/>
</p:tagLst>
</file>

<file path=ppt/tags/tag5313.xml><?xml version="1.0" encoding="utf-8"?>
<p:tagLst xmlns:p="http://schemas.openxmlformats.org/presentationml/2006/main">
  <p:tag name="MH_OLD_SHAPE_ID" val="144"/>
  <p:tag name="REFSHAPE" val="105553145219800"/>
</p:tagLst>
</file>

<file path=ppt/tags/tag5314.xml><?xml version="1.0" encoding="utf-8"?>
<p:tagLst xmlns:p="http://schemas.openxmlformats.org/presentationml/2006/main">
  <p:tag name="MH_OLD_SHAPE_ID" val="145"/>
  <p:tag name="REFSHAPE" val="105553145220248"/>
</p:tagLst>
</file>

<file path=ppt/tags/tag5315.xml><?xml version="1.0" encoding="utf-8"?>
<p:tagLst xmlns:p="http://schemas.openxmlformats.org/presentationml/2006/main">
  <p:tag name="MH_OLD_SHAPE_ID" val="146"/>
  <p:tag name="REFSHAPE" val="105553145220696"/>
</p:tagLst>
</file>

<file path=ppt/tags/tag5316.xml><?xml version="1.0" encoding="utf-8"?>
<p:tagLst xmlns:p="http://schemas.openxmlformats.org/presentationml/2006/main">
  <p:tag name="MH_OLD_SHAPE_ID" val="147"/>
  <p:tag name="REFSHAPE" val="105553145221144"/>
</p:tagLst>
</file>

<file path=ppt/tags/tag5317.xml><?xml version="1.0" encoding="utf-8"?>
<p:tagLst xmlns:p="http://schemas.openxmlformats.org/presentationml/2006/main">
  <p:tag name="MH_OLD_SHAPE_ID" val="176"/>
  <p:tag name="REFSHAPE" val="105553145221592"/>
</p:tagLst>
</file>

<file path=ppt/tags/tag5318.xml><?xml version="1.0" encoding="utf-8"?>
<p:tagLst xmlns:p="http://schemas.openxmlformats.org/presentationml/2006/main">
  <p:tag name="MH_OLD_SHAPE_ID" val="178"/>
  <p:tag name="REFSHAPE" val="105553145221816"/>
</p:tagLst>
</file>

<file path=ppt/tags/tag5319.xml><?xml version="1.0" encoding="utf-8"?>
<p:tagLst xmlns:p="http://schemas.openxmlformats.org/presentationml/2006/main">
  <p:tag name="MH_OLD_SHAPE_ID" val="179"/>
  <p:tag name="REFSHAPE" val="105553145222040"/>
</p:tagLst>
</file>

<file path=ppt/tags/tag532.xml><?xml version="1.0" encoding="utf-8"?>
<p:tagLst xmlns:p="http://schemas.openxmlformats.org/presentationml/2006/main">
  <p:tag name="MH_OLD_SHAPE_ID" val="156"/>
  <p:tag name="REFSHAPE" val="105553145258616"/>
</p:tagLst>
</file>

<file path=ppt/tags/tag5320.xml><?xml version="1.0" encoding="utf-8"?>
<p:tagLst xmlns:p="http://schemas.openxmlformats.org/presentationml/2006/main">
  <p:tag name="MH_OLD_SHAPE_ID" val="61"/>
  <p:tag name="REFSHAPE" val="105553145222264"/>
</p:tagLst>
</file>

<file path=ppt/tags/tag5321.xml><?xml version="1.0" encoding="utf-8"?>
<p:tagLst xmlns:p="http://schemas.openxmlformats.org/presentationml/2006/main">
  <p:tag name="MH_OLD_SHAPE_ID" val="63"/>
  <p:tag name="REFSHAPE" val="105553145222488"/>
</p:tagLst>
</file>

<file path=ppt/tags/tag5322.xml><?xml version="1.0" encoding="utf-8"?>
<p:tagLst xmlns:p="http://schemas.openxmlformats.org/presentationml/2006/main">
  <p:tag name="MH_OLD_SHAPE_ID" val="2"/>
  <p:tag name="REFSHAPE" val="105553145222712"/>
</p:tagLst>
</file>

<file path=ppt/tags/tag5323.xml><?xml version="1.0" encoding="utf-8"?>
<p:tagLst xmlns:p="http://schemas.openxmlformats.org/presentationml/2006/main">
  <p:tag name="MH_OLD_SHAPE_ID" val="160"/>
  <p:tag name="REFSHAPE" val="105553145245144"/>
</p:tagLst>
</file>

<file path=ppt/tags/tag5324.xml><?xml version="1.0" encoding="utf-8"?>
<p:tagLst xmlns:p="http://schemas.openxmlformats.org/presentationml/2006/main">
  <p:tag name="MH_OLD_SHAPE_ID" val="161"/>
  <p:tag name="REFSHAPE" val="105553145245592"/>
</p:tagLst>
</file>

<file path=ppt/tags/tag5325.xml><?xml version="1.0" encoding="utf-8"?>
<p:tagLst xmlns:p="http://schemas.openxmlformats.org/presentationml/2006/main">
  <p:tag name="MH_OLD_SHAPE_ID" val="162"/>
  <p:tag name="REFSHAPE" val="105553145246040"/>
</p:tagLst>
</file>

<file path=ppt/tags/tag5326.xml><?xml version="1.0" encoding="utf-8"?>
<p:tagLst xmlns:p="http://schemas.openxmlformats.org/presentationml/2006/main">
  <p:tag name="MH_OLD_SHAPE_ID" val="163"/>
  <p:tag name="REFSHAPE" val="105553145246488"/>
</p:tagLst>
</file>

<file path=ppt/tags/tag5327.xml><?xml version="1.0" encoding="utf-8"?>
<p:tagLst xmlns:p="http://schemas.openxmlformats.org/presentationml/2006/main">
  <p:tag name="MH_OLD_SHAPE_ID" val="164"/>
  <p:tag name="REFSHAPE" val="105553145246936"/>
</p:tagLst>
</file>

<file path=ppt/tags/tag5328.xml><?xml version="1.0" encoding="utf-8"?>
<p:tagLst xmlns:p="http://schemas.openxmlformats.org/presentationml/2006/main">
  <p:tag name="MH_OLD_SHAPE_ID" val="165"/>
  <p:tag name="REFSHAPE" val="105553145247384"/>
</p:tagLst>
</file>

<file path=ppt/tags/tag5329.xml><?xml version="1.0" encoding="utf-8"?>
<p:tagLst xmlns:p="http://schemas.openxmlformats.org/presentationml/2006/main">
  <p:tag name="MH_OLD_SHAPE_ID" val="166"/>
  <p:tag name="REFSHAPE" val="105553145247832"/>
</p:tagLst>
</file>

<file path=ppt/tags/tag533.xml><?xml version="1.0" encoding="utf-8"?>
<p:tagLst xmlns:p="http://schemas.openxmlformats.org/presentationml/2006/main">
  <p:tag name="MH_OLD_SHAPE_ID" val="157"/>
  <p:tag name="REFSHAPE" val="105553145259064"/>
</p:tagLst>
</file>

<file path=ppt/tags/tag5330.xml><?xml version="1.0" encoding="utf-8"?>
<p:tagLst xmlns:p="http://schemas.openxmlformats.org/presentationml/2006/main">
  <p:tag name="MH_OLD_SHAPE_ID" val="167"/>
  <p:tag name="REFSHAPE" val="105553145248280"/>
</p:tagLst>
</file>

<file path=ppt/tags/tag5331.xml><?xml version="1.0" encoding="utf-8"?>
<p:tagLst xmlns:p="http://schemas.openxmlformats.org/presentationml/2006/main">
  <p:tag name="MH_OLD_SHAPE_ID" val="168"/>
  <p:tag name="REFSHAPE" val="105553145248728"/>
</p:tagLst>
</file>

<file path=ppt/tags/tag5332.xml><?xml version="1.0" encoding="utf-8"?>
<p:tagLst xmlns:p="http://schemas.openxmlformats.org/presentationml/2006/main">
  <p:tag name="MH_OLD_SHAPE_ID" val="169"/>
  <p:tag name="REFSHAPE" val="105553145249176"/>
</p:tagLst>
</file>

<file path=ppt/tags/tag5333.xml><?xml version="1.0" encoding="utf-8"?>
<p:tagLst xmlns:p="http://schemas.openxmlformats.org/presentationml/2006/main">
  <p:tag name="MH_OLD_SHAPE_ID" val="170"/>
  <p:tag name="REFSHAPE" val="105553145249624"/>
</p:tagLst>
</file>

<file path=ppt/tags/tag5334.xml><?xml version="1.0" encoding="utf-8"?>
<p:tagLst xmlns:p="http://schemas.openxmlformats.org/presentationml/2006/main">
  <p:tag name="MH_OLD_SHAPE_ID" val="171"/>
  <p:tag name="REFSHAPE" val="105553145102424"/>
</p:tagLst>
</file>

<file path=ppt/tags/tag5335.xml><?xml version="1.0" encoding="utf-8"?>
<p:tagLst xmlns:p="http://schemas.openxmlformats.org/presentationml/2006/main">
  <p:tag name="MH_OLD_SHAPE_ID" val="172"/>
  <p:tag name="REFSHAPE" val="105553145102872"/>
</p:tagLst>
</file>

<file path=ppt/tags/tag5336.xml><?xml version="1.0" encoding="utf-8"?>
<p:tagLst xmlns:p="http://schemas.openxmlformats.org/presentationml/2006/main">
  <p:tag name="MH_OLD_SHAPE_ID" val="173"/>
  <p:tag name="REFSHAPE" val="105553145103320"/>
</p:tagLst>
</file>

<file path=ppt/tags/tag5337.xml><?xml version="1.0" encoding="utf-8"?>
<p:tagLst xmlns:p="http://schemas.openxmlformats.org/presentationml/2006/main">
  <p:tag name="MH_OLD_SHAPE_ID" val="174"/>
  <p:tag name="REFSHAPE" val="105553145103768"/>
</p:tagLst>
</file>

<file path=ppt/tags/tag5338.xml><?xml version="1.0" encoding="utf-8"?>
<p:tagLst xmlns:p="http://schemas.openxmlformats.org/presentationml/2006/main">
  <p:tag name="MH_OLD_SHAPE_ID" val="175"/>
  <p:tag name="REFSHAPE" val="105553145104216"/>
</p:tagLst>
</file>

<file path=ppt/tags/tag5339.xml><?xml version="1.0" encoding="utf-8"?>
<p:tagLst xmlns:p="http://schemas.openxmlformats.org/presentationml/2006/main">
  <p:tag name="MH_OLD_SHAPE_ID" val="148"/>
  <p:tag name="REFSHAPE" val="105553145104664"/>
</p:tagLst>
</file>

<file path=ppt/tags/tag534.xml><?xml version="1.0" encoding="utf-8"?>
<p:tagLst xmlns:p="http://schemas.openxmlformats.org/presentationml/2006/main">
  <p:tag name="MH_OLD_SHAPE_ID" val="158"/>
  <p:tag name="REFSHAPE" val="105553145259512"/>
</p:tagLst>
</file>

<file path=ppt/tags/tag5340.xml><?xml version="1.0" encoding="utf-8"?>
<p:tagLst xmlns:p="http://schemas.openxmlformats.org/presentationml/2006/main">
  <p:tag name="MH_OLD_SHAPE_ID" val="149"/>
  <p:tag name="REFSHAPE" val="105553145105112"/>
</p:tagLst>
</file>

<file path=ppt/tags/tag5341.xml><?xml version="1.0" encoding="utf-8"?>
<p:tagLst xmlns:p="http://schemas.openxmlformats.org/presentationml/2006/main">
  <p:tag name="MH_OLD_SHAPE_ID" val="150"/>
  <p:tag name="REFSHAPE" val="105553145105560"/>
</p:tagLst>
</file>

<file path=ppt/tags/tag5342.xml><?xml version="1.0" encoding="utf-8"?>
<p:tagLst xmlns:p="http://schemas.openxmlformats.org/presentationml/2006/main">
  <p:tag name="MH_OLD_SHAPE_ID" val="151"/>
  <p:tag name="REFSHAPE" val="105553145106008"/>
</p:tagLst>
</file>

<file path=ppt/tags/tag5343.xml><?xml version="1.0" encoding="utf-8"?>
<p:tagLst xmlns:p="http://schemas.openxmlformats.org/presentationml/2006/main">
  <p:tag name="MH_OLD_SHAPE_ID" val="152"/>
  <p:tag name="REFSHAPE" val="105553145106456"/>
</p:tagLst>
</file>

<file path=ppt/tags/tag5344.xml><?xml version="1.0" encoding="utf-8"?>
<p:tagLst xmlns:p="http://schemas.openxmlformats.org/presentationml/2006/main">
  <p:tag name="MH_OLD_SHAPE_ID" val="153"/>
  <p:tag name="REFSHAPE" val="105553145106904"/>
</p:tagLst>
</file>

<file path=ppt/tags/tag5345.xml><?xml version="1.0" encoding="utf-8"?>
<p:tagLst xmlns:p="http://schemas.openxmlformats.org/presentationml/2006/main">
  <p:tag name="MH_OLD_SHAPE_ID" val="154"/>
  <p:tag name="REFSHAPE" val="105553145107352"/>
</p:tagLst>
</file>

<file path=ppt/tags/tag5346.xml><?xml version="1.0" encoding="utf-8"?>
<p:tagLst xmlns:p="http://schemas.openxmlformats.org/presentationml/2006/main">
  <p:tag name="MH_OLD_SHAPE_ID" val="155"/>
  <p:tag name="REFSHAPE" val="105553145107800"/>
</p:tagLst>
</file>

<file path=ppt/tags/tag5347.xml><?xml version="1.0" encoding="utf-8"?>
<p:tagLst xmlns:p="http://schemas.openxmlformats.org/presentationml/2006/main">
  <p:tag name="MH_OLD_SHAPE_ID" val="156"/>
  <p:tag name="REFSHAPE" val="105553145108248"/>
</p:tagLst>
</file>

<file path=ppt/tags/tag5348.xml><?xml version="1.0" encoding="utf-8"?>
<p:tagLst xmlns:p="http://schemas.openxmlformats.org/presentationml/2006/main">
  <p:tag name="MH_OLD_SHAPE_ID" val="157"/>
  <p:tag name="REFSHAPE" val="105553145108696"/>
</p:tagLst>
</file>

<file path=ppt/tags/tag5349.xml><?xml version="1.0" encoding="utf-8"?>
<p:tagLst xmlns:p="http://schemas.openxmlformats.org/presentationml/2006/main">
  <p:tag name="MH_OLD_SHAPE_ID" val="158"/>
  <p:tag name="REFSHAPE" val="105553145109144"/>
</p:tagLst>
</file>

<file path=ppt/tags/tag535.xml><?xml version="1.0" encoding="utf-8"?>
<p:tagLst xmlns:p="http://schemas.openxmlformats.org/presentationml/2006/main">
  <p:tag name="MH_OLD_SHAPE_ID" val="159"/>
  <p:tag name="REFSHAPE" val="105553145259960"/>
</p:tagLst>
</file>

<file path=ppt/tags/tag5350.xml><?xml version="1.0" encoding="utf-8"?>
<p:tagLst xmlns:p="http://schemas.openxmlformats.org/presentationml/2006/main">
  <p:tag name="MH_OLD_SHAPE_ID" val="159"/>
  <p:tag name="REFSHAPE" val="105553145109592"/>
</p:tagLst>
</file>

<file path=ppt/tags/tag5351.xml><?xml version="1.0" encoding="utf-8"?>
<p:tagLst xmlns:p="http://schemas.openxmlformats.org/presentationml/2006/main">
  <p:tag name="MH_OLD_SHAPE_ID" val="125"/>
  <p:tag name="REFSHAPE" val="105553145110040"/>
</p:tagLst>
</file>

<file path=ppt/tags/tag5352.xml><?xml version="1.0" encoding="utf-8"?>
<p:tagLst xmlns:p="http://schemas.openxmlformats.org/presentationml/2006/main">
  <p:tag name="MH_OLD_SHAPE_ID" val="126"/>
  <p:tag name="REFSHAPE" val="105553145110488"/>
</p:tagLst>
</file>

<file path=ppt/tags/tag5353.xml><?xml version="1.0" encoding="utf-8"?>
<p:tagLst xmlns:p="http://schemas.openxmlformats.org/presentationml/2006/main">
  <p:tag name="MH_OLD_SHAPE_ID" val="127"/>
  <p:tag name="REFSHAPE" val="105553145110936"/>
</p:tagLst>
</file>

<file path=ppt/tags/tag5354.xml><?xml version="1.0" encoding="utf-8"?>
<p:tagLst xmlns:p="http://schemas.openxmlformats.org/presentationml/2006/main">
  <p:tag name="MH_OLD_SHAPE_ID" val="128"/>
  <p:tag name="REFSHAPE" val="105553145111384"/>
</p:tagLst>
</file>

<file path=ppt/tags/tag5355.xml><?xml version="1.0" encoding="utf-8"?>
<p:tagLst xmlns:p="http://schemas.openxmlformats.org/presentationml/2006/main">
  <p:tag name="MH_OLD_SHAPE_ID" val="129"/>
  <p:tag name="REFSHAPE" val="105553145111832"/>
</p:tagLst>
</file>

<file path=ppt/tags/tag5356.xml><?xml version="1.0" encoding="utf-8"?>
<p:tagLst xmlns:p="http://schemas.openxmlformats.org/presentationml/2006/main">
  <p:tag name="MH_OLD_SHAPE_ID" val="130"/>
  <p:tag name="REFSHAPE" val="105553145112280"/>
</p:tagLst>
</file>

<file path=ppt/tags/tag5357.xml><?xml version="1.0" encoding="utf-8"?>
<p:tagLst xmlns:p="http://schemas.openxmlformats.org/presentationml/2006/main">
  <p:tag name="MH_OLD_SHAPE_ID" val="131"/>
  <p:tag name="REFSHAPE" val="105553145112728"/>
</p:tagLst>
</file>

<file path=ppt/tags/tag5358.xml><?xml version="1.0" encoding="utf-8"?>
<p:tagLst xmlns:p="http://schemas.openxmlformats.org/presentationml/2006/main">
  <p:tag name="MH_OLD_SHAPE_ID" val="132"/>
  <p:tag name="REFSHAPE" val="105553145113176"/>
</p:tagLst>
</file>

<file path=ppt/tags/tag5359.xml><?xml version="1.0" encoding="utf-8"?>
<p:tagLst xmlns:p="http://schemas.openxmlformats.org/presentationml/2006/main">
  <p:tag name="MH_OLD_SHAPE_ID" val="133"/>
  <p:tag name="REFSHAPE" val="105553145113624"/>
</p:tagLst>
</file>

<file path=ppt/tags/tag536.xml><?xml version="1.0" encoding="utf-8"?>
<p:tagLst xmlns:p="http://schemas.openxmlformats.org/presentationml/2006/main">
  <p:tag name="MH_OLD_SHAPE_ID" val="125"/>
  <p:tag name="REFSHAPE" val="105553145260408"/>
</p:tagLst>
</file>

<file path=ppt/tags/tag5360.xml><?xml version="1.0" encoding="utf-8"?>
<p:tagLst xmlns:p="http://schemas.openxmlformats.org/presentationml/2006/main">
  <p:tag name="MH_OLD_SHAPE_ID" val="134"/>
  <p:tag name="REFSHAPE" val="105553145114072"/>
</p:tagLst>
</file>

<file path=ppt/tags/tag5361.xml><?xml version="1.0" encoding="utf-8"?>
<p:tagLst xmlns:p="http://schemas.openxmlformats.org/presentationml/2006/main">
  <p:tag name="MH_OLD_SHAPE_ID" val="135"/>
  <p:tag name="REFSHAPE" val="105553145114520"/>
</p:tagLst>
</file>

<file path=ppt/tags/tag5362.xml><?xml version="1.0" encoding="utf-8"?>
<p:tagLst xmlns:p="http://schemas.openxmlformats.org/presentationml/2006/main">
  <p:tag name="MH_OLD_SHAPE_ID" val="136"/>
  <p:tag name="REFSHAPE" val="105553145114968"/>
</p:tagLst>
</file>

<file path=ppt/tags/tag5363.xml><?xml version="1.0" encoding="utf-8"?>
<p:tagLst xmlns:p="http://schemas.openxmlformats.org/presentationml/2006/main">
  <p:tag name="MH_OLD_SHAPE_ID" val="137"/>
  <p:tag name="REFSHAPE" val="105553145115416"/>
</p:tagLst>
</file>

<file path=ppt/tags/tag5364.xml><?xml version="1.0" encoding="utf-8"?>
<p:tagLst xmlns:p="http://schemas.openxmlformats.org/presentationml/2006/main">
  <p:tag name="MH_OLD_SHAPE_ID" val="138"/>
  <p:tag name="REFSHAPE" val="105553145115864"/>
</p:tagLst>
</file>

<file path=ppt/tags/tag5365.xml><?xml version="1.0" encoding="utf-8"?>
<p:tagLst xmlns:p="http://schemas.openxmlformats.org/presentationml/2006/main">
  <p:tag name="MH_OLD_SHAPE_ID" val="139"/>
  <p:tag name="REFSHAPE" val="105553145116312"/>
</p:tagLst>
</file>

<file path=ppt/tags/tag5366.xml><?xml version="1.0" encoding="utf-8"?>
<p:tagLst xmlns:p="http://schemas.openxmlformats.org/presentationml/2006/main">
  <p:tag name="MH_OLD_SHAPE_ID" val="140"/>
  <p:tag name="REFSHAPE" val="105553145116760"/>
</p:tagLst>
</file>

<file path=ppt/tags/tag5367.xml><?xml version="1.0" encoding="utf-8"?>
<p:tagLst xmlns:p="http://schemas.openxmlformats.org/presentationml/2006/main">
  <p:tag name="MH_OLD_SHAPE_ID" val="141"/>
  <p:tag name="REFSHAPE" val="105553145117208"/>
</p:tagLst>
</file>

<file path=ppt/tags/tag5368.xml><?xml version="1.0" encoding="utf-8"?>
<p:tagLst xmlns:p="http://schemas.openxmlformats.org/presentationml/2006/main">
  <p:tag name="MH_OLD_SHAPE_ID" val="142"/>
  <p:tag name="REFSHAPE" val="105553145117656"/>
</p:tagLst>
</file>

<file path=ppt/tags/tag5369.xml><?xml version="1.0" encoding="utf-8"?>
<p:tagLst xmlns:p="http://schemas.openxmlformats.org/presentationml/2006/main">
  <p:tag name="MH_OLD_SHAPE_ID" val="143"/>
  <p:tag name="REFSHAPE" val="105553145118104"/>
</p:tagLst>
</file>

<file path=ppt/tags/tag537.xml><?xml version="1.0" encoding="utf-8"?>
<p:tagLst xmlns:p="http://schemas.openxmlformats.org/presentationml/2006/main">
  <p:tag name="MH_OLD_SHAPE_ID" val="126"/>
  <p:tag name="REFSHAPE" val="105553145260856"/>
</p:tagLst>
</file>

<file path=ppt/tags/tag5370.xml><?xml version="1.0" encoding="utf-8"?>
<p:tagLst xmlns:p="http://schemas.openxmlformats.org/presentationml/2006/main">
  <p:tag name="MH_OLD_SHAPE_ID" val="144"/>
  <p:tag name="REFSHAPE" val="105553145118552"/>
</p:tagLst>
</file>

<file path=ppt/tags/tag5371.xml><?xml version="1.0" encoding="utf-8"?>
<p:tagLst xmlns:p="http://schemas.openxmlformats.org/presentationml/2006/main">
  <p:tag name="MH_OLD_SHAPE_ID" val="145"/>
  <p:tag name="REFSHAPE" val="105553145119032"/>
</p:tagLst>
</file>

<file path=ppt/tags/tag5372.xml><?xml version="1.0" encoding="utf-8"?>
<p:tagLst xmlns:p="http://schemas.openxmlformats.org/presentationml/2006/main">
  <p:tag name="MH_OLD_SHAPE_ID" val="146"/>
  <p:tag name="REFSHAPE" val="105553145119480"/>
</p:tagLst>
</file>

<file path=ppt/tags/tag5373.xml><?xml version="1.0" encoding="utf-8"?>
<p:tagLst xmlns:p="http://schemas.openxmlformats.org/presentationml/2006/main">
  <p:tag name="MH_OLD_SHAPE_ID" val="147"/>
  <p:tag name="REFSHAPE" val="105553145119928"/>
</p:tagLst>
</file>

<file path=ppt/tags/tag5374.xml><?xml version="1.0" encoding="utf-8"?>
<p:tagLst xmlns:p="http://schemas.openxmlformats.org/presentationml/2006/main">
  <p:tag name="MH_OLD_SHAPE_ID" val="176"/>
  <p:tag name="REFSHAPE" val="105553145120376"/>
</p:tagLst>
</file>

<file path=ppt/tags/tag5375.xml><?xml version="1.0" encoding="utf-8"?>
<p:tagLst xmlns:p="http://schemas.openxmlformats.org/presentationml/2006/main">
  <p:tag name="MH_OLD_SHAPE_ID" val="178"/>
  <p:tag name="REFSHAPE" val="105553145120600"/>
</p:tagLst>
</file>

<file path=ppt/tags/tag5376.xml><?xml version="1.0" encoding="utf-8"?>
<p:tagLst xmlns:p="http://schemas.openxmlformats.org/presentationml/2006/main">
  <p:tag name="MH_OLD_SHAPE_ID" val="179"/>
  <p:tag name="REFSHAPE" val="105553145120824"/>
</p:tagLst>
</file>

<file path=ppt/tags/tag5377.xml><?xml version="1.0" encoding="utf-8"?>
<p:tagLst xmlns:p="http://schemas.openxmlformats.org/presentationml/2006/main">
  <p:tag name="MH_OLD_SHAPE_ID" val="61"/>
  <p:tag name="REFSHAPE" val="105553145121048"/>
</p:tagLst>
</file>

<file path=ppt/tags/tag5378.xml><?xml version="1.0" encoding="utf-8"?>
<p:tagLst xmlns:p="http://schemas.openxmlformats.org/presentationml/2006/main">
  <p:tag name="MH_OLD_SHAPE_ID" val="63"/>
  <p:tag name="REFSHAPE" val="105553145121272"/>
</p:tagLst>
</file>

<file path=ppt/tags/tag5379.xml><?xml version="1.0" encoding="utf-8"?>
<p:tagLst xmlns:p="http://schemas.openxmlformats.org/presentationml/2006/main">
  <p:tag name="MH_OLD_SHAPE_ID" val="2"/>
  <p:tag name="REFSHAPE" val="105553145121496"/>
</p:tagLst>
</file>

<file path=ppt/tags/tag538.xml><?xml version="1.0" encoding="utf-8"?>
<p:tagLst xmlns:p="http://schemas.openxmlformats.org/presentationml/2006/main">
  <p:tag name="MH_OLD_SHAPE_ID" val="127"/>
  <p:tag name="REFSHAPE" val="105553145261304"/>
</p:tagLst>
</file>

<file path=ppt/tags/tag5380.xml><?xml version="1.0" encoding="utf-8"?>
<p:tagLst xmlns:p="http://schemas.openxmlformats.org/presentationml/2006/main">
  <p:tag name="MH_OLD_SHAPE_ID" val="3"/>
  <p:tag name="REFSHAPE" val="105553145121720"/>
</p:tagLst>
</file>

<file path=ppt/tags/tag5381.xml><?xml version="1.0" encoding="utf-8"?>
<p:tagLst xmlns:p="http://schemas.openxmlformats.org/presentationml/2006/main">
  <p:tag name="MH_OLD_SHAPE_ID" val="4"/>
  <p:tag name="REFSHAPE" val="105553145121944"/>
</p:tagLst>
</file>

<file path=ppt/tags/tag5382.xml><?xml version="1.0" encoding="utf-8"?>
<p:tagLst xmlns:p="http://schemas.openxmlformats.org/presentationml/2006/main">
  <p:tag name="MH_OLD_SHAPE_ID" val="5"/>
  <p:tag name="REFSHAPE" val="105553145122168"/>
</p:tagLst>
</file>

<file path=ppt/tags/tag5383.xml><?xml version="1.0" encoding="utf-8"?>
<p:tagLst xmlns:p="http://schemas.openxmlformats.org/presentationml/2006/main">
  <p:tag name="MH_OLD_SHAPE_ID" val="160"/>
  <p:tag name="REFSHAPE" val="105553145169528"/>
</p:tagLst>
</file>

<file path=ppt/tags/tag5384.xml><?xml version="1.0" encoding="utf-8"?>
<p:tagLst xmlns:p="http://schemas.openxmlformats.org/presentationml/2006/main">
  <p:tag name="MH_OLD_SHAPE_ID" val="161"/>
  <p:tag name="REFSHAPE" val="105553145169976"/>
</p:tagLst>
</file>

<file path=ppt/tags/tag5385.xml><?xml version="1.0" encoding="utf-8"?>
<p:tagLst xmlns:p="http://schemas.openxmlformats.org/presentationml/2006/main">
  <p:tag name="MH_OLD_SHAPE_ID" val="162"/>
  <p:tag name="REFSHAPE" val="105553145170424"/>
</p:tagLst>
</file>

<file path=ppt/tags/tag5386.xml><?xml version="1.0" encoding="utf-8"?>
<p:tagLst xmlns:p="http://schemas.openxmlformats.org/presentationml/2006/main">
  <p:tag name="MH_OLD_SHAPE_ID" val="163"/>
  <p:tag name="REFSHAPE" val="105553145170872"/>
</p:tagLst>
</file>

<file path=ppt/tags/tag5387.xml><?xml version="1.0" encoding="utf-8"?>
<p:tagLst xmlns:p="http://schemas.openxmlformats.org/presentationml/2006/main">
  <p:tag name="MH_OLD_SHAPE_ID" val="164"/>
  <p:tag name="REFSHAPE" val="105553145171320"/>
</p:tagLst>
</file>

<file path=ppt/tags/tag5388.xml><?xml version="1.0" encoding="utf-8"?>
<p:tagLst xmlns:p="http://schemas.openxmlformats.org/presentationml/2006/main">
  <p:tag name="MH_OLD_SHAPE_ID" val="165"/>
  <p:tag name="REFSHAPE" val="105553145171768"/>
</p:tagLst>
</file>

<file path=ppt/tags/tag5389.xml><?xml version="1.0" encoding="utf-8"?>
<p:tagLst xmlns:p="http://schemas.openxmlformats.org/presentationml/2006/main">
  <p:tag name="MH_OLD_SHAPE_ID" val="166"/>
  <p:tag name="REFSHAPE" val="105553145172216"/>
</p:tagLst>
</file>

<file path=ppt/tags/tag539.xml><?xml version="1.0" encoding="utf-8"?>
<p:tagLst xmlns:p="http://schemas.openxmlformats.org/presentationml/2006/main">
  <p:tag name="MH_OLD_SHAPE_ID" val="128"/>
  <p:tag name="REFSHAPE" val="105553145261752"/>
</p:tagLst>
</file>

<file path=ppt/tags/tag5390.xml><?xml version="1.0" encoding="utf-8"?>
<p:tagLst xmlns:p="http://schemas.openxmlformats.org/presentationml/2006/main">
  <p:tag name="MH_OLD_SHAPE_ID" val="167"/>
  <p:tag name="REFSHAPE" val="105553145172664"/>
</p:tagLst>
</file>

<file path=ppt/tags/tag5391.xml><?xml version="1.0" encoding="utf-8"?>
<p:tagLst xmlns:p="http://schemas.openxmlformats.org/presentationml/2006/main">
  <p:tag name="MH_OLD_SHAPE_ID" val="168"/>
  <p:tag name="REFSHAPE" val="105553145173112"/>
</p:tagLst>
</file>

<file path=ppt/tags/tag5392.xml><?xml version="1.0" encoding="utf-8"?>
<p:tagLst xmlns:p="http://schemas.openxmlformats.org/presentationml/2006/main">
  <p:tag name="MH_OLD_SHAPE_ID" val="169"/>
  <p:tag name="REFSHAPE" val="105553145173560"/>
</p:tagLst>
</file>

<file path=ppt/tags/tag5393.xml><?xml version="1.0" encoding="utf-8"?>
<p:tagLst xmlns:p="http://schemas.openxmlformats.org/presentationml/2006/main">
  <p:tag name="MH_OLD_SHAPE_ID" val="170"/>
  <p:tag name="REFSHAPE" val="105553145174008"/>
</p:tagLst>
</file>

<file path=ppt/tags/tag5394.xml><?xml version="1.0" encoding="utf-8"?>
<p:tagLst xmlns:p="http://schemas.openxmlformats.org/presentationml/2006/main">
  <p:tag name="MH_OLD_SHAPE_ID" val="171"/>
  <p:tag name="REFSHAPE" val="105553145174456"/>
</p:tagLst>
</file>

<file path=ppt/tags/tag5395.xml><?xml version="1.0" encoding="utf-8"?>
<p:tagLst xmlns:p="http://schemas.openxmlformats.org/presentationml/2006/main">
  <p:tag name="MH_OLD_SHAPE_ID" val="172"/>
  <p:tag name="REFSHAPE" val="105553145174904"/>
</p:tagLst>
</file>

<file path=ppt/tags/tag5396.xml><?xml version="1.0" encoding="utf-8"?>
<p:tagLst xmlns:p="http://schemas.openxmlformats.org/presentationml/2006/main">
  <p:tag name="MH_OLD_SHAPE_ID" val="173"/>
  <p:tag name="REFSHAPE" val="105553145175352"/>
</p:tagLst>
</file>

<file path=ppt/tags/tag5397.xml><?xml version="1.0" encoding="utf-8"?>
<p:tagLst xmlns:p="http://schemas.openxmlformats.org/presentationml/2006/main">
  <p:tag name="MH_OLD_SHAPE_ID" val="174"/>
  <p:tag name="REFSHAPE" val="105553145175800"/>
</p:tagLst>
</file>

<file path=ppt/tags/tag5398.xml><?xml version="1.0" encoding="utf-8"?>
<p:tagLst xmlns:p="http://schemas.openxmlformats.org/presentationml/2006/main">
  <p:tag name="MH_OLD_SHAPE_ID" val="175"/>
  <p:tag name="REFSHAPE" val="105553145176248"/>
</p:tagLst>
</file>

<file path=ppt/tags/tag5399.xml><?xml version="1.0" encoding="utf-8"?>
<p:tagLst xmlns:p="http://schemas.openxmlformats.org/presentationml/2006/main">
  <p:tag name="MH_OLD_SHAPE_ID" val="148"/>
  <p:tag name="REFSHAPE" val="105553145176696"/>
</p:tagLst>
</file>

<file path=ppt/tags/tag54.xml><?xml version="1.0" encoding="utf-8"?>
<p:tagLst xmlns:p="http://schemas.openxmlformats.org/presentationml/2006/main">
  <p:tag name="MH_OLD_SHAPE_ID" val="67"/>
  <p:tag name="REFSHAPE" val="105553145443320"/>
</p:tagLst>
</file>

<file path=ppt/tags/tag540.xml><?xml version="1.0" encoding="utf-8"?>
<p:tagLst xmlns:p="http://schemas.openxmlformats.org/presentationml/2006/main">
  <p:tag name="MH_OLD_SHAPE_ID" val="129"/>
  <p:tag name="REFSHAPE" val="105553145262200"/>
</p:tagLst>
</file>

<file path=ppt/tags/tag5400.xml><?xml version="1.0" encoding="utf-8"?>
<p:tagLst xmlns:p="http://schemas.openxmlformats.org/presentationml/2006/main">
  <p:tag name="MH_OLD_SHAPE_ID" val="149"/>
  <p:tag name="REFSHAPE" val="105553145177144"/>
</p:tagLst>
</file>

<file path=ppt/tags/tag5401.xml><?xml version="1.0" encoding="utf-8"?>
<p:tagLst xmlns:p="http://schemas.openxmlformats.org/presentationml/2006/main">
  <p:tag name="MH_OLD_SHAPE_ID" val="150"/>
  <p:tag name="REFSHAPE" val="105553145177592"/>
</p:tagLst>
</file>

<file path=ppt/tags/tag5402.xml><?xml version="1.0" encoding="utf-8"?>
<p:tagLst xmlns:p="http://schemas.openxmlformats.org/presentationml/2006/main">
  <p:tag name="MH_OLD_SHAPE_ID" val="151"/>
  <p:tag name="REFSHAPE" val="105553145178040"/>
</p:tagLst>
</file>

<file path=ppt/tags/tag5403.xml><?xml version="1.0" encoding="utf-8"?>
<p:tagLst xmlns:p="http://schemas.openxmlformats.org/presentationml/2006/main">
  <p:tag name="MH_OLD_SHAPE_ID" val="152"/>
  <p:tag name="REFSHAPE" val="105553145178488"/>
</p:tagLst>
</file>

<file path=ppt/tags/tag5404.xml><?xml version="1.0" encoding="utf-8"?>
<p:tagLst xmlns:p="http://schemas.openxmlformats.org/presentationml/2006/main">
  <p:tag name="MH_OLD_SHAPE_ID" val="153"/>
  <p:tag name="REFSHAPE" val="105553145178936"/>
</p:tagLst>
</file>

<file path=ppt/tags/tag5405.xml><?xml version="1.0" encoding="utf-8"?>
<p:tagLst xmlns:p="http://schemas.openxmlformats.org/presentationml/2006/main">
  <p:tag name="MH_OLD_SHAPE_ID" val="154"/>
  <p:tag name="REFSHAPE" val="105553145179384"/>
</p:tagLst>
</file>

<file path=ppt/tags/tag5406.xml><?xml version="1.0" encoding="utf-8"?>
<p:tagLst xmlns:p="http://schemas.openxmlformats.org/presentationml/2006/main">
  <p:tag name="MH_OLD_SHAPE_ID" val="155"/>
  <p:tag name="REFSHAPE" val="105553145179832"/>
</p:tagLst>
</file>

<file path=ppt/tags/tag5407.xml><?xml version="1.0" encoding="utf-8"?>
<p:tagLst xmlns:p="http://schemas.openxmlformats.org/presentationml/2006/main">
  <p:tag name="MH_OLD_SHAPE_ID" val="156"/>
  <p:tag name="REFSHAPE" val="105553145180280"/>
</p:tagLst>
</file>

<file path=ppt/tags/tag5408.xml><?xml version="1.0" encoding="utf-8"?>
<p:tagLst xmlns:p="http://schemas.openxmlformats.org/presentationml/2006/main">
  <p:tag name="MH_OLD_SHAPE_ID" val="157"/>
  <p:tag name="REFSHAPE" val="105553145180728"/>
</p:tagLst>
</file>

<file path=ppt/tags/tag5409.xml><?xml version="1.0" encoding="utf-8"?>
<p:tagLst xmlns:p="http://schemas.openxmlformats.org/presentationml/2006/main">
  <p:tag name="MH_OLD_SHAPE_ID" val="158"/>
  <p:tag name="REFSHAPE" val="105553145181176"/>
</p:tagLst>
</file>

<file path=ppt/tags/tag541.xml><?xml version="1.0" encoding="utf-8"?>
<p:tagLst xmlns:p="http://schemas.openxmlformats.org/presentationml/2006/main">
  <p:tag name="MH_OLD_SHAPE_ID" val="130"/>
  <p:tag name="REFSHAPE" val="105553145262648"/>
</p:tagLst>
</file>

<file path=ppt/tags/tag5410.xml><?xml version="1.0" encoding="utf-8"?>
<p:tagLst xmlns:p="http://schemas.openxmlformats.org/presentationml/2006/main">
  <p:tag name="MH_OLD_SHAPE_ID" val="159"/>
  <p:tag name="REFSHAPE" val="105553145181624"/>
</p:tagLst>
</file>

<file path=ppt/tags/tag5411.xml><?xml version="1.0" encoding="utf-8"?>
<p:tagLst xmlns:p="http://schemas.openxmlformats.org/presentationml/2006/main">
  <p:tag name="MH_OLD_SHAPE_ID" val="125"/>
  <p:tag name="REFSHAPE" val="105553145182072"/>
</p:tagLst>
</file>

<file path=ppt/tags/tag5412.xml><?xml version="1.0" encoding="utf-8"?>
<p:tagLst xmlns:p="http://schemas.openxmlformats.org/presentationml/2006/main">
  <p:tag name="MH_OLD_SHAPE_ID" val="126"/>
  <p:tag name="REFSHAPE" val="105553145182520"/>
</p:tagLst>
</file>

<file path=ppt/tags/tag5413.xml><?xml version="1.0" encoding="utf-8"?>
<p:tagLst xmlns:p="http://schemas.openxmlformats.org/presentationml/2006/main">
  <p:tag name="MH_OLD_SHAPE_ID" val="127"/>
  <p:tag name="REFSHAPE" val="105553145182968"/>
</p:tagLst>
</file>

<file path=ppt/tags/tag5414.xml><?xml version="1.0" encoding="utf-8"?>
<p:tagLst xmlns:p="http://schemas.openxmlformats.org/presentationml/2006/main">
  <p:tag name="MH_OLD_SHAPE_ID" val="128"/>
  <p:tag name="REFSHAPE" val="105553145183416"/>
</p:tagLst>
</file>

<file path=ppt/tags/tag5415.xml><?xml version="1.0" encoding="utf-8"?>
<p:tagLst xmlns:p="http://schemas.openxmlformats.org/presentationml/2006/main">
  <p:tag name="MH_OLD_SHAPE_ID" val="129"/>
  <p:tag name="REFSHAPE" val="105553145183864"/>
</p:tagLst>
</file>

<file path=ppt/tags/tag5416.xml><?xml version="1.0" encoding="utf-8"?>
<p:tagLst xmlns:p="http://schemas.openxmlformats.org/presentationml/2006/main">
  <p:tag name="MH_OLD_SHAPE_ID" val="130"/>
  <p:tag name="REFSHAPE" val="105553145135192"/>
</p:tagLst>
</file>

<file path=ppt/tags/tag5417.xml><?xml version="1.0" encoding="utf-8"?>
<p:tagLst xmlns:p="http://schemas.openxmlformats.org/presentationml/2006/main">
  <p:tag name="MH_OLD_SHAPE_ID" val="131"/>
  <p:tag name="REFSHAPE" val="105553145135640"/>
</p:tagLst>
</file>

<file path=ppt/tags/tag5418.xml><?xml version="1.0" encoding="utf-8"?>
<p:tagLst xmlns:p="http://schemas.openxmlformats.org/presentationml/2006/main">
  <p:tag name="MH_OLD_SHAPE_ID" val="132"/>
  <p:tag name="REFSHAPE" val="105553145136088"/>
</p:tagLst>
</file>

<file path=ppt/tags/tag5419.xml><?xml version="1.0" encoding="utf-8"?>
<p:tagLst xmlns:p="http://schemas.openxmlformats.org/presentationml/2006/main">
  <p:tag name="MH_OLD_SHAPE_ID" val="133"/>
  <p:tag name="REFSHAPE" val="105553145136536"/>
</p:tagLst>
</file>

<file path=ppt/tags/tag542.xml><?xml version="1.0" encoding="utf-8"?>
<p:tagLst xmlns:p="http://schemas.openxmlformats.org/presentationml/2006/main">
  <p:tag name="MH_OLD_SHAPE_ID" val="131"/>
  <p:tag name="REFSHAPE" val="105553145263096"/>
</p:tagLst>
</file>

<file path=ppt/tags/tag5420.xml><?xml version="1.0" encoding="utf-8"?>
<p:tagLst xmlns:p="http://schemas.openxmlformats.org/presentationml/2006/main">
  <p:tag name="MH_OLD_SHAPE_ID" val="134"/>
  <p:tag name="REFSHAPE" val="105553145136984"/>
</p:tagLst>
</file>

<file path=ppt/tags/tag5421.xml><?xml version="1.0" encoding="utf-8"?>
<p:tagLst xmlns:p="http://schemas.openxmlformats.org/presentationml/2006/main">
  <p:tag name="MH_OLD_SHAPE_ID" val="135"/>
  <p:tag name="REFSHAPE" val="105553145137432"/>
</p:tagLst>
</file>

<file path=ppt/tags/tag5422.xml><?xml version="1.0" encoding="utf-8"?>
<p:tagLst xmlns:p="http://schemas.openxmlformats.org/presentationml/2006/main">
  <p:tag name="MH_OLD_SHAPE_ID" val="136"/>
  <p:tag name="REFSHAPE" val="105553145137880"/>
</p:tagLst>
</file>

<file path=ppt/tags/tag5423.xml><?xml version="1.0" encoding="utf-8"?>
<p:tagLst xmlns:p="http://schemas.openxmlformats.org/presentationml/2006/main">
  <p:tag name="MH_OLD_SHAPE_ID" val="137"/>
  <p:tag name="REFSHAPE" val="105553145138328"/>
</p:tagLst>
</file>

<file path=ppt/tags/tag5424.xml><?xml version="1.0" encoding="utf-8"?>
<p:tagLst xmlns:p="http://schemas.openxmlformats.org/presentationml/2006/main">
  <p:tag name="MH_OLD_SHAPE_ID" val="138"/>
  <p:tag name="REFSHAPE" val="105553145138776"/>
</p:tagLst>
</file>

<file path=ppt/tags/tag5425.xml><?xml version="1.0" encoding="utf-8"?>
<p:tagLst xmlns:p="http://schemas.openxmlformats.org/presentationml/2006/main">
  <p:tag name="MH_OLD_SHAPE_ID" val="139"/>
  <p:tag name="REFSHAPE" val="105553145139224"/>
</p:tagLst>
</file>

<file path=ppt/tags/tag5426.xml><?xml version="1.0" encoding="utf-8"?>
<p:tagLst xmlns:p="http://schemas.openxmlformats.org/presentationml/2006/main">
  <p:tag name="MH_OLD_SHAPE_ID" val="140"/>
  <p:tag name="REFSHAPE" val="105553145139672"/>
</p:tagLst>
</file>

<file path=ppt/tags/tag5427.xml><?xml version="1.0" encoding="utf-8"?>
<p:tagLst xmlns:p="http://schemas.openxmlformats.org/presentationml/2006/main">
  <p:tag name="MH_OLD_SHAPE_ID" val="141"/>
  <p:tag name="REFSHAPE" val="105553145140120"/>
</p:tagLst>
</file>

<file path=ppt/tags/tag5428.xml><?xml version="1.0" encoding="utf-8"?>
<p:tagLst xmlns:p="http://schemas.openxmlformats.org/presentationml/2006/main">
  <p:tag name="MH_OLD_SHAPE_ID" val="142"/>
  <p:tag name="REFSHAPE" val="105553145140568"/>
</p:tagLst>
</file>

<file path=ppt/tags/tag5429.xml><?xml version="1.0" encoding="utf-8"?>
<p:tagLst xmlns:p="http://schemas.openxmlformats.org/presentationml/2006/main">
  <p:tag name="MH_OLD_SHAPE_ID" val="143"/>
  <p:tag name="REFSHAPE" val="105553145141016"/>
</p:tagLst>
</file>

<file path=ppt/tags/tag543.xml><?xml version="1.0" encoding="utf-8"?>
<p:tagLst xmlns:p="http://schemas.openxmlformats.org/presentationml/2006/main">
  <p:tag name="MH_OLD_SHAPE_ID" val="132"/>
  <p:tag name="REFSHAPE" val="105553145263544"/>
</p:tagLst>
</file>

<file path=ppt/tags/tag5430.xml><?xml version="1.0" encoding="utf-8"?>
<p:tagLst xmlns:p="http://schemas.openxmlformats.org/presentationml/2006/main">
  <p:tag name="MH_OLD_SHAPE_ID" val="144"/>
  <p:tag name="REFSHAPE" val="105553145141464"/>
</p:tagLst>
</file>

<file path=ppt/tags/tag5431.xml><?xml version="1.0" encoding="utf-8"?>
<p:tagLst xmlns:p="http://schemas.openxmlformats.org/presentationml/2006/main">
  <p:tag name="MH_OLD_SHAPE_ID" val="145"/>
  <p:tag name="REFSHAPE" val="105553145141912"/>
</p:tagLst>
</file>

<file path=ppt/tags/tag5432.xml><?xml version="1.0" encoding="utf-8"?>
<p:tagLst xmlns:p="http://schemas.openxmlformats.org/presentationml/2006/main">
  <p:tag name="MH_OLD_SHAPE_ID" val="146"/>
  <p:tag name="REFSHAPE" val="105553145142360"/>
</p:tagLst>
</file>

<file path=ppt/tags/tag5433.xml><?xml version="1.0" encoding="utf-8"?>
<p:tagLst xmlns:p="http://schemas.openxmlformats.org/presentationml/2006/main">
  <p:tag name="MH_OLD_SHAPE_ID" val="147"/>
  <p:tag name="REFSHAPE" val="105553145142808"/>
</p:tagLst>
</file>

<file path=ppt/tags/tag5434.xml><?xml version="1.0" encoding="utf-8"?>
<p:tagLst xmlns:p="http://schemas.openxmlformats.org/presentationml/2006/main">
  <p:tag name="MH_OLD_SHAPE_ID" val="178"/>
  <p:tag name="REFSHAPE" val="105553145143256"/>
</p:tagLst>
</file>

<file path=ppt/tags/tag5435.xml><?xml version="1.0" encoding="utf-8"?>
<p:tagLst xmlns:p="http://schemas.openxmlformats.org/presentationml/2006/main">
  <p:tag name="MH_OLD_SHAPE_ID" val="179"/>
  <p:tag name="REFSHAPE" val="105553145143480"/>
</p:tagLst>
</file>

<file path=ppt/tags/tag5436.xml><?xml version="1.0" encoding="utf-8"?>
<p:tagLst xmlns:p="http://schemas.openxmlformats.org/presentationml/2006/main">
  <p:tag name="MH_OLD_SHAPE_ID" val="61"/>
  <p:tag name="REFSHAPE" val="105553145143704"/>
</p:tagLst>
</file>

<file path=ppt/tags/tag5437.xml><?xml version="1.0" encoding="utf-8"?>
<p:tagLst xmlns:p="http://schemas.openxmlformats.org/presentationml/2006/main">
  <p:tag name="MH_OLD_SHAPE_ID" val="63"/>
  <p:tag name="REFSHAPE" val="105553145143928"/>
</p:tagLst>
</file>

<file path=ppt/tags/tag5438.xml><?xml version="1.0" encoding="utf-8"?>
<p:tagLst xmlns:p="http://schemas.openxmlformats.org/presentationml/2006/main">
  <p:tag name="MH_OLD_SHAPE_ID" val="3"/>
  <p:tag name="REFSHAPE" val="105553145144152"/>
</p:tagLst>
</file>

<file path=ppt/tags/tag5439.xml><?xml version="1.0" encoding="utf-8"?>
<p:tagLst xmlns:p="http://schemas.openxmlformats.org/presentationml/2006/main">
  <p:tag name="MH_OLD_SHAPE_ID" val="64"/>
  <p:tag name="REFSHAPE" val="105553145144376"/>
</p:tagLst>
</file>

<file path=ppt/tags/tag544.xml><?xml version="1.0" encoding="utf-8"?>
<p:tagLst xmlns:p="http://schemas.openxmlformats.org/presentationml/2006/main">
  <p:tag name="MH_OLD_SHAPE_ID" val="133"/>
  <p:tag name="REFSHAPE" val="105553145263992"/>
</p:tagLst>
</file>

<file path=ppt/tags/tag5440.xml><?xml version="1.0" encoding="utf-8"?>
<p:tagLst xmlns:p="http://schemas.openxmlformats.org/presentationml/2006/main">
  <p:tag name="MH_OLD_SHAPE_ID" val="2"/>
  <p:tag name="REFSHAPE" val="105553145144600"/>
</p:tagLst>
</file>

<file path=ppt/tags/tag5441.xml><?xml version="1.0" encoding="utf-8"?>
<p:tagLst xmlns:p="http://schemas.openxmlformats.org/presentationml/2006/main">
  <p:tag name="MH_OLD_SHAPE_ID" val="160"/>
  <p:tag name="REFSHAPE" val="105553145222936"/>
</p:tagLst>
</file>

<file path=ppt/tags/tag5442.xml><?xml version="1.0" encoding="utf-8"?>
<p:tagLst xmlns:p="http://schemas.openxmlformats.org/presentationml/2006/main">
  <p:tag name="MH_OLD_SHAPE_ID" val="161"/>
  <p:tag name="REFSHAPE" val="105553145223384"/>
</p:tagLst>
</file>

<file path=ppt/tags/tag5443.xml><?xml version="1.0" encoding="utf-8"?>
<p:tagLst xmlns:p="http://schemas.openxmlformats.org/presentationml/2006/main">
  <p:tag name="MH_OLD_SHAPE_ID" val="162"/>
  <p:tag name="REFSHAPE" val="105553145223832"/>
</p:tagLst>
</file>

<file path=ppt/tags/tag5444.xml><?xml version="1.0" encoding="utf-8"?>
<p:tagLst xmlns:p="http://schemas.openxmlformats.org/presentationml/2006/main">
  <p:tag name="MH_OLD_SHAPE_ID" val="163"/>
  <p:tag name="REFSHAPE" val="105553145224280"/>
</p:tagLst>
</file>

<file path=ppt/tags/tag5445.xml><?xml version="1.0" encoding="utf-8"?>
<p:tagLst xmlns:p="http://schemas.openxmlformats.org/presentationml/2006/main">
  <p:tag name="MH_OLD_SHAPE_ID" val="164"/>
  <p:tag name="REFSHAPE" val="105553145224728"/>
</p:tagLst>
</file>

<file path=ppt/tags/tag5446.xml><?xml version="1.0" encoding="utf-8"?>
<p:tagLst xmlns:p="http://schemas.openxmlformats.org/presentationml/2006/main">
  <p:tag name="MH_OLD_SHAPE_ID" val="165"/>
  <p:tag name="REFSHAPE" val="105553145225176"/>
</p:tagLst>
</file>

<file path=ppt/tags/tag5447.xml><?xml version="1.0" encoding="utf-8"?>
<p:tagLst xmlns:p="http://schemas.openxmlformats.org/presentationml/2006/main">
  <p:tag name="MH_OLD_SHAPE_ID" val="166"/>
  <p:tag name="REFSHAPE" val="105553145225624"/>
</p:tagLst>
</file>

<file path=ppt/tags/tag5448.xml><?xml version="1.0" encoding="utf-8"?>
<p:tagLst xmlns:p="http://schemas.openxmlformats.org/presentationml/2006/main">
  <p:tag name="MH_OLD_SHAPE_ID" val="167"/>
  <p:tag name="REFSHAPE" val="105553145226072"/>
</p:tagLst>
</file>

<file path=ppt/tags/tag5449.xml><?xml version="1.0" encoding="utf-8"?>
<p:tagLst xmlns:p="http://schemas.openxmlformats.org/presentationml/2006/main">
  <p:tag name="MH_OLD_SHAPE_ID" val="168"/>
  <p:tag name="REFSHAPE" val="105553145226520"/>
</p:tagLst>
</file>

<file path=ppt/tags/tag545.xml><?xml version="1.0" encoding="utf-8"?>
<p:tagLst xmlns:p="http://schemas.openxmlformats.org/presentationml/2006/main">
  <p:tag name="MH_OLD_SHAPE_ID" val="134"/>
  <p:tag name="REFSHAPE" val="105553145264440"/>
</p:tagLst>
</file>

<file path=ppt/tags/tag5450.xml><?xml version="1.0" encoding="utf-8"?>
<p:tagLst xmlns:p="http://schemas.openxmlformats.org/presentationml/2006/main">
  <p:tag name="MH_OLD_SHAPE_ID" val="169"/>
  <p:tag name="REFSHAPE" val="105553145226968"/>
</p:tagLst>
</file>

<file path=ppt/tags/tag5451.xml><?xml version="1.0" encoding="utf-8"?>
<p:tagLst xmlns:p="http://schemas.openxmlformats.org/presentationml/2006/main">
  <p:tag name="MH_OLD_SHAPE_ID" val="170"/>
  <p:tag name="REFSHAPE" val="105553145227416"/>
</p:tagLst>
</file>

<file path=ppt/tags/tag5452.xml><?xml version="1.0" encoding="utf-8"?>
<p:tagLst xmlns:p="http://schemas.openxmlformats.org/presentationml/2006/main">
  <p:tag name="MH_OLD_SHAPE_ID" val="171"/>
  <p:tag name="REFSHAPE" val="105553145227864"/>
</p:tagLst>
</file>

<file path=ppt/tags/tag5453.xml><?xml version="1.0" encoding="utf-8"?>
<p:tagLst xmlns:p="http://schemas.openxmlformats.org/presentationml/2006/main">
  <p:tag name="MH_OLD_SHAPE_ID" val="172"/>
  <p:tag name="REFSHAPE" val="105553145228312"/>
</p:tagLst>
</file>

<file path=ppt/tags/tag5454.xml><?xml version="1.0" encoding="utf-8"?>
<p:tagLst xmlns:p="http://schemas.openxmlformats.org/presentationml/2006/main">
  <p:tag name="MH_OLD_SHAPE_ID" val="173"/>
  <p:tag name="REFSHAPE" val="105553145228760"/>
</p:tagLst>
</file>

<file path=ppt/tags/tag5455.xml><?xml version="1.0" encoding="utf-8"?>
<p:tagLst xmlns:p="http://schemas.openxmlformats.org/presentationml/2006/main">
  <p:tag name="MH_OLD_SHAPE_ID" val="174"/>
  <p:tag name="REFSHAPE" val="105553145229208"/>
</p:tagLst>
</file>

<file path=ppt/tags/tag5456.xml><?xml version="1.0" encoding="utf-8"?>
<p:tagLst xmlns:p="http://schemas.openxmlformats.org/presentationml/2006/main">
  <p:tag name="MH_OLD_SHAPE_ID" val="175"/>
  <p:tag name="REFSHAPE" val="105553145229656"/>
</p:tagLst>
</file>

<file path=ppt/tags/tag5457.xml><?xml version="1.0" encoding="utf-8"?>
<p:tagLst xmlns:p="http://schemas.openxmlformats.org/presentationml/2006/main">
  <p:tag name="MH_OLD_SHAPE_ID" val="148"/>
  <p:tag name="REFSHAPE" val="105553145230104"/>
</p:tagLst>
</file>

<file path=ppt/tags/tag5458.xml><?xml version="1.0" encoding="utf-8"?>
<p:tagLst xmlns:p="http://schemas.openxmlformats.org/presentationml/2006/main">
  <p:tag name="MH_OLD_SHAPE_ID" val="149"/>
  <p:tag name="REFSHAPE" val="105553145230552"/>
</p:tagLst>
</file>

<file path=ppt/tags/tag5459.xml><?xml version="1.0" encoding="utf-8"?>
<p:tagLst xmlns:p="http://schemas.openxmlformats.org/presentationml/2006/main">
  <p:tag name="MH_OLD_SHAPE_ID" val="150"/>
  <p:tag name="REFSHAPE" val="105553145231000"/>
</p:tagLst>
</file>

<file path=ppt/tags/tag546.xml><?xml version="1.0" encoding="utf-8"?>
<p:tagLst xmlns:p="http://schemas.openxmlformats.org/presentationml/2006/main">
  <p:tag name="MH_OLD_SHAPE_ID" val="135"/>
  <p:tag name="REFSHAPE" val="105553145264888"/>
</p:tagLst>
</file>

<file path=ppt/tags/tag5460.xml><?xml version="1.0" encoding="utf-8"?>
<p:tagLst xmlns:p="http://schemas.openxmlformats.org/presentationml/2006/main">
  <p:tag name="MH_OLD_SHAPE_ID" val="151"/>
  <p:tag name="REFSHAPE" val="105553145231448"/>
</p:tagLst>
</file>

<file path=ppt/tags/tag5461.xml><?xml version="1.0" encoding="utf-8"?>
<p:tagLst xmlns:p="http://schemas.openxmlformats.org/presentationml/2006/main">
  <p:tag name="MH_OLD_SHAPE_ID" val="152"/>
  <p:tag name="REFSHAPE" val="105553145231896"/>
</p:tagLst>
</file>

<file path=ppt/tags/tag5462.xml><?xml version="1.0" encoding="utf-8"?>
<p:tagLst xmlns:p="http://schemas.openxmlformats.org/presentationml/2006/main">
  <p:tag name="MH_OLD_SHAPE_ID" val="153"/>
  <p:tag name="REFSHAPE" val="105553145232344"/>
</p:tagLst>
</file>

<file path=ppt/tags/tag5463.xml><?xml version="1.0" encoding="utf-8"?>
<p:tagLst xmlns:p="http://schemas.openxmlformats.org/presentationml/2006/main">
  <p:tag name="MH_OLD_SHAPE_ID" val="154"/>
  <p:tag name="REFSHAPE" val="105553145232792"/>
</p:tagLst>
</file>

<file path=ppt/tags/tag5464.xml><?xml version="1.0" encoding="utf-8"?>
<p:tagLst xmlns:p="http://schemas.openxmlformats.org/presentationml/2006/main">
  <p:tag name="MH_OLD_SHAPE_ID" val="155"/>
  <p:tag name="REFSHAPE" val="105553145233240"/>
</p:tagLst>
</file>

<file path=ppt/tags/tag5465.xml><?xml version="1.0" encoding="utf-8"?>
<p:tagLst xmlns:p="http://schemas.openxmlformats.org/presentationml/2006/main">
  <p:tag name="MH_OLD_SHAPE_ID" val="156"/>
  <p:tag name="REFSHAPE" val="105553145151800"/>
</p:tagLst>
</file>

<file path=ppt/tags/tag5466.xml><?xml version="1.0" encoding="utf-8"?>
<p:tagLst xmlns:p="http://schemas.openxmlformats.org/presentationml/2006/main">
  <p:tag name="MH_OLD_SHAPE_ID" val="157"/>
  <p:tag name="REFSHAPE" val="105553145152248"/>
</p:tagLst>
</file>

<file path=ppt/tags/tag5467.xml><?xml version="1.0" encoding="utf-8"?>
<p:tagLst xmlns:p="http://schemas.openxmlformats.org/presentationml/2006/main">
  <p:tag name="MH_OLD_SHAPE_ID" val="158"/>
  <p:tag name="REFSHAPE" val="105553145152696"/>
</p:tagLst>
</file>

<file path=ppt/tags/tag5468.xml><?xml version="1.0" encoding="utf-8"?>
<p:tagLst xmlns:p="http://schemas.openxmlformats.org/presentationml/2006/main">
  <p:tag name="MH_OLD_SHAPE_ID" val="159"/>
  <p:tag name="REFSHAPE" val="105553145153144"/>
</p:tagLst>
</file>

<file path=ppt/tags/tag5469.xml><?xml version="1.0" encoding="utf-8"?>
<p:tagLst xmlns:p="http://schemas.openxmlformats.org/presentationml/2006/main">
  <p:tag name="MH_OLD_SHAPE_ID" val="125"/>
  <p:tag name="REFSHAPE" val="105553145153592"/>
</p:tagLst>
</file>

<file path=ppt/tags/tag547.xml><?xml version="1.0" encoding="utf-8"?>
<p:tagLst xmlns:p="http://schemas.openxmlformats.org/presentationml/2006/main">
  <p:tag name="MH_OLD_SHAPE_ID" val="136"/>
  <p:tag name="REFSHAPE" val="105553145265336"/>
</p:tagLst>
</file>

<file path=ppt/tags/tag5470.xml><?xml version="1.0" encoding="utf-8"?>
<p:tagLst xmlns:p="http://schemas.openxmlformats.org/presentationml/2006/main">
  <p:tag name="MH_OLD_SHAPE_ID" val="126"/>
  <p:tag name="REFSHAPE" val="105553145154040"/>
</p:tagLst>
</file>

<file path=ppt/tags/tag5471.xml><?xml version="1.0" encoding="utf-8"?>
<p:tagLst xmlns:p="http://schemas.openxmlformats.org/presentationml/2006/main">
  <p:tag name="MH_OLD_SHAPE_ID" val="127"/>
  <p:tag name="REFSHAPE" val="105553145154488"/>
</p:tagLst>
</file>

<file path=ppt/tags/tag5472.xml><?xml version="1.0" encoding="utf-8"?>
<p:tagLst xmlns:p="http://schemas.openxmlformats.org/presentationml/2006/main">
  <p:tag name="MH_OLD_SHAPE_ID" val="128"/>
  <p:tag name="REFSHAPE" val="105553145154936"/>
</p:tagLst>
</file>

<file path=ppt/tags/tag5473.xml><?xml version="1.0" encoding="utf-8"?>
<p:tagLst xmlns:p="http://schemas.openxmlformats.org/presentationml/2006/main">
  <p:tag name="MH_OLD_SHAPE_ID" val="129"/>
  <p:tag name="REFSHAPE" val="105553145155384"/>
</p:tagLst>
</file>

<file path=ppt/tags/tag5474.xml><?xml version="1.0" encoding="utf-8"?>
<p:tagLst xmlns:p="http://schemas.openxmlformats.org/presentationml/2006/main">
  <p:tag name="MH_OLD_SHAPE_ID" val="130"/>
  <p:tag name="REFSHAPE" val="105553145155832"/>
</p:tagLst>
</file>

<file path=ppt/tags/tag5475.xml><?xml version="1.0" encoding="utf-8"?>
<p:tagLst xmlns:p="http://schemas.openxmlformats.org/presentationml/2006/main">
  <p:tag name="MH_OLD_SHAPE_ID" val="131"/>
  <p:tag name="REFSHAPE" val="105553145156280"/>
</p:tagLst>
</file>

<file path=ppt/tags/tag5476.xml><?xml version="1.0" encoding="utf-8"?>
<p:tagLst xmlns:p="http://schemas.openxmlformats.org/presentationml/2006/main">
  <p:tag name="MH_OLD_SHAPE_ID" val="132"/>
  <p:tag name="REFSHAPE" val="105553145156728"/>
</p:tagLst>
</file>

<file path=ppt/tags/tag5477.xml><?xml version="1.0" encoding="utf-8"?>
<p:tagLst xmlns:p="http://schemas.openxmlformats.org/presentationml/2006/main">
  <p:tag name="MH_OLD_SHAPE_ID" val="133"/>
  <p:tag name="REFSHAPE" val="105553145157176"/>
</p:tagLst>
</file>

<file path=ppt/tags/tag5478.xml><?xml version="1.0" encoding="utf-8"?>
<p:tagLst xmlns:p="http://schemas.openxmlformats.org/presentationml/2006/main">
  <p:tag name="MH_OLD_SHAPE_ID" val="134"/>
  <p:tag name="REFSHAPE" val="105553145157624"/>
</p:tagLst>
</file>

<file path=ppt/tags/tag5479.xml><?xml version="1.0" encoding="utf-8"?>
<p:tagLst xmlns:p="http://schemas.openxmlformats.org/presentationml/2006/main">
  <p:tag name="MH_OLD_SHAPE_ID" val="135"/>
  <p:tag name="REFSHAPE" val="105553145158072"/>
</p:tagLst>
</file>

<file path=ppt/tags/tag548.xml><?xml version="1.0" encoding="utf-8"?>
<p:tagLst xmlns:p="http://schemas.openxmlformats.org/presentationml/2006/main">
  <p:tag name="MH_OLD_SHAPE_ID" val="137"/>
  <p:tag name="REFSHAPE" val="105553145265784"/>
</p:tagLst>
</file>

<file path=ppt/tags/tag5480.xml><?xml version="1.0" encoding="utf-8"?>
<p:tagLst xmlns:p="http://schemas.openxmlformats.org/presentationml/2006/main">
  <p:tag name="MH_OLD_SHAPE_ID" val="136"/>
  <p:tag name="REFSHAPE" val="105553145158520"/>
</p:tagLst>
</file>

<file path=ppt/tags/tag5481.xml><?xml version="1.0" encoding="utf-8"?>
<p:tagLst xmlns:p="http://schemas.openxmlformats.org/presentationml/2006/main">
  <p:tag name="MH_OLD_SHAPE_ID" val="137"/>
  <p:tag name="REFSHAPE" val="105553145158968"/>
</p:tagLst>
</file>

<file path=ppt/tags/tag5482.xml><?xml version="1.0" encoding="utf-8"?>
<p:tagLst xmlns:p="http://schemas.openxmlformats.org/presentationml/2006/main">
  <p:tag name="MH_OLD_SHAPE_ID" val="138"/>
  <p:tag name="REFSHAPE" val="105553145159416"/>
</p:tagLst>
</file>

<file path=ppt/tags/tag5483.xml><?xml version="1.0" encoding="utf-8"?>
<p:tagLst xmlns:p="http://schemas.openxmlformats.org/presentationml/2006/main">
  <p:tag name="MH_OLD_SHAPE_ID" val="139"/>
  <p:tag name="REFSHAPE" val="105553145159864"/>
</p:tagLst>
</file>

<file path=ppt/tags/tag5484.xml><?xml version="1.0" encoding="utf-8"?>
<p:tagLst xmlns:p="http://schemas.openxmlformats.org/presentationml/2006/main">
  <p:tag name="MH_OLD_SHAPE_ID" val="140"/>
  <p:tag name="REFSHAPE" val="105553145160312"/>
</p:tagLst>
</file>

<file path=ppt/tags/tag5485.xml><?xml version="1.0" encoding="utf-8"?>
<p:tagLst xmlns:p="http://schemas.openxmlformats.org/presentationml/2006/main">
  <p:tag name="MH_OLD_SHAPE_ID" val="141"/>
  <p:tag name="REFSHAPE" val="105553145160760"/>
</p:tagLst>
</file>

<file path=ppt/tags/tag5486.xml><?xml version="1.0" encoding="utf-8"?>
<p:tagLst xmlns:p="http://schemas.openxmlformats.org/presentationml/2006/main">
  <p:tag name="MH_OLD_SHAPE_ID" val="142"/>
  <p:tag name="REFSHAPE" val="105553145161208"/>
</p:tagLst>
</file>

<file path=ppt/tags/tag5487.xml><?xml version="1.0" encoding="utf-8"?>
<p:tagLst xmlns:p="http://schemas.openxmlformats.org/presentationml/2006/main">
  <p:tag name="MH_OLD_SHAPE_ID" val="143"/>
  <p:tag name="REFSHAPE" val="105553145161656"/>
</p:tagLst>
</file>

<file path=ppt/tags/tag5488.xml><?xml version="1.0" encoding="utf-8"?>
<p:tagLst xmlns:p="http://schemas.openxmlformats.org/presentationml/2006/main">
  <p:tag name="MH_OLD_SHAPE_ID" val="144"/>
  <p:tag name="REFSHAPE" val="105553145162104"/>
</p:tagLst>
</file>

<file path=ppt/tags/tag5489.xml><?xml version="1.0" encoding="utf-8"?>
<p:tagLst xmlns:p="http://schemas.openxmlformats.org/presentationml/2006/main">
  <p:tag name="MH_OLD_SHAPE_ID" val="145"/>
  <p:tag name="REFSHAPE" val="105553145162552"/>
</p:tagLst>
</file>

<file path=ppt/tags/tag549.xml><?xml version="1.0" encoding="utf-8"?>
<p:tagLst xmlns:p="http://schemas.openxmlformats.org/presentationml/2006/main">
  <p:tag name="MH_OLD_SHAPE_ID" val="138"/>
  <p:tag name="REFSHAPE" val="105553145266264"/>
</p:tagLst>
</file>

<file path=ppt/tags/tag5490.xml><?xml version="1.0" encoding="utf-8"?>
<p:tagLst xmlns:p="http://schemas.openxmlformats.org/presentationml/2006/main">
  <p:tag name="MH_OLD_SHAPE_ID" val="146"/>
  <p:tag name="REFSHAPE" val="105553145163000"/>
</p:tagLst>
</file>

<file path=ppt/tags/tag5491.xml><?xml version="1.0" encoding="utf-8"?>
<p:tagLst xmlns:p="http://schemas.openxmlformats.org/presentationml/2006/main">
  <p:tag name="MH_OLD_SHAPE_ID" val="147"/>
  <p:tag name="REFSHAPE" val="105553145163448"/>
</p:tagLst>
</file>

<file path=ppt/tags/tag5492.xml><?xml version="1.0" encoding="utf-8"?>
<p:tagLst xmlns:p="http://schemas.openxmlformats.org/presentationml/2006/main">
  <p:tag name="MH_OLD_SHAPE_ID" val="176"/>
  <p:tag name="REFSHAPE" val="105553145163896"/>
</p:tagLst>
</file>

<file path=ppt/tags/tag5493.xml><?xml version="1.0" encoding="utf-8"?>
<p:tagLst xmlns:p="http://schemas.openxmlformats.org/presentationml/2006/main">
  <p:tag name="MH_OLD_SHAPE_ID" val="178"/>
  <p:tag name="REFSHAPE" val="105553145164120"/>
</p:tagLst>
</file>

<file path=ppt/tags/tag5494.xml><?xml version="1.0" encoding="utf-8"?>
<p:tagLst xmlns:p="http://schemas.openxmlformats.org/presentationml/2006/main">
  <p:tag name="MH_OLD_SHAPE_ID" val="179"/>
  <p:tag name="REFSHAPE" val="105553145164344"/>
</p:tagLst>
</file>

<file path=ppt/tags/tag5495.xml><?xml version="1.0" encoding="utf-8"?>
<p:tagLst xmlns:p="http://schemas.openxmlformats.org/presentationml/2006/main">
  <p:tag name="MH_OLD_SHAPE_ID" val="61"/>
  <p:tag name="REFSHAPE" val="105553145164568"/>
</p:tagLst>
</file>

<file path=ppt/tags/tag5496.xml><?xml version="1.0" encoding="utf-8"?>
<p:tagLst xmlns:p="http://schemas.openxmlformats.org/presentationml/2006/main">
  <p:tag name="MH_OLD_SHAPE_ID" val="63"/>
  <p:tag name="REFSHAPE" val="105553145164792"/>
</p:tagLst>
</file>

<file path=ppt/tags/tag5497.xml><?xml version="1.0" encoding="utf-8"?>
<p:tagLst xmlns:p="http://schemas.openxmlformats.org/presentationml/2006/main">
  <p:tag name="MH_OLD_SHAPE_ID" val="2"/>
  <p:tag name="REFSHAPE" val="105553145165016"/>
</p:tagLst>
</file>

<file path=ppt/tags/tag5498.xml><?xml version="1.0" encoding="utf-8"?>
<p:tagLst xmlns:p="http://schemas.openxmlformats.org/presentationml/2006/main">
  <p:tag name="MH_OLD_SHAPE_ID" val="3"/>
  <p:tag name="REFSHAPE" val="105553145165240"/>
</p:tagLst>
</file>

<file path=ppt/tags/tag5499.xml><?xml version="1.0" encoding="utf-8"?>
<p:tagLst xmlns:p="http://schemas.openxmlformats.org/presentationml/2006/main">
  <p:tag name="MH_OLD_SHAPE_ID" val="4"/>
  <p:tag name="REFSHAPE" val="105553145165464"/>
</p:tagLst>
</file>

<file path=ppt/tags/tag55.xml><?xml version="1.0" encoding="utf-8"?>
<p:tagLst xmlns:p="http://schemas.openxmlformats.org/presentationml/2006/main">
  <p:tag name="MH_OLD_SHAPE_ID" val="68"/>
  <p:tag name="REFSHAPE" val="105553145434360"/>
</p:tagLst>
</file>

<file path=ppt/tags/tag550.xml><?xml version="1.0" encoding="utf-8"?>
<p:tagLst xmlns:p="http://schemas.openxmlformats.org/presentationml/2006/main">
  <p:tag name="MH_OLD_SHAPE_ID" val="139"/>
  <p:tag name="REFSHAPE" val="105553145266712"/>
</p:tagLst>
</file>

<file path=ppt/tags/tag5500.xml><?xml version="1.0" encoding="utf-8"?>
<p:tagLst xmlns:p="http://schemas.openxmlformats.org/presentationml/2006/main">
  <p:tag name="MH_OLD_SHAPE_ID" val="5"/>
  <p:tag name="REFSHAPE" val="105553145165688"/>
</p:tagLst>
</file>

<file path=ppt/tags/tag5501.xml><?xml version="1.0" encoding="utf-8"?>
<p:tagLst xmlns:p="http://schemas.openxmlformats.org/presentationml/2006/main">
  <p:tag name="MH_OLD_SHAPE_ID" val="2"/>
  <p:tag name="REFSHAPE" val="105553144949784"/>
</p:tagLst>
</file>

<file path=ppt/tags/tag5502.xml><?xml version="1.0" encoding="utf-8"?>
<p:tagLst xmlns:p="http://schemas.openxmlformats.org/presentationml/2006/main">
  <p:tag name="MH_OLD_SHAPE_ID" val="3"/>
  <p:tag name="REFSHAPE" val="105553144926232"/>
</p:tagLst>
</file>

<file path=ppt/tags/tag5503.xml><?xml version="1.0" encoding="utf-8"?>
<p:tagLst xmlns:p="http://schemas.openxmlformats.org/presentationml/2006/main">
  <p:tag name="MH_OLD_SHAPE_ID" val="3"/>
  <p:tag name="REFSHAPE" val="105553144917464"/>
</p:tagLst>
</file>

<file path=ppt/tags/tag5504.xml><?xml version="1.0" encoding="utf-8"?>
<p:tagLst xmlns:p="http://schemas.openxmlformats.org/presentationml/2006/main">
  <p:tag name="MH_OLD_SHAPE_ID" val="4"/>
  <p:tag name="REFSHAPE" val="105553144907160"/>
</p:tagLst>
</file>

<file path=ppt/tags/tag5505.xml><?xml version="1.0" encoding="utf-8"?>
<p:tagLst xmlns:p="http://schemas.openxmlformats.org/presentationml/2006/main">
  <p:tag name="MH_OLD_SHAPE_ID" val="5"/>
  <p:tag name="REFSHAPE" val="105553145027448"/>
</p:tagLst>
</file>

<file path=ppt/tags/tag5506.xml><?xml version="1.0" encoding="utf-8"?>
<p:tagLst xmlns:p="http://schemas.openxmlformats.org/presentationml/2006/main">
  <p:tag name="MH_OLD_SHAPE_ID" val="7"/>
  <p:tag name="REFSHAPE" val="105553145077048"/>
</p:tagLst>
</file>

<file path=ppt/tags/tag5507.xml><?xml version="1.0" encoding="utf-8"?>
<p:tagLst xmlns:p="http://schemas.openxmlformats.org/presentationml/2006/main">
  <p:tag name="MH_OLD_SHAPE_ID" val="8"/>
  <p:tag name="REFSHAPE" val="105553145068952"/>
</p:tagLst>
</file>

<file path=ppt/tags/tag5508.xml><?xml version="1.0" encoding="utf-8"?>
<p:tagLst xmlns:p="http://schemas.openxmlformats.org/presentationml/2006/main">
  <p:tag name="MH_OLD_SHAPE_ID" val="9"/>
  <p:tag name="REFSHAPE" val="105553144725112"/>
</p:tagLst>
</file>

<file path=ppt/tags/tag5509.xml><?xml version="1.0" encoding="utf-8"?>
<p:tagLst xmlns:p="http://schemas.openxmlformats.org/presentationml/2006/main">
  <p:tag name="MH_OLD_SHAPE_ID" val="10"/>
  <p:tag name="REFSHAPE" val="105553144741720"/>
</p:tagLst>
</file>

<file path=ppt/tags/tag551.xml><?xml version="1.0" encoding="utf-8"?>
<p:tagLst xmlns:p="http://schemas.openxmlformats.org/presentationml/2006/main">
  <p:tag name="MH_OLD_SHAPE_ID" val="140"/>
  <p:tag name="REFSHAPE" val="105553145267160"/>
</p:tagLst>
</file>

<file path=ppt/tags/tag5510.xml><?xml version="1.0" encoding="utf-8"?>
<p:tagLst xmlns:p="http://schemas.openxmlformats.org/presentationml/2006/main">
  <p:tag name="MH_OLD_SHAPE_ID" val="11"/>
  <p:tag name="REFSHAPE" val="105553144729176"/>
</p:tagLst>
</file>

<file path=ppt/tags/tag5511.xml><?xml version="1.0" encoding="utf-8"?>
<p:tagLst xmlns:p="http://schemas.openxmlformats.org/presentationml/2006/main">
  <p:tag name="MH_OLD_SHAPE_ID" val="12"/>
  <p:tag name="REFSHAPE" val="105553144728504"/>
</p:tagLst>
</file>

<file path=ppt/tags/tag5512.xml><?xml version="1.0" encoding="utf-8"?>
<p:tagLst xmlns:p="http://schemas.openxmlformats.org/presentationml/2006/main">
  <p:tag name="MH_OLD_SHAPE_ID" val="13"/>
  <p:tag name="REFSHAPE" val="105553145606264"/>
</p:tagLst>
</file>

<file path=ppt/tags/tag5513.xml><?xml version="1.0" encoding="utf-8"?>
<p:tagLst xmlns:p="http://schemas.openxmlformats.org/presentationml/2006/main">
  <p:tag name="MH_OLD_SHAPE_ID" val="14"/>
  <p:tag name="REFSHAPE" val="105553145603128"/>
</p:tagLst>
</file>

<file path=ppt/tags/tag5514.xml><?xml version="1.0" encoding="utf-8"?>
<p:tagLst xmlns:p="http://schemas.openxmlformats.org/presentationml/2006/main">
  <p:tag name="MH_OLD_SHAPE_ID" val="15"/>
  <p:tag name="REFSHAPE" val="105553145601784"/>
</p:tagLst>
</file>

<file path=ppt/tags/tag5515.xml><?xml version="1.0" encoding="utf-8"?>
<p:tagLst xmlns:p="http://schemas.openxmlformats.org/presentationml/2006/main">
  <p:tag name="MH_OLD_SHAPE_ID" val="16"/>
  <p:tag name="REFSHAPE" val="105553145608728"/>
</p:tagLst>
</file>

<file path=ppt/tags/tag5516.xml><?xml version="1.0" encoding="utf-8"?>
<p:tagLst xmlns:p="http://schemas.openxmlformats.org/presentationml/2006/main">
  <p:tag name="MH_OLD_SHAPE_ID" val="17"/>
  <p:tag name="REFSHAPE" val="105553145597304"/>
</p:tagLst>
</file>

<file path=ppt/tags/tag5517.xml><?xml version="1.0" encoding="utf-8"?>
<p:tagLst xmlns:p="http://schemas.openxmlformats.org/presentationml/2006/main">
  <p:tag name="MH_OLD_SHAPE_ID" val="18"/>
  <p:tag name="REFSHAPE" val="105553145597528"/>
</p:tagLst>
</file>

<file path=ppt/tags/tag5518.xml><?xml version="1.0" encoding="utf-8"?>
<p:tagLst xmlns:p="http://schemas.openxmlformats.org/presentationml/2006/main">
  <p:tag name="MH_OLD_SHAPE_ID" val="19"/>
  <p:tag name="REFSHAPE" val="105553145598424"/>
</p:tagLst>
</file>

<file path=ppt/tags/tag5519.xml><?xml version="1.0" encoding="utf-8"?>
<p:tagLst xmlns:p="http://schemas.openxmlformats.org/presentationml/2006/main">
  <p:tag name="MH_OLD_SHAPE_ID" val="20"/>
  <p:tag name="REFSHAPE" val="105553145602008"/>
</p:tagLst>
</file>

<file path=ppt/tags/tag552.xml><?xml version="1.0" encoding="utf-8"?>
<p:tagLst xmlns:p="http://schemas.openxmlformats.org/presentationml/2006/main">
  <p:tag name="MH_OLD_SHAPE_ID" val="141"/>
  <p:tag name="REFSHAPE" val="105553145267608"/>
</p:tagLst>
</file>

<file path=ppt/tags/tag5520.xml><?xml version="1.0" encoding="utf-8"?>
<p:tagLst xmlns:p="http://schemas.openxmlformats.org/presentationml/2006/main">
  <p:tag name="MH_OLD_SHAPE_ID" val="21"/>
  <p:tag name="REFSHAPE" val="105553145602904"/>
</p:tagLst>
</file>

<file path=ppt/tags/tag5521.xml><?xml version="1.0" encoding="utf-8"?>
<p:tagLst xmlns:p="http://schemas.openxmlformats.org/presentationml/2006/main">
  <p:tag name="MH_OLD_SHAPE_ID" val="22"/>
  <p:tag name="REFSHAPE" val="105553145602456"/>
</p:tagLst>
</file>

<file path=ppt/tags/tag5522.xml><?xml version="1.0" encoding="utf-8"?>
<p:tagLst xmlns:p="http://schemas.openxmlformats.org/presentationml/2006/main">
  <p:tag name="MH_OLD_SHAPE_ID" val="23"/>
  <p:tag name="REFSHAPE" val="105553145597080"/>
</p:tagLst>
</file>

<file path=ppt/tags/tag5523.xml><?xml version="1.0" encoding="utf-8"?>
<p:tagLst xmlns:p="http://schemas.openxmlformats.org/presentationml/2006/main">
  <p:tag name="MH_OLD_SHAPE_ID" val="24"/>
  <p:tag name="REFSHAPE" val="105553145597752"/>
</p:tagLst>
</file>

<file path=ppt/tags/tag5524.xml><?xml version="1.0" encoding="utf-8"?>
<p:tagLst xmlns:p="http://schemas.openxmlformats.org/presentationml/2006/main">
  <p:tag name="MH_OLD_SHAPE_ID" val="25"/>
  <p:tag name="REFSHAPE" val="105553145604472"/>
</p:tagLst>
</file>

<file path=ppt/tags/tag5525.xml><?xml version="1.0" encoding="utf-8"?>
<p:tagLst xmlns:p="http://schemas.openxmlformats.org/presentationml/2006/main">
  <p:tag name="MH_OLD_SHAPE_ID" val="26"/>
  <p:tag name="REFSHAPE" val="105553145607160"/>
</p:tagLst>
</file>

<file path=ppt/tags/tag5526.xml><?xml version="1.0" encoding="utf-8"?>
<p:tagLst xmlns:p="http://schemas.openxmlformats.org/presentationml/2006/main">
  <p:tag name="MH_OLD_SHAPE_ID" val="27"/>
  <p:tag name="REFSHAPE" val="105553145582264"/>
</p:tagLst>
</file>

<file path=ppt/tags/tag5527.xml><?xml version="1.0" encoding="utf-8"?>
<p:tagLst xmlns:p="http://schemas.openxmlformats.org/presentationml/2006/main">
  <p:tag name="MH_OLD_SHAPE_ID" val="28"/>
  <p:tag name="REFSHAPE" val="105553145582488"/>
</p:tagLst>
</file>

<file path=ppt/tags/tag5528.xml><?xml version="1.0" encoding="utf-8"?>
<p:tagLst xmlns:p="http://schemas.openxmlformats.org/presentationml/2006/main">
  <p:tag name="MH_OLD_SHAPE_ID" val="29"/>
  <p:tag name="REFSHAPE" val="105553145577784"/>
</p:tagLst>
</file>

<file path=ppt/tags/tag5529.xml><?xml version="1.0" encoding="utf-8"?>
<p:tagLst xmlns:p="http://schemas.openxmlformats.org/presentationml/2006/main">
  <p:tag name="MH_OLD_SHAPE_ID" val="36"/>
  <p:tag name="REFSHAPE" val="105553145578456"/>
</p:tagLst>
</file>

<file path=ppt/tags/tag553.xml><?xml version="1.0" encoding="utf-8"?>
<p:tagLst xmlns:p="http://schemas.openxmlformats.org/presentationml/2006/main">
  <p:tag name="MH_OLD_SHAPE_ID" val="142"/>
  <p:tag name="REFSHAPE" val="105553145268056"/>
</p:tagLst>
</file>

<file path=ppt/tags/tag5530.xml><?xml version="1.0" encoding="utf-8"?>
<p:tagLst xmlns:p="http://schemas.openxmlformats.org/presentationml/2006/main">
  <p:tag name="MH_OLD_SHAPE_ID" val="41"/>
  <p:tag name="REFSHAPE" val="105553144625016"/>
</p:tagLst>
</file>

<file path=ppt/tags/tag5531.xml><?xml version="1.0" encoding="utf-8"?>
<p:tagLst xmlns:p="http://schemas.openxmlformats.org/presentationml/2006/main">
  <p:tag name="MH_OLD_SHAPE_ID" val="42"/>
  <p:tag name="REFSHAPE" val="105553144613592"/>
</p:tagLst>
</file>

<file path=ppt/tags/tag5532.xml><?xml version="1.0" encoding="utf-8"?>
<p:tagLst xmlns:p="http://schemas.openxmlformats.org/presentationml/2006/main">
  <p:tag name="MH_OLD_SHAPE_ID" val="43"/>
  <p:tag name="REFSHAPE" val="105553144623448"/>
</p:tagLst>
</file>

<file path=ppt/tags/tag5533.xml><?xml version="1.0" encoding="utf-8"?>
<p:tagLst xmlns:p="http://schemas.openxmlformats.org/presentationml/2006/main">
  <p:tag name="MH_OLD_SHAPE_ID" val="55"/>
  <p:tag name="REFSHAPE" val="105553144698648"/>
</p:tagLst>
</file>

<file path=ppt/tags/tag5534.xml><?xml version="1.0" encoding="utf-8"?>
<p:tagLst xmlns:p="http://schemas.openxmlformats.org/presentationml/2006/main">
  <p:tag name="MH_OLD_SHAPE_ID" val="35"/>
  <p:tag name="REFSHAPE" val="105553144702456"/>
</p:tagLst>
</file>

<file path=ppt/tags/tag5535.xml><?xml version="1.0" encoding="utf-8"?>
<p:tagLst xmlns:p="http://schemas.openxmlformats.org/presentationml/2006/main">
  <p:tag name="MH_OLD_SHAPE_ID" val="7"/>
  <p:tag name="REFSHAPE" val="105553144696856"/>
</p:tagLst>
</file>

<file path=ppt/tags/tag5536.xml><?xml version="1.0" encoding="utf-8"?>
<p:tagLst xmlns:p="http://schemas.openxmlformats.org/presentationml/2006/main">
  <p:tag name="MH_OLD_SHAPE_ID" val="9"/>
  <p:tag name="REFSHAPE" val="105553144685624"/>
</p:tagLst>
</file>

<file path=ppt/tags/tag5537.xml><?xml version="1.0" encoding="utf-8"?>
<p:tagLst xmlns:p="http://schemas.openxmlformats.org/presentationml/2006/main">
  <p:tag name="MH_OLD_SHAPE_ID" val="10"/>
  <p:tag name="REFSHAPE" val="105553144669912"/>
</p:tagLst>
</file>

<file path=ppt/tags/tag5538.xml><?xml version="1.0" encoding="utf-8"?>
<p:tagLst xmlns:p="http://schemas.openxmlformats.org/presentationml/2006/main">
  <p:tag name="MH_OLD_SHAPE_ID" val="45"/>
  <p:tag name="REFSHAPE" val="105553145443768"/>
</p:tagLst>
</file>

<file path=ppt/tags/tag5539.xml><?xml version="1.0" encoding="utf-8"?>
<p:tagLst xmlns:p="http://schemas.openxmlformats.org/presentationml/2006/main">
  <p:tag name="MH_OLD_SHAPE_ID" val="46"/>
  <p:tag name="REFSHAPE" val="105553145446232"/>
</p:tagLst>
</file>

<file path=ppt/tags/tag554.xml><?xml version="1.0" encoding="utf-8"?>
<p:tagLst xmlns:p="http://schemas.openxmlformats.org/presentationml/2006/main">
  <p:tag name="MH_OLD_SHAPE_ID" val="143"/>
  <p:tag name="REFSHAPE" val="105553145268504"/>
</p:tagLst>
</file>

<file path=ppt/tags/tag5540.xml><?xml version="1.0" encoding="utf-8"?>
<p:tagLst xmlns:p="http://schemas.openxmlformats.org/presentationml/2006/main">
  <p:tag name="MH_OLD_SHAPE_ID" val="47"/>
  <p:tag name="REFSHAPE" val="105553145436824"/>
</p:tagLst>
</file>

<file path=ppt/tags/tag5541.xml><?xml version="1.0" encoding="utf-8"?>
<p:tagLst xmlns:p="http://schemas.openxmlformats.org/presentationml/2006/main">
  <p:tag name="MH_OLD_SHAPE_ID" val="49"/>
  <p:tag name="REFSHAPE" val="105553145445784"/>
</p:tagLst>
</file>

<file path=ppt/tags/tag5542.xml><?xml version="1.0" encoding="utf-8"?>
<p:tagLst xmlns:p="http://schemas.openxmlformats.org/presentationml/2006/main">
  <p:tag name="MH_OLD_SHAPE_ID" val="50"/>
  <p:tag name="REFSHAPE" val="105553145431896"/>
</p:tagLst>
</file>

<file path=ppt/tags/tag5543.xml><?xml version="1.0" encoding="utf-8"?>
<p:tagLst xmlns:p="http://schemas.openxmlformats.org/presentationml/2006/main">
  <p:tag name="MH_OLD_SHAPE_ID" val="51"/>
  <p:tag name="REFSHAPE" val="105553145444888"/>
</p:tagLst>
</file>

<file path=ppt/tags/tag5544.xml><?xml version="1.0" encoding="utf-8"?>
<p:tagLst xmlns:p="http://schemas.openxmlformats.org/presentationml/2006/main">
  <p:tag name="MH_OLD_SHAPE_ID" val="52"/>
  <p:tag name="REFSHAPE" val="105553145433912"/>
</p:tagLst>
</file>

<file path=ppt/tags/tag5545.xml><?xml version="1.0" encoding="utf-8"?>
<p:tagLst xmlns:p="http://schemas.openxmlformats.org/presentationml/2006/main">
  <p:tag name="MH_OLD_SHAPE_ID" val="53"/>
  <p:tag name="REFSHAPE" val="105553145441080"/>
</p:tagLst>
</file>

<file path=ppt/tags/tag5546.xml><?xml version="1.0" encoding="utf-8"?>
<p:tagLst xmlns:p="http://schemas.openxmlformats.org/presentationml/2006/main">
  <p:tag name="MH_OLD_SHAPE_ID" val="57"/>
  <p:tag name="REFSHAPE" val="105553145439288"/>
</p:tagLst>
</file>

<file path=ppt/tags/tag5547.xml><?xml version="1.0" encoding="utf-8"?>
<p:tagLst xmlns:p="http://schemas.openxmlformats.org/presentationml/2006/main">
  <p:tag name="MH_OLD_SHAPE_ID" val="58"/>
  <p:tag name="REFSHAPE" val="105553145436376"/>
</p:tagLst>
</file>

<file path=ppt/tags/tag5548.xml><?xml version="1.0" encoding="utf-8"?>
<p:tagLst xmlns:p="http://schemas.openxmlformats.org/presentationml/2006/main">
  <p:tag name="MH_OLD_SHAPE_ID" val="59"/>
  <p:tag name="REFSHAPE" val="105553145435704"/>
</p:tagLst>
</file>

<file path=ppt/tags/tag5549.xml><?xml version="1.0" encoding="utf-8"?>
<p:tagLst xmlns:p="http://schemas.openxmlformats.org/presentationml/2006/main">
  <p:tag name="MH_OLD_SHAPE_ID" val="60"/>
  <p:tag name="REFSHAPE" val="105553145444664"/>
</p:tagLst>
</file>

<file path=ppt/tags/tag555.xml><?xml version="1.0" encoding="utf-8"?>
<p:tagLst xmlns:p="http://schemas.openxmlformats.org/presentationml/2006/main">
  <p:tag name="MH_OLD_SHAPE_ID" val="144"/>
  <p:tag name="REFSHAPE" val="105553145268952"/>
</p:tagLst>
</file>

<file path=ppt/tags/tag5550.xml><?xml version="1.0" encoding="utf-8"?>
<p:tagLst xmlns:p="http://schemas.openxmlformats.org/presentationml/2006/main">
  <p:tag name="MH_OLD_SHAPE_ID" val="61"/>
  <p:tag name="REFSHAPE" val="105553145437272"/>
</p:tagLst>
</file>

<file path=ppt/tags/tag5551.xml><?xml version="1.0" encoding="utf-8"?>
<p:tagLst xmlns:p="http://schemas.openxmlformats.org/presentationml/2006/main">
  <p:tag name="MH_OLD_SHAPE_ID" val="62"/>
  <p:tag name="REFSHAPE" val="105553145445560"/>
</p:tagLst>
</file>

<file path=ppt/tags/tag5552.xml><?xml version="1.0" encoding="utf-8"?>
<p:tagLst xmlns:p="http://schemas.openxmlformats.org/presentationml/2006/main">
  <p:tag name="MH_OLD_SHAPE_ID" val="63"/>
  <p:tag name="REFSHAPE" val="105553145445336"/>
</p:tagLst>
</file>

<file path=ppt/tags/tag5553.xml><?xml version="1.0" encoding="utf-8"?>
<p:tagLst xmlns:p="http://schemas.openxmlformats.org/presentationml/2006/main">
  <p:tag name="MH_OLD_SHAPE_ID" val="64"/>
  <p:tag name="REFSHAPE" val="105553145434808"/>
</p:tagLst>
</file>

<file path=ppt/tags/tag5554.xml><?xml version="1.0" encoding="utf-8"?>
<p:tagLst xmlns:p="http://schemas.openxmlformats.org/presentationml/2006/main">
  <p:tag name="MH_OLD_SHAPE_ID" val="65"/>
  <p:tag name="REFSHAPE" val="105553145443992"/>
</p:tagLst>
</file>

<file path=ppt/tags/tag5555.xml><?xml version="1.0" encoding="utf-8"?>
<p:tagLst xmlns:p="http://schemas.openxmlformats.org/presentationml/2006/main">
  <p:tag name="MH_OLD_SHAPE_ID" val="66"/>
  <p:tag name="REFSHAPE" val="105553145444216"/>
</p:tagLst>
</file>

<file path=ppt/tags/tag5556.xml><?xml version="1.0" encoding="utf-8"?>
<p:tagLst xmlns:p="http://schemas.openxmlformats.org/presentationml/2006/main">
  <p:tag name="MH_OLD_SHAPE_ID" val="67"/>
  <p:tag name="REFSHAPE" val="105553145443320"/>
</p:tagLst>
</file>

<file path=ppt/tags/tag5557.xml><?xml version="1.0" encoding="utf-8"?>
<p:tagLst xmlns:p="http://schemas.openxmlformats.org/presentationml/2006/main">
  <p:tag name="MH_OLD_SHAPE_ID" val="68"/>
  <p:tag name="REFSHAPE" val="105553145434360"/>
</p:tagLst>
</file>

<file path=ppt/tags/tag5558.xml><?xml version="1.0" encoding="utf-8"?>
<p:tagLst xmlns:p="http://schemas.openxmlformats.org/presentationml/2006/main">
  <p:tag name="MH_OLD_SHAPE_ID" val="69"/>
  <p:tag name="REFSHAPE" val="105553145445112"/>
</p:tagLst>
</file>

<file path=ppt/tags/tag5559.xml><?xml version="1.0" encoding="utf-8"?>
<p:tagLst xmlns:p="http://schemas.openxmlformats.org/presentationml/2006/main">
  <p:tag name="MH_OLD_SHAPE_ID" val="70"/>
  <p:tag name="REFSHAPE" val="105553145432568"/>
</p:tagLst>
</file>

<file path=ppt/tags/tag556.xml><?xml version="1.0" encoding="utf-8"?>
<p:tagLst xmlns:p="http://schemas.openxmlformats.org/presentationml/2006/main">
  <p:tag name="MH_OLD_SHAPE_ID" val="145"/>
  <p:tag name="REFSHAPE" val="105553145269400"/>
</p:tagLst>
</file>

<file path=ppt/tags/tag5560.xml><?xml version="1.0" encoding="utf-8"?>
<p:tagLst xmlns:p="http://schemas.openxmlformats.org/presentationml/2006/main">
  <p:tag name="MH_OLD_SHAPE_ID" val="71"/>
  <p:tag name="REFSHAPE" val="105553145433464"/>
</p:tagLst>
</file>

<file path=ppt/tags/tag5561.xml><?xml version="1.0" encoding="utf-8"?>
<p:tagLst xmlns:p="http://schemas.openxmlformats.org/presentationml/2006/main">
  <p:tag name="MH_OLD_SHAPE_ID" val="72"/>
  <p:tag name="REFSHAPE" val="105553145431448"/>
</p:tagLst>
</file>

<file path=ppt/tags/tag5562.xml><?xml version="1.0" encoding="utf-8"?>
<p:tagLst xmlns:p="http://schemas.openxmlformats.org/presentationml/2006/main">
  <p:tag name="MH_OLD_SHAPE_ID" val="73"/>
  <p:tag name="REFSHAPE" val="105553145435256"/>
</p:tagLst>
</file>

<file path=ppt/tags/tag5563.xml><?xml version="1.0" encoding="utf-8"?>
<p:tagLst xmlns:p="http://schemas.openxmlformats.org/presentationml/2006/main">
  <p:tag name="MH_OLD_SHAPE_ID" val="74"/>
  <p:tag name="REFSHAPE" val="105553145443544"/>
</p:tagLst>
</file>

<file path=ppt/tags/tag5564.xml><?xml version="1.0" encoding="utf-8"?>
<p:tagLst xmlns:p="http://schemas.openxmlformats.org/presentationml/2006/main">
  <p:tag name="MH_OLD_SHAPE_ID" val="75"/>
  <p:tag name="REFSHAPE" val="105553145439064"/>
</p:tagLst>
</file>

<file path=ppt/tags/tag5565.xml><?xml version="1.0" encoding="utf-8"?>
<p:tagLst xmlns:p="http://schemas.openxmlformats.org/presentationml/2006/main">
  <p:tag name="MH_OLD_SHAPE_ID" val="76"/>
  <p:tag name="REFSHAPE" val="105553145437048"/>
</p:tagLst>
</file>

<file path=ppt/tags/tag5566.xml><?xml version="1.0" encoding="utf-8"?>
<p:tagLst xmlns:p="http://schemas.openxmlformats.org/presentationml/2006/main">
  <p:tag name="MH_OLD_SHAPE_ID" val="77"/>
  <p:tag name="REFSHAPE" val="105553145438840"/>
</p:tagLst>
</file>

<file path=ppt/tags/tag5567.xml><?xml version="1.0" encoding="utf-8"?>
<p:tagLst xmlns:p="http://schemas.openxmlformats.org/presentationml/2006/main">
  <p:tag name="MH_OLD_SHAPE_ID" val="78"/>
  <p:tag name="REFSHAPE" val="105553145439512"/>
</p:tagLst>
</file>

<file path=ppt/tags/tag5568.xml><?xml version="1.0" encoding="utf-8"?>
<p:tagLst xmlns:p="http://schemas.openxmlformats.org/presentationml/2006/main">
  <p:tag name="MH_OLD_SHAPE_ID" val="79"/>
  <p:tag name="REFSHAPE" val="105553145436600"/>
</p:tagLst>
</file>

<file path=ppt/tags/tag5569.xml><?xml version="1.0" encoding="utf-8"?>
<p:tagLst xmlns:p="http://schemas.openxmlformats.org/presentationml/2006/main">
  <p:tag name="MH_OLD_SHAPE_ID" val="6"/>
  <p:tag name="REFSHAPE" val="105553145439960"/>
</p:tagLst>
</file>

<file path=ppt/tags/tag557.xml><?xml version="1.0" encoding="utf-8"?>
<p:tagLst xmlns:p="http://schemas.openxmlformats.org/presentationml/2006/main">
  <p:tag name="MH_OLD_SHAPE_ID" val="146"/>
  <p:tag name="REFSHAPE" val="105553145269848"/>
</p:tagLst>
</file>

<file path=ppt/tags/tag5570.xml><?xml version="1.0" encoding="utf-8"?>
<p:tagLst xmlns:p="http://schemas.openxmlformats.org/presentationml/2006/main">
  <p:tag name="MH_OLD_SHAPE_ID" val="71"/>
  <p:tag name="REFSHAPE" val="105553145442200"/>
</p:tagLst>
</file>

<file path=ppt/tags/tag5571.xml><?xml version="1.0" encoding="utf-8"?>
<p:tagLst xmlns:p="http://schemas.openxmlformats.org/presentationml/2006/main">
  <p:tag name="MH_OLD_SHAPE_ID" val="35"/>
  <p:tag name="REFSHAPE" val="105553145433016"/>
</p:tagLst>
</file>

<file path=ppt/tags/tag5572.xml><?xml version="1.0" encoding="utf-8"?>
<p:tagLst xmlns:p="http://schemas.openxmlformats.org/presentationml/2006/main">
  <p:tag name="MH_OLD_SHAPE_ID" val="9"/>
  <p:tag name="REFSHAPE" val="105553145441304"/>
</p:tagLst>
</file>

<file path=ppt/tags/tag5573.xml><?xml version="1.0" encoding="utf-8"?>
<p:tagLst xmlns:p="http://schemas.openxmlformats.org/presentationml/2006/main">
  <p:tag name="MH_OLD_SHAPE_ID" val="10"/>
  <p:tag name="REFSHAPE" val="105553145434584"/>
</p:tagLst>
</file>

<file path=ppt/tags/tag5574.xml><?xml version="1.0" encoding="utf-8"?>
<p:tagLst xmlns:p="http://schemas.openxmlformats.org/presentationml/2006/main">
  <p:tag name="MH_OLD_SHAPE_ID" val="41"/>
  <p:tag name="REFSHAPE" val="105553145431672"/>
</p:tagLst>
</file>

<file path=ppt/tags/tag5575.xml><?xml version="1.0" encoding="utf-8"?>
<p:tagLst xmlns:p="http://schemas.openxmlformats.org/presentationml/2006/main">
  <p:tag name="MH_OLD_SHAPE_ID" val="42"/>
  <p:tag name="REFSHAPE" val="105553145437944"/>
</p:tagLst>
</file>

<file path=ppt/tags/tag5576.xml><?xml version="1.0" encoding="utf-8"?>
<p:tagLst xmlns:p="http://schemas.openxmlformats.org/presentationml/2006/main">
  <p:tag name="MH_OLD_SHAPE_ID" val="43"/>
  <p:tag name="REFSHAPE" val="105553145432792"/>
</p:tagLst>
</file>

<file path=ppt/tags/tag5577.xml><?xml version="1.0" encoding="utf-8"?>
<p:tagLst xmlns:p="http://schemas.openxmlformats.org/presentationml/2006/main">
  <p:tag name="MH_OLD_SHAPE_ID" val="44"/>
  <p:tag name="REFSHAPE" val="105553145437496"/>
</p:tagLst>
</file>

<file path=ppt/tags/tag5578.xml><?xml version="1.0" encoding="utf-8"?>
<p:tagLst xmlns:p="http://schemas.openxmlformats.org/presentationml/2006/main">
  <p:tag name="MH_OLD_SHAPE_ID" val="36"/>
  <p:tag name="REFSHAPE" val="105553145440408"/>
</p:tagLst>
</file>

<file path=ppt/tags/tag5579.xml><?xml version="1.0" encoding="utf-8"?>
<p:tagLst xmlns:p="http://schemas.openxmlformats.org/presentationml/2006/main">
  <p:tag name="MH_OLD_SHAPE_ID" val="2"/>
  <p:tag name="REFSHAPE" val="105553145514712"/>
</p:tagLst>
</file>

<file path=ppt/tags/tag558.xml><?xml version="1.0" encoding="utf-8"?>
<p:tagLst xmlns:p="http://schemas.openxmlformats.org/presentationml/2006/main">
  <p:tag name="MH_OLD_SHAPE_ID" val="147"/>
  <p:tag name="REFSHAPE" val="105553145270296"/>
</p:tagLst>
</file>

<file path=ppt/tags/tag5580.xml><?xml version="1.0" encoding="utf-8"?>
<p:tagLst xmlns:p="http://schemas.openxmlformats.org/presentationml/2006/main">
  <p:tag name="MH_OLD_SHAPE_ID" val="39"/>
  <p:tag name="REFSHAPE" val="105553145518072"/>
</p:tagLst>
</file>

<file path=ppt/tags/tag5581.xml><?xml version="1.0" encoding="utf-8"?>
<p:tagLst xmlns:p="http://schemas.openxmlformats.org/presentationml/2006/main">
  <p:tag name="MH_OLD_SHAPE_ID" val="40"/>
  <p:tag name="REFSHAPE" val="105553145518520"/>
</p:tagLst>
</file>

<file path=ppt/tags/tag5582.xml><?xml version="1.0" encoding="utf-8"?>
<p:tagLst xmlns:p="http://schemas.openxmlformats.org/presentationml/2006/main">
  <p:tag name="MH_OLD_SHAPE_ID" val="45"/>
  <p:tag name="REFSHAPE" val="105553145514264"/>
</p:tagLst>
</file>

<file path=ppt/tags/tag5583.xml><?xml version="1.0" encoding="utf-8"?>
<p:tagLst xmlns:p="http://schemas.openxmlformats.org/presentationml/2006/main">
  <p:tag name="MH_OLD_SHAPE_ID" val="46"/>
  <p:tag name="REFSHAPE" val="105553145526584"/>
</p:tagLst>
</file>

<file path=ppt/tags/tag5584.xml><?xml version="1.0" encoding="utf-8"?>
<p:tagLst xmlns:p="http://schemas.openxmlformats.org/presentationml/2006/main">
  <p:tag name="MH_OLD_SHAPE_ID" val="48"/>
  <p:tag name="REFSHAPE" val="105553145526808"/>
</p:tagLst>
</file>

<file path=ppt/tags/tag5585.xml><?xml version="1.0" encoding="utf-8"?>
<p:tagLst xmlns:p="http://schemas.openxmlformats.org/presentationml/2006/main">
  <p:tag name="MH_OLD_SHAPE_ID" val="49"/>
  <p:tag name="REFSHAPE" val="105553145520088"/>
</p:tagLst>
</file>

<file path=ppt/tags/tag5586.xml><?xml version="1.0" encoding="utf-8"?>
<p:tagLst xmlns:p="http://schemas.openxmlformats.org/presentationml/2006/main">
  <p:tag name="MH_OLD_SHAPE_ID" val="50"/>
  <p:tag name="REFSHAPE" val="105553145519864"/>
</p:tagLst>
</file>

<file path=ppt/tags/tag5587.xml><?xml version="1.0" encoding="utf-8"?>
<p:tagLst xmlns:p="http://schemas.openxmlformats.org/presentationml/2006/main">
  <p:tag name="MH_OLD_SHAPE_ID" val="51"/>
  <p:tag name="REFSHAPE" val="105553145518968"/>
</p:tagLst>
</file>

<file path=ppt/tags/tag5588.xml><?xml version="1.0" encoding="utf-8"?>
<p:tagLst xmlns:p="http://schemas.openxmlformats.org/presentationml/2006/main">
  <p:tag name="MH_OLD_SHAPE_ID" val="52"/>
  <p:tag name="REFSHAPE" val="105553145508408"/>
</p:tagLst>
</file>

<file path=ppt/tags/tag5589.xml><?xml version="1.0" encoding="utf-8"?>
<p:tagLst xmlns:p="http://schemas.openxmlformats.org/presentationml/2006/main">
  <p:tag name="MH_OLD_SHAPE_ID" val="53"/>
  <p:tag name="REFSHAPE" val="105553145500568"/>
</p:tagLst>
</file>

<file path=ppt/tags/tag559.xml><?xml version="1.0" encoding="utf-8"?>
<p:tagLst xmlns:p="http://schemas.openxmlformats.org/presentationml/2006/main">
  <p:tag name="MH_OLD_SHAPE_ID" val="178"/>
  <p:tag name="REFSHAPE" val="105553145270744"/>
</p:tagLst>
</file>

<file path=ppt/tags/tag5590.xml><?xml version="1.0" encoding="utf-8"?>
<p:tagLst xmlns:p="http://schemas.openxmlformats.org/presentationml/2006/main">
  <p:tag name="MH_OLD_SHAPE_ID" val="54"/>
  <p:tag name="REFSHAPE" val="105553145508184"/>
</p:tagLst>
</file>

<file path=ppt/tags/tag5591.xml><?xml version="1.0" encoding="utf-8"?>
<p:tagLst xmlns:p="http://schemas.openxmlformats.org/presentationml/2006/main">
  <p:tag name="MH_OLD_SHAPE_ID" val="55"/>
  <p:tag name="REFSHAPE" val="105553145575736"/>
</p:tagLst>
</file>

<file path=ppt/tags/tag5592.xml><?xml version="1.0" encoding="utf-8"?>
<p:tagLst xmlns:p="http://schemas.openxmlformats.org/presentationml/2006/main">
  <p:tag name="MH_OLD_SHAPE_ID" val="56"/>
  <p:tag name="REFSHAPE" val="105553145577304"/>
</p:tagLst>
</file>

<file path=ppt/tags/tag5593.xml><?xml version="1.0" encoding="utf-8"?>
<p:tagLst xmlns:p="http://schemas.openxmlformats.org/presentationml/2006/main">
  <p:tag name="MH_OLD_SHAPE_ID" val="57"/>
  <p:tag name="REFSHAPE" val="105553145577080"/>
</p:tagLst>
</file>

<file path=ppt/tags/tag5594.xml><?xml version="1.0" encoding="utf-8"?>
<p:tagLst xmlns:p="http://schemas.openxmlformats.org/presentationml/2006/main">
  <p:tag name="MH_OLD_SHAPE_ID" val="58"/>
  <p:tag name="REFSHAPE" val="105553145561400"/>
</p:tagLst>
</file>

<file path=ppt/tags/tag5595.xml><?xml version="1.0" encoding="utf-8"?>
<p:tagLst xmlns:p="http://schemas.openxmlformats.org/presentationml/2006/main">
  <p:tag name="MH_OLD_SHAPE_ID" val="59"/>
  <p:tag name="REFSHAPE" val="105553145575960"/>
</p:tagLst>
</file>

<file path=ppt/tags/tag5596.xml><?xml version="1.0" encoding="utf-8"?>
<p:tagLst xmlns:p="http://schemas.openxmlformats.org/presentationml/2006/main">
  <p:tag name="MH_OLD_SHAPE_ID" val="60"/>
  <p:tag name="REFSHAPE" val="105553145574840"/>
</p:tagLst>
</file>

<file path=ppt/tags/tag5597.xml><?xml version="1.0" encoding="utf-8"?>
<p:tagLst xmlns:p="http://schemas.openxmlformats.org/presentationml/2006/main">
  <p:tag name="MH_OLD_SHAPE_ID" val="61"/>
  <p:tag name="REFSHAPE" val="105553145576408"/>
</p:tagLst>
</file>

<file path=ppt/tags/tag5598.xml><?xml version="1.0" encoding="utf-8"?>
<p:tagLst xmlns:p="http://schemas.openxmlformats.org/presentationml/2006/main">
  <p:tag name="MH_OLD_SHAPE_ID" val="62"/>
  <p:tag name="REFSHAPE" val="105553145462872"/>
</p:tagLst>
</file>

<file path=ppt/tags/tag5599.xml><?xml version="1.0" encoding="utf-8"?>
<p:tagLst xmlns:p="http://schemas.openxmlformats.org/presentationml/2006/main">
  <p:tag name="MH_OLD_SHAPE_ID" val="63"/>
  <p:tag name="REFSHAPE" val="105553145463320"/>
</p:tagLst>
</file>

<file path=ppt/tags/tag56.xml><?xml version="1.0" encoding="utf-8"?>
<p:tagLst xmlns:p="http://schemas.openxmlformats.org/presentationml/2006/main">
  <p:tag name="MH_OLD_SHAPE_ID" val="69"/>
  <p:tag name="REFSHAPE" val="105553145445112"/>
</p:tagLst>
</file>

<file path=ppt/tags/tag560.xml><?xml version="1.0" encoding="utf-8"?>
<p:tagLst xmlns:p="http://schemas.openxmlformats.org/presentationml/2006/main">
  <p:tag name="MH_OLD_SHAPE_ID" val="179"/>
  <p:tag name="REFSHAPE" val="105553145270968"/>
</p:tagLst>
</file>

<file path=ppt/tags/tag5600.xml><?xml version="1.0" encoding="utf-8"?>
<p:tagLst xmlns:p="http://schemas.openxmlformats.org/presentationml/2006/main">
  <p:tag name="MH_OLD_SHAPE_ID" val="64"/>
  <p:tag name="REFSHAPE" val="105553145463768"/>
</p:tagLst>
</file>

<file path=ppt/tags/tag5601.xml><?xml version="1.0" encoding="utf-8"?>
<p:tagLst xmlns:p="http://schemas.openxmlformats.org/presentationml/2006/main">
  <p:tag name="MH_OLD_SHAPE_ID" val="65"/>
  <p:tag name="REFSHAPE" val="105553145464216"/>
</p:tagLst>
</file>

<file path=ppt/tags/tag5602.xml><?xml version="1.0" encoding="utf-8"?>
<p:tagLst xmlns:p="http://schemas.openxmlformats.org/presentationml/2006/main">
  <p:tag name="MH_OLD_SHAPE_ID" val="66"/>
  <p:tag name="REFSHAPE" val="105553145464664"/>
</p:tagLst>
</file>

<file path=ppt/tags/tag5603.xml><?xml version="1.0" encoding="utf-8"?>
<p:tagLst xmlns:p="http://schemas.openxmlformats.org/presentationml/2006/main">
  <p:tag name="MH_OLD_SHAPE_ID" val="67"/>
  <p:tag name="REFSHAPE" val="105553145465112"/>
</p:tagLst>
</file>

<file path=ppt/tags/tag5604.xml><?xml version="1.0" encoding="utf-8"?>
<p:tagLst xmlns:p="http://schemas.openxmlformats.org/presentationml/2006/main">
  <p:tag name="MH_OLD_SHAPE_ID" val="68"/>
  <p:tag name="REFSHAPE" val="105553145465560"/>
</p:tagLst>
</file>

<file path=ppt/tags/tag5605.xml><?xml version="1.0" encoding="utf-8"?>
<p:tagLst xmlns:p="http://schemas.openxmlformats.org/presentationml/2006/main">
  <p:tag name="MH_OLD_SHAPE_ID" val="69"/>
  <p:tag name="REFSHAPE" val="105553145466008"/>
</p:tagLst>
</file>

<file path=ppt/tags/tag5606.xml><?xml version="1.0" encoding="utf-8"?>
<p:tagLst xmlns:p="http://schemas.openxmlformats.org/presentationml/2006/main">
  <p:tag name="MH_OLD_SHAPE_ID" val="70"/>
  <p:tag name="REFSHAPE" val="105553145466456"/>
</p:tagLst>
</file>

<file path=ppt/tags/tag5607.xml><?xml version="1.0" encoding="utf-8"?>
<p:tagLst xmlns:p="http://schemas.openxmlformats.org/presentationml/2006/main">
  <p:tag name="MH_OLD_SHAPE_ID" val="6"/>
  <p:tag name="REFSHAPE" val="105553145466904"/>
</p:tagLst>
</file>

<file path=ppt/tags/tag5608.xml><?xml version="1.0" encoding="utf-8"?>
<p:tagLst xmlns:p="http://schemas.openxmlformats.org/presentationml/2006/main">
  <p:tag name="MH_OLD_SHAPE_ID" val="35"/>
  <p:tag name="REFSHAPE" val="105553145467128"/>
</p:tagLst>
</file>

<file path=ppt/tags/tag5609.xml><?xml version="1.0" encoding="utf-8"?>
<p:tagLst xmlns:p="http://schemas.openxmlformats.org/presentationml/2006/main">
  <p:tag name="MH_OLD_SHAPE_ID" val="49"/>
  <p:tag name="REFSHAPE" val="105553145467352"/>
</p:tagLst>
</file>

<file path=ppt/tags/tag561.xml><?xml version="1.0" encoding="utf-8"?>
<p:tagLst xmlns:p="http://schemas.openxmlformats.org/presentationml/2006/main">
  <p:tag name="MH_OLD_SHAPE_ID" val="61"/>
  <p:tag name="REFSHAPE" val="105553145271192"/>
</p:tagLst>
</file>

<file path=ppt/tags/tag5610.xml><?xml version="1.0" encoding="utf-8"?>
<p:tagLst xmlns:p="http://schemas.openxmlformats.org/presentationml/2006/main">
  <p:tag name="MH_OLD_SHAPE_ID" val="9"/>
  <p:tag name="REFSHAPE" val="105553145467576"/>
</p:tagLst>
</file>

<file path=ppt/tags/tag5611.xml><?xml version="1.0" encoding="utf-8"?>
<p:tagLst xmlns:p="http://schemas.openxmlformats.org/presentationml/2006/main">
  <p:tag name="MH_OLD_SHAPE_ID" val="10"/>
  <p:tag name="REFSHAPE" val="105553145467800"/>
</p:tagLst>
</file>

<file path=ppt/tags/tag5612.xml><?xml version="1.0" encoding="utf-8"?>
<p:tagLst xmlns:p="http://schemas.openxmlformats.org/presentationml/2006/main">
  <p:tag name="MH_OLD_SHAPE_ID" val="12"/>
  <p:tag name="REFSHAPE" val="105553145468024"/>
</p:tagLst>
</file>

<file path=ppt/tags/tag5613.xml><?xml version="1.0" encoding="utf-8"?>
<p:tagLst xmlns:p="http://schemas.openxmlformats.org/presentationml/2006/main">
  <p:tag name="MH_OLD_SHAPE_ID" val="13"/>
  <p:tag name="REFSHAPE" val="105553145468472"/>
</p:tagLst>
</file>

<file path=ppt/tags/tag5614.xml><?xml version="1.0" encoding="utf-8"?>
<p:tagLst xmlns:p="http://schemas.openxmlformats.org/presentationml/2006/main">
  <p:tag name="MH_OLD_SHAPE_ID" val="14"/>
  <p:tag name="REFSHAPE" val="105553145468920"/>
</p:tagLst>
</file>

<file path=ppt/tags/tag5615.xml><?xml version="1.0" encoding="utf-8"?>
<p:tagLst xmlns:p="http://schemas.openxmlformats.org/presentationml/2006/main">
  <p:tag name="MH_OLD_SHAPE_ID" val="15"/>
  <p:tag name="REFSHAPE" val="105553145469368"/>
</p:tagLst>
</file>

<file path=ppt/tags/tag5616.xml><?xml version="1.0" encoding="utf-8"?>
<p:tagLst xmlns:p="http://schemas.openxmlformats.org/presentationml/2006/main">
  <p:tag name="MH_OLD_SHAPE_ID" val="16"/>
  <p:tag name="REFSHAPE" val="105553145469816"/>
</p:tagLst>
</file>

<file path=ppt/tags/tag5617.xml><?xml version="1.0" encoding="utf-8"?>
<p:tagLst xmlns:p="http://schemas.openxmlformats.org/presentationml/2006/main">
  <p:tag name="MH_OLD_SHAPE_ID" val="17"/>
  <p:tag name="REFSHAPE" val="105553145470264"/>
</p:tagLst>
</file>

<file path=ppt/tags/tag5618.xml><?xml version="1.0" encoding="utf-8"?>
<p:tagLst xmlns:p="http://schemas.openxmlformats.org/presentationml/2006/main">
  <p:tag name="MH_OLD_SHAPE_ID" val="18"/>
  <p:tag name="REFSHAPE" val="105553145470712"/>
</p:tagLst>
</file>

<file path=ppt/tags/tag5619.xml><?xml version="1.0" encoding="utf-8"?>
<p:tagLst xmlns:p="http://schemas.openxmlformats.org/presentationml/2006/main">
  <p:tag name="MH_OLD_SHAPE_ID" val="19"/>
  <p:tag name="REFSHAPE" val="105553145471160"/>
</p:tagLst>
</file>

<file path=ppt/tags/tag562.xml><?xml version="1.0" encoding="utf-8"?>
<p:tagLst xmlns:p="http://schemas.openxmlformats.org/presentationml/2006/main">
  <p:tag name="MH_OLD_SHAPE_ID" val="63"/>
  <p:tag name="REFSHAPE" val="105553145271416"/>
</p:tagLst>
</file>

<file path=ppt/tags/tag5620.xml><?xml version="1.0" encoding="utf-8"?>
<p:tagLst xmlns:p="http://schemas.openxmlformats.org/presentationml/2006/main">
  <p:tag name="MH_OLD_SHAPE_ID" val="20"/>
  <p:tag name="REFSHAPE" val="105553145471608"/>
</p:tagLst>
</file>

<file path=ppt/tags/tag5621.xml><?xml version="1.0" encoding="utf-8"?>
<p:tagLst xmlns:p="http://schemas.openxmlformats.org/presentationml/2006/main">
  <p:tag name="MH_OLD_SHAPE_ID" val="21"/>
  <p:tag name="REFSHAPE" val="105553145472056"/>
</p:tagLst>
</file>

<file path=ppt/tags/tag5622.xml><?xml version="1.0" encoding="utf-8"?>
<p:tagLst xmlns:p="http://schemas.openxmlformats.org/presentationml/2006/main">
  <p:tag name="MH_OLD_SHAPE_ID" val="22"/>
  <p:tag name="REFSHAPE" val="105553145472504"/>
</p:tagLst>
</file>

<file path=ppt/tags/tag5623.xml><?xml version="1.0" encoding="utf-8"?>
<p:tagLst xmlns:p="http://schemas.openxmlformats.org/presentationml/2006/main">
  <p:tag name="MH_OLD_SHAPE_ID" val="23"/>
  <p:tag name="REFSHAPE" val="105553145472952"/>
</p:tagLst>
</file>

<file path=ppt/tags/tag5624.xml><?xml version="1.0" encoding="utf-8"?>
<p:tagLst xmlns:p="http://schemas.openxmlformats.org/presentationml/2006/main">
  <p:tag name="MH_OLD_SHAPE_ID" val="24"/>
  <p:tag name="REFSHAPE" val="105553145473400"/>
</p:tagLst>
</file>

<file path=ppt/tags/tag5625.xml><?xml version="1.0" encoding="utf-8"?>
<p:tagLst xmlns:p="http://schemas.openxmlformats.org/presentationml/2006/main">
  <p:tag name="MH_OLD_SHAPE_ID" val="25"/>
  <p:tag name="REFSHAPE" val="105553145473848"/>
</p:tagLst>
</file>

<file path=ppt/tags/tag5626.xml><?xml version="1.0" encoding="utf-8"?>
<p:tagLst xmlns:p="http://schemas.openxmlformats.org/presentationml/2006/main">
  <p:tag name="MH_OLD_SHAPE_ID" val="26"/>
  <p:tag name="REFSHAPE" val="105553145474296"/>
</p:tagLst>
</file>

<file path=ppt/tags/tag5627.xml><?xml version="1.0" encoding="utf-8"?>
<p:tagLst xmlns:p="http://schemas.openxmlformats.org/presentationml/2006/main">
  <p:tag name="MH_OLD_SHAPE_ID" val="27"/>
  <p:tag name="REFSHAPE" val="105553145474744"/>
</p:tagLst>
</file>

<file path=ppt/tags/tag5628.xml><?xml version="1.0" encoding="utf-8"?>
<p:tagLst xmlns:p="http://schemas.openxmlformats.org/presentationml/2006/main">
  <p:tag name="MH_OLD_SHAPE_ID" val="28"/>
  <p:tag name="REFSHAPE" val="105553145475192"/>
</p:tagLst>
</file>

<file path=ppt/tags/tag5629.xml><?xml version="1.0" encoding="utf-8"?>
<p:tagLst xmlns:p="http://schemas.openxmlformats.org/presentationml/2006/main">
  <p:tag name="MH_OLD_SHAPE_ID" val="29"/>
  <p:tag name="REFSHAPE" val="105553145475640"/>
</p:tagLst>
</file>

<file path=ppt/tags/tag563.xml><?xml version="1.0" encoding="utf-8"?>
<p:tagLst xmlns:p="http://schemas.openxmlformats.org/presentationml/2006/main">
  <p:tag name="MH_OLD_SHAPE_ID" val="3"/>
  <p:tag name="REFSHAPE" val="105553145271640"/>
</p:tagLst>
</file>

<file path=ppt/tags/tag5630.xml><?xml version="1.0" encoding="utf-8"?>
<p:tagLst xmlns:p="http://schemas.openxmlformats.org/presentationml/2006/main">
  <p:tag name="MH_OLD_SHAPE_ID" val="30"/>
  <p:tag name="REFSHAPE" val="105553145476088"/>
</p:tagLst>
</file>

<file path=ppt/tags/tag5631.xml><?xml version="1.0" encoding="utf-8"?>
<p:tagLst xmlns:p="http://schemas.openxmlformats.org/presentationml/2006/main">
  <p:tag name="MH_OLD_SHAPE_ID" val="31"/>
  <p:tag name="REFSHAPE" val="105553145476536"/>
</p:tagLst>
</file>

<file path=ppt/tags/tag5632.xml><?xml version="1.0" encoding="utf-8"?>
<p:tagLst xmlns:p="http://schemas.openxmlformats.org/presentationml/2006/main">
  <p:tag name="MH_OLD_SHAPE_ID" val="32"/>
  <p:tag name="REFSHAPE" val="105553145476984"/>
</p:tagLst>
</file>

<file path=ppt/tags/tag5633.xml><?xml version="1.0" encoding="utf-8"?>
<p:tagLst xmlns:p="http://schemas.openxmlformats.org/presentationml/2006/main">
  <p:tag name="MH_OLD_SHAPE_ID" val="33"/>
  <p:tag name="REFSHAPE" val="105553145477432"/>
</p:tagLst>
</file>

<file path=ppt/tags/tag5634.xml><?xml version="1.0" encoding="utf-8"?>
<p:tagLst xmlns:p="http://schemas.openxmlformats.org/presentationml/2006/main">
  <p:tag name="MH_OLD_SHAPE_ID" val="34"/>
  <p:tag name="REFSHAPE" val="105553145477880"/>
</p:tagLst>
</file>

<file path=ppt/tags/tag5635.xml><?xml version="1.0" encoding="utf-8"?>
<p:tagLst xmlns:p="http://schemas.openxmlformats.org/presentationml/2006/main">
  <p:tag name="MH_OLD_SHAPE_ID" val="41"/>
  <p:tag name="REFSHAPE" val="105553145478328"/>
</p:tagLst>
</file>

<file path=ppt/tags/tag5636.xml><?xml version="1.0" encoding="utf-8"?>
<p:tagLst xmlns:p="http://schemas.openxmlformats.org/presentationml/2006/main">
  <p:tag name="MH_OLD_SHAPE_ID" val="42"/>
  <p:tag name="REFSHAPE" val="105553145478552"/>
</p:tagLst>
</file>

<file path=ppt/tags/tag5637.xml><?xml version="1.0" encoding="utf-8"?>
<p:tagLst xmlns:p="http://schemas.openxmlformats.org/presentationml/2006/main">
  <p:tag name="MH_OLD_SHAPE_ID" val="43"/>
  <p:tag name="REFSHAPE" val="105553145478776"/>
</p:tagLst>
</file>

<file path=ppt/tags/tag5638.xml><?xml version="1.0" encoding="utf-8"?>
<p:tagLst xmlns:p="http://schemas.openxmlformats.org/presentationml/2006/main">
  <p:tag name="MH_OLD_SHAPE_ID" val="44"/>
  <p:tag name="REFSHAPE" val="105553145479000"/>
</p:tagLst>
</file>

<file path=ppt/tags/tag5639.xml><?xml version="1.0" encoding="utf-8"?>
<p:tagLst xmlns:p="http://schemas.openxmlformats.org/presentationml/2006/main">
  <p:tag name="MH_OLD_SHAPE_ID" val="36"/>
  <p:tag name="REFSHAPE" val="105553145479256"/>
</p:tagLst>
</file>

<file path=ppt/tags/tag564.xml><?xml version="1.0" encoding="utf-8"?>
<p:tagLst xmlns:p="http://schemas.openxmlformats.org/presentationml/2006/main">
  <p:tag name="MH_OLD_SHAPE_ID" val="64"/>
  <p:tag name="REFSHAPE" val="105553145271864"/>
</p:tagLst>
</file>

<file path=ppt/tags/tag5640.xml><?xml version="1.0" encoding="utf-8"?>
<p:tagLst xmlns:p="http://schemas.openxmlformats.org/presentationml/2006/main">
  <p:tag name="MH_OLD_SHAPE_ID" val="2"/>
  <p:tag name="REFSHAPE" val="105553145479480"/>
</p:tagLst>
</file>

<file path=ppt/tags/tag5641.xml><?xml version="1.0" encoding="utf-8"?>
<p:tagLst xmlns:p="http://schemas.openxmlformats.org/presentationml/2006/main">
  <p:tag name="MH_OLD_SHAPE_ID" val="39"/>
  <p:tag name="REFSHAPE" val="105553145479704"/>
</p:tagLst>
</file>

<file path=ppt/tags/tag5642.xml><?xml version="1.0" encoding="utf-8"?>
<p:tagLst xmlns:p="http://schemas.openxmlformats.org/presentationml/2006/main">
  <p:tag name="MH_OLD_SHAPE_ID" val="40"/>
  <p:tag name="REFSHAPE" val="105553145479928"/>
</p:tagLst>
</file>

<file path=ppt/tags/tag5643.xml><?xml version="1.0" encoding="utf-8"?>
<p:tagLst xmlns:p="http://schemas.openxmlformats.org/presentationml/2006/main">
  <p:tag name="MH_OLD_SHAPE_ID" val="45"/>
  <p:tag name="REFSHAPE" val="105553145480152"/>
</p:tagLst>
</file>

<file path=ppt/tags/tag5644.xml><?xml version="1.0" encoding="utf-8"?>
<p:tagLst xmlns:p="http://schemas.openxmlformats.org/presentationml/2006/main">
  <p:tag name="MH_OLD_SHAPE_ID" val="46"/>
  <p:tag name="REFSHAPE" val="105553145480376"/>
</p:tagLst>
</file>

<file path=ppt/tags/tag5645.xml><?xml version="1.0" encoding="utf-8"?>
<p:tagLst xmlns:p="http://schemas.openxmlformats.org/presentationml/2006/main">
  <p:tag name="MH_OLD_SHAPE_ID" val="47"/>
  <p:tag name="REFSHAPE" val="105553145480600"/>
</p:tagLst>
</file>

<file path=ppt/tags/tag5646.xml><?xml version="1.0" encoding="utf-8"?>
<p:tagLst xmlns:p="http://schemas.openxmlformats.org/presentationml/2006/main">
  <p:tag name="MH_OLD_SHAPE_ID" val="48"/>
  <p:tag name="REFSHAPE" val="105553145480824"/>
</p:tagLst>
</file>

<file path=ppt/tags/tag5647.xml><?xml version="1.0" encoding="utf-8"?>
<p:tagLst xmlns:p="http://schemas.openxmlformats.org/presentationml/2006/main">
  <p:tag name="MH_OLD_SHAPE_ID" val="66"/>
  <p:tag name="REFSHAPE" val="105553145481048"/>
</p:tagLst>
</file>

<file path=ppt/tags/tag5648.xml><?xml version="1.0" encoding="utf-8"?>
<p:tagLst xmlns:p="http://schemas.openxmlformats.org/presentationml/2006/main">
  <p:tag name="MH_OLD_SHAPE_ID" val="70"/>
  <p:tag name="REFSHAPE" val="105553145481272"/>
</p:tagLst>
</file>

<file path=ppt/tags/tag5649.xml><?xml version="1.0" encoding="utf-8"?>
<p:tagLst xmlns:p="http://schemas.openxmlformats.org/presentationml/2006/main">
  <p:tag name="MH_OLD_SHAPE_ID" val="4"/>
  <p:tag name="REFSHAPE" val="105553145481720"/>
</p:tagLst>
</file>

<file path=ppt/tags/tag565.xml><?xml version="1.0" encoding="utf-8"?>
<p:tagLst xmlns:p="http://schemas.openxmlformats.org/presentationml/2006/main">
  <p:tag name="MH_OLD_SHAPE_ID" val="2"/>
  <p:tag name="REFSHAPE" val="105553145272088"/>
</p:tagLst>
</file>

<file path=ppt/tags/tag5650.xml><?xml version="1.0" encoding="utf-8"?>
<p:tagLst xmlns:p="http://schemas.openxmlformats.org/presentationml/2006/main">
  <p:tag name="MH_OLD_SHAPE_ID" val="127"/>
  <p:tag name="REFSHAPE" val="105553145481944"/>
</p:tagLst>
</file>

<file path=ppt/tags/tag5651.xml><?xml version="1.0" encoding="utf-8"?>
<p:tagLst xmlns:p="http://schemas.openxmlformats.org/presentationml/2006/main">
  <p:tag name="MH_OLD_SHAPE_ID" val="128"/>
  <p:tag name="REFSHAPE" val="105553145482168"/>
</p:tagLst>
</file>

<file path=ppt/tags/tag5652.xml><?xml version="1.0" encoding="utf-8"?>
<p:tagLst xmlns:p="http://schemas.openxmlformats.org/presentationml/2006/main">
  <p:tag name="MH_OLD_SHAPE_ID" val="63"/>
  <p:tag name="REFSHAPE" val="105553145482392"/>
</p:tagLst>
</file>

<file path=ppt/tags/tag5653.xml><?xml version="1.0" encoding="utf-8"?>
<p:tagLst xmlns:p="http://schemas.openxmlformats.org/presentationml/2006/main">
  <p:tag name="MH_OLD_SHAPE_ID" val="64"/>
  <p:tag name="REFSHAPE" val="105553145482840"/>
</p:tagLst>
</file>

<file path=ppt/tags/tag5654.xml><?xml version="1.0" encoding="utf-8"?>
<p:tagLst xmlns:p="http://schemas.openxmlformats.org/presentationml/2006/main">
  <p:tag name="MH_OLD_SHAPE_ID" val="65"/>
  <p:tag name="REFSHAPE" val="105553145483288"/>
</p:tagLst>
</file>

<file path=ppt/tags/tag5655.xml><?xml version="1.0" encoding="utf-8"?>
<p:tagLst xmlns:p="http://schemas.openxmlformats.org/presentationml/2006/main">
  <p:tag name="MH_OLD_SHAPE_ID" val="67"/>
  <p:tag name="REFSHAPE" val="105553145483736"/>
</p:tagLst>
</file>

<file path=ppt/tags/tag5656.xml><?xml version="1.0" encoding="utf-8"?>
<p:tagLst xmlns:p="http://schemas.openxmlformats.org/presentationml/2006/main">
  <p:tag name="MH_OLD_SHAPE_ID" val="68"/>
  <p:tag name="REFSHAPE" val="105553145484184"/>
</p:tagLst>
</file>

<file path=ppt/tags/tag5657.xml><?xml version="1.0" encoding="utf-8"?>
<p:tagLst xmlns:p="http://schemas.openxmlformats.org/presentationml/2006/main">
  <p:tag name="MH_OLD_SHAPE_ID" val="69"/>
  <p:tag name="REFSHAPE" val="105553145484632"/>
</p:tagLst>
</file>

<file path=ppt/tags/tag5658.xml><?xml version="1.0" encoding="utf-8"?>
<p:tagLst xmlns:p="http://schemas.openxmlformats.org/presentationml/2006/main">
  <p:tag name="MH_OLD_SHAPE_ID" val="71"/>
  <p:tag name="REFSHAPE" val="105553145485080"/>
</p:tagLst>
</file>

<file path=ppt/tags/tag5659.xml><?xml version="1.0" encoding="utf-8"?>
<p:tagLst xmlns:p="http://schemas.openxmlformats.org/presentationml/2006/main">
  <p:tag name="MH_OLD_SHAPE_ID" val="129"/>
  <p:tag name="REFSHAPE" val="105553145485528"/>
</p:tagLst>
</file>

<file path=ppt/tags/tag566.xml><?xml version="1.0" encoding="utf-8"?>
<p:tagLst xmlns:p="http://schemas.openxmlformats.org/presentationml/2006/main">
  <p:tag name="MH_OLD_SHAPE_ID" val="160"/>
  <p:tag name="REFSHAPE" val="105553144972472"/>
</p:tagLst>
</file>

<file path=ppt/tags/tag5660.xml><?xml version="1.0" encoding="utf-8"?>
<p:tagLst xmlns:p="http://schemas.openxmlformats.org/presentationml/2006/main">
  <p:tag name="MH_OLD_SHAPE_ID" val="130"/>
  <p:tag name="REFSHAPE" val="105553145485976"/>
</p:tagLst>
</file>

<file path=ppt/tags/tag5661.xml><?xml version="1.0" encoding="utf-8"?>
<p:tagLst xmlns:p="http://schemas.openxmlformats.org/presentationml/2006/main">
  <p:tag name="MH_OLD_SHAPE_ID" val="131"/>
  <p:tag name="REFSHAPE" val="105553145486424"/>
</p:tagLst>
</file>

<file path=ppt/tags/tag5662.xml><?xml version="1.0" encoding="utf-8"?>
<p:tagLst xmlns:p="http://schemas.openxmlformats.org/presentationml/2006/main">
  <p:tag name="MH_OLD_SHAPE_ID" val="132"/>
  <p:tag name="REFSHAPE" val="105553145486872"/>
</p:tagLst>
</file>

<file path=ppt/tags/tag5663.xml><?xml version="1.0" encoding="utf-8"?>
<p:tagLst xmlns:p="http://schemas.openxmlformats.org/presentationml/2006/main">
  <p:tag name="MH_OLD_SHAPE_ID" val="133"/>
  <p:tag name="REFSHAPE" val="105553145487320"/>
</p:tagLst>
</file>

<file path=ppt/tags/tag5664.xml><?xml version="1.0" encoding="utf-8"?>
<p:tagLst xmlns:p="http://schemas.openxmlformats.org/presentationml/2006/main">
  <p:tag name="MH_OLD_SHAPE_ID" val="134"/>
  <p:tag name="REFSHAPE" val="105553145487768"/>
</p:tagLst>
</file>

<file path=ppt/tags/tag5665.xml><?xml version="1.0" encoding="utf-8"?>
<p:tagLst xmlns:p="http://schemas.openxmlformats.org/presentationml/2006/main">
  <p:tag name="MH_OLD_SHAPE_ID" val="135"/>
  <p:tag name="REFSHAPE" val="105553145488216"/>
</p:tagLst>
</file>

<file path=ppt/tags/tag5666.xml><?xml version="1.0" encoding="utf-8"?>
<p:tagLst xmlns:p="http://schemas.openxmlformats.org/presentationml/2006/main">
  <p:tag name="MH_OLD_SHAPE_ID" val="136"/>
  <p:tag name="REFSHAPE" val="105553145488664"/>
</p:tagLst>
</file>

<file path=ppt/tags/tag5667.xml><?xml version="1.0" encoding="utf-8"?>
<p:tagLst xmlns:p="http://schemas.openxmlformats.org/presentationml/2006/main">
  <p:tag name="MH_OLD_SHAPE_ID" val="137"/>
  <p:tag name="REFSHAPE" val="105553145489112"/>
</p:tagLst>
</file>

<file path=ppt/tags/tag5668.xml><?xml version="1.0" encoding="utf-8"?>
<p:tagLst xmlns:p="http://schemas.openxmlformats.org/presentationml/2006/main">
  <p:tag name="MH_OLD_SHAPE_ID" val="139"/>
  <p:tag name="REFSHAPE" val="105553145489560"/>
</p:tagLst>
</file>

<file path=ppt/tags/tag5669.xml><?xml version="1.0" encoding="utf-8"?>
<p:tagLst xmlns:p="http://schemas.openxmlformats.org/presentationml/2006/main">
  <p:tag name="MH_OLD_SHAPE_ID" val="140"/>
  <p:tag name="REFSHAPE" val="105553145490008"/>
</p:tagLst>
</file>

<file path=ppt/tags/tag567.xml><?xml version="1.0" encoding="utf-8"?>
<p:tagLst xmlns:p="http://schemas.openxmlformats.org/presentationml/2006/main">
  <p:tag name="MH_OLD_SHAPE_ID" val="161"/>
  <p:tag name="REFSHAPE" val="105553144978520"/>
</p:tagLst>
</file>

<file path=ppt/tags/tag5670.xml><?xml version="1.0" encoding="utf-8"?>
<p:tagLst xmlns:p="http://schemas.openxmlformats.org/presentationml/2006/main">
  <p:tag name="MH_OLD_SHAPE_ID" val="141"/>
  <p:tag name="REFSHAPE" val="105553145490456"/>
</p:tagLst>
</file>

<file path=ppt/tags/tag5671.xml><?xml version="1.0" encoding="utf-8"?>
<p:tagLst xmlns:p="http://schemas.openxmlformats.org/presentationml/2006/main">
  <p:tag name="MH_OLD_SHAPE_ID" val="142"/>
  <p:tag name="REFSHAPE" val="105553145490904"/>
</p:tagLst>
</file>

<file path=ppt/tags/tag5672.xml><?xml version="1.0" encoding="utf-8"?>
<p:tagLst xmlns:p="http://schemas.openxmlformats.org/presentationml/2006/main">
  <p:tag name="MH_OLD_SHAPE_ID" val="143"/>
  <p:tag name="REFSHAPE" val="105553145491352"/>
</p:tagLst>
</file>

<file path=ppt/tags/tag5673.xml><?xml version="1.0" encoding="utf-8"?>
<p:tagLst xmlns:p="http://schemas.openxmlformats.org/presentationml/2006/main">
  <p:tag name="MH_OLD_SHAPE_ID" val="144"/>
  <p:tag name="REFSHAPE" val="105553145491800"/>
</p:tagLst>
</file>

<file path=ppt/tags/tag5674.xml><?xml version="1.0" encoding="utf-8"?>
<p:tagLst xmlns:p="http://schemas.openxmlformats.org/presentationml/2006/main">
  <p:tag name="MH_OLD_SHAPE_ID" val="145"/>
  <p:tag name="REFSHAPE" val="105553145492248"/>
</p:tagLst>
</file>

<file path=ppt/tags/tag5675.xml><?xml version="1.0" encoding="utf-8"?>
<p:tagLst xmlns:p="http://schemas.openxmlformats.org/presentationml/2006/main">
  <p:tag name="MH_OLD_SHAPE_ID" val="146"/>
  <p:tag name="REFSHAPE" val="105553145492696"/>
</p:tagLst>
</file>

<file path=ppt/tags/tag5676.xml><?xml version="1.0" encoding="utf-8"?>
<p:tagLst xmlns:p="http://schemas.openxmlformats.org/presentationml/2006/main">
  <p:tag name="MH_OLD_SHAPE_ID" val="147"/>
  <p:tag name="REFSHAPE" val="105553145493144"/>
</p:tagLst>
</file>

<file path=ppt/tags/tag5677.xml><?xml version="1.0" encoding="utf-8"?>
<p:tagLst xmlns:p="http://schemas.openxmlformats.org/presentationml/2006/main">
  <p:tag name="MH_OLD_SHAPE_ID" val="148"/>
  <p:tag name="REFSHAPE" val="105553145493592"/>
</p:tagLst>
</file>

<file path=ppt/tags/tag5678.xml><?xml version="1.0" encoding="utf-8"?>
<p:tagLst xmlns:p="http://schemas.openxmlformats.org/presentationml/2006/main">
  <p:tag name="MH_OLD_SHAPE_ID" val="149"/>
  <p:tag name="REFSHAPE" val="105553145494040"/>
</p:tagLst>
</file>

<file path=ppt/tags/tag5679.xml><?xml version="1.0" encoding="utf-8"?>
<p:tagLst xmlns:p="http://schemas.openxmlformats.org/presentationml/2006/main">
  <p:tag name="MH_OLD_SHAPE_ID" val="150"/>
  <p:tag name="REFSHAPE" val="105553145494488"/>
</p:tagLst>
</file>

<file path=ppt/tags/tag568.xml><?xml version="1.0" encoding="utf-8"?>
<p:tagLst xmlns:p="http://schemas.openxmlformats.org/presentationml/2006/main">
  <p:tag name="MH_OLD_SHAPE_ID" val="162"/>
  <p:tag name="REFSHAPE" val="105553144978296"/>
</p:tagLst>
</file>

<file path=ppt/tags/tag5680.xml><?xml version="1.0" encoding="utf-8"?>
<p:tagLst xmlns:p="http://schemas.openxmlformats.org/presentationml/2006/main">
  <p:tag name="MH_OLD_SHAPE_ID" val="152"/>
  <p:tag name="REFSHAPE" val="105553145494936"/>
</p:tagLst>
</file>

<file path=ppt/tags/tag5681.xml><?xml version="1.0" encoding="utf-8"?>
<p:tagLst xmlns:p="http://schemas.openxmlformats.org/presentationml/2006/main">
  <p:tag name="MH_OLD_SHAPE_ID" val="153"/>
  <p:tag name="REFSHAPE" val="105553145495384"/>
</p:tagLst>
</file>

<file path=ppt/tags/tag5682.xml><?xml version="1.0" encoding="utf-8"?>
<p:tagLst xmlns:p="http://schemas.openxmlformats.org/presentationml/2006/main">
  <p:tag name="MH_OLD_SHAPE_ID" val="154"/>
  <p:tag name="REFSHAPE" val="105553145364792"/>
</p:tagLst>
</file>

<file path=ppt/tags/tag5683.xml><?xml version="1.0" encoding="utf-8"?>
<p:tagLst xmlns:p="http://schemas.openxmlformats.org/presentationml/2006/main">
  <p:tag name="MH_OLD_SHAPE_ID" val="155"/>
  <p:tag name="REFSHAPE" val="105553145365240"/>
</p:tagLst>
</file>

<file path=ppt/tags/tag5684.xml><?xml version="1.0" encoding="utf-8"?>
<p:tagLst xmlns:p="http://schemas.openxmlformats.org/presentationml/2006/main">
  <p:tag name="MH_OLD_SHAPE_ID" val="156"/>
  <p:tag name="REFSHAPE" val="105553145365688"/>
</p:tagLst>
</file>

<file path=ppt/tags/tag5685.xml><?xml version="1.0" encoding="utf-8"?>
<p:tagLst xmlns:p="http://schemas.openxmlformats.org/presentationml/2006/main">
  <p:tag name="MH_OLD_SHAPE_ID" val="157"/>
  <p:tag name="REFSHAPE" val="105553145366136"/>
</p:tagLst>
</file>

<file path=ppt/tags/tag5686.xml><?xml version="1.0" encoding="utf-8"?>
<p:tagLst xmlns:p="http://schemas.openxmlformats.org/presentationml/2006/main">
  <p:tag name="MH_OLD_SHAPE_ID" val="158"/>
  <p:tag name="REFSHAPE" val="105553145366584"/>
</p:tagLst>
</file>

<file path=ppt/tags/tag5687.xml><?xml version="1.0" encoding="utf-8"?>
<p:tagLst xmlns:p="http://schemas.openxmlformats.org/presentationml/2006/main">
  <p:tag name="MH_OLD_SHAPE_ID" val="159"/>
  <p:tag name="REFSHAPE" val="105553145367032"/>
</p:tagLst>
</file>

<file path=ppt/tags/tag5688.xml><?xml version="1.0" encoding="utf-8"?>
<p:tagLst xmlns:p="http://schemas.openxmlformats.org/presentationml/2006/main">
  <p:tag name="MH_OLD_SHAPE_ID" val="160"/>
  <p:tag name="REFSHAPE" val="105553145367480"/>
</p:tagLst>
</file>

<file path=ppt/tags/tag5689.xml><?xml version="1.0" encoding="utf-8"?>
<p:tagLst xmlns:p="http://schemas.openxmlformats.org/presentationml/2006/main">
  <p:tag name="MH_OLD_SHAPE_ID" val="161"/>
  <p:tag name="REFSHAPE" val="105553145367928"/>
</p:tagLst>
</file>

<file path=ppt/tags/tag569.xml><?xml version="1.0" encoding="utf-8"?>
<p:tagLst xmlns:p="http://schemas.openxmlformats.org/presentationml/2006/main">
  <p:tag name="MH_OLD_SHAPE_ID" val="163"/>
  <p:tag name="REFSHAPE" val="105553144979192"/>
</p:tagLst>
</file>

<file path=ppt/tags/tag5690.xml><?xml version="1.0" encoding="utf-8"?>
<p:tagLst xmlns:p="http://schemas.openxmlformats.org/presentationml/2006/main">
  <p:tag name="MH_OLD_SHAPE_ID" val="162"/>
  <p:tag name="REFSHAPE" val="105553145368376"/>
</p:tagLst>
</file>

<file path=ppt/tags/tag5691.xml><?xml version="1.0" encoding="utf-8"?>
<p:tagLst xmlns:p="http://schemas.openxmlformats.org/presentationml/2006/main">
  <p:tag name="MH_OLD_SHAPE_ID" val="163"/>
  <p:tag name="REFSHAPE" val="105553145368824"/>
</p:tagLst>
</file>

<file path=ppt/tags/tag5692.xml><?xml version="1.0" encoding="utf-8"?>
<p:tagLst xmlns:p="http://schemas.openxmlformats.org/presentationml/2006/main">
  <p:tag name="MH_OLD_SHAPE_ID" val="164"/>
  <p:tag name="REFSHAPE" val="105553145369272"/>
</p:tagLst>
</file>

<file path=ppt/tags/tag5693.xml><?xml version="1.0" encoding="utf-8"?>
<p:tagLst xmlns:p="http://schemas.openxmlformats.org/presentationml/2006/main">
  <p:tag name="MH_OLD_SHAPE_ID" val="165"/>
  <p:tag name="REFSHAPE" val="105553145369720"/>
</p:tagLst>
</file>

<file path=ppt/tags/tag5694.xml><?xml version="1.0" encoding="utf-8"?>
<p:tagLst xmlns:p="http://schemas.openxmlformats.org/presentationml/2006/main">
  <p:tag name="MH_OLD_SHAPE_ID" val="166"/>
  <p:tag name="REFSHAPE" val="105553145370168"/>
</p:tagLst>
</file>

<file path=ppt/tags/tag5695.xml><?xml version="1.0" encoding="utf-8"?>
<p:tagLst xmlns:p="http://schemas.openxmlformats.org/presentationml/2006/main">
  <p:tag name="MH_OLD_SHAPE_ID" val="167"/>
  <p:tag name="REFSHAPE" val="105553145370616"/>
</p:tagLst>
</file>

<file path=ppt/tags/tag5696.xml><?xml version="1.0" encoding="utf-8"?>
<p:tagLst xmlns:p="http://schemas.openxmlformats.org/presentationml/2006/main">
  <p:tag name="MH_OLD_SHAPE_ID" val="168"/>
  <p:tag name="REFSHAPE" val="105553145371064"/>
</p:tagLst>
</file>

<file path=ppt/tags/tag5697.xml><?xml version="1.0" encoding="utf-8"?>
<p:tagLst xmlns:p="http://schemas.openxmlformats.org/presentationml/2006/main">
  <p:tag name="MH_OLD_SHAPE_ID" val="169"/>
  <p:tag name="REFSHAPE" val="105553145371512"/>
</p:tagLst>
</file>

<file path=ppt/tags/tag5698.xml><?xml version="1.0" encoding="utf-8"?>
<p:tagLst xmlns:p="http://schemas.openxmlformats.org/presentationml/2006/main">
  <p:tag name="MH_OLD_SHAPE_ID" val="170"/>
  <p:tag name="REFSHAPE" val="105553145371960"/>
</p:tagLst>
</file>

<file path=ppt/tags/tag5699.xml><?xml version="1.0" encoding="utf-8"?>
<p:tagLst xmlns:p="http://schemas.openxmlformats.org/presentationml/2006/main">
  <p:tag name="MH_OLD_SHAPE_ID" val="171"/>
  <p:tag name="REFSHAPE" val="105553145372408"/>
</p:tagLst>
</file>

<file path=ppt/tags/tag57.xml><?xml version="1.0" encoding="utf-8"?>
<p:tagLst xmlns:p="http://schemas.openxmlformats.org/presentationml/2006/main">
  <p:tag name="MH_OLD_SHAPE_ID" val="70"/>
  <p:tag name="REFSHAPE" val="105553145432568"/>
</p:tagLst>
</file>

<file path=ppt/tags/tag570.xml><?xml version="1.0" encoding="utf-8"?>
<p:tagLst xmlns:p="http://schemas.openxmlformats.org/presentationml/2006/main">
  <p:tag name="MH_OLD_SHAPE_ID" val="164"/>
  <p:tag name="REFSHAPE" val="105553144983672"/>
</p:tagLst>
</file>

<file path=ppt/tags/tag5700.xml><?xml version="1.0" encoding="utf-8"?>
<p:tagLst xmlns:p="http://schemas.openxmlformats.org/presentationml/2006/main">
  <p:tag name="MH_OLD_SHAPE_ID" val="172"/>
  <p:tag name="REFSHAPE" val="105553145372856"/>
</p:tagLst>
</file>

<file path=ppt/tags/tag5701.xml><?xml version="1.0" encoding="utf-8"?>
<p:tagLst xmlns:p="http://schemas.openxmlformats.org/presentationml/2006/main">
  <p:tag name="MH_OLD_SHAPE_ID" val="173"/>
  <p:tag name="REFSHAPE" val="105553145373304"/>
</p:tagLst>
</file>

<file path=ppt/tags/tag5702.xml><?xml version="1.0" encoding="utf-8"?>
<p:tagLst xmlns:p="http://schemas.openxmlformats.org/presentationml/2006/main">
  <p:tag name="MH_OLD_SHAPE_ID" val="174"/>
  <p:tag name="REFSHAPE" val="105553145373752"/>
</p:tagLst>
</file>

<file path=ppt/tags/tag5703.xml><?xml version="1.0" encoding="utf-8"?>
<p:tagLst xmlns:p="http://schemas.openxmlformats.org/presentationml/2006/main">
  <p:tag name="MH_OLD_SHAPE_ID" val="5"/>
  <p:tag name="REFSHAPE" val="105553145374200"/>
</p:tagLst>
</file>

<file path=ppt/tags/tag5704.xml><?xml version="1.0" encoding="utf-8"?>
<p:tagLst xmlns:p="http://schemas.openxmlformats.org/presentationml/2006/main">
  <p:tag name="MH_OLD_SHAPE_ID" val="66"/>
  <p:tag name="REFSHAPE" val="105553145374424"/>
</p:tagLst>
</file>

<file path=ppt/tags/tag5705.xml><?xml version="1.0" encoding="utf-8"?>
<p:tagLst xmlns:p="http://schemas.openxmlformats.org/presentationml/2006/main">
  <p:tag name="MH_OLD_SHAPE_ID" val="63"/>
  <p:tag name="REFSHAPE" val="105553145374648"/>
</p:tagLst>
</file>

<file path=ppt/tags/tag5706.xml><?xml version="1.0" encoding="utf-8"?>
<p:tagLst xmlns:p="http://schemas.openxmlformats.org/presentationml/2006/main">
  <p:tag name="MH_OLD_SHAPE_ID" val="65"/>
  <p:tag name="REFSHAPE" val="105553145374872"/>
</p:tagLst>
</file>

<file path=ppt/tags/tag5707.xml><?xml version="1.0" encoding="utf-8"?>
<p:tagLst xmlns:p="http://schemas.openxmlformats.org/presentationml/2006/main">
  <p:tag name="MH_OLD_SHAPE_ID" val="67"/>
  <p:tag name="REFSHAPE" val="105553145375320"/>
</p:tagLst>
</file>

<file path=ppt/tags/tag5708.xml><?xml version="1.0" encoding="utf-8"?>
<p:tagLst xmlns:p="http://schemas.openxmlformats.org/presentationml/2006/main">
  <p:tag name="MH_OLD_SHAPE_ID" val="68"/>
  <p:tag name="REFSHAPE" val="105553145375768"/>
</p:tagLst>
</file>

<file path=ppt/tags/tag5709.xml><?xml version="1.0" encoding="utf-8"?>
<p:tagLst xmlns:p="http://schemas.openxmlformats.org/presentationml/2006/main">
  <p:tag name="MH_OLD_SHAPE_ID" val="69"/>
  <p:tag name="REFSHAPE" val="105553145376216"/>
</p:tagLst>
</file>

<file path=ppt/tags/tag571.xml><?xml version="1.0" encoding="utf-8"?>
<p:tagLst xmlns:p="http://schemas.openxmlformats.org/presentationml/2006/main">
  <p:tag name="MH_OLD_SHAPE_ID" val="165"/>
  <p:tag name="REFSHAPE" val="105553144982104"/>
</p:tagLst>
</file>

<file path=ppt/tags/tag5710.xml><?xml version="1.0" encoding="utf-8"?>
<p:tagLst xmlns:p="http://schemas.openxmlformats.org/presentationml/2006/main">
  <p:tag name="MH_OLD_SHAPE_ID" val="71"/>
  <p:tag name="REFSHAPE" val="105553145376664"/>
</p:tagLst>
</file>

<file path=ppt/tags/tag5711.xml><?xml version="1.0" encoding="utf-8"?>
<p:tagLst xmlns:p="http://schemas.openxmlformats.org/presentationml/2006/main">
  <p:tag name="MH_OLD_SHAPE_ID" val="129"/>
  <p:tag name="REFSHAPE" val="105553145377112"/>
</p:tagLst>
</file>

<file path=ppt/tags/tag5712.xml><?xml version="1.0" encoding="utf-8"?>
<p:tagLst xmlns:p="http://schemas.openxmlformats.org/presentationml/2006/main">
  <p:tag name="MH_OLD_SHAPE_ID" val="130"/>
  <p:tag name="REFSHAPE" val="105553145377560"/>
</p:tagLst>
</file>

<file path=ppt/tags/tag5713.xml><?xml version="1.0" encoding="utf-8"?>
<p:tagLst xmlns:p="http://schemas.openxmlformats.org/presentationml/2006/main">
  <p:tag name="MH_OLD_SHAPE_ID" val="131"/>
  <p:tag name="REFSHAPE" val="105553145378008"/>
</p:tagLst>
</file>

<file path=ppt/tags/tag5714.xml><?xml version="1.0" encoding="utf-8"?>
<p:tagLst xmlns:p="http://schemas.openxmlformats.org/presentationml/2006/main">
  <p:tag name="MH_OLD_SHAPE_ID" val="132"/>
  <p:tag name="REFSHAPE" val="105553145378456"/>
</p:tagLst>
</file>

<file path=ppt/tags/tag5715.xml><?xml version="1.0" encoding="utf-8"?>
<p:tagLst xmlns:p="http://schemas.openxmlformats.org/presentationml/2006/main">
  <p:tag name="MH_OLD_SHAPE_ID" val="133"/>
  <p:tag name="REFSHAPE" val="105553145378904"/>
</p:tagLst>
</file>

<file path=ppt/tags/tag5716.xml><?xml version="1.0" encoding="utf-8"?>
<p:tagLst xmlns:p="http://schemas.openxmlformats.org/presentationml/2006/main">
  <p:tag name="MH_OLD_SHAPE_ID" val="134"/>
  <p:tag name="REFSHAPE" val="105553145379352"/>
</p:tagLst>
</file>

<file path=ppt/tags/tag5717.xml><?xml version="1.0" encoding="utf-8"?>
<p:tagLst xmlns:p="http://schemas.openxmlformats.org/presentationml/2006/main">
  <p:tag name="MH_OLD_SHAPE_ID" val="135"/>
  <p:tag name="REFSHAPE" val="105553145379800"/>
</p:tagLst>
</file>

<file path=ppt/tags/tag5718.xml><?xml version="1.0" encoding="utf-8"?>
<p:tagLst xmlns:p="http://schemas.openxmlformats.org/presentationml/2006/main">
  <p:tag name="MH_OLD_SHAPE_ID" val="136"/>
  <p:tag name="REFSHAPE" val="105553145380248"/>
</p:tagLst>
</file>

<file path=ppt/tags/tag5719.xml><?xml version="1.0" encoding="utf-8"?>
<p:tagLst xmlns:p="http://schemas.openxmlformats.org/presentationml/2006/main">
  <p:tag name="MH_OLD_SHAPE_ID" val="137"/>
  <p:tag name="REFSHAPE" val="105553145380696"/>
</p:tagLst>
</file>

<file path=ppt/tags/tag572.xml><?xml version="1.0" encoding="utf-8"?>
<p:tagLst xmlns:p="http://schemas.openxmlformats.org/presentationml/2006/main">
  <p:tag name="MH_OLD_SHAPE_ID" val="166"/>
  <p:tag name="REFSHAPE" val="105553144983448"/>
</p:tagLst>
</file>

<file path=ppt/tags/tag5720.xml><?xml version="1.0" encoding="utf-8"?>
<p:tagLst xmlns:p="http://schemas.openxmlformats.org/presentationml/2006/main">
  <p:tag name="MH_OLD_SHAPE_ID" val="138"/>
  <p:tag name="REFSHAPE" val="105553145381176"/>
</p:tagLst>
</file>

<file path=ppt/tags/tag5721.xml><?xml version="1.0" encoding="utf-8"?>
<p:tagLst xmlns:p="http://schemas.openxmlformats.org/presentationml/2006/main">
  <p:tag name="MH_OLD_SHAPE_ID" val="139"/>
  <p:tag name="REFSHAPE" val="105553145381624"/>
</p:tagLst>
</file>

<file path=ppt/tags/tag5722.xml><?xml version="1.0" encoding="utf-8"?>
<p:tagLst xmlns:p="http://schemas.openxmlformats.org/presentationml/2006/main">
  <p:tag name="MH_OLD_SHAPE_ID" val="140"/>
  <p:tag name="REFSHAPE" val="105553145382072"/>
</p:tagLst>
</file>

<file path=ppt/tags/tag5723.xml><?xml version="1.0" encoding="utf-8"?>
<p:tagLst xmlns:p="http://schemas.openxmlformats.org/presentationml/2006/main">
  <p:tag name="MH_OLD_SHAPE_ID" val="141"/>
  <p:tag name="REFSHAPE" val="105553145382520"/>
</p:tagLst>
</file>

<file path=ppt/tags/tag5724.xml><?xml version="1.0" encoding="utf-8"?>
<p:tagLst xmlns:p="http://schemas.openxmlformats.org/presentationml/2006/main">
  <p:tag name="MH_OLD_SHAPE_ID" val="142"/>
  <p:tag name="REFSHAPE" val="105553145382968"/>
</p:tagLst>
</file>

<file path=ppt/tags/tag5725.xml><?xml version="1.0" encoding="utf-8"?>
<p:tagLst xmlns:p="http://schemas.openxmlformats.org/presentationml/2006/main">
  <p:tag name="MH_OLD_SHAPE_ID" val="143"/>
  <p:tag name="REFSHAPE" val="105553145383416"/>
</p:tagLst>
</file>

<file path=ppt/tags/tag5726.xml><?xml version="1.0" encoding="utf-8"?>
<p:tagLst xmlns:p="http://schemas.openxmlformats.org/presentationml/2006/main">
  <p:tag name="MH_OLD_SHAPE_ID" val="144"/>
  <p:tag name="REFSHAPE" val="105553145383864"/>
</p:tagLst>
</file>

<file path=ppt/tags/tag5727.xml><?xml version="1.0" encoding="utf-8"?>
<p:tagLst xmlns:p="http://schemas.openxmlformats.org/presentationml/2006/main">
  <p:tag name="MH_OLD_SHAPE_ID" val="145"/>
  <p:tag name="REFSHAPE" val="105553145384312"/>
</p:tagLst>
</file>

<file path=ppt/tags/tag5728.xml><?xml version="1.0" encoding="utf-8"?>
<p:tagLst xmlns:p="http://schemas.openxmlformats.org/presentationml/2006/main">
  <p:tag name="MH_OLD_SHAPE_ID" val="146"/>
  <p:tag name="REFSHAPE" val="105553145384760"/>
</p:tagLst>
</file>

<file path=ppt/tags/tag5729.xml><?xml version="1.0" encoding="utf-8"?>
<p:tagLst xmlns:p="http://schemas.openxmlformats.org/presentationml/2006/main">
  <p:tag name="MH_OLD_SHAPE_ID" val="147"/>
  <p:tag name="REFSHAPE" val="105553145385208"/>
</p:tagLst>
</file>

<file path=ppt/tags/tag573.xml><?xml version="1.0" encoding="utf-8"?>
<p:tagLst xmlns:p="http://schemas.openxmlformats.org/presentationml/2006/main">
  <p:tag name="MH_OLD_SHAPE_ID" val="167"/>
  <p:tag name="REFSHAPE" val="105553144976952"/>
</p:tagLst>
</file>

<file path=ppt/tags/tag5730.xml><?xml version="1.0" encoding="utf-8"?>
<p:tagLst xmlns:p="http://schemas.openxmlformats.org/presentationml/2006/main">
  <p:tag name="MH_OLD_SHAPE_ID" val="148"/>
  <p:tag name="REFSHAPE" val="105553145385432"/>
</p:tagLst>
</file>

<file path=ppt/tags/tag5731.xml><?xml version="1.0" encoding="utf-8"?>
<p:tagLst xmlns:p="http://schemas.openxmlformats.org/presentationml/2006/main">
  <p:tag name="MH_OLD_SHAPE_ID" val="160"/>
  <p:tag name="REFSHAPE" val="105553145578680"/>
</p:tagLst>
</file>

<file path=ppt/tags/tag5732.xml><?xml version="1.0" encoding="utf-8"?>
<p:tagLst xmlns:p="http://schemas.openxmlformats.org/presentationml/2006/main">
  <p:tag name="MH_OLD_SHAPE_ID" val="161"/>
  <p:tag name="REFSHAPE" val="105553145583384"/>
</p:tagLst>
</file>

<file path=ppt/tags/tag5733.xml><?xml version="1.0" encoding="utf-8"?>
<p:tagLst xmlns:p="http://schemas.openxmlformats.org/presentationml/2006/main">
  <p:tag name="MH_OLD_SHAPE_ID" val="162"/>
  <p:tag name="REFSHAPE" val="105553145397560"/>
</p:tagLst>
</file>

<file path=ppt/tags/tag5734.xml><?xml version="1.0" encoding="utf-8"?>
<p:tagLst xmlns:p="http://schemas.openxmlformats.org/presentationml/2006/main">
  <p:tag name="MH_OLD_SHAPE_ID" val="163"/>
  <p:tag name="REFSHAPE" val="105553145398008"/>
</p:tagLst>
</file>

<file path=ppt/tags/tag5735.xml><?xml version="1.0" encoding="utf-8"?>
<p:tagLst xmlns:p="http://schemas.openxmlformats.org/presentationml/2006/main">
  <p:tag name="MH_OLD_SHAPE_ID" val="164"/>
  <p:tag name="REFSHAPE" val="105553145398456"/>
</p:tagLst>
</file>

<file path=ppt/tags/tag5736.xml><?xml version="1.0" encoding="utf-8"?>
<p:tagLst xmlns:p="http://schemas.openxmlformats.org/presentationml/2006/main">
  <p:tag name="MH_OLD_SHAPE_ID" val="165"/>
  <p:tag name="REFSHAPE" val="105553145398904"/>
</p:tagLst>
</file>

<file path=ppt/tags/tag5737.xml><?xml version="1.0" encoding="utf-8"?>
<p:tagLst xmlns:p="http://schemas.openxmlformats.org/presentationml/2006/main">
  <p:tag name="MH_OLD_SHAPE_ID" val="166"/>
  <p:tag name="REFSHAPE" val="105553145399352"/>
</p:tagLst>
</file>

<file path=ppt/tags/tag5738.xml><?xml version="1.0" encoding="utf-8"?>
<p:tagLst xmlns:p="http://schemas.openxmlformats.org/presentationml/2006/main">
  <p:tag name="MH_OLD_SHAPE_ID" val="167"/>
  <p:tag name="REFSHAPE" val="105553145399800"/>
</p:tagLst>
</file>

<file path=ppt/tags/tag5739.xml><?xml version="1.0" encoding="utf-8"?>
<p:tagLst xmlns:p="http://schemas.openxmlformats.org/presentationml/2006/main">
  <p:tag name="MH_OLD_SHAPE_ID" val="168"/>
  <p:tag name="REFSHAPE" val="105553145400248"/>
</p:tagLst>
</file>

<file path=ppt/tags/tag574.xml><?xml version="1.0" encoding="utf-8"?>
<p:tagLst xmlns:p="http://schemas.openxmlformats.org/presentationml/2006/main">
  <p:tag name="MH_OLD_SHAPE_ID" val="168"/>
  <p:tag name="REFSHAPE" val="105553144986584"/>
</p:tagLst>
</file>

<file path=ppt/tags/tag5740.xml><?xml version="1.0" encoding="utf-8"?>
<p:tagLst xmlns:p="http://schemas.openxmlformats.org/presentationml/2006/main">
  <p:tag name="MH_OLD_SHAPE_ID" val="169"/>
  <p:tag name="REFSHAPE" val="105553145400696"/>
</p:tagLst>
</file>

<file path=ppt/tags/tag5741.xml><?xml version="1.0" encoding="utf-8"?>
<p:tagLst xmlns:p="http://schemas.openxmlformats.org/presentationml/2006/main">
  <p:tag name="MH_OLD_SHAPE_ID" val="170"/>
  <p:tag name="REFSHAPE" val="105553145401144"/>
</p:tagLst>
</file>

<file path=ppt/tags/tag5742.xml><?xml version="1.0" encoding="utf-8"?>
<p:tagLst xmlns:p="http://schemas.openxmlformats.org/presentationml/2006/main">
  <p:tag name="MH_OLD_SHAPE_ID" val="171"/>
  <p:tag name="REFSHAPE" val="105553145401592"/>
</p:tagLst>
</file>

<file path=ppt/tags/tag5743.xml><?xml version="1.0" encoding="utf-8"?>
<p:tagLst xmlns:p="http://schemas.openxmlformats.org/presentationml/2006/main">
  <p:tag name="MH_OLD_SHAPE_ID" val="172"/>
  <p:tag name="REFSHAPE" val="105553145402040"/>
</p:tagLst>
</file>

<file path=ppt/tags/tag5744.xml><?xml version="1.0" encoding="utf-8"?>
<p:tagLst xmlns:p="http://schemas.openxmlformats.org/presentationml/2006/main">
  <p:tag name="MH_OLD_SHAPE_ID" val="173"/>
  <p:tag name="REFSHAPE" val="105553145402488"/>
</p:tagLst>
</file>

<file path=ppt/tags/tag5745.xml><?xml version="1.0" encoding="utf-8"?>
<p:tagLst xmlns:p="http://schemas.openxmlformats.org/presentationml/2006/main">
  <p:tag name="MH_OLD_SHAPE_ID" val="174"/>
  <p:tag name="REFSHAPE" val="105553145402936"/>
</p:tagLst>
</file>

<file path=ppt/tags/tag5746.xml><?xml version="1.0" encoding="utf-8"?>
<p:tagLst xmlns:p="http://schemas.openxmlformats.org/presentationml/2006/main">
  <p:tag name="MH_OLD_SHAPE_ID" val="175"/>
  <p:tag name="REFSHAPE" val="105553145403384"/>
</p:tagLst>
</file>

<file path=ppt/tags/tag5747.xml><?xml version="1.0" encoding="utf-8"?>
<p:tagLst xmlns:p="http://schemas.openxmlformats.org/presentationml/2006/main">
  <p:tag name="MH_OLD_SHAPE_ID" val="148"/>
  <p:tag name="REFSHAPE" val="105553145403832"/>
</p:tagLst>
</file>

<file path=ppt/tags/tag5748.xml><?xml version="1.0" encoding="utf-8"?>
<p:tagLst xmlns:p="http://schemas.openxmlformats.org/presentationml/2006/main">
  <p:tag name="MH_OLD_SHAPE_ID" val="149"/>
  <p:tag name="REFSHAPE" val="105553145404280"/>
</p:tagLst>
</file>

<file path=ppt/tags/tag5749.xml><?xml version="1.0" encoding="utf-8"?>
<p:tagLst xmlns:p="http://schemas.openxmlformats.org/presentationml/2006/main">
  <p:tag name="MH_OLD_SHAPE_ID" val="150"/>
  <p:tag name="REFSHAPE" val="105553145404728"/>
</p:tagLst>
</file>

<file path=ppt/tags/tag575.xml><?xml version="1.0" encoding="utf-8"?>
<p:tagLst xmlns:p="http://schemas.openxmlformats.org/presentationml/2006/main">
  <p:tag name="MH_OLD_SHAPE_ID" val="169"/>
  <p:tag name="REFSHAPE" val="105553144979640"/>
</p:tagLst>
</file>

<file path=ppt/tags/tag5750.xml><?xml version="1.0" encoding="utf-8"?>
<p:tagLst xmlns:p="http://schemas.openxmlformats.org/presentationml/2006/main">
  <p:tag name="MH_OLD_SHAPE_ID" val="151"/>
  <p:tag name="REFSHAPE" val="105553145405176"/>
</p:tagLst>
</file>

<file path=ppt/tags/tag5751.xml><?xml version="1.0" encoding="utf-8"?>
<p:tagLst xmlns:p="http://schemas.openxmlformats.org/presentationml/2006/main">
  <p:tag name="MH_OLD_SHAPE_ID" val="152"/>
  <p:tag name="REFSHAPE" val="105553145405624"/>
</p:tagLst>
</file>

<file path=ppt/tags/tag5752.xml><?xml version="1.0" encoding="utf-8"?>
<p:tagLst xmlns:p="http://schemas.openxmlformats.org/presentationml/2006/main">
  <p:tag name="MH_OLD_SHAPE_ID" val="153"/>
  <p:tag name="REFSHAPE" val="105553145406072"/>
</p:tagLst>
</file>

<file path=ppt/tags/tag5753.xml><?xml version="1.0" encoding="utf-8"?>
<p:tagLst xmlns:p="http://schemas.openxmlformats.org/presentationml/2006/main">
  <p:tag name="MH_OLD_SHAPE_ID" val="154"/>
  <p:tag name="REFSHAPE" val="105553145406520"/>
</p:tagLst>
</file>

<file path=ppt/tags/tag5754.xml><?xml version="1.0" encoding="utf-8"?>
<p:tagLst xmlns:p="http://schemas.openxmlformats.org/presentationml/2006/main">
  <p:tag name="MH_OLD_SHAPE_ID" val="155"/>
  <p:tag name="REFSHAPE" val="105553145406968"/>
</p:tagLst>
</file>

<file path=ppt/tags/tag5755.xml><?xml version="1.0" encoding="utf-8"?>
<p:tagLst xmlns:p="http://schemas.openxmlformats.org/presentationml/2006/main">
  <p:tag name="MH_OLD_SHAPE_ID" val="156"/>
  <p:tag name="REFSHAPE" val="105553145407416"/>
</p:tagLst>
</file>

<file path=ppt/tags/tag5756.xml><?xml version="1.0" encoding="utf-8"?>
<p:tagLst xmlns:p="http://schemas.openxmlformats.org/presentationml/2006/main">
  <p:tag name="MH_OLD_SHAPE_ID" val="157"/>
  <p:tag name="REFSHAPE" val="105553145407864"/>
</p:tagLst>
</file>

<file path=ppt/tags/tag5757.xml><?xml version="1.0" encoding="utf-8"?>
<p:tagLst xmlns:p="http://schemas.openxmlformats.org/presentationml/2006/main">
  <p:tag name="MH_OLD_SHAPE_ID" val="158"/>
  <p:tag name="REFSHAPE" val="105553145408312"/>
</p:tagLst>
</file>

<file path=ppt/tags/tag5758.xml><?xml version="1.0" encoding="utf-8"?>
<p:tagLst xmlns:p="http://schemas.openxmlformats.org/presentationml/2006/main">
  <p:tag name="MH_OLD_SHAPE_ID" val="159"/>
  <p:tag name="REFSHAPE" val="105553145408760"/>
</p:tagLst>
</file>

<file path=ppt/tags/tag5759.xml><?xml version="1.0" encoding="utf-8"?>
<p:tagLst xmlns:p="http://schemas.openxmlformats.org/presentationml/2006/main">
  <p:tag name="MH_OLD_SHAPE_ID" val="125"/>
  <p:tag name="REFSHAPE" val="105553145409208"/>
</p:tagLst>
</file>

<file path=ppt/tags/tag576.xml><?xml version="1.0" encoding="utf-8"?>
<p:tagLst xmlns:p="http://schemas.openxmlformats.org/presentationml/2006/main">
  <p:tag name="MH_OLD_SHAPE_ID" val="170"/>
  <p:tag name="REFSHAPE" val="105553144979416"/>
</p:tagLst>
</file>

<file path=ppt/tags/tag5760.xml><?xml version="1.0" encoding="utf-8"?>
<p:tagLst xmlns:p="http://schemas.openxmlformats.org/presentationml/2006/main">
  <p:tag name="MH_OLD_SHAPE_ID" val="126"/>
  <p:tag name="REFSHAPE" val="105553145409656"/>
</p:tagLst>
</file>

<file path=ppt/tags/tag5761.xml><?xml version="1.0" encoding="utf-8"?>
<p:tagLst xmlns:p="http://schemas.openxmlformats.org/presentationml/2006/main">
  <p:tag name="MH_OLD_SHAPE_ID" val="127"/>
  <p:tag name="REFSHAPE" val="105553145410104"/>
</p:tagLst>
</file>

<file path=ppt/tags/tag5762.xml><?xml version="1.0" encoding="utf-8"?>
<p:tagLst xmlns:p="http://schemas.openxmlformats.org/presentationml/2006/main">
  <p:tag name="MH_OLD_SHAPE_ID" val="128"/>
  <p:tag name="REFSHAPE" val="105553145410552"/>
</p:tagLst>
</file>

<file path=ppt/tags/tag5763.xml><?xml version="1.0" encoding="utf-8"?>
<p:tagLst xmlns:p="http://schemas.openxmlformats.org/presentationml/2006/main">
  <p:tag name="MH_OLD_SHAPE_ID" val="129"/>
  <p:tag name="REFSHAPE" val="105553145411000"/>
</p:tagLst>
</file>

<file path=ppt/tags/tag5764.xml><?xml version="1.0" encoding="utf-8"?>
<p:tagLst xmlns:p="http://schemas.openxmlformats.org/presentationml/2006/main">
  <p:tag name="MH_OLD_SHAPE_ID" val="130"/>
  <p:tag name="REFSHAPE" val="105553145411448"/>
</p:tagLst>
</file>

<file path=ppt/tags/tag5765.xml><?xml version="1.0" encoding="utf-8"?>
<p:tagLst xmlns:p="http://schemas.openxmlformats.org/presentationml/2006/main">
  <p:tag name="MH_OLD_SHAPE_ID" val="131"/>
  <p:tag name="REFSHAPE" val="105553145411896"/>
</p:tagLst>
</file>

<file path=ppt/tags/tag5766.xml><?xml version="1.0" encoding="utf-8"?>
<p:tagLst xmlns:p="http://schemas.openxmlformats.org/presentationml/2006/main">
  <p:tag name="MH_OLD_SHAPE_ID" val="132"/>
  <p:tag name="REFSHAPE" val="105553145412344"/>
</p:tagLst>
</file>

<file path=ppt/tags/tag5767.xml><?xml version="1.0" encoding="utf-8"?>
<p:tagLst xmlns:p="http://schemas.openxmlformats.org/presentationml/2006/main">
  <p:tag name="MH_OLD_SHAPE_ID" val="133"/>
  <p:tag name="REFSHAPE" val="105553145412792"/>
</p:tagLst>
</file>

<file path=ppt/tags/tag5768.xml><?xml version="1.0" encoding="utf-8"?>
<p:tagLst xmlns:p="http://schemas.openxmlformats.org/presentationml/2006/main">
  <p:tag name="MH_OLD_SHAPE_ID" val="134"/>
  <p:tag name="REFSHAPE" val="105553145413240"/>
</p:tagLst>
</file>

<file path=ppt/tags/tag5769.xml><?xml version="1.0" encoding="utf-8"?>
<p:tagLst xmlns:p="http://schemas.openxmlformats.org/presentationml/2006/main">
  <p:tag name="MH_OLD_SHAPE_ID" val="135"/>
  <p:tag name="REFSHAPE" val="105553145413720"/>
</p:tagLst>
</file>

<file path=ppt/tags/tag577.xml><?xml version="1.0" encoding="utf-8"?>
<p:tagLst xmlns:p="http://schemas.openxmlformats.org/presentationml/2006/main">
  <p:tag name="MH_OLD_SHAPE_ID" val="171"/>
  <p:tag name="REFSHAPE" val="105553144987256"/>
</p:tagLst>
</file>

<file path=ppt/tags/tag5770.xml><?xml version="1.0" encoding="utf-8"?>
<p:tagLst xmlns:p="http://schemas.openxmlformats.org/presentationml/2006/main">
  <p:tag name="MH_OLD_SHAPE_ID" val="136"/>
  <p:tag name="REFSHAPE" val="105553145414168"/>
</p:tagLst>
</file>

<file path=ppt/tags/tag5771.xml><?xml version="1.0" encoding="utf-8"?>
<p:tagLst xmlns:p="http://schemas.openxmlformats.org/presentationml/2006/main">
  <p:tag name="MH_OLD_SHAPE_ID" val="137"/>
  <p:tag name="REFSHAPE" val="105553145414616"/>
</p:tagLst>
</file>

<file path=ppt/tags/tag5772.xml><?xml version="1.0" encoding="utf-8"?>
<p:tagLst xmlns:p="http://schemas.openxmlformats.org/presentationml/2006/main">
  <p:tag name="MH_OLD_SHAPE_ID" val="138"/>
  <p:tag name="REFSHAPE" val="105553145415064"/>
</p:tagLst>
</file>

<file path=ppt/tags/tag5773.xml><?xml version="1.0" encoding="utf-8"?>
<p:tagLst xmlns:p="http://schemas.openxmlformats.org/presentationml/2006/main">
  <p:tag name="MH_OLD_SHAPE_ID" val="139"/>
  <p:tag name="REFSHAPE" val="105553145415512"/>
</p:tagLst>
</file>

<file path=ppt/tags/tag5774.xml><?xml version="1.0" encoding="utf-8"?>
<p:tagLst xmlns:p="http://schemas.openxmlformats.org/presentationml/2006/main">
  <p:tag name="MH_OLD_SHAPE_ID" val="140"/>
  <p:tag name="REFSHAPE" val="105553145415960"/>
</p:tagLst>
</file>

<file path=ppt/tags/tag5775.xml><?xml version="1.0" encoding="utf-8"?>
<p:tagLst xmlns:p="http://schemas.openxmlformats.org/presentationml/2006/main">
  <p:tag name="MH_OLD_SHAPE_ID" val="141"/>
  <p:tag name="REFSHAPE" val="105553145416408"/>
</p:tagLst>
</file>

<file path=ppt/tags/tag5776.xml><?xml version="1.0" encoding="utf-8"?>
<p:tagLst xmlns:p="http://schemas.openxmlformats.org/presentationml/2006/main">
  <p:tag name="MH_OLD_SHAPE_ID" val="142"/>
  <p:tag name="REFSHAPE" val="105553145416856"/>
</p:tagLst>
</file>

<file path=ppt/tags/tag5777.xml><?xml version="1.0" encoding="utf-8"?>
<p:tagLst xmlns:p="http://schemas.openxmlformats.org/presentationml/2006/main">
  <p:tag name="MH_OLD_SHAPE_ID" val="143"/>
  <p:tag name="REFSHAPE" val="105553145417304"/>
</p:tagLst>
</file>

<file path=ppt/tags/tag5778.xml><?xml version="1.0" encoding="utf-8"?>
<p:tagLst xmlns:p="http://schemas.openxmlformats.org/presentationml/2006/main">
  <p:tag name="MH_OLD_SHAPE_ID" val="144"/>
  <p:tag name="REFSHAPE" val="105553145417752"/>
</p:tagLst>
</file>

<file path=ppt/tags/tag5779.xml><?xml version="1.0" encoding="utf-8"?>
<p:tagLst xmlns:p="http://schemas.openxmlformats.org/presentationml/2006/main">
  <p:tag name="MH_OLD_SHAPE_ID" val="145"/>
  <p:tag name="REFSHAPE" val="105553145418200"/>
</p:tagLst>
</file>

<file path=ppt/tags/tag578.xml><?xml version="1.0" encoding="utf-8"?>
<p:tagLst xmlns:p="http://schemas.openxmlformats.org/presentationml/2006/main">
  <p:tag name="MH_OLD_SHAPE_ID" val="172"/>
  <p:tag name="REFSHAPE" val="105553144977400"/>
</p:tagLst>
</file>

<file path=ppt/tags/tag5780.xml><?xml version="1.0" encoding="utf-8"?>
<p:tagLst xmlns:p="http://schemas.openxmlformats.org/presentationml/2006/main">
  <p:tag name="MH_OLD_SHAPE_ID" val="146"/>
  <p:tag name="REFSHAPE" val="105553145418648"/>
</p:tagLst>
</file>

<file path=ppt/tags/tag5781.xml><?xml version="1.0" encoding="utf-8"?>
<p:tagLst xmlns:p="http://schemas.openxmlformats.org/presentationml/2006/main">
  <p:tag name="MH_OLD_SHAPE_ID" val="147"/>
  <p:tag name="REFSHAPE" val="105553145419096"/>
</p:tagLst>
</file>

<file path=ppt/tags/tag5782.xml><?xml version="1.0" encoding="utf-8"?>
<p:tagLst xmlns:p="http://schemas.openxmlformats.org/presentationml/2006/main">
  <p:tag name="MH_OLD_SHAPE_ID" val="176"/>
  <p:tag name="REFSHAPE" val="105553145419544"/>
</p:tagLst>
</file>

<file path=ppt/tags/tag5783.xml><?xml version="1.0" encoding="utf-8"?>
<p:tagLst xmlns:p="http://schemas.openxmlformats.org/presentationml/2006/main">
  <p:tag name="MH_OLD_SHAPE_ID" val="178"/>
  <p:tag name="REFSHAPE" val="105553145419768"/>
</p:tagLst>
</file>

<file path=ppt/tags/tag5784.xml><?xml version="1.0" encoding="utf-8"?>
<p:tagLst xmlns:p="http://schemas.openxmlformats.org/presentationml/2006/main">
  <p:tag name="MH_OLD_SHAPE_ID" val="179"/>
  <p:tag name="REFSHAPE" val="105553145419992"/>
</p:tagLst>
</file>

<file path=ppt/tags/tag5785.xml><?xml version="1.0" encoding="utf-8"?>
<p:tagLst xmlns:p="http://schemas.openxmlformats.org/presentationml/2006/main">
  <p:tag name="MH_OLD_SHAPE_ID" val="61"/>
  <p:tag name="REFSHAPE" val="105553145420216"/>
</p:tagLst>
</file>

<file path=ppt/tags/tag5786.xml><?xml version="1.0" encoding="utf-8"?>
<p:tagLst xmlns:p="http://schemas.openxmlformats.org/presentationml/2006/main">
  <p:tag name="MH_OLD_SHAPE_ID" val="63"/>
  <p:tag name="REFSHAPE" val="105553145420440"/>
</p:tagLst>
</file>

<file path=ppt/tags/tag5787.xml><?xml version="1.0" encoding="utf-8"?>
<p:tagLst xmlns:p="http://schemas.openxmlformats.org/presentationml/2006/main">
  <p:tag name="MH_OLD_SHAPE_ID" val="160"/>
  <p:tag name="REFSHAPE" val="105553145420664"/>
</p:tagLst>
</file>

<file path=ppt/tags/tag5788.xml><?xml version="1.0" encoding="utf-8"?>
<p:tagLst xmlns:p="http://schemas.openxmlformats.org/presentationml/2006/main">
  <p:tag name="MH_OLD_SHAPE_ID" val="161"/>
  <p:tag name="REFSHAPE" val="105553145421112"/>
</p:tagLst>
</file>

<file path=ppt/tags/tag5789.xml><?xml version="1.0" encoding="utf-8"?>
<p:tagLst xmlns:p="http://schemas.openxmlformats.org/presentationml/2006/main">
  <p:tag name="MH_OLD_SHAPE_ID" val="162"/>
  <p:tag name="REFSHAPE" val="105553145421560"/>
</p:tagLst>
</file>

<file path=ppt/tags/tag579.xml><?xml version="1.0" encoding="utf-8"?>
<p:tagLst xmlns:p="http://schemas.openxmlformats.org/presentationml/2006/main">
  <p:tag name="MH_OLD_SHAPE_ID" val="173"/>
  <p:tag name="REFSHAPE" val="105553144982776"/>
</p:tagLst>
</file>

<file path=ppt/tags/tag5790.xml><?xml version="1.0" encoding="utf-8"?>
<p:tagLst xmlns:p="http://schemas.openxmlformats.org/presentationml/2006/main">
  <p:tag name="MH_OLD_SHAPE_ID" val="163"/>
  <p:tag name="REFSHAPE" val="105553145422008"/>
</p:tagLst>
</file>

<file path=ppt/tags/tag5791.xml><?xml version="1.0" encoding="utf-8"?>
<p:tagLst xmlns:p="http://schemas.openxmlformats.org/presentationml/2006/main">
  <p:tag name="MH_OLD_SHAPE_ID" val="164"/>
  <p:tag name="REFSHAPE" val="105553145422456"/>
</p:tagLst>
</file>

<file path=ppt/tags/tag5792.xml><?xml version="1.0" encoding="utf-8"?>
<p:tagLst xmlns:p="http://schemas.openxmlformats.org/presentationml/2006/main">
  <p:tag name="MH_OLD_SHAPE_ID" val="165"/>
  <p:tag name="REFSHAPE" val="105553145422904"/>
</p:tagLst>
</file>

<file path=ppt/tags/tag5793.xml><?xml version="1.0" encoding="utf-8"?>
<p:tagLst xmlns:p="http://schemas.openxmlformats.org/presentationml/2006/main">
  <p:tag name="MH_OLD_SHAPE_ID" val="166"/>
  <p:tag name="REFSHAPE" val="105553145423352"/>
</p:tagLst>
</file>

<file path=ppt/tags/tag5794.xml><?xml version="1.0" encoding="utf-8"?>
<p:tagLst xmlns:p="http://schemas.openxmlformats.org/presentationml/2006/main">
  <p:tag name="MH_OLD_SHAPE_ID" val="167"/>
  <p:tag name="REFSHAPE" val="105553145423800"/>
</p:tagLst>
</file>

<file path=ppt/tags/tag5795.xml><?xml version="1.0" encoding="utf-8"?>
<p:tagLst xmlns:p="http://schemas.openxmlformats.org/presentationml/2006/main">
  <p:tag name="MH_OLD_SHAPE_ID" val="168"/>
  <p:tag name="REFSHAPE" val="105553145424248"/>
</p:tagLst>
</file>

<file path=ppt/tags/tag5796.xml><?xml version="1.0" encoding="utf-8"?>
<p:tagLst xmlns:p="http://schemas.openxmlformats.org/presentationml/2006/main">
  <p:tag name="MH_OLD_SHAPE_ID" val="169"/>
  <p:tag name="REFSHAPE" val="105553145424696"/>
</p:tagLst>
</file>

<file path=ppt/tags/tag5797.xml><?xml version="1.0" encoding="utf-8"?>
<p:tagLst xmlns:p="http://schemas.openxmlformats.org/presentationml/2006/main">
  <p:tag name="MH_OLD_SHAPE_ID" val="170"/>
  <p:tag name="REFSHAPE" val="105553145425144"/>
</p:tagLst>
</file>

<file path=ppt/tags/tag5798.xml><?xml version="1.0" encoding="utf-8"?>
<p:tagLst xmlns:p="http://schemas.openxmlformats.org/presentationml/2006/main">
  <p:tag name="MH_OLD_SHAPE_ID" val="171"/>
  <p:tag name="REFSHAPE" val="105553145425592"/>
</p:tagLst>
</file>

<file path=ppt/tags/tag5799.xml><?xml version="1.0" encoding="utf-8"?>
<p:tagLst xmlns:p="http://schemas.openxmlformats.org/presentationml/2006/main">
  <p:tag name="MH_OLD_SHAPE_ID" val="172"/>
  <p:tag name="REFSHAPE" val="105553145426040"/>
</p:tagLst>
</file>

<file path=ppt/tags/tag58.xml><?xml version="1.0" encoding="utf-8"?>
<p:tagLst xmlns:p="http://schemas.openxmlformats.org/presentationml/2006/main">
  <p:tag name="MH_OLD_SHAPE_ID" val="71"/>
  <p:tag name="REFSHAPE" val="105553145433464"/>
</p:tagLst>
</file>

<file path=ppt/tags/tag580.xml><?xml version="1.0" encoding="utf-8"?>
<p:tagLst xmlns:p="http://schemas.openxmlformats.org/presentationml/2006/main">
  <p:tag name="MH_OLD_SHAPE_ID" val="174"/>
  <p:tag name="REFSHAPE" val="105553145282648"/>
</p:tagLst>
</file>

<file path=ppt/tags/tag5800.xml><?xml version="1.0" encoding="utf-8"?>
<p:tagLst xmlns:p="http://schemas.openxmlformats.org/presentationml/2006/main">
  <p:tag name="MH_OLD_SHAPE_ID" val="173"/>
  <p:tag name="REFSHAPE" val="105553145426488"/>
</p:tagLst>
</file>

<file path=ppt/tags/tag5801.xml><?xml version="1.0" encoding="utf-8"?>
<p:tagLst xmlns:p="http://schemas.openxmlformats.org/presentationml/2006/main">
  <p:tag name="MH_OLD_SHAPE_ID" val="174"/>
  <p:tag name="REFSHAPE" val="105553145426936"/>
</p:tagLst>
</file>

<file path=ppt/tags/tag5802.xml><?xml version="1.0" encoding="utf-8"?>
<p:tagLst xmlns:p="http://schemas.openxmlformats.org/presentationml/2006/main">
  <p:tag name="MH_OLD_SHAPE_ID" val="175"/>
  <p:tag name="REFSHAPE" val="105553145427384"/>
</p:tagLst>
</file>

<file path=ppt/tags/tag5803.xml><?xml version="1.0" encoding="utf-8"?>
<p:tagLst xmlns:p="http://schemas.openxmlformats.org/presentationml/2006/main">
  <p:tag name="MH_OLD_SHAPE_ID" val="148"/>
  <p:tag name="REFSHAPE" val="105553145427832"/>
</p:tagLst>
</file>

<file path=ppt/tags/tag5804.xml><?xml version="1.0" encoding="utf-8"?>
<p:tagLst xmlns:p="http://schemas.openxmlformats.org/presentationml/2006/main">
  <p:tag name="MH_OLD_SHAPE_ID" val="149"/>
  <p:tag name="REFSHAPE" val="105553145428280"/>
</p:tagLst>
</file>

<file path=ppt/tags/tag5805.xml><?xml version="1.0" encoding="utf-8"?>
<p:tagLst xmlns:p="http://schemas.openxmlformats.org/presentationml/2006/main">
  <p:tag name="MH_OLD_SHAPE_ID" val="150"/>
  <p:tag name="REFSHAPE" val="105553145428728"/>
</p:tagLst>
</file>

<file path=ppt/tags/tag5806.xml><?xml version="1.0" encoding="utf-8"?>
<p:tagLst xmlns:p="http://schemas.openxmlformats.org/presentationml/2006/main">
  <p:tag name="MH_OLD_SHAPE_ID" val="151"/>
  <p:tag name="REFSHAPE" val="105553145429176"/>
</p:tagLst>
</file>

<file path=ppt/tags/tag5807.xml><?xml version="1.0" encoding="utf-8"?>
<p:tagLst xmlns:p="http://schemas.openxmlformats.org/presentationml/2006/main">
  <p:tag name="MH_OLD_SHAPE_ID" val="152"/>
  <p:tag name="REFSHAPE" val="105553145429624"/>
</p:tagLst>
</file>

<file path=ppt/tags/tag5808.xml><?xml version="1.0" encoding="utf-8"?>
<p:tagLst xmlns:p="http://schemas.openxmlformats.org/presentationml/2006/main">
  <p:tag name="MH_OLD_SHAPE_ID" val="153"/>
  <p:tag name="REFSHAPE" val="105553145299032"/>
</p:tagLst>
</file>

<file path=ppt/tags/tag5809.xml><?xml version="1.0" encoding="utf-8"?>
<p:tagLst xmlns:p="http://schemas.openxmlformats.org/presentationml/2006/main">
  <p:tag name="MH_OLD_SHAPE_ID" val="154"/>
  <p:tag name="REFSHAPE" val="105553145299480"/>
</p:tagLst>
</file>

<file path=ppt/tags/tag581.xml><?xml version="1.0" encoding="utf-8"?>
<p:tagLst xmlns:p="http://schemas.openxmlformats.org/presentationml/2006/main">
  <p:tag name="MH_OLD_SHAPE_ID" val="175"/>
  <p:tag name="REFSHAPE" val="105553145283096"/>
</p:tagLst>
</file>

<file path=ppt/tags/tag5810.xml><?xml version="1.0" encoding="utf-8"?>
<p:tagLst xmlns:p="http://schemas.openxmlformats.org/presentationml/2006/main">
  <p:tag name="MH_OLD_SHAPE_ID" val="155"/>
  <p:tag name="REFSHAPE" val="105553145299928"/>
</p:tagLst>
</file>

<file path=ppt/tags/tag5811.xml><?xml version="1.0" encoding="utf-8"?>
<p:tagLst xmlns:p="http://schemas.openxmlformats.org/presentationml/2006/main">
  <p:tag name="MH_OLD_SHAPE_ID" val="156"/>
  <p:tag name="REFSHAPE" val="105553145300376"/>
</p:tagLst>
</file>

<file path=ppt/tags/tag5812.xml><?xml version="1.0" encoding="utf-8"?>
<p:tagLst xmlns:p="http://schemas.openxmlformats.org/presentationml/2006/main">
  <p:tag name="MH_OLD_SHAPE_ID" val="157"/>
  <p:tag name="REFSHAPE" val="105553145300824"/>
</p:tagLst>
</file>

<file path=ppt/tags/tag5813.xml><?xml version="1.0" encoding="utf-8"?>
<p:tagLst xmlns:p="http://schemas.openxmlformats.org/presentationml/2006/main">
  <p:tag name="MH_OLD_SHAPE_ID" val="158"/>
  <p:tag name="REFSHAPE" val="105553145301272"/>
</p:tagLst>
</file>

<file path=ppt/tags/tag5814.xml><?xml version="1.0" encoding="utf-8"?>
<p:tagLst xmlns:p="http://schemas.openxmlformats.org/presentationml/2006/main">
  <p:tag name="MH_OLD_SHAPE_ID" val="159"/>
  <p:tag name="REFSHAPE" val="105553145301720"/>
</p:tagLst>
</file>

<file path=ppt/tags/tag5815.xml><?xml version="1.0" encoding="utf-8"?>
<p:tagLst xmlns:p="http://schemas.openxmlformats.org/presentationml/2006/main">
  <p:tag name="MH_OLD_SHAPE_ID" val="125"/>
  <p:tag name="REFSHAPE" val="105553145302168"/>
</p:tagLst>
</file>

<file path=ppt/tags/tag5816.xml><?xml version="1.0" encoding="utf-8"?>
<p:tagLst xmlns:p="http://schemas.openxmlformats.org/presentationml/2006/main">
  <p:tag name="MH_OLD_SHAPE_ID" val="126"/>
  <p:tag name="REFSHAPE" val="105553145302840"/>
</p:tagLst>
</file>

<file path=ppt/tags/tag5817.xml><?xml version="1.0" encoding="utf-8"?>
<p:tagLst xmlns:p="http://schemas.openxmlformats.org/presentationml/2006/main">
  <p:tag name="MH_OLD_SHAPE_ID" val="127"/>
  <p:tag name="REFSHAPE" val="105553145303288"/>
</p:tagLst>
</file>

<file path=ppt/tags/tag5818.xml><?xml version="1.0" encoding="utf-8"?>
<p:tagLst xmlns:p="http://schemas.openxmlformats.org/presentationml/2006/main">
  <p:tag name="MH_OLD_SHAPE_ID" val="128"/>
  <p:tag name="REFSHAPE" val="105553145303736"/>
</p:tagLst>
</file>

<file path=ppt/tags/tag5819.xml><?xml version="1.0" encoding="utf-8"?>
<p:tagLst xmlns:p="http://schemas.openxmlformats.org/presentationml/2006/main">
  <p:tag name="MH_OLD_SHAPE_ID" val="129"/>
  <p:tag name="REFSHAPE" val="105553145304184"/>
</p:tagLst>
</file>

<file path=ppt/tags/tag582.xml><?xml version="1.0" encoding="utf-8"?>
<p:tagLst xmlns:p="http://schemas.openxmlformats.org/presentationml/2006/main">
  <p:tag name="MH_OLD_SHAPE_ID" val="148"/>
  <p:tag name="REFSHAPE" val="105553145283544"/>
</p:tagLst>
</file>

<file path=ppt/tags/tag5820.xml><?xml version="1.0" encoding="utf-8"?>
<p:tagLst xmlns:p="http://schemas.openxmlformats.org/presentationml/2006/main">
  <p:tag name="MH_OLD_SHAPE_ID" val="130"/>
  <p:tag name="REFSHAPE" val="105553145304632"/>
</p:tagLst>
</file>

<file path=ppt/tags/tag5821.xml><?xml version="1.0" encoding="utf-8"?>
<p:tagLst xmlns:p="http://schemas.openxmlformats.org/presentationml/2006/main">
  <p:tag name="MH_OLD_SHAPE_ID" val="131"/>
  <p:tag name="REFSHAPE" val="105553145305080"/>
</p:tagLst>
</file>

<file path=ppt/tags/tag5822.xml><?xml version="1.0" encoding="utf-8"?>
<p:tagLst xmlns:p="http://schemas.openxmlformats.org/presentationml/2006/main">
  <p:tag name="MH_OLD_SHAPE_ID" val="132"/>
  <p:tag name="REFSHAPE" val="105553145305528"/>
</p:tagLst>
</file>

<file path=ppt/tags/tag5823.xml><?xml version="1.0" encoding="utf-8"?>
<p:tagLst xmlns:p="http://schemas.openxmlformats.org/presentationml/2006/main">
  <p:tag name="MH_OLD_SHAPE_ID" val="133"/>
  <p:tag name="REFSHAPE" val="105553145305976"/>
</p:tagLst>
</file>

<file path=ppt/tags/tag5824.xml><?xml version="1.0" encoding="utf-8"?>
<p:tagLst xmlns:p="http://schemas.openxmlformats.org/presentationml/2006/main">
  <p:tag name="MH_OLD_SHAPE_ID" val="134"/>
  <p:tag name="REFSHAPE" val="105553145306424"/>
</p:tagLst>
</file>

<file path=ppt/tags/tag5825.xml><?xml version="1.0" encoding="utf-8"?>
<p:tagLst xmlns:p="http://schemas.openxmlformats.org/presentationml/2006/main">
  <p:tag name="MH_OLD_SHAPE_ID" val="135"/>
  <p:tag name="REFSHAPE" val="105553145306872"/>
</p:tagLst>
</file>

<file path=ppt/tags/tag5826.xml><?xml version="1.0" encoding="utf-8"?>
<p:tagLst xmlns:p="http://schemas.openxmlformats.org/presentationml/2006/main">
  <p:tag name="MH_OLD_SHAPE_ID" val="136"/>
  <p:tag name="REFSHAPE" val="105553145307320"/>
</p:tagLst>
</file>

<file path=ppt/tags/tag5827.xml><?xml version="1.0" encoding="utf-8"?>
<p:tagLst xmlns:p="http://schemas.openxmlformats.org/presentationml/2006/main">
  <p:tag name="MH_OLD_SHAPE_ID" val="137"/>
  <p:tag name="REFSHAPE" val="105553145307768"/>
</p:tagLst>
</file>

<file path=ppt/tags/tag5828.xml><?xml version="1.0" encoding="utf-8"?>
<p:tagLst xmlns:p="http://schemas.openxmlformats.org/presentationml/2006/main">
  <p:tag name="MH_OLD_SHAPE_ID" val="138"/>
  <p:tag name="REFSHAPE" val="105553145308216"/>
</p:tagLst>
</file>

<file path=ppt/tags/tag5829.xml><?xml version="1.0" encoding="utf-8"?>
<p:tagLst xmlns:p="http://schemas.openxmlformats.org/presentationml/2006/main">
  <p:tag name="MH_OLD_SHAPE_ID" val="139"/>
  <p:tag name="REFSHAPE" val="105553145308664"/>
</p:tagLst>
</file>

<file path=ppt/tags/tag583.xml><?xml version="1.0" encoding="utf-8"?>
<p:tagLst xmlns:p="http://schemas.openxmlformats.org/presentationml/2006/main">
  <p:tag name="MH_OLD_SHAPE_ID" val="149"/>
  <p:tag name="REFSHAPE" val="105553145283992"/>
</p:tagLst>
</file>

<file path=ppt/tags/tag5830.xml><?xml version="1.0" encoding="utf-8"?>
<p:tagLst xmlns:p="http://schemas.openxmlformats.org/presentationml/2006/main">
  <p:tag name="MH_OLD_SHAPE_ID" val="140"/>
  <p:tag name="REFSHAPE" val="105553145309112"/>
</p:tagLst>
</file>

<file path=ppt/tags/tag5831.xml><?xml version="1.0" encoding="utf-8"?>
<p:tagLst xmlns:p="http://schemas.openxmlformats.org/presentationml/2006/main">
  <p:tag name="MH_OLD_SHAPE_ID" val="141"/>
  <p:tag name="REFSHAPE" val="105553145309560"/>
</p:tagLst>
</file>

<file path=ppt/tags/tag5832.xml><?xml version="1.0" encoding="utf-8"?>
<p:tagLst xmlns:p="http://schemas.openxmlformats.org/presentationml/2006/main">
  <p:tag name="MH_OLD_SHAPE_ID" val="142"/>
  <p:tag name="REFSHAPE" val="105553145310008"/>
</p:tagLst>
</file>

<file path=ppt/tags/tag5833.xml><?xml version="1.0" encoding="utf-8"?>
<p:tagLst xmlns:p="http://schemas.openxmlformats.org/presentationml/2006/main">
  <p:tag name="MH_OLD_SHAPE_ID" val="143"/>
  <p:tag name="REFSHAPE" val="105553145310456"/>
</p:tagLst>
</file>

<file path=ppt/tags/tag5834.xml><?xml version="1.0" encoding="utf-8"?>
<p:tagLst xmlns:p="http://schemas.openxmlformats.org/presentationml/2006/main">
  <p:tag name="MH_OLD_SHAPE_ID" val="144"/>
  <p:tag name="REFSHAPE" val="105553145310904"/>
</p:tagLst>
</file>

<file path=ppt/tags/tag5835.xml><?xml version="1.0" encoding="utf-8"?>
<p:tagLst xmlns:p="http://schemas.openxmlformats.org/presentationml/2006/main">
  <p:tag name="MH_OLD_SHAPE_ID" val="145"/>
  <p:tag name="REFSHAPE" val="105553145311352"/>
</p:tagLst>
</file>

<file path=ppt/tags/tag5836.xml><?xml version="1.0" encoding="utf-8"?>
<p:tagLst xmlns:p="http://schemas.openxmlformats.org/presentationml/2006/main">
  <p:tag name="MH_OLD_SHAPE_ID" val="146"/>
  <p:tag name="REFSHAPE" val="105553145311800"/>
</p:tagLst>
</file>

<file path=ppt/tags/tag5837.xml><?xml version="1.0" encoding="utf-8"?>
<p:tagLst xmlns:p="http://schemas.openxmlformats.org/presentationml/2006/main">
  <p:tag name="MH_OLD_SHAPE_ID" val="147"/>
  <p:tag name="REFSHAPE" val="105553145312248"/>
</p:tagLst>
</file>

<file path=ppt/tags/tag5838.xml><?xml version="1.0" encoding="utf-8"?>
<p:tagLst xmlns:p="http://schemas.openxmlformats.org/presentationml/2006/main">
  <p:tag name="MH_OLD_SHAPE_ID" val="178"/>
  <p:tag name="REFSHAPE" val="105553145312696"/>
</p:tagLst>
</file>

<file path=ppt/tags/tag5839.xml><?xml version="1.0" encoding="utf-8"?>
<p:tagLst xmlns:p="http://schemas.openxmlformats.org/presentationml/2006/main">
  <p:tag name="MH_OLD_SHAPE_ID" val="179"/>
  <p:tag name="REFSHAPE" val="105553145312920"/>
</p:tagLst>
</file>

<file path=ppt/tags/tag584.xml><?xml version="1.0" encoding="utf-8"?>
<p:tagLst xmlns:p="http://schemas.openxmlformats.org/presentationml/2006/main">
  <p:tag name="MH_OLD_SHAPE_ID" val="150"/>
  <p:tag name="REFSHAPE" val="105553145284440"/>
</p:tagLst>
</file>

<file path=ppt/tags/tag5840.xml><?xml version="1.0" encoding="utf-8"?>
<p:tagLst xmlns:p="http://schemas.openxmlformats.org/presentationml/2006/main">
  <p:tag name="MH_OLD_SHAPE_ID" val="61"/>
  <p:tag name="REFSHAPE" val="105553145313144"/>
</p:tagLst>
</file>

<file path=ppt/tags/tag5841.xml><?xml version="1.0" encoding="utf-8"?>
<p:tagLst xmlns:p="http://schemas.openxmlformats.org/presentationml/2006/main">
  <p:tag name="MH_OLD_SHAPE_ID" val="63"/>
  <p:tag name="REFSHAPE" val="105553145313368"/>
</p:tagLst>
</file>

<file path=ppt/tags/tag5842.xml><?xml version="1.0" encoding="utf-8"?>
<p:tagLst xmlns:p="http://schemas.openxmlformats.org/presentationml/2006/main">
  <p:tag name="MH_OLD_SHAPE_ID" val="3"/>
  <p:tag name="REFSHAPE" val="105553145313592"/>
</p:tagLst>
</file>

<file path=ppt/tags/tag5843.xml><?xml version="1.0" encoding="utf-8"?>
<p:tagLst xmlns:p="http://schemas.openxmlformats.org/presentationml/2006/main">
  <p:tag name="MH_OLD_SHAPE_ID" val="64"/>
  <p:tag name="REFSHAPE" val="105553145313816"/>
</p:tagLst>
</file>

<file path=ppt/tags/tag5844.xml><?xml version="1.0" encoding="utf-8"?>
<p:tagLst xmlns:p="http://schemas.openxmlformats.org/presentationml/2006/main">
  <p:tag name="MH_OLD_SHAPE_ID" val="68"/>
  <p:tag name="REFSHAPE" val="105553145314040"/>
</p:tagLst>
</file>

<file path=ppt/tags/tag5845.xml><?xml version="1.0" encoding="utf-8"?>
<p:tagLst xmlns:p="http://schemas.openxmlformats.org/presentationml/2006/main">
  <p:tag name="MH_OLD_SHAPE_ID" val="69"/>
  <p:tag name="REFSHAPE" val="105553145314488"/>
</p:tagLst>
</file>

<file path=ppt/tags/tag5846.xml><?xml version="1.0" encoding="utf-8"?>
<p:tagLst xmlns:p="http://schemas.openxmlformats.org/presentationml/2006/main">
  <p:tag name="MH_OLD_SHAPE_ID" val="70"/>
  <p:tag name="REFSHAPE" val="105553145314936"/>
</p:tagLst>
</file>

<file path=ppt/tags/tag5847.xml><?xml version="1.0" encoding="utf-8"?>
<p:tagLst xmlns:p="http://schemas.openxmlformats.org/presentationml/2006/main">
  <p:tag name="MH_OLD_SHAPE_ID" val="72"/>
  <p:tag name="REFSHAPE" val="105553145315416"/>
</p:tagLst>
</file>

<file path=ppt/tags/tag5848.xml><?xml version="1.0" encoding="utf-8"?>
<p:tagLst xmlns:p="http://schemas.openxmlformats.org/presentationml/2006/main">
  <p:tag name="MH_OLD_SHAPE_ID" val="73"/>
  <p:tag name="REFSHAPE" val="105553145315864"/>
</p:tagLst>
</file>

<file path=ppt/tags/tag5849.xml><?xml version="1.0" encoding="utf-8"?>
<p:tagLst xmlns:p="http://schemas.openxmlformats.org/presentationml/2006/main">
  <p:tag name="MH_OLD_SHAPE_ID" val="74"/>
  <p:tag name="REFSHAPE" val="105553145316312"/>
</p:tagLst>
</file>

<file path=ppt/tags/tag585.xml><?xml version="1.0" encoding="utf-8"?>
<p:tagLst xmlns:p="http://schemas.openxmlformats.org/presentationml/2006/main">
  <p:tag name="MH_OLD_SHAPE_ID" val="151"/>
  <p:tag name="REFSHAPE" val="105553145284888"/>
</p:tagLst>
</file>

<file path=ppt/tags/tag5850.xml><?xml version="1.0" encoding="utf-8"?>
<p:tagLst xmlns:p="http://schemas.openxmlformats.org/presentationml/2006/main">
  <p:tag name="MH_OLD_SHAPE_ID" val="75"/>
  <p:tag name="REFSHAPE" val="105553145316760"/>
</p:tagLst>
</file>

<file path=ppt/tags/tag5851.xml><?xml version="1.0" encoding="utf-8"?>
<p:tagLst xmlns:p="http://schemas.openxmlformats.org/presentationml/2006/main">
  <p:tag name="MH_OLD_SHAPE_ID" val="76"/>
  <p:tag name="REFSHAPE" val="105553145317208"/>
</p:tagLst>
</file>

<file path=ppt/tags/tag5852.xml><?xml version="1.0" encoding="utf-8"?>
<p:tagLst xmlns:p="http://schemas.openxmlformats.org/presentationml/2006/main">
  <p:tag name="MH_OLD_SHAPE_ID" val="77"/>
  <p:tag name="REFSHAPE" val="105553145317656"/>
</p:tagLst>
</file>

<file path=ppt/tags/tag5853.xml><?xml version="1.0" encoding="utf-8"?>
<p:tagLst xmlns:p="http://schemas.openxmlformats.org/presentationml/2006/main">
  <p:tag name="MH_OLD_SHAPE_ID" val="78"/>
  <p:tag name="REFSHAPE" val="105553145318104"/>
</p:tagLst>
</file>

<file path=ppt/tags/tag5854.xml><?xml version="1.0" encoding="utf-8"?>
<p:tagLst xmlns:p="http://schemas.openxmlformats.org/presentationml/2006/main">
  <p:tag name="MH_OLD_SHAPE_ID" val="79"/>
  <p:tag name="REFSHAPE" val="105553145318552"/>
</p:tagLst>
</file>

<file path=ppt/tags/tag5855.xml><?xml version="1.0" encoding="utf-8"?>
<p:tagLst xmlns:p="http://schemas.openxmlformats.org/presentationml/2006/main">
  <p:tag name="MH_OLD_SHAPE_ID" val="80"/>
  <p:tag name="REFSHAPE" val="105553145319000"/>
</p:tagLst>
</file>

<file path=ppt/tags/tag5856.xml><?xml version="1.0" encoding="utf-8"?>
<p:tagLst xmlns:p="http://schemas.openxmlformats.org/presentationml/2006/main">
  <p:tag name="MH_OLD_SHAPE_ID" val="81"/>
  <p:tag name="REFSHAPE" val="105553145319448"/>
</p:tagLst>
</file>

<file path=ppt/tags/tag5857.xml><?xml version="1.0" encoding="utf-8"?>
<p:tagLst xmlns:p="http://schemas.openxmlformats.org/presentationml/2006/main">
  <p:tag name="MH_OLD_SHAPE_ID" val="82"/>
  <p:tag name="REFSHAPE" val="105553145319896"/>
</p:tagLst>
</file>

<file path=ppt/tags/tag5858.xml><?xml version="1.0" encoding="utf-8"?>
<p:tagLst xmlns:p="http://schemas.openxmlformats.org/presentationml/2006/main">
  <p:tag name="MH_OLD_SHAPE_ID" val="83"/>
  <p:tag name="REFSHAPE" val="105553145320344"/>
</p:tagLst>
</file>

<file path=ppt/tags/tag5859.xml><?xml version="1.0" encoding="utf-8"?>
<p:tagLst xmlns:p="http://schemas.openxmlformats.org/presentationml/2006/main">
  <p:tag name="MH_OLD_SHAPE_ID" val="84"/>
  <p:tag name="REFSHAPE" val="105553145320792"/>
</p:tagLst>
</file>

<file path=ppt/tags/tag586.xml><?xml version="1.0" encoding="utf-8"?>
<p:tagLst xmlns:p="http://schemas.openxmlformats.org/presentationml/2006/main">
  <p:tag name="MH_OLD_SHAPE_ID" val="152"/>
  <p:tag name="REFSHAPE" val="105553145285336"/>
</p:tagLst>
</file>

<file path=ppt/tags/tag5860.xml><?xml version="1.0" encoding="utf-8"?>
<p:tagLst xmlns:p="http://schemas.openxmlformats.org/presentationml/2006/main">
  <p:tag name="MH_OLD_SHAPE_ID" val="86"/>
  <p:tag name="REFSHAPE" val="105553145321240"/>
</p:tagLst>
</file>

<file path=ppt/tags/tag5861.xml><?xml version="1.0" encoding="utf-8"?>
<p:tagLst xmlns:p="http://schemas.openxmlformats.org/presentationml/2006/main">
  <p:tag name="MH_OLD_SHAPE_ID" val="87"/>
  <p:tag name="REFSHAPE" val="105553145321688"/>
</p:tagLst>
</file>

<file path=ppt/tags/tag5862.xml><?xml version="1.0" encoding="utf-8"?>
<p:tagLst xmlns:p="http://schemas.openxmlformats.org/presentationml/2006/main">
  <p:tag name="MH_OLD_SHAPE_ID" val="88"/>
  <p:tag name="REFSHAPE" val="105553145322136"/>
</p:tagLst>
</file>

<file path=ppt/tags/tag5863.xml><?xml version="1.0" encoding="utf-8"?>
<p:tagLst xmlns:p="http://schemas.openxmlformats.org/presentationml/2006/main">
  <p:tag name="MH_OLD_SHAPE_ID" val="89"/>
  <p:tag name="REFSHAPE" val="105553145322584"/>
</p:tagLst>
</file>

<file path=ppt/tags/tag5864.xml><?xml version="1.0" encoding="utf-8"?>
<p:tagLst xmlns:p="http://schemas.openxmlformats.org/presentationml/2006/main">
  <p:tag name="MH_OLD_SHAPE_ID" val="90"/>
  <p:tag name="REFSHAPE" val="105553145323032"/>
</p:tagLst>
</file>

<file path=ppt/tags/tag5865.xml><?xml version="1.0" encoding="utf-8"?>
<p:tagLst xmlns:p="http://schemas.openxmlformats.org/presentationml/2006/main">
  <p:tag name="MH_OLD_SHAPE_ID" val="91"/>
  <p:tag name="REFSHAPE" val="105553145323480"/>
</p:tagLst>
</file>

<file path=ppt/tags/tag5866.xml><?xml version="1.0" encoding="utf-8"?>
<p:tagLst xmlns:p="http://schemas.openxmlformats.org/presentationml/2006/main">
  <p:tag name="MH_OLD_SHAPE_ID" val="92"/>
  <p:tag name="REFSHAPE" val="105553145323928"/>
</p:tagLst>
</file>

<file path=ppt/tags/tag5867.xml><?xml version="1.0" encoding="utf-8"?>
<p:tagLst xmlns:p="http://schemas.openxmlformats.org/presentationml/2006/main">
  <p:tag name="MH_OLD_SHAPE_ID" val="93"/>
  <p:tag name="REFSHAPE" val="105553145324376"/>
</p:tagLst>
</file>

<file path=ppt/tags/tag5868.xml><?xml version="1.0" encoding="utf-8"?>
<p:tagLst xmlns:p="http://schemas.openxmlformats.org/presentationml/2006/main">
  <p:tag name="MH_OLD_SHAPE_ID" val="94"/>
  <p:tag name="REFSHAPE" val="105553145324824"/>
</p:tagLst>
</file>

<file path=ppt/tags/tag5869.xml><?xml version="1.0" encoding="utf-8"?>
<p:tagLst xmlns:p="http://schemas.openxmlformats.org/presentationml/2006/main">
  <p:tag name="MH_OLD_SHAPE_ID" val="95"/>
  <p:tag name="REFSHAPE" val="105553145325272"/>
</p:tagLst>
</file>

<file path=ppt/tags/tag587.xml><?xml version="1.0" encoding="utf-8"?>
<p:tagLst xmlns:p="http://schemas.openxmlformats.org/presentationml/2006/main">
  <p:tag name="MH_OLD_SHAPE_ID" val="153"/>
  <p:tag name="REFSHAPE" val="105553145285784"/>
</p:tagLst>
</file>

<file path=ppt/tags/tag5870.xml><?xml version="1.0" encoding="utf-8"?>
<p:tagLst xmlns:p="http://schemas.openxmlformats.org/presentationml/2006/main">
  <p:tag name="MH_OLD_SHAPE_ID" val="96"/>
  <p:tag name="REFSHAPE" val="105553145325720"/>
</p:tagLst>
</file>

<file path=ppt/tags/tag5871.xml><?xml version="1.0" encoding="utf-8"?>
<p:tagLst xmlns:p="http://schemas.openxmlformats.org/presentationml/2006/main">
  <p:tag name="MH_OLD_SHAPE_ID" val="97"/>
  <p:tag name="REFSHAPE" val="105553145326168"/>
</p:tagLst>
</file>

<file path=ppt/tags/tag5872.xml><?xml version="1.0" encoding="utf-8"?>
<p:tagLst xmlns:p="http://schemas.openxmlformats.org/presentationml/2006/main">
  <p:tag name="MH_OLD_SHAPE_ID" val="99"/>
  <p:tag name="REFSHAPE" val="105553145326616"/>
</p:tagLst>
</file>

<file path=ppt/tags/tag5873.xml><?xml version="1.0" encoding="utf-8"?>
<p:tagLst xmlns:p="http://schemas.openxmlformats.org/presentationml/2006/main">
  <p:tag name="MH_OLD_SHAPE_ID" val="100"/>
  <p:tag name="REFSHAPE" val="105553145327064"/>
</p:tagLst>
</file>

<file path=ppt/tags/tag5874.xml><?xml version="1.0" encoding="utf-8"?>
<p:tagLst xmlns:p="http://schemas.openxmlformats.org/presentationml/2006/main">
  <p:tag name="MH_OLD_SHAPE_ID" val="101"/>
  <p:tag name="REFSHAPE" val="105553145327512"/>
</p:tagLst>
</file>

<file path=ppt/tags/tag5875.xml><?xml version="1.0" encoding="utf-8"?>
<p:tagLst xmlns:p="http://schemas.openxmlformats.org/presentationml/2006/main">
  <p:tag name="MH_OLD_SHAPE_ID" val="102"/>
  <p:tag name="REFSHAPE" val="105553145327960"/>
</p:tagLst>
</file>

<file path=ppt/tags/tag5876.xml><?xml version="1.0" encoding="utf-8"?>
<p:tagLst xmlns:p="http://schemas.openxmlformats.org/presentationml/2006/main">
  <p:tag name="MH_OLD_SHAPE_ID" val="103"/>
  <p:tag name="REFSHAPE" val="105553145328408"/>
</p:tagLst>
</file>

<file path=ppt/tags/tag5877.xml><?xml version="1.0" encoding="utf-8"?>
<p:tagLst xmlns:p="http://schemas.openxmlformats.org/presentationml/2006/main">
  <p:tag name="MH_OLD_SHAPE_ID" val="104"/>
  <p:tag name="REFSHAPE" val="105553145328856"/>
</p:tagLst>
</file>

<file path=ppt/tags/tag5878.xml><?xml version="1.0" encoding="utf-8"?>
<p:tagLst xmlns:p="http://schemas.openxmlformats.org/presentationml/2006/main">
  <p:tag name="MH_OLD_SHAPE_ID" val="105"/>
  <p:tag name="REFSHAPE" val="105553145329304"/>
</p:tagLst>
</file>

<file path=ppt/tags/tag5879.xml><?xml version="1.0" encoding="utf-8"?>
<p:tagLst xmlns:p="http://schemas.openxmlformats.org/presentationml/2006/main">
  <p:tag name="MH_OLD_SHAPE_ID" val="106"/>
  <p:tag name="REFSHAPE" val="105553145329752"/>
</p:tagLst>
</file>

<file path=ppt/tags/tag588.xml><?xml version="1.0" encoding="utf-8"?>
<p:tagLst xmlns:p="http://schemas.openxmlformats.org/presentationml/2006/main">
  <p:tag name="MH_OLD_SHAPE_ID" val="154"/>
  <p:tag name="REFSHAPE" val="105553145286232"/>
</p:tagLst>
</file>

<file path=ppt/tags/tag5880.xml><?xml version="1.0" encoding="utf-8"?>
<p:tagLst xmlns:p="http://schemas.openxmlformats.org/presentationml/2006/main">
  <p:tag name="MH_OLD_SHAPE_ID" val="107"/>
  <p:tag name="REFSHAPE" val="105553145330200"/>
</p:tagLst>
</file>

<file path=ppt/tags/tag5881.xml><?xml version="1.0" encoding="utf-8"?>
<p:tagLst xmlns:p="http://schemas.openxmlformats.org/presentationml/2006/main">
  <p:tag name="MH_OLD_SHAPE_ID" val="108"/>
  <p:tag name="REFSHAPE" val="105553145330648"/>
</p:tagLst>
</file>

<file path=ppt/tags/tag5882.xml><?xml version="1.0" encoding="utf-8"?>
<p:tagLst xmlns:p="http://schemas.openxmlformats.org/presentationml/2006/main">
  <p:tag name="MH_OLD_SHAPE_ID" val="109"/>
  <p:tag name="REFSHAPE" val="105553145331096"/>
</p:tagLst>
</file>

<file path=ppt/tags/tag5883.xml><?xml version="1.0" encoding="utf-8"?>
<p:tagLst xmlns:p="http://schemas.openxmlformats.org/presentationml/2006/main">
  <p:tag name="MH_OLD_SHAPE_ID" val="110"/>
  <p:tag name="REFSHAPE" val="105553145331544"/>
</p:tagLst>
</file>

<file path=ppt/tags/tag5884.xml><?xml version="1.0" encoding="utf-8"?>
<p:tagLst xmlns:p="http://schemas.openxmlformats.org/presentationml/2006/main">
  <p:tag name="MH_OLD_SHAPE_ID" val="111"/>
  <p:tag name="REFSHAPE" val="105553145332024"/>
</p:tagLst>
</file>

<file path=ppt/tags/tag5885.xml><?xml version="1.0" encoding="utf-8"?>
<p:tagLst xmlns:p="http://schemas.openxmlformats.org/presentationml/2006/main">
  <p:tag name="MH_OLD_SHAPE_ID" val="112"/>
  <p:tag name="REFSHAPE" val="105553145332472"/>
</p:tagLst>
</file>

<file path=ppt/tags/tag5886.xml><?xml version="1.0" encoding="utf-8"?>
<p:tagLst xmlns:p="http://schemas.openxmlformats.org/presentationml/2006/main">
  <p:tag name="MH_OLD_SHAPE_ID" val="113"/>
  <p:tag name="REFSHAPE" val="105553145332920"/>
</p:tagLst>
</file>

<file path=ppt/tags/tag5887.xml><?xml version="1.0" encoding="utf-8"?>
<p:tagLst xmlns:p="http://schemas.openxmlformats.org/presentationml/2006/main">
  <p:tag name="MH_OLD_SHAPE_ID" val="114"/>
  <p:tag name="REFSHAPE" val="105553145333368"/>
</p:tagLst>
</file>

<file path=ppt/tags/tag5888.xml><?xml version="1.0" encoding="utf-8"?>
<p:tagLst xmlns:p="http://schemas.openxmlformats.org/presentationml/2006/main">
  <p:tag name="MH_OLD_SHAPE_ID" val="115"/>
  <p:tag name="REFSHAPE" val="105553145333816"/>
</p:tagLst>
</file>

<file path=ppt/tags/tag5889.xml><?xml version="1.0" encoding="utf-8"?>
<p:tagLst xmlns:p="http://schemas.openxmlformats.org/presentationml/2006/main">
  <p:tag name="MH_OLD_SHAPE_ID" val="116"/>
  <p:tag name="REFSHAPE" val="105553145334264"/>
</p:tagLst>
</file>

<file path=ppt/tags/tag589.xml><?xml version="1.0" encoding="utf-8"?>
<p:tagLst xmlns:p="http://schemas.openxmlformats.org/presentationml/2006/main">
  <p:tag name="MH_OLD_SHAPE_ID" val="155"/>
  <p:tag name="REFSHAPE" val="105553145286680"/>
</p:tagLst>
</file>

<file path=ppt/tags/tag5890.xml><?xml version="1.0" encoding="utf-8"?>
<p:tagLst xmlns:p="http://schemas.openxmlformats.org/presentationml/2006/main">
  <p:tag name="MH_OLD_SHAPE_ID" val="117"/>
  <p:tag name="REFSHAPE" val="105553145334712"/>
</p:tagLst>
</file>

<file path=ppt/tags/tag5891.xml><?xml version="1.0" encoding="utf-8"?>
<p:tagLst xmlns:p="http://schemas.openxmlformats.org/presentationml/2006/main">
  <p:tag name="MH_OLD_SHAPE_ID" val="118"/>
  <p:tag name="REFSHAPE" val="105553145335160"/>
</p:tagLst>
</file>

<file path=ppt/tags/tag5892.xml><?xml version="1.0" encoding="utf-8"?>
<p:tagLst xmlns:p="http://schemas.openxmlformats.org/presentationml/2006/main">
  <p:tag name="MH_OLD_SHAPE_ID" val="119"/>
  <p:tag name="REFSHAPE" val="105553145335608"/>
</p:tagLst>
</file>

<file path=ppt/tags/tag5893.xml><?xml version="1.0" encoding="utf-8"?>
<p:tagLst xmlns:p="http://schemas.openxmlformats.org/presentationml/2006/main">
  <p:tag name="MH_OLD_SHAPE_ID" val="120"/>
  <p:tag name="REFSHAPE" val="105553145336056"/>
</p:tagLst>
</file>

<file path=ppt/tags/tag5894.xml><?xml version="1.0" encoding="utf-8"?>
<p:tagLst xmlns:p="http://schemas.openxmlformats.org/presentationml/2006/main">
  <p:tag name="MH_OLD_SHAPE_ID" val="121"/>
  <p:tag name="REFSHAPE" val="105553145336504"/>
</p:tagLst>
</file>

<file path=ppt/tags/tag5895.xml><?xml version="1.0" encoding="utf-8"?>
<p:tagLst xmlns:p="http://schemas.openxmlformats.org/presentationml/2006/main">
  <p:tag name="MH_OLD_SHAPE_ID" val="122"/>
  <p:tag name="REFSHAPE" val="105553145336952"/>
</p:tagLst>
</file>

<file path=ppt/tags/tag5896.xml><?xml version="1.0" encoding="utf-8"?>
<p:tagLst xmlns:p="http://schemas.openxmlformats.org/presentationml/2006/main">
  <p:tag name="MH_OLD_SHAPE_ID" val="123"/>
  <p:tag name="REFSHAPE" val="105553145337176"/>
</p:tagLst>
</file>

<file path=ppt/tags/tag5897.xml><?xml version="1.0" encoding="utf-8"?>
<p:tagLst xmlns:p="http://schemas.openxmlformats.org/presentationml/2006/main">
  <p:tag name="MH_OLD_SHAPE_ID" val="71"/>
  <p:tag name="REFSHAPE" val="105553145337400"/>
</p:tagLst>
</file>

<file path=ppt/tags/tag5898.xml><?xml version="1.0" encoding="utf-8"?>
<p:tagLst xmlns:p="http://schemas.openxmlformats.org/presentationml/2006/main">
  <p:tag name="MH_OLD_SHAPE_ID" val="65"/>
  <p:tag name="REFSHAPE" val="105553145337624"/>
</p:tagLst>
</file>

<file path=ppt/tags/tag5899.xml><?xml version="1.0" encoding="utf-8"?>
<p:tagLst xmlns:p="http://schemas.openxmlformats.org/presentationml/2006/main">
  <p:tag name="MH_OLD_SHAPE_ID" val="124"/>
  <p:tag name="REFSHAPE" val="105553145337848"/>
</p:tagLst>
</file>

<file path=ppt/tags/tag59.xml><?xml version="1.0" encoding="utf-8"?>
<p:tagLst xmlns:p="http://schemas.openxmlformats.org/presentationml/2006/main">
  <p:tag name="MH_OLD_SHAPE_ID" val="72"/>
  <p:tag name="REFSHAPE" val="105553145431448"/>
</p:tagLst>
</file>

<file path=ppt/tags/tag590.xml><?xml version="1.0" encoding="utf-8"?>
<p:tagLst xmlns:p="http://schemas.openxmlformats.org/presentationml/2006/main">
  <p:tag name="MH_OLD_SHAPE_ID" val="156"/>
  <p:tag name="REFSHAPE" val="105553145287128"/>
</p:tagLst>
</file>

<file path=ppt/tags/tag5900.xml><?xml version="1.0" encoding="utf-8"?>
<p:tagLst xmlns:p="http://schemas.openxmlformats.org/presentationml/2006/main">
  <p:tag name="MH_OLD_SHAPE_ID" val="63"/>
  <p:tag name="REFSHAPE" val="105553145338072"/>
</p:tagLst>
</file>

<file path=ppt/tags/tag5901.xml><?xml version="1.0" encoding="utf-8"?>
<p:tagLst xmlns:p="http://schemas.openxmlformats.org/presentationml/2006/main">
  <p:tag name="MH_OLD_SHAPE_ID" val="64"/>
  <p:tag name="REFSHAPE" val="105553145338296"/>
</p:tagLst>
</file>

<file path=ppt/tags/tag5902.xml><?xml version="1.0" encoding="utf-8"?>
<p:tagLst xmlns:p="http://schemas.openxmlformats.org/presentationml/2006/main">
  <p:tag name="MH_OLD_SHAPE_ID" val="65"/>
  <p:tag name="REFSHAPE" val="105553145338520"/>
</p:tagLst>
</file>

<file path=ppt/tags/tag5903.xml><?xml version="1.0" encoding="utf-8"?>
<p:tagLst xmlns:p="http://schemas.openxmlformats.org/presentationml/2006/main">
  <p:tag name="MH_OLD_SHAPE_ID" val="68"/>
  <p:tag name="REFSHAPE" val="105553145338744"/>
</p:tagLst>
</file>

<file path=ppt/tags/tag5904.xml><?xml version="1.0" encoding="utf-8"?>
<p:tagLst xmlns:p="http://schemas.openxmlformats.org/presentationml/2006/main">
  <p:tag name="MH_OLD_SHAPE_ID" val="69"/>
  <p:tag name="REFSHAPE" val="105553145339192"/>
</p:tagLst>
</file>

<file path=ppt/tags/tag5905.xml><?xml version="1.0" encoding="utf-8"?>
<p:tagLst xmlns:p="http://schemas.openxmlformats.org/presentationml/2006/main">
  <p:tag name="MH_OLD_SHAPE_ID" val="70"/>
  <p:tag name="REFSHAPE" val="105553145339640"/>
</p:tagLst>
</file>

<file path=ppt/tags/tag5906.xml><?xml version="1.0" encoding="utf-8"?>
<p:tagLst xmlns:p="http://schemas.openxmlformats.org/presentationml/2006/main">
  <p:tag name="MH_OLD_SHAPE_ID" val="72"/>
  <p:tag name="REFSHAPE" val="105553145340088"/>
</p:tagLst>
</file>

<file path=ppt/tags/tag5907.xml><?xml version="1.0" encoding="utf-8"?>
<p:tagLst xmlns:p="http://schemas.openxmlformats.org/presentationml/2006/main">
  <p:tag name="MH_OLD_SHAPE_ID" val="73"/>
  <p:tag name="REFSHAPE" val="105553145340536"/>
</p:tagLst>
</file>

<file path=ppt/tags/tag5908.xml><?xml version="1.0" encoding="utf-8"?>
<p:tagLst xmlns:p="http://schemas.openxmlformats.org/presentationml/2006/main">
  <p:tag name="MH_OLD_SHAPE_ID" val="74"/>
  <p:tag name="REFSHAPE" val="105553145340984"/>
</p:tagLst>
</file>

<file path=ppt/tags/tag5909.xml><?xml version="1.0" encoding="utf-8"?>
<p:tagLst xmlns:p="http://schemas.openxmlformats.org/presentationml/2006/main">
  <p:tag name="MH_OLD_SHAPE_ID" val="75"/>
  <p:tag name="REFSHAPE" val="105553145341432"/>
</p:tagLst>
</file>

<file path=ppt/tags/tag591.xml><?xml version="1.0" encoding="utf-8"?>
<p:tagLst xmlns:p="http://schemas.openxmlformats.org/presentationml/2006/main">
  <p:tag name="MH_OLD_SHAPE_ID" val="157"/>
  <p:tag name="REFSHAPE" val="105553145287576"/>
</p:tagLst>
</file>

<file path=ppt/tags/tag5910.xml><?xml version="1.0" encoding="utf-8"?>
<p:tagLst xmlns:p="http://schemas.openxmlformats.org/presentationml/2006/main">
  <p:tag name="MH_OLD_SHAPE_ID" val="76"/>
  <p:tag name="REFSHAPE" val="105553145341880"/>
</p:tagLst>
</file>

<file path=ppt/tags/tag5911.xml><?xml version="1.0" encoding="utf-8"?>
<p:tagLst xmlns:p="http://schemas.openxmlformats.org/presentationml/2006/main">
  <p:tag name="MH_OLD_SHAPE_ID" val="77"/>
  <p:tag name="REFSHAPE" val="105553145342328"/>
</p:tagLst>
</file>

<file path=ppt/tags/tag5912.xml><?xml version="1.0" encoding="utf-8"?>
<p:tagLst xmlns:p="http://schemas.openxmlformats.org/presentationml/2006/main">
  <p:tag name="MH_OLD_SHAPE_ID" val="78"/>
  <p:tag name="REFSHAPE" val="105553145342776"/>
</p:tagLst>
</file>

<file path=ppt/tags/tag5913.xml><?xml version="1.0" encoding="utf-8"?>
<p:tagLst xmlns:p="http://schemas.openxmlformats.org/presentationml/2006/main">
  <p:tag name="MH_OLD_SHAPE_ID" val="79"/>
  <p:tag name="REFSHAPE" val="105553145343224"/>
</p:tagLst>
</file>

<file path=ppt/tags/tag5914.xml><?xml version="1.0" encoding="utf-8"?>
<p:tagLst xmlns:p="http://schemas.openxmlformats.org/presentationml/2006/main">
  <p:tag name="MH_OLD_SHAPE_ID" val="80"/>
  <p:tag name="REFSHAPE" val="105553145343672"/>
</p:tagLst>
</file>

<file path=ppt/tags/tag5915.xml><?xml version="1.0" encoding="utf-8"?>
<p:tagLst xmlns:p="http://schemas.openxmlformats.org/presentationml/2006/main">
  <p:tag name="MH_OLD_SHAPE_ID" val="81"/>
  <p:tag name="REFSHAPE" val="105553145344120"/>
</p:tagLst>
</file>

<file path=ppt/tags/tag5916.xml><?xml version="1.0" encoding="utf-8"?>
<p:tagLst xmlns:p="http://schemas.openxmlformats.org/presentationml/2006/main">
  <p:tag name="MH_OLD_SHAPE_ID" val="82"/>
  <p:tag name="REFSHAPE" val="105553145344568"/>
</p:tagLst>
</file>

<file path=ppt/tags/tag5917.xml><?xml version="1.0" encoding="utf-8"?>
<p:tagLst xmlns:p="http://schemas.openxmlformats.org/presentationml/2006/main">
  <p:tag name="MH_OLD_SHAPE_ID" val="83"/>
  <p:tag name="REFSHAPE" val="105553145345016"/>
</p:tagLst>
</file>

<file path=ppt/tags/tag5918.xml><?xml version="1.0" encoding="utf-8"?>
<p:tagLst xmlns:p="http://schemas.openxmlformats.org/presentationml/2006/main">
  <p:tag name="MH_OLD_SHAPE_ID" val="84"/>
  <p:tag name="REFSHAPE" val="105553145345464"/>
</p:tagLst>
</file>

<file path=ppt/tags/tag5919.xml><?xml version="1.0" encoding="utf-8"?>
<p:tagLst xmlns:p="http://schemas.openxmlformats.org/presentationml/2006/main">
  <p:tag name="MH_OLD_SHAPE_ID" val="86"/>
  <p:tag name="REFSHAPE" val="105553145345912"/>
</p:tagLst>
</file>

<file path=ppt/tags/tag592.xml><?xml version="1.0" encoding="utf-8"?>
<p:tagLst xmlns:p="http://schemas.openxmlformats.org/presentationml/2006/main">
  <p:tag name="MH_OLD_SHAPE_ID" val="158"/>
  <p:tag name="REFSHAPE" val="105553145288024"/>
</p:tagLst>
</file>

<file path=ppt/tags/tag5920.xml><?xml version="1.0" encoding="utf-8"?>
<p:tagLst xmlns:p="http://schemas.openxmlformats.org/presentationml/2006/main">
  <p:tag name="MH_OLD_SHAPE_ID" val="87"/>
  <p:tag name="REFSHAPE" val="105553145346360"/>
</p:tagLst>
</file>

<file path=ppt/tags/tag5921.xml><?xml version="1.0" encoding="utf-8"?>
<p:tagLst xmlns:p="http://schemas.openxmlformats.org/presentationml/2006/main">
  <p:tag name="MH_OLD_SHAPE_ID" val="88"/>
  <p:tag name="REFSHAPE" val="105553145346808"/>
</p:tagLst>
</file>

<file path=ppt/tags/tag5922.xml><?xml version="1.0" encoding="utf-8"?>
<p:tagLst xmlns:p="http://schemas.openxmlformats.org/presentationml/2006/main">
  <p:tag name="MH_OLD_SHAPE_ID" val="89"/>
  <p:tag name="REFSHAPE" val="105553145347256"/>
</p:tagLst>
</file>

<file path=ppt/tags/tag5923.xml><?xml version="1.0" encoding="utf-8"?>
<p:tagLst xmlns:p="http://schemas.openxmlformats.org/presentationml/2006/main">
  <p:tag name="MH_OLD_SHAPE_ID" val="90"/>
  <p:tag name="REFSHAPE" val="105553145347704"/>
</p:tagLst>
</file>

<file path=ppt/tags/tag5924.xml><?xml version="1.0" encoding="utf-8"?>
<p:tagLst xmlns:p="http://schemas.openxmlformats.org/presentationml/2006/main">
  <p:tag name="MH_OLD_SHAPE_ID" val="91"/>
  <p:tag name="REFSHAPE" val="105553145348184"/>
</p:tagLst>
</file>

<file path=ppt/tags/tag5925.xml><?xml version="1.0" encoding="utf-8"?>
<p:tagLst xmlns:p="http://schemas.openxmlformats.org/presentationml/2006/main">
  <p:tag name="MH_OLD_SHAPE_ID" val="92"/>
  <p:tag name="REFSHAPE" val="105553145348632"/>
</p:tagLst>
</file>

<file path=ppt/tags/tag5926.xml><?xml version="1.0" encoding="utf-8"?>
<p:tagLst xmlns:p="http://schemas.openxmlformats.org/presentationml/2006/main">
  <p:tag name="MH_OLD_SHAPE_ID" val="93"/>
  <p:tag name="REFSHAPE" val="105553145349080"/>
</p:tagLst>
</file>

<file path=ppt/tags/tag5927.xml><?xml version="1.0" encoding="utf-8"?>
<p:tagLst xmlns:p="http://schemas.openxmlformats.org/presentationml/2006/main">
  <p:tag name="MH_OLD_SHAPE_ID" val="94"/>
  <p:tag name="REFSHAPE" val="105553145349528"/>
</p:tagLst>
</file>

<file path=ppt/tags/tag5928.xml><?xml version="1.0" encoding="utf-8"?>
<p:tagLst xmlns:p="http://schemas.openxmlformats.org/presentationml/2006/main">
  <p:tag name="MH_OLD_SHAPE_ID" val="95"/>
  <p:tag name="REFSHAPE" val="105553145349976"/>
</p:tagLst>
</file>

<file path=ppt/tags/tag5929.xml><?xml version="1.0" encoding="utf-8"?>
<p:tagLst xmlns:p="http://schemas.openxmlformats.org/presentationml/2006/main">
  <p:tag name="MH_OLD_SHAPE_ID" val="96"/>
  <p:tag name="REFSHAPE" val="105553145350424"/>
</p:tagLst>
</file>

<file path=ppt/tags/tag593.xml><?xml version="1.0" encoding="utf-8"?>
<p:tagLst xmlns:p="http://schemas.openxmlformats.org/presentationml/2006/main">
  <p:tag name="MH_OLD_SHAPE_ID" val="159"/>
  <p:tag name="REFSHAPE" val="105553145288472"/>
</p:tagLst>
</file>

<file path=ppt/tags/tag5930.xml><?xml version="1.0" encoding="utf-8"?>
<p:tagLst xmlns:p="http://schemas.openxmlformats.org/presentationml/2006/main">
  <p:tag name="MH_OLD_SHAPE_ID" val="97"/>
  <p:tag name="REFSHAPE" val="105553145350872"/>
</p:tagLst>
</file>

<file path=ppt/tags/tag5931.xml><?xml version="1.0" encoding="utf-8"?>
<p:tagLst xmlns:p="http://schemas.openxmlformats.org/presentationml/2006/main">
  <p:tag name="MH_OLD_SHAPE_ID" val="99"/>
  <p:tag name="REFSHAPE" val="105553145351320"/>
</p:tagLst>
</file>

<file path=ppt/tags/tag5932.xml><?xml version="1.0" encoding="utf-8"?>
<p:tagLst xmlns:p="http://schemas.openxmlformats.org/presentationml/2006/main">
  <p:tag name="MH_OLD_SHAPE_ID" val="100"/>
  <p:tag name="REFSHAPE" val="105553145351768"/>
</p:tagLst>
</file>

<file path=ppt/tags/tag5933.xml><?xml version="1.0" encoding="utf-8"?>
<p:tagLst xmlns:p="http://schemas.openxmlformats.org/presentationml/2006/main">
  <p:tag name="MH_OLD_SHAPE_ID" val="101"/>
  <p:tag name="REFSHAPE" val="105553145352216"/>
</p:tagLst>
</file>

<file path=ppt/tags/tag5934.xml><?xml version="1.0" encoding="utf-8"?>
<p:tagLst xmlns:p="http://schemas.openxmlformats.org/presentationml/2006/main">
  <p:tag name="MH_OLD_SHAPE_ID" val="102"/>
  <p:tag name="REFSHAPE" val="105553145352664"/>
</p:tagLst>
</file>

<file path=ppt/tags/tag5935.xml><?xml version="1.0" encoding="utf-8"?>
<p:tagLst xmlns:p="http://schemas.openxmlformats.org/presentationml/2006/main">
  <p:tag name="MH_OLD_SHAPE_ID" val="103"/>
  <p:tag name="REFSHAPE" val="105553145353112"/>
</p:tagLst>
</file>

<file path=ppt/tags/tag5936.xml><?xml version="1.0" encoding="utf-8"?>
<p:tagLst xmlns:p="http://schemas.openxmlformats.org/presentationml/2006/main">
  <p:tag name="MH_OLD_SHAPE_ID" val="104"/>
  <p:tag name="REFSHAPE" val="105553145353560"/>
</p:tagLst>
</file>

<file path=ppt/tags/tag5937.xml><?xml version="1.0" encoding="utf-8"?>
<p:tagLst xmlns:p="http://schemas.openxmlformats.org/presentationml/2006/main">
  <p:tag name="MH_OLD_SHAPE_ID" val="105"/>
  <p:tag name="REFSHAPE" val="105553145354008"/>
</p:tagLst>
</file>

<file path=ppt/tags/tag5938.xml><?xml version="1.0" encoding="utf-8"?>
<p:tagLst xmlns:p="http://schemas.openxmlformats.org/presentationml/2006/main">
  <p:tag name="MH_OLD_SHAPE_ID" val="106"/>
  <p:tag name="REFSHAPE" val="105553145354456"/>
</p:tagLst>
</file>

<file path=ppt/tags/tag5939.xml><?xml version="1.0" encoding="utf-8"?>
<p:tagLst xmlns:p="http://schemas.openxmlformats.org/presentationml/2006/main">
  <p:tag name="MH_OLD_SHAPE_ID" val="107"/>
  <p:tag name="REFSHAPE" val="105553145354904"/>
</p:tagLst>
</file>

<file path=ppt/tags/tag594.xml><?xml version="1.0" encoding="utf-8"?>
<p:tagLst xmlns:p="http://schemas.openxmlformats.org/presentationml/2006/main">
  <p:tag name="MH_OLD_SHAPE_ID" val="125"/>
  <p:tag name="REFSHAPE" val="105553145288920"/>
</p:tagLst>
</file>

<file path=ppt/tags/tag5940.xml><?xml version="1.0" encoding="utf-8"?>
<p:tagLst xmlns:p="http://schemas.openxmlformats.org/presentationml/2006/main">
  <p:tag name="MH_OLD_SHAPE_ID" val="108"/>
  <p:tag name="REFSHAPE" val="105553145355352"/>
</p:tagLst>
</file>

<file path=ppt/tags/tag5941.xml><?xml version="1.0" encoding="utf-8"?>
<p:tagLst xmlns:p="http://schemas.openxmlformats.org/presentationml/2006/main">
  <p:tag name="MH_OLD_SHAPE_ID" val="109"/>
  <p:tag name="REFSHAPE" val="105553145355800"/>
</p:tagLst>
</file>

<file path=ppt/tags/tag5942.xml><?xml version="1.0" encoding="utf-8"?>
<p:tagLst xmlns:p="http://schemas.openxmlformats.org/presentationml/2006/main">
  <p:tag name="MH_OLD_SHAPE_ID" val="110"/>
  <p:tag name="REFSHAPE" val="105553145356248"/>
</p:tagLst>
</file>

<file path=ppt/tags/tag5943.xml><?xml version="1.0" encoding="utf-8"?>
<p:tagLst xmlns:p="http://schemas.openxmlformats.org/presentationml/2006/main">
  <p:tag name="MH_OLD_SHAPE_ID" val="111"/>
  <p:tag name="REFSHAPE" val="105553145356696"/>
</p:tagLst>
</file>

<file path=ppt/tags/tag5944.xml><?xml version="1.0" encoding="utf-8"?>
<p:tagLst xmlns:p="http://schemas.openxmlformats.org/presentationml/2006/main">
  <p:tag name="MH_OLD_SHAPE_ID" val="112"/>
  <p:tag name="REFSHAPE" val="105553145357144"/>
</p:tagLst>
</file>

<file path=ppt/tags/tag5945.xml><?xml version="1.0" encoding="utf-8"?>
<p:tagLst xmlns:p="http://schemas.openxmlformats.org/presentationml/2006/main">
  <p:tag name="MH_OLD_SHAPE_ID" val="113"/>
  <p:tag name="REFSHAPE" val="105553145357592"/>
</p:tagLst>
</file>

<file path=ppt/tags/tag5946.xml><?xml version="1.0" encoding="utf-8"?>
<p:tagLst xmlns:p="http://schemas.openxmlformats.org/presentationml/2006/main">
  <p:tag name="MH_OLD_SHAPE_ID" val="114"/>
  <p:tag name="REFSHAPE" val="105553145358040"/>
</p:tagLst>
</file>

<file path=ppt/tags/tag5947.xml><?xml version="1.0" encoding="utf-8"?>
<p:tagLst xmlns:p="http://schemas.openxmlformats.org/presentationml/2006/main">
  <p:tag name="MH_OLD_SHAPE_ID" val="115"/>
  <p:tag name="REFSHAPE" val="105553145358488"/>
</p:tagLst>
</file>

<file path=ppt/tags/tag5948.xml><?xml version="1.0" encoding="utf-8"?>
<p:tagLst xmlns:p="http://schemas.openxmlformats.org/presentationml/2006/main">
  <p:tag name="MH_OLD_SHAPE_ID" val="116"/>
  <p:tag name="REFSHAPE" val="105553145358936"/>
</p:tagLst>
</file>

<file path=ppt/tags/tag5949.xml><?xml version="1.0" encoding="utf-8"?>
<p:tagLst xmlns:p="http://schemas.openxmlformats.org/presentationml/2006/main">
  <p:tag name="MH_OLD_SHAPE_ID" val="117"/>
  <p:tag name="REFSHAPE" val="105553145359384"/>
</p:tagLst>
</file>

<file path=ppt/tags/tag595.xml><?xml version="1.0" encoding="utf-8"?>
<p:tagLst xmlns:p="http://schemas.openxmlformats.org/presentationml/2006/main">
  <p:tag name="MH_OLD_SHAPE_ID" val="126"/>
  <p:tag name="REFSHAPE" val="105553145289368"/>
</p:tagLst>
</file>

<file path=ppt/tags/tag5950.xml><?xml version="1.0" encoding="utf-8"?>
<p:tagLst xmlns:p="http://schemas.openxmlformats.org/presentationml/2006/main">
  <p:tag name="MH_OLD_SHAPE_ID" val="118"/>
  <p:tag name="REFSHAPE" val="105553145359832"/>
</p:tagLst>
</file>

<file path=ppt/tags/tag5951.xml><?xml version="1.0" encoding="utf-8"?>
<p:tagLst xmlns:p="http://schemas.openxmlformats.org/presentationml/2006/main">
  <p:tag name="MH_OLD_SHAPE_ID" val="119"/>
  <p:tag name="REFSHAPE" val="105553145360280"/>
</p:tagLst>
</file>

<file path=ppt/tags/tag5952.xml><?xml version="1.0" encoding="utf-8"?>
<p:tagLst xmlns:p="http://schemas.openxmlformats.org/presentationml/2006/main">
  <p:tag name="MH_OLD_SHAPE_ID" val="120"/>
  <p:tag name="REFSHAPE" val="105553145360728"/>
</p:tagLst>
</file>

<file path=ppt/tags/tag5953.xml><?xml version="1.0" encoding="utf-8"?>
<p:tagLst xmlns:p="http://schemas.openxmlformats.org/presentationml/2006/main">
  <p:tag name="MH_OLD_SHAPE_ID" val="121"/>
  <p:tag name="REFSHAPE" val="105553145361176"/>
</p:tagLst>
</file>

<file path=ppt/tags/tag5954.xml><?xml version="1.0" encoding="utf-8"?>
<p:tagLst xmlns:p="http://schemas.openxmlformats.org/presentationml/2006/main">
  <p:tag name="MH_OLD_SHAPE_ID" val="122"/>
  <p:tag name="REFSHAPE" val="105553145361624"/>
</p:tagLst>
</file>

<file path=ppt/tags/tag5955.xml><?xml version="1.0" encoding="utf-8"?>
<p:tagLst xmlns:p="http://schemas.openxmlformats.org/presentationml/2006/main">
  <p:tag name="MH_OLD_SHAPE_ID" val="123"/>
  <p:tag name="REFSHAPE" val="105553145361848"/>
</p:tagLst>
</file>

<file path=ppt/tags/tag5956.xml><?xml version="1.0" encoding="utf-8"?>
<p:tagLst xmlns:p="http://schemas.openxmlformats.org/presentationml/2006/main">
  <p:tag name="MH_OLD_SHAPE_ID" val="125"/>
  <p:tag name="REFSHAPE" val="105553145362072"/>
</p:tagLst>
</file>

<file path=ppt/tags/tag5957.xml><?xml version="1.0" encoding="utf-8"?>
<p:tagLst xmlns:p="http://schemas.openxmlformats.org/presentationml/2006/main">
  <p:tag name="MH_OLD_SHAPE_ID" val="71"/>
  <p:tag name="REFSHAPE" val="105553145362296"/>
</p:tagLst>
</file>

<file path=ppt/tags/tag5958.xml><?xml version="1.0" encoding="utf-8"?>
<p:tagLst xmlns:p="http://schemas.openxmlformats.org/presentationml/2006/main">
  <p:tag name="MH_OLD_SHAPE_ID" val="160"/>
  <p:tag name="REFSHAPE" val="105553145385880"/>
</p:tagLst>
</file>

<file path=ppt/tags/tag5959.xml><?xml version="1.0" encoding="utf-8"?>
<p:tagLst xmlns:p="http://schemas.openxmlformats.org/presentationml/2006/main">
  <p:tag name="MH_OLD_SHAPE_ID" val="161"/>
  <p:tag name="REFSHAPE" val="105553145386328"/>
</p:tagLst>
</file>

<file path=ppt/tags/tag596.xml><?xml version="1.0" encoding="utf-8"?>
<p:tagLst xmlns:p="http://schemas.openxmlformats.org/presentationml/2006/main">
  <p:tag name="MH_OLD_SHAPE_ID" val="127"/>
  <p:tag name="REFSHAPE" val="105553145289816"/>
</p:tagLst>
</file>

<file path=ppt/tags/tag5960.xml><?xml version="1.0" encoding="utf-8"?>
<p:tagLst xmlns:p="http://schemas.openxmlformats.org/presentationml/2006/main">
  <p:tag name="MH_OLD_SHAPE_ID" val="162"/>
  <p:tag name="REFSHAPE" val="105553145386776"/>
</p:tagLst>
</file>

<file path=ppt/tags/tag5961.xml><?xml version="1.0" encoding="utf-8"?>
<p:tagLst xmlns:p="http://schemas.openxmlformats.org/presentationml/2006/main">
  <p:tag name="MH_OLD_SHAPE_ID" val="163"/>
  <p:tag name="REFSHAPE" val="105553145387224"/>
</p:tagLst>
</file>

<file path=ppt/tags/tag5962.xml><?xml version="1.0" encoding="utf-8"?>
<p:tagLst xmlns:p="http://schemas.openxmlformats.org/presentationml/2006/main">
  <p:tag name="MH_OLD_SHAPE_ID" val="164"/>
  <p:tag name="REFSHAPE" val="105553145387672"/>
</p:tagLst>
</file>

<file path=ppt/tags/tag5963.xml><?xml version="1.0" encoding="utf-8"?>
<p:tagLst xmlns:p="http://schemas.openxmlformats.org/presentationml/2006/main">
  <p:tag name="MH_OLD_SHAPE_ID" val="165"/>
  <p:tag name="REFSHAPE" val="105553145388120"/>
</p:tagLst>
</file>

<file path=ppt/tags/tag5964.xml><?xml version="1.0" encoding="utf-8"?>
<p:tagLst xmlns:p="http://schemas.openxmlformats.org/presentationml/2006/main">
  <p:tag name="MH_OLD_SHAPE_ID" val="166"/>
  <p:tag name="REFSHAPE" val="105553145388568"/>
</p:tagLst>
</file>

<file path=ppt/tags/tag5965.xml><?xml version="1.0" encoding="utf-8"?>
<p:tagLst xmlns:p="http://schemas.openxmlformats.org/presentationml/2006/main">
  <p:tag name="MH_OLD_SHAPE_ID" val="167"/>
  <p:tag name="REFSHAPE" val="105553145389016"/>
</p:tagLst>
</file>

<file path=ppt/tags/tag5966.xml><?xml version="1.0" encoding="utf-8"?>
<p:tagLst xmlns:p="http://schemas.openxmlformats.org/presentationml/2006/main">
  <p:tag name="MH_OLD_SHAPE_ID" val="168"/>
  <p:tag name="REFSHAPE" val="105553145389464"/>
</p:tagLst>
</file>

<file path=ppt/tags/tag5967.xml><?xml version="1.0" encoding="utf-8"?>
<p:tagLst xmlns:p="http://schemas.openxmlformats.org/presentationml/2006/main">
  <p:tag name="MH_OLD_SHAPE_ID" val="169"/>
  <p:tag name="REFSHAPE" val="105553145389912"/>
</p:tagLst>
</file>

<file path=ppt/tags/tag5968.xml><?xml version="1.0" encoding="utf-8"?>
<p:tagLst xmlns:p="http://schemas.openxmlformats.org/presentationml/2006/main">
  <p:tag name="MH_OLD_SHAPE_ID" val="170"/>
  <p:tag name="REFSHAPE" val="105553145390360"/>
</p:tagLst>
</file>

<file path=ppt/tags/tag5969.xml><?xml version="1.0" encoding="utf-8"?>
<p:tagLst xmlns:p="http://schemas.openxmlformats.org/presentationml/2006/main">
  <p:tag name="MH_OLD_SHAPE_ID" val="171"/>
  <p:tag name="REFSHAPE" val="105553145390808"/>
</p:tagLst>
</file>

<file path=ppt/tags/tag597.xml><?xml version="1.0" encoding="utf-8"?>
<p:tagLst xmlns:p="http://schemas.openxmlformats.org/presentationml/2006/main">
  <p:tag name="MH_OLD_SHAPE_ID" val="128"/>
  <p:tag name="REFSHAPE" val="105553145290264"/>
</p:tagLst>
</file>

<file path=ppt/tags/tag5970.xml><?xml version="1.0" encoding="utf-8"?>
<p:tagLst xmlns:p="http://schemas.openxmlformats.org/presentationml/2006/main">
  <p:tag name="MH_OLD_SHAPE_ID" val="172"/>
  <p:tag name="REFSHAPE" val="105553145391256"/>
</p:tagLst>
</file>

<file path=ppt/tags/tag5971.xml><?xml version="1.0" encoding="utf-8"?>
<p:tagLst xmlns:p="http://schemas.openxmlformats.org/presentationml/2006/main">
  <p:tag name="MH_OLD_SHAPE_ID" val="173"/>
  <p:tag name="REFSHAPE" val="105553145391704"/>
</p:tagLst>
</file>

<file path=ppt/tags/tag5972.xml><?xml version="1.0" encoding="utf-8"?>
<p:tagLst xmlns:p="http://schemas.openxmlformats.org/presentationml/2006/main">
  <p:tag name="MH_OLD_SHAPE_ID" val="174"/>
  <p:tag name="REFSHAPE" val="105553145392152"/>
</p:tagLst>
</file>

<file path=ppt/tags/tag5973.xml><?xml version="1.0" encoding="utf-8"?>
<p:tagLst xmlns:p="http://schemas.openxmlformats.org/presentationml/2006/main">
  <p:tag name="MH_OLD_SHAPE_ID" val="175"/>
  <p:tag name="REFSHAPE" val="105553145392600"/>
</p:tagLst>
</file>

<file path=ppt/tags/tag5974.xml><?xml version="1.0" encoding="utf-8"?>
<p:tagLst xmlns:p="http://schemas.openxmlformats.org/presentationml/2006/main">
  <p:tag name="MH_OLD_SHAPE_ID" val="148"/>
  <p:tag name="REFSHAPE" val="105553145393048"/>
</p:tagLst>
</file>

<file path=ppt/tags/tag5975.xml><?xml version="1.0" encoding="utf-8"?>
<p:tagLst xmlns:p="http://schemas.openxmlformats.org/presentationml/2006/main">
  <p:tag name="MH_OLD_SHAPE_ID" val="149"/>
  <p:tag name="REFSHAPE" val="105553145393496"/>
</p:tagLst>
</file>

<file path=ppt/tags/tag5976.xml><?xml version="1.0" encoding="utf-8"?>
<p:tagLst xmlns:p="http://schemas.openxmlformats.org/presentationml/2006/main">
  <p:tag name="MH_OLD_SHAPE_ID" val="150"/>
  <p:tag name="REFSHAPE" val="105553145393944"/>
</p:tagLst>
</file>

<file path=ppt/tags/tag5977.xml><?xml version="1.0" encoding="utf-8"?>
<p:tagLst xmlns:p="http://schemas.openxmlformats.org/presentationml/2006/main">
  <p:tag name="MH_OLD_SHAPE_ID" val="151"/>
  <p:tag name="REFSHAPE" val="105553145394392"/>
</p:tagLst>
</file>

<file path=ppt/tags/tag5978.xml><?xml version="1.0" encoding="utf-8"?>
<p:tagLst xmlns:p="http://schemas.openxmlformats.org/presentationml/2006/main">
  <p:tag name="MH_OLD_SHAPE_ID" val="152"/>
  <p:tag name="REFSHAPE" val="105553145394840"/>
</p:tagLst>
</file>

<file path=ppt/tags/tag5979.xml><?xml version="1.0" encoding="utf-8"?>
<p:tagLst xmlns:p="http://schemas.openxmlformats.org/presentationml/2006/main">
  <p:tag name="MH_OLD_SHAPE_ID" val="153"/>
  <p:tag name="REFSHAPE" val="105553145395288"/>
</p:tagLst>
</file>

<file path=ppt/tags/tag598.xml><?xml version="1.0" encoding="utf-8"?>
<p:tagLst xmlns:p="http://schemas.openxmlformats.org/presentationml/2006/main">
  <p:tag name="MH_OLD_SHAPE_ID" val="129"/>
  <p:tag name="REFSHAPE" val="105553145290712"/>
</p:tagLst>
</file>

<file path=ppt/tags/tag5980.xml><?xml version="1.0" encoding="utf-8"?>
<p:tagLst xmlns:p="http://schemas.openxmlformats.org/presentationml/2006/main">
  <p:tag name="MH_OLD_SHAPE_ID" val="154"/>
  <p:tag name="REFSHAPE" val="105553145395736"/>
</p:tagLst>
</file>

<file path=ppt/tags/tag5981.xml><?xml version="1.0" encoding="utf-8"?>
<p:tagLst xmlns:p="http://schemas.openxmlformats.org/presentationml/2006/main">
  <p:tag name="MH_OLD_SHAPE_ID" val="155"/>
  <p:tag name="REFSHAPE" val="105553145396184"/>
</p:tagLst>
</file>

<file path=ppt/tags/tag5982.xml><?xml version="1.0" encoding="utf-8"?>
<p:tagLst xmlns:p="http://schemas.openxmlformats.org/presentationml/2006/main">
  <p:tag name="MH_OLD_SHAPE_ID" val="156"/>
  <p:tag name="REFSHAPE" val="105553145396632"/>
</p:tagLst>
</file>

<file path=ppt/tags/tag5983.xml><?xml version="1.0" encoding="utf-8"?>
<p:tagLst xmlns:p="http://schemas.openxmlformats.org/presentationml/2006/main">
  <p:tag name="MH_OLD_SHAPE_ID" val="157"/>
  <p:tag name="REFSHAPE" val="105553145397080"/>
</p:tagLst>
</file>

<file path=ppt/tags/tag5984.xml><?xml version="1.0" encoding="utf-8"?>
<p:tagLst xmlns:p="http://schemas.openxmlformats.org/presentationml/2006/main">
  <p:tag name="MH_OLD_SHAPE_ID" val="158"/>
  <p:tag name="REFSHAPE" val="105553145233720"/>
</p:tagLst>
</file>

<file path=ppt/tags/tag5985.xml><?xml version="1.0" encoding="utf-8"?>
<p:tagLst xmlns:p="http://schemas.openxmlformats.org/presentationml/2006/main">
  <p:tag name="MH_OLD_SHAPE_ID" val="159"/>
  <p:tag name="REFSHAPE" val="105553145234168"/>
</p:tagLst>
</file>

<file path=ppt/tags/tag5986.xml><?xml version="1.0" encoding="utf-8"?>
<p:tagLst xmlns:p="http://schemas.openxmlformats.org/presentationml/2006/main">
  <p:tag name="MH_OLD_SHAPE_ID" val="125"/>
  <p:tag name="REFSHAPE" val="105553145234616"/>
</p:tagLst>
</file>

<file path=ppt/tags/tag5987.xml><?xml version="1.0" encoding="utf-8"?>
<p:tagLst xmlns:p="http://schemas.openxmlformats.org/presentationml/2006/main">
  <p:tag name="MH_OLD_SHAPE_ID" val="126"/>
  <p:tag name="REFSHAPE" val="105553145235064"/>
</p:tagLst>
</file>

<file path=ppt/tags/tag5988.xml><?xml version="1.0" encoding="utf-8"?>
<p:tagLst xmlns:p="http://schemas.openxmlformats.org/presentationml/2006/main">
  <p:tag name="MH_OLD_SHAPE_ID" val="127"/>
  <p:tag name="REFSHAPE" val="105553145235512"/>
</p:tagLst>
</file>

<file path=ppt/tags/tag5989.xml><?xml version="1.0" encoding="utf-8"?>
<p:tagLst xmlns:p="http://schemas.openxmlformats.org/presentationml/2006/main">
  <p:tag name="MH_OLD_SHAPE_ID" val="128"/>
  <p:tag name="REFSHAPE" val="105553145235960"/>
</p:tagLst>
</file>

<file path=ppt/tags/tag599.xml><?xml version="1.0" encoding="utf-8"?>
<p:tagLst xmlns:p="http://schemas.openxmlformats.org/presentationml/2006/main">
  <p:tag name="MH_OLD_SHAPE_ID" val="130"/>
  <p:tag name="REFSHAPE" val="105553145291160"/>
</p:tagLst>
</file>

<file path=ppt/tags/tag5990.xml><?xml version="1.0" encoding="utf-8"?>
<p:tagLst xmlns:p="http://schemas.openxmlformats.org/presentationml/2006/main">
  <p:tag name="MH_OLD_SHAPE_ID" val="129"/>
  <p:tag name="REFSHAPE" val="105553145236408"/>
</p:tagLst>
</file>

<file path=ppt/tags/tag5991.xml><?xml version="1.0" encoding="utf-8"?>
<p:tagLst xmlns:p="http://schemas.openxmlformats.org/presentationml/2006/main">
  <p:tag name="MH_OLD_SHAPE_ID" val="130"/>
  <p:tag name="REFSHAPE" val="105553145236856"/>
</p:tagLst>
</file>

<file path=ppt/tags/tag5992.xml><?xml version="1.0" encoding="utf-8"?>
<p:tagLst xmlns:p="http://schemas.openxmlformats.org/presentationml/2006/main">
  <p:tag name="MH_OLD_SHAPE_ID" val="131"/>
  <p:tag name="REFSHAPE" val="105553145237304"/>
</p:tagLst>
</file>

<file path=ppt/tags/tag5993.xml><?xml version="1.0" encoding="utf-8"?>
<p:tagLst xmlns:p="http://schemas.openxmlformats.org/presentationml/2006/main">
  <p:tag name="MH_OLD_SHAPE_ID" val="132"/>
  <p:tag name="REFSHAPE" val="105553145237752"/>
</p:tagLst>
</file>

<file path=ppt/tags/tag5994.xml><?xml version="1.0" encoding="utf-8"?>
<p:tagLst xmlns:p="http://schemas.openxmlformats.org/presentationml/2006/main">
  <p:tag name="MH_OLD_SHAPE_ID" val="133"/>
  <p:tag name="REFSHAPE" val="105553145238200"/>
</p:tagLst>
</file>

<file path=ppt/tags/tag5995.xml><?xml version="1.0" encoding="utf-8"?>
<p:tagLst xmlns:p="http://schemas.openxmlformats.org/presentationml/2006/main">
  <p:tag name="MH_OLD_SHAPE_ID" val="134"/>
  <p:tag name="REFSHAPE" val="105553145238648"/>
</p:tagLst>
</file>

<file path=ppt/tags/tag5996.xml><?xml version="1.0" encoding="utf-8"?>
<p:tagLst xmlns:p="http://schemas.openxmlformats.org/presentationml/2006/main">
  <p:tag name="MH_OLD_SHAPE_ID" val="135"/>
  <p:tag name="REFSHAPE" val="105553145239096"/>
</p:tagLst>
</file>

<file path=ppt/tags/tag5997.xml><?xml version="1.0" encoding="utf-8"?>
<p:tagLst xmlns:p="http://schemas.openxmlformats.org/presentationml/2006/main">
  <p:tag name="MH_OLD_SHAPE_ID" val="136"/>
  <p:tag name="REFSHAPE" val="105553145239544"/>
</p:tagLst>
</file>

<file path=ppt/tags/tag5998.xml><?xml version="1.0" encoding="utf-8"?>
<p:tagLst xmlns:p="http://schemas.openxmlformats.org/presentationml/2006/main">
  <p:tag name="MH_OLD_SHAPE_ID" val="137"/>
  <p:tag name="REFSHAPE" val="105553145239992"/>
</p:tagLst>
</file>

<file path=ppt/tags/tag5999.xml><?xml version="1.0" encoding="utf-8"?>
<p:tagLst xmlns:p="http://schemas.openxmlformats.org/presentationml/2006/main">
  <p:tag name="MH_OLD_SHAPE_ID" val="138"/>
  <p:tag name="REFSHAPE" val="105553145240440"/>
</p:tagLst>
</file>

<file path=ppt/tags/tag6.xml><?xml version="1.0" encoding="utf-8"?>
<p:tagLst xmlns:p="http://schemas.openxmlformats.org/presentationml/2006/main">
  <p:tag name="MH_OLD_SHAPE_ID" val="9"/>
  <p:tag name="REFSHAPE" val="105553144725112"/>
</p:tagLst>
</file>

<file path=ppt/tags/tag60.xml><?xml version="1.0" encoding="utf-8"?>
<p:tagLst xmlns:p="http://schemas.openxmlformats.org/presentationml/2006/main">
  <p:tag name="MH_OLD_SHAPE_ID" val="73"/>
  <p:tag name="REFSHAPE" val="105553145435256"/>
</p:tagLst>
</file>

<file path=ppt/tags/tag600.xml><?xml version="1.0" encoding="utf-8"?>
<p:tagLst xmlns:p="http://schemas.openxmlformats.org/presentationml/2006/main">
  <p:tag name="MH_OLD_SHAPE_ID" val="131"/>
  <p:tag name="REFSHAPE" val="105553145291608"/>
</p:tagLst>
</file>

<file path=ppt/tags/tag6000.xml><?xml version="1.0" encoding="utf-8"?>
<p:tagLst xmlns:p="http://schemas.openxmlformats.org/presentationml/2006/main">
  <p:tag name="MH_OLD_SHAPE_ID" val="139"/>
  <p:tag name="REFSHAPE" val="105553145240888"/>
</p:tagLst>
</file>

<file path=ppt/tags/tag6001.xml><?xml version="1.0" encoding="utf-8"?>
<p:tagLst xmlns:p="http://schemas.openxmlformats.org/presentationml/2006/main">
  <p:tag name="MH_OLD_SHAPE_ID" val="140"/>
  <p:tag name="REFSHAPE" val="105553145241336"/>
</p:tagLst>
</file>

<file path=ppt/tags/tag6002.xml><?xml version="1.0" encoding="utf-8"?>
<p:tagLst xmlns:p="http://schemas.openxmlformats.org/presentationml/2006/main">
  <p:tag name="MH_OLD_SHAPE_ID" val="141"/>
  <p:tag name="REFSHAPE" val="105553145241784"/>
</p:tagLst>
</file>

<file path=ppt/tags/tag6003.xml><?xml version="1.0" encoding="utf-8"?>
<p:tagLst xmlns:p="http://schemas.openxmlformats.org/presentationml/2006/main">
  <p:tag name="MH_OLD_SHAPE_ID" val="142"/>
  <p:tag name="REFSHAPE" val="105553145242232"/>
</p:tagLst>
</file>

<file path=ppt/tags/tag6004.xml><?xml version="1.0" encoding="utf-8"?>
<p:tagLst xmlns:p="http://schemas.openxmlformats.org/presentationml/2006/main">
  <p:tag name="MH_OLD_SHAPE_ID" val="143"/>
  <p:tag name="REFSHAPE" val="105553145242680"/>
</p:tagLst>
</file>

<file path=ppt/tags/tag6005.xml><?xml version="1.0" encoding="utf-8"?>
<p:tagLst xmlns:p="http://schemas.openxmlformats.org/presentationml/2006/main">
  <p:tag name="MH_OLD_SHAPE_ID" val="144"/>
  <p:tag name="REFSHAPE" val="105553145243128"/>
</p:tagLst>
</file>

<file path=ppt/tags/tag6006.xml><?xml version="1.0" encoding="utf-8"?>
<p:tagLst xmlns:p="http://schemas.openxmlformats.org/presentationml/2006/main">
  <p:tag name="MH_OLD_SHAPE_ID" val="145"/>
  <p:tag name="REFSHAPE" val="105553145243576"/>
</p:tagLst>
</file>

<file path=ppt/tags/tag6007.xml><?xml version="1.0" encoding="utf-8"?>
<p:tagLst xmlns:p="http://schemas.openxmlformats.org/presentationml/2006/main">
  <p:tag name="MH_OLD_SHAPE_ID" val="146"/>
  <p:tag name="REFSHAPE" val="105553145244024"/>
</p:tagLst>
</file>

<file path=ppt/tags/tag6008.xml><?xml version="1.0" encoding="utf-8"?>
<p:tagLst xmlns:p="http://schemas.openxmlformats.org/presentationml/2006/main">
  <p:tag name="MH_OLD_SHAPE_ID" val="147"/>
  <p:tag name="REFSHAPE" val="105553145244472"/>
</p:tagLst>
</file>

<file path=ppt/tags/tag6009.xml><?xml version="1.0" encoding="utf-8"?>
<p:tagLst xmlns:p="http://schemas.openxmlformats.org/presentationml/2006/main">
  <p:tag name="MH_OLD_SHAPE_ID" val="57"/>
  <p:tag name="REFSHAPE" val="105553145244920"/>
</p:tagLst>
</file>

<file path=ppt/tags/tag601.xml><?xml version="1.0" encoding="utf-8"?>
<p:tagLst xmlns:p="http://schemas.openxmlformats.org/presentationml/2006/main">
  <p:tag name="MH_OLD_SHAPE_ID" val="132"/>
  <p:tag name="REFSHAPE" val="105553145292056"/>
</p:tagLst>
</file>

<file path=ppt/tags/tag6010.xml><?xml version="1.0" encoding="utf-8"?>
<p:tagLst xmlns:p="http://schemas.openxmlformats.org/presentationml/2006/main">
  <p:tag name="MH_OLD_SHAPE_ID" val="160"/>
  <p:tag name="REFSHAPE" val="105553145362520"/>
</p:tagLst>
</file>

<file path=ppt/tags/tag6011.xml><?xml version="1.0" encoding="utf-8"?>
<p:tagLst xmlns:p="http://schemas.openxmlformats.org/presentationml/2006/main">
  <p:tag name="MH_OLD_SHAPE_ID" val="161"/>
  <p:tag name="REFSHAPE" val="105553145362968"/>
</p:tagLst>
</file>

<file path=ppt/tags/tag6012.xml><?xml version="1.0" encoding="utf-8"?>
<p:tagLst xmlns:p="http://schemas.openxmlformats.org/presentationml/2006/main">
  <p:tag name="MH_OLD_SHAPE_ID" val="162"/>
  <p:tag name="REFSHAPE" val="105553145363416"/>
</p:tagLst>
</file>

<file path=ppt/tags/tag6013.xml><?xml version="1.0" encoding="utf-8"?>
<p:tagLst xmlns:p="http://schemas.openxmlformats.org/presentationml/2006/main">
  <p:tag name="MH_OLD_SHAPE_ID" val="163"/>
  <p:tag name="REFSHAPE" val="105553145363864"/>
</p:tagLst>
</file>

<file path=ppt/tags/tag6014.xml><?xml version="1.0" encoding="utf-8"?>
<p:tagLst xmlns:p="http://schemas.openxmlformats.org/presentationml/2006/main">
  <p:tag name="MH_OLD_SHAPE_ID" val="164"/>
  <p:tag name="REFSHAPE" val="105553145364312"/>
</p:tagLst>
</file>

<file path=ppt/tags/tag6015.xml><?xml version="1.0" encoding="utf-8"?>
<p:tagLst xmlns:p="http://schemas.openxmlformats.org/presentationml/2006/main">
  <p:tag name="MH_OLD_SHAPE_ID" val="165"/>
  <p:tag name="REFSHAPE" val="105553145250104"/>
</p:tagLst>
</file>

<file path=ppt/tags/tag6016.xml><?xml version="1.0" encoding="utf-8"?>
<p:tagLst xmlns:p="http://schemas.openxmlformats.org/presentationml/2006/main">
  <p:tag name="MH_OLD_SHAPE_ID" val="166"/>
  <p:tag name="REFSHAPE" val="105553145250552"/>
</p:tagLst>
</file>

<file path=ppt/tags/tag6017.xml><?xml version="1.0" encoding="utf-8"?>
<p:tagLst xmlns:p="http://schemas.openxmlformats.org/presentationml/2006/main">
  <p:tag name="MH_OLD_SHAPE_ID" val="167"/>
  <p:tag name="REFSHAPE" val="105553145251000"/>
</p:tagLst>
</file>

<file path=ppt/tags/tag6018.xml><?xml version="1.0" encoding="utf-8"?>
<p:tagLst xmlns:p="http://schemas.openxmlformats.org/presentationml/2006/main">
  <p:tag name="MH_OLD_SHAPE_ID" val="168"/>
  <p:tag name="REFSHAPE" val="105553145251448"/>
</p:tagLst>
</file>

<file path=ppt/tags/tag6019.xml><?xml version="1.0" encoding="utf-8"?>
<p:tagLst xmlns:p="http://schemas.openxmlformats.org/presentationml/2006/main">
  <p:tag name="MH_OLD_SHAPE_ID" val="169"/>
  <p:tag name="REFSHAPE" val="105553145251896"/>
</p:tagLst>
</file>

<file path=ppt/tags/tag602.xml><?xml version="1.0" encoding="utf-8"?>
<p:tagLst xmlns:p="http://schemas.openxmlformats.org/presentationml/2006/main">
  <p:tag name="MH_OLD_SHAPE_ID" val="133"/>
  <p:tag name="REFSHAPE" val="105553145292504"/>
</p:tagLst>
</file>

<file path=ppt/tags/tag6020.xml><?xml version="1.0" encoding="utf-8"?>
<p:tagLst xmlns:p="http://schemas.openxmlformats.org/presentationml/2006/main">
  <p:tag name="MH_OLD_SHAPE_ID" val="170"/>
  <p:tag name="REFSHAPE" val="105553145252344"/>
</p:tagLst>
</file>

<file path=ppt/tags/tag6021.xml><?xml version="1.0" encoding="utf-8"?>
<p:tagLst xmlns:p="http://schemas.openxmlformats.org/presentationml/2006/main">
  <p:tag name="MH_OLD_SHAPE_ID" val="171"/>
  <p:tag name="REFSHAPE" val="105553145252792"/>
</p:tagLst>
</file>

<file path=ppt/tags/tag6022.xml><?xml version="1.0" encoding="utf-8"?>
<p:tagLst xmlns:p="http://schemas.openxmlformats.org/presentationml/2006/main">
  <p:tag name="MH_OLD_SHAPE_ID" val="172"/>
  <p:tag name="REFSHAPE" val="105553145253240"/>
</p:tagLst>
</file>

<file path=ppt/tags/tag6023.xml><?xml version="1.0" encoding="utf-8"?>
<p:tagLst xmlns:p="http://schemas.openxmlformats.org/presentationml/2006/main">
  <p:tag name="MH_OLD_SHAPE_ID" val="173"/>
  <p:tag name="REFSHAPE" val="105553145253688"/>
</p:tagLst>
</file>

<file path=ppt/tags/tag6024.xml><?xml version="1.0" encoding="utf-8"?>
<p:tagLst xmlns:p="http://schemas.openxmlformats.org/presentationml/2006/main">
  <p:tag name="MH_OLD_SHAPE_ID" val="174"/>
  <p:tag name="REFSHAPE" val="105553145254136"/>
</p:tagLst>
</file>

<file path=ppt/tags/tag6025.xml><?xml version="1.0" encoding="utf-8"?>
<p:tagLst xmlns:p="http://schemas.openxmlformats.org/presentationml/2006/main">
  <p:tag name="MH_OLD_SHAPE_ID" val="175"/>
  <p:tag name="REFSHAPE" val="105553145254584"/>
</p:tagLst>
</file>

<file path=ppt/tags/tag6026.xml><?xml version="1.0" encoding="utf-8"?>
<p:tagLst xmlns:p="http://schemas.openxmlformats.org/presentationml/2006/main">
  <p:tag name="MH_OLD_SHAPE_ID" val="148"/>
  <p:tag name="REFSHAPE" val="105553145255032"/>
</p:tagLst>
</file>

<file path=ppt/tags/tag6027.xml><?xml version="1.0" encoding="utf-8"?>
<p:tagLst xmlns:p="http://schemas.openxmlformats.org/presentationml/2006/main">
  <p:tag name="MH_OLD_SHAPE_ID" val="149"/>
  <p:tag name="REFSHAPE" val="105553145255480"/>
</p:tagLst>
</file>

<file path=ppt/tags/tag6028.xml><?xml version="1.0" encoding="utf-8"?>
<p:tagLst xmlns:p="http://schemas.openxmlformats.org/presentationml/2006/main">
  <p:tag name="MH_OLD_SHAPE_ID" val="150"/>
  <p:tag name="REFSHAPE" val="105553145255928"/>
</p:tagLst>
</file>

<file path=ppt/tags/tag6029.xml><?xml version="1.0" encoding="utf-8"?>
<p:tagLst xmlns:p="http://schemas.openxmlformats.org/presentationml/2006/main">
  <p:tag name="MH_OLD_SHAPE_ID" val="151"/>
  <p:tag name="REFSHAPE" val="105553145256376"/>
</p:tagLst>
</file>

<file path=ppt/tags/tag603.xml><?xml version="1.0" encoding="utf-8"?>
<p:tagLst xmlns:p="http://schemas.openxmlformats.org/presentationml/2006/main">
  <p:tag name="MH_OLD_SHAPE_ID" val="134"/>
  <p:tag name="REFSHAPE" val="105553145292952"/>
</p:tagLst>
</file>

<file path=ppt/tags/tag6030.xml><?xml version="1.0" encoding="utf-8"?>
<p:tagLst xmlns:p="http://schemas.openxmlformats.org/presentationml/2006/main">
  <p:tag name="MH_OLD_SHAPE_ID" val="152"/>
  <p:tag name="REFSHAPE" val="105553145256824"/>
</p:tagLst>
</file>

<file path=ppt/tags/tag6031.xml><?xml version="1.0" encoding="utf-8"?>
<p:tagLst xmlns:p="http://schemas.openxmlformats.org/presentationml/2006/main">
  <p:tag name="MH_OLD_SHAPE_ID" val="153"/>
  <p:tag name="REFSHAPE" val="105553145257272"/>
</p:tagLst>
</file>

<file path=ppt/tags/tag6032.xml><?xml version="1.0" encoding="utf-8"?>
<p:tagLst xmlns:p="http://schemas.openxmlformats.org/presentationml/2006/main">
  <p:tag name="MH_OLD_SHAPE_ID" val="154"/>
  <p:tag name="REFSHAPE" val="105553145257720"/>
</p:tagLst>
</file>

<file path=ppt/tags/tag6033.xml><?xml version="1.0" encoding="utf-8"?>
<p:tagLst xmlns:p="http://schemas.openxmlformats.org/presentationml/2006/main">
  <p:tag name="MH_OLD_SHAPE_ID" val="155"/>
  <p:tag name="REFSHAPE" val="105553145258168"/>
</p:tagLst>
</file>

<file path=ppt/tags/tag6034.xml><?xml version="1.0" encoding="utf-8"?>
<p:tagLst xmlns:p="http://schemas.openxmlformats.org/presentationml/2006/main">
  <p:tag name="MH_OLD_SHAPE_ID" val="156"/>
  <p:tag name="REFSHAPE" val="105553145258616"/>
</p:tagLst>
</file>

<file path=ppt/tags/tag6035.xml><?xml version="1.0" encoding="utf-8"?>
<p:tagLst xmlns:p="http://schemas.openxmlformats.org/presentationml/2006/main">
  <p:tag name="MH_OLD_SHAPE_ID" val="157"/>
  <p:tag name="REFSHAPE" val="105553145259064"/>
</p:tagLst>
</file>

<file path=ppt/tags/tag6036.xml><?xml version="1.0" encoding="utf-8"?>
<p:tagLst xmlns:p="http://schemas.openxmlformats.org/presentationml/2006/main">
  <p:tag name="MH_OLD_SHAPE_ID" val="158"/>
  <p:tag name="REFSHAPE" val="105553145259512"/>
</p:tagLst>
</file>

<file path=ppt/tags/tag6037.xml><?xml version="1.0" encoding="utf-8"?>
<p:tagLst xmlns:p="http://schemas.openxmlformats.org/presentationml/2006/main">
  <p:tag name="MH_OLD_SHAPE_ID" val="159"/>
  <p:tag name="REFSHAPE" val="105553145259960"/>
</p:tagLst>
</file>

<file path=ppt/tags/tag6038.xml><?xml version="1.0" encoding="utf-8"?>
<p:tagLst xmlns:p="http://schemas.openxmlformats.org/presentationml/2006/main">
  <p:tag name="MH_OLD_SHAPE_ID" val="125"/>
  <p:tag name="REFSHAPE" val="105553145260408"/>
</p:tagLst>
</file>

<file path=ppt/tags/tag6039.xml><?xml version="1.0" encoding="utf-8"?>
<p:tagLst xmlns:p="http://schemas.openxmlformats.org/presentationml/2006/main">
  <p:tag name="MH_OLD_SHAPE_ID" val="126"/>
  <p:tag name="REFSHAPE" val="105553145260856"/>
</p:tagLst>
</file>

<file path=ppt/tags/tag604.xml><?xml version="1.0" encoding="utf-8"?>
<p:tagLst xmlns:p="http://schemas.openxmlformats.org/presentationml/2006/main">
  <p:tag name="MH_OLD_SHAPE_ID" val="135"/>
  <p:tag name="REFSHAPE" val="105553145293400"/>
</p:tagLst>
</file>

<file path=ppt/tags/tag6040.xml><?xml version="1.0" encoding="utf-8"?>
<p:tagLst xmlns:p="http://schemas.openxmlformats.org/presentationml/2006/main">
  <p:tag name="MH_OLD_SHAPE_ID" val="127"/>
  <p:tag name="REFSHAPE" val="105553145261304"/>
</p:tagLst>
</file>

<file path=ppt/tags/tag6041.xml><?xml version="1.0" encoding="utf-8"?>
<p:tagLst xmlns:p="http://schemas.openxmlformats.org/presentationml/2006/main">
  <p:tag name="MH_OLD_SHAPE_ID" val="128"/>
  <p:tag name="REFSHAPE" val="105553145261752"/>
</p:tagLst>
</file>

<file path=ppt/tags/tag6042.xml><?xml version="1.0" encoding="utf-8"?>
<p:tagLst xmlns:p="http://schemas.openxmlformats.org/presentationml/2006/main">
  <p:tag name="MH_OLD_SHAPE_ID" val="129"/>
  <p:tag name="REFSHAPE" val="105553145262200"/>
</p:tagLst>
</file>

<file path=ppt/tags/tag6043.xml><?xml version="1.0" encoding="utf-8"?>
<p:tagLst xmlns:p="http://schemas.openxmlformats.org/presentationml/2006/main">
  <p:tag name="MH_OLD_SHAPE_ID" val="130"/>
  <p:tag name="REFSHAPE" val="105553145262648"/>
</p:tagLst>
</file>

<file path=ppt/tags/tag6044.xml><?xml version="1.0" encoding="utf-8"?>
<p:tagLst xmlns:p="http://schemas.openxmlformats.org/presentationml/2006/main">
  <p:tag name="MH_OLD_SHAPE_ID" val="131"/>
  <p:tag name="REFSHAPE" val="105553145263096"/>
</p:tagLst>
</file>

<file path=ppt/tags/tag6045.xml><?xml version="1.0" encoding="utf-8"?>
<p:tagLst xmlns:p="http://schemas.openxmlformats.org/presentationml/2006/main">
  <p:tag name="MH_OLD_SHAPE_ID" val="132"/>
  <p:tag name="REFSHAPE" val="105553145263544"/>
</p:tagLst>
</file>

<file path=ppt/tags/tag6046.xml><?xml version="1.0" encoding="utf-8"?>
<p:tagLst xmlns:p="http://schemas.openxmlformats.org/presentationml/2006/main">
  <p:tag name="MH_OLD_SHAPE_ID" val="133"/>
  <p:tag name="REFSHAPE" val="105553145263992"/>
</p:tagLst>
</file>

<file path=ppt/tags/tag6047.xml><?xml version="1.0" encoding="utf-8"?>
<p:tagLst xmlns:p="http://schemas.openxmlformats.org/presentationml/2006/main">
  <p:tag name="MH_OLD_SHAPE_ID" val="134"/>
  <p:tag name="REFSHAPE" val="105553145264440"/>
</p:tagLst>
</file>

<file path=ppt/tags/tag6048.xml><?xml version="1.0" encoding="utf-8"?>
<p:tagLst xmlns:p="http://schemas.openxmlformats.org/presentationml/2006/main">
  <p:tag name="MH_OLD_SHAPE_ID" val="135"/>
  <p:tag name="REFSHAPE" val="105553145264888"/>
</p:tagLst>
</file>

<file path=ppt/tags/tag6049.xml><?xml version="1.0" encoding="utf-8"?>
<p:tagLst xmlns:p="http://schemas.openxmlformats.org/presentationml/2006/main">
  <p:tag name="MH_OLD_SHAPE_ID" val="136"/>
  <p:tag name="REFSHAPE" val="105553145265336"/>
</p:tagLst>
</file>

<file path=ppt/tags/tag605.xml><?xml version="1.0" encoding="utf-8"?>
<p:tagLst xmlns:p="http://schemas.openxmlformats.org/presentationml/2006/main">
  <p:tag name="MH_OLD_SHAPE_ID" val="136"/>
  <p:tag name="REFSHAPE" val="105553145293848"/>
</p:tagLst>
</file>

<file path=ppt/tags/tag6050.xml><?xml version="1.0" encoding="utf-8"?>
<p:tagLst xmlns:p="http://schemas.openxmlformats.org/presentationml/2006/main">
  <p:tag name="MH_OLD_SHAPE_ID" val="137"/>
  <p:tag name="REFSHAPE" val="105553145265784"/>
</p:tagLst>
</file>

<file path=ppt/tags/tag6051.xml><?xml version="1.0" encoding="utf-8"?>
<p:tagLst xmlns:p="http://schemas.openxmlformats.org/presentationml/2006/main">
  <p:tag name="MH_OLD_SHAPE_ID" val="138"/>
  <p:tag name="REFSHAPE" val="105553145266264"/>
</p:tagLst>
</file>

<file path=ppt/tags/tag6052.xml><?xml version="1.0" encoding="utf-8"?>
<p:tagLst xmlns:p="http://schemas.openxmlformats.org/presentationml/2006/main">
  <p:tag name="MH_OLD_SHAPE_ID" val="139"/>
  <p:tag name="REFSHAPE" val="105553145266712"/>
</p:tagLst>
</file>

<file path=ppt/tags/tag6053.xml><?xml version="1.0" encoding="utf-8"?>
<p:tagLst xmlns:p="http://schemas.openxmlformats.org/presentationml/2006/main">
  <p:tag name="MH_OLD_SHAPE_ID" val="140"/>
  <p:tag name="REFSHAPE" val="105553145267160"/>
</p:tagLst>
</file>

<file path=ppt/tags/tag6054.xml><?xml version="1.0" encoding="utf-8"?>
<p:tagLst xmlns:p="http://schemas.openxmlformats.org/presentationml/2006/main">
  <p:tag name="MH_OLD_SHAPE_ID" val="141"/>
  <p:tag name="REFSHAPE" val="105553145267608"/>
</p:tagLst>
</file>

<file path=ppt/tags/tag6055.xml><?xml version="1.0" encoding="utf-8"?>
<p:tagLst xmlns:p="http://schemas.openxmlformats.org/presentationml/2006/main">
  <p:tag name="MH_OLD_SHAPE_ID" val="142"/>
  <p:tag name="REFSHAPE" val="105553145268056"/>
</p:tagLst>
</file>

<file path=ppt/tags/tag6056.xml><?xml version="1.0" encoding="utf-8"?>
<p:tagLst xmlns:p="http://schemas.openxmlformats.org/presentationml/2006/main">
  <p:tag name="MH_OLD_SHAPE_ID" val="143"/>
  <p:tag name="REFSHAPE" val="105553145268504"/>
</p:tagLst>
</file>

<file path=ppt/tags/tag6057.xml><?xml version="1.0" encoding="utf-8"?>
<p:tagLst xmlns:p="http://schemas.openxmlformats.org/presentationml/2006/main">
  <p:tag name="MH_OLD_SHAPE_ID" val="144"/>
  <p:tag name="REFSHAPE" val="105553145268952"/>
</p:tagLst>
</file>

<file path=ppt/tags/tag6058.xml><?xml version="1.0" encoding="utf-8"?>
<p:tagLst xmlns:p="http://schemas.openxmlformats.org/presentationml/2006/main">
  <p:tag name="MH_OLD_SHAPE_ID" val="145"/>
  <p:tag name="REFSHAPE" val="105553145269400"/>
</p:tagLst>
</file>

<file path=ppt/tags/tag6059.xml><?xml version="1.0" encoding="utf-8"?>
<p:tagLst xmlns:p="http://schemas.openxmlformats.org/presentationml/2006/main">
  <p:tag name="MH_OLD_SHAPE_ID" val="146"/>
  <p:tag name="REFSHAPE" val="105553145269848"/>
</p:tagLst>
</file>

<file path=ppt/tags/tag606.xml><?xml version="1.0" encoding="utf-8"?>
<p:tagLst xmlns:p="http://schemas.openxmlformats.org/presentationml/2006/main">
  <p:tag name="MH_OLD_SHAPE_ID" val="137"/>
  <p:tag name="REFSHAPE" val="105553145294296"/>
</p:tagLst>
</file>

<file path=ppt/tags/tag6060.xml><?xml version="1.0" encoding="utf-8"?>
<p:tagLst xmlns:p="http://schemas.openxmlformats.org/presentationml/2006/main">
  <p:tag name="MH_OLD_SHAPE_ID" val="147"/>
  <p:tag name="REFSHAPE" val="105553145270296"/>
</p:tagLst>
</file>

<file path=ppt/tags/tag6061.xml><?xml version="1.0" encoding="utf-8"?>
<p:tagLst xmlns:p="http://schemas.openxmlformats.org/presentationml/2006/main">
  <p:tag name="MH_OLD_SHAPE_ID" val="178"/>
  <p:tag name="REFSHAPE" val="105553145270744"/>
</p:tagLst>
</file>

<file path=ppt/tags/tag6062.xml><?xml version="1.0" encoding="utf-8"?>
<p:tagLst xmlns:p="http://schemas.openxmlformats.org/presentationml/2006/main">
  <p:tag name="MH_OLD_SHAPE_ID" val="179"/>
  <p:tag name="REFSHAPE" val="105553145270968"/>
</p:tagLst>
</file>

<file path=ppt/tags/tag6063.xml><?xml version="1.0" encoding="utf-8"?>
<p:tagLst xmlns:p="http://schemas.openxmlformats.org/presentationml/2006/main">
  <p:tag name="MH_OLD_SHAPE_ID" val="61"/>
  <p:tag name="REFSHAPE" val="105553145271192"/>
</p:tagLst>
</file>

<file path=ppt/tags/tag6064.xml><?xml version="1.0" encoding="utf-8"?>
<p:tagLst xmlns:p="http://schemas.openxmlformats.org/presentationml/2006/main">
  <p:tag name="MH_OLD_SHAPE_ID" val="63"/>
  <p:tag name="REFSHAPE" val="105553145271416"/>
</p:tagLst>
</file>

<file path=ppt/tags/tag6065.xml><?xml version="1.0" encoding="utf-8"?>
<p:tagLst xmlns:p="http://schemas.openxmlformats.org/presentationml/2006/main">
  <p:tag name="MH_OLD_SHAPE_ID" val="3"/>
  <p:tag name="REFSHAPE" val="105553145271640"/>
</p:tagLst>
</file>

<file path=ppt/tags/tag6066.xml><?xml version="1.0" encoding="utf-8"?>
<p:tagLst xmlns:p="http://schemas.openxmlformats.org/presentationml/2006/main">
  <p:tag name="MH_OLD_SHAPE_ID" val="64"/>
  <p:tag name="REFSHAPE" val="105553145271864"/>
</p:tagLst>
</file>

<file path=ppt/tags/tag6067.xml><?xml version="1.0" encoding="utf-8"?>
<p:tagLst xmlns:p="http://schemas.openxmlformats.org/presentationml/2006/main">
  <p:tag name="MH_OLD_SHAPE_ID" val="2"/>
  <p:tag name="REFSHAPE" val="105553145272088"/>
</p:tagLst>
</file>

<file path=ppt/tags/tag6068.xml><?xml version="1.0" encoding="utf-8"?>
<p:tagLst xmlns:p="http://schemas.openxmlformats.org/presentationml/2006/main">
  <p:tag name="MH_OLD_SHAPE_ID" val="160"/>
  <p:tag name="REFSHAPE" val="105553144972472"/>
</p:tagLst>
</file>

<file path=ppt/tags/tag6069.xml><?xml version="1.0" encoding="utf-8"?>
<p:tagLst xmlns:p="http://schemas.openxmlformats.org/presentationml/2006/main">
  <p:tag name="MH_OLD_SHAPE_ID" val="161"/>
  <p:tag name="REFSHAPE" val="105553144978520"/>
</p:tagLst>
</file>

<file path=ppt/tags/tag607.xml><?xml version="1.0" encoding="utf-8"?>
<p:tagLst xmlns:p="http://schemas.openxmlformats.org/presentationml/2006/main">
  <p:tag name="MH_OLD_SHAPE_ID" val="138"/>
  <p:tag name="REFSHAPE" val="105553145294744"/>
</p:tagLst>
</file>

<file path=ppt/tags/tag6070.xml><?xml version="1.0" encoding="utf-8"?>
<p:tagLst xmlns:p="http://schemas.openxmlformats.org/presentationml/2006/main">
  <p:tag name="MH_OLD_SHAPE_ID" val="162"/>
  <p:tag name="REFSHAPE" val="105553144978296"/>
</p:tagLst>
</file>

<file path=ppt/tags/tag6071.xml><?xml version="1.0" encoding="utf-8"?>
<p:tagLst xmlns:p="http://schemas.openxmlformats.org/presentationml/2006/main">
  <p:tag name="MH_OLD_SHAPE_ID" val="163"/>
  <p:tag name="REFSHAPE" val="105553144979192"/>
</p:tagLst>
</file>

<file path=ppt/tags/tag6072.xml><?xml version="1.0" encoding="utf-8"?>
<p:tagLst xmlns:p="http://schemas.openxmlformats.org/presentationml/2006/main">
  <p:tag name="MH_OLD_SHAPE_ID" val="164"/>
  <p:tag name="REFSHAPE" val="105553144983672"/>
</p:tagLst>
</file>

<file path=ppt/tags/tag6073.xml><?xml version="1.0" encoding="utf-8"?>
<p:tagLst xmlns:p="http://schemas.openxmlformats.org/presentationml/2006/main">
  <p:tag name="MH_OLD_SHAPE_ID" val="165"/>
  <p:tag name="REFSHAPE" val="105553144982104"/>
</p:tagLst>
</file>

<file path=ppt/tags/tag6074.xml><?xml version="1.0" encoding="utf-8"?>
<p:tagLst xmlns:p="http://schemas.openxmlformats.org/presentationml/2006/main">
  <p:tag name="MH_OLD_SHAPE_ID" val="166"/>
  <p:tag name="REFSHAPE" val="105553144983448"/>
</p:tagLst>
</file>

<file path=ppt/tags/tag6075.xml><?xml version="1.0" encoding="utf-8"?>
<p:tagLst xmlns:p="http://schemas.openxmlformats.org/presentationml/2006/main">
  <p:tag name="MH_OLD_SHAPE_ID" val="167"/>
  <p:tag name="REFSHAPE" val="105553144976952"/>
</p:tagLst>
</file>

<file path=ppt/tags/tag6076.xml><?xml version="1.0" encoding="utf-8"?>
<p:tagLst xmlns:p="http://schemas.openxmlformats.org/presentationml/2006/main">
  <p:tag name="MH_OLD_SHAPE_ID" val="168"/>
  <p:tag name="REFSHAPE" val="105553144986584"/>
</p:tagLst>
</file>

<file path=ppt/tags/tag6077.xml><?xml version="1.0" encoding="utf-8"?>
<p:tagLst xmlns:p="http://schemas.openxmlformats.org/presentationml/2006/main">
  <p:tag name="MH_OLD_SHAPE_ID" val="169"/>
  <p:tag name="REFSHAPE" val="105553144979640"/>
</p:tagLst>
</file>

<file path=ppt/tags/tag6078.xml><?xml version="1.0" encoding="utf-8"?>
<p:tagLst xmlns:p="http://schemas.openxmlformats.org/presentationml/2006/main">
  <p:tag name="MH_OLD_SHAPE_ID" val="170"/>
  <p:tag name="REFSHAPE" val="105553144979416"/>
</p:tagLst>
</file>

<file path=ppt/tags/tag6079.xml><?xml version="1.0" encoding="utf-8"?>
<p:tagLst xmlns:p="http://schemas.openxmlformats.org/presentationml/2006/main">
  <p:tag name="MH_OLD_SHAPE_ID" val="171"/>
  <p:tag name="REFSHAPE" val="105553144987256"/>
</p:tagLst>
</file>

<file path=ppt/tags/tag608.xml><?xml version="1.0" encoding="utf-8"?>
<p:tagLst xmlns:p="http://schemas.openxmlformats.org/presentationml/2006/main">
  <p:tag name="MH_OLD_SHAPE_ID" val="139"/>
  <p:tag name="REFSHAPE" val="105553145295192"/>
</p:tagLst>
</file>

<file path=ppt/tags/tag6080.xml><?xml version="1.0" encoding="utf-8"?>
<p:tagLst xmlns:p="http://schemas.openxmlformats.org/presentationml/2006/main">
  <p:tag name="MH_OLD_SHAPE_ID" val="172"/>
  <p:tag name="REFSHAPE" val="105553144977400"/>
</p:tagLst>
</file>

<file path=ppt/tags/tag6081.xml><?xml version="1.0" encoding="utf-8"?>
<p:tagLst xmlns:p="http://schemas.openxmlformats.org/presentationml/2006/main">
  <p:tag name="MH_OLD_SHAPE_ID" val="173"/>
  <p:tag name="REFSHAPE" val="105553144982776"/>
</p:tagLst>
</file>

<file path=ppt/tags/tag6082.xml><?xml version="1.0" encoding="utf-8"?>
<p:tagLst xmlns:p="http://schemas.openxmlformats.org/presentationml/2006/main">
  <p:tag name="MH_OLD_SHAPE_ID" val="174"/>
  <p:tag name="REFSHAPE" val="105553145282648"/>
</p:tagLst>
</file>

<file path=ppt/tags/tag6083.xml><?xml version="1.0" encoding="utf-8"?>
<p:tagLst xmlns:p="http://schemas.openxmlformats.org/presentationml/2006/main">
  <p:tag name="MH_OLD_SHAPE_ID" val="175"/>
  <p:tag name="REFSHAPE" val="105553145283096"/>
</p:tagLst>
</file>

<file path=ppt/tags/tag6084.xml><?xml version="1.0" encoding="utf-8"?>
<p:tagLst xmlns:p="http://schemas.openxmlformats.org/presentationml/2006/main">
  <p:tag name="MH_OLD_SHAPE_ID" val="148"/>
  <p:tag name="REFSHAPE" val="105553145283544"/>
</p:tagLst>
</file>

<file path=ppt/tags/tag6085.xml><?xml version="1.0" encoding="utf-8"?>
<p:tagLst xmlns:p="http://schemas.openxmlformats.org/presentationml/2006/main">
  <p:tag name="MH_OLD_SHAPE_ID" val="149"/>
  <p:tag name="REFSHAPE" val="105553145283992"/>
</p:tagLst>
</file>

<file path=ppt/tags/tag6086.xml><?xml version="1.0" encoding="utf-8"?>
<p:tagLst xmlns:p="http://schemas.openxmlformats.org/presentationml/2006/main">
  <p:tag name="MH_OLD_SHAPE_ID" val="150"/>
  <p:tag name="REFSHAPE" val="105553145284440"/>
</p:tagLst>
</file>

<file path=ppt/tags/tag6087.xml><?xml version="1.0" encoding="utf-8"?>
<p:tagLst xmlns:p="http://schemas.openxmlformats.org/presentationml/2006/main">
  <p:tag name="MH_OLD_SHAPE_ID" val="151"/>
  <p:tag name="REFSHAPE" val="105553145284888"/>
</p:tagLst>
</file>

<file path=ppt/tags/tag6088.xml><?xml version="1.0" encoding="utf-8"?>
<p:tagLst xmlns:p="http://schemas.openxmlformats.org/presentationml/2006/main">
  <p:tag name="MH_OLD_SHAPE_ID" val="152"/>
  <p:tag name="REFSHAPE" val="105553145285336"/>
</p:tagLst>
</file>

<file path=ppt/tags/tag6089.xml><?xml version="1.0" encoding="utf-8"?>
<p:tagLst xmlns:p="http://schemas.openxmlformats.org/presentationml/2006/main">
  <p:tag name="MH_OLD_SHAPE_ID" val="153"/>
  <p:tag name="REFSHAPE" val="105553145285784"/>
</p:tagLst>
</file>

<file path=ppt/tags/tag609.xml><?xml version="1.0" encoding="utf-8"?>
<p:tagLst xmlns:p="http://schemas.openxmlformats.org/presentationml/2006/main">
  <p:tag name="MH_OLD_SHAPE_ID" val="140"/>
  <p:tag name="REFSHAPE" val="105553145295640"/>
</p:tagLst>
</file>

<file path=ppt/tags/tag6090.xml><?xml version="1.0" encoding="utf-8"?>
<p:tagLst xmlns:p="http://schemas.openxmlformats.org/presentationml/2006/main">
  <p:tag name="MH_OLD_SHAPE_ID" val="154"/>
  <p:tag name="REFSHAPE" val="105553145286232"/>
</p:tagLst>
</file>

<file path=ppt/tags/tag6091.xml><?xml version="1.0" encoding="utf-8"?>
<p:tagLst xmlns:p="http://schemas.openxmlformats.org/presentationml/2006/main">
  <p:tag name="MH_OLD_SHAPE_ID" val="155"/>
  <p:tag name="REFSHAPE" val="105553145286680"/>
</p:tagLst>
</file>

<file path=ppt/tags/tag6092.xml><?xml version="1.0" encoding="utf-8"?>
<p:tagLst xmlns:p="http://schemas.openxmlformats.org/presentationml/2006/main">
  <p:tag name="MH_OLD_SHAPE_ID" val="156"/>
  <p:tag name="REFSHAPE" val="105553145287128"/>
</p:tagLst>
</file>

<file path=ppt/tags/tag6093.xml><?xml version="1.0" encoding="utf-8"?>
<p:tagLst xmlns:p="http://schemas.openxmlformats.org/presentationml/2006/main">
  <p:tag name="MH_OLD_SHAPE_ID" val="157"/>
  <p:tag name="REFSHAPE" val="105553145287576"/>
</p:tagLst>
</file>

<file path=ppt/tags/tag6094.xml><?xml version="1.0" encoding="utf-8"?>
<p:tagLst xmlns:p="http://schemas.openxmlformats.org/presentationml/2006/main">
  <p:tag name="MH_OLD_SHAPE_ID" val="158"/>
  <p:tag name="REFSHAPE" val="105553145288024"/>
</p:tagLst>
</file>

<file path=ppt/tags/tag6095.xml><?xml version="1.0" encoding="utf-8"?>
<p:tagLst xmlns:p="http://schemas.openxmlformats.org/presentationml/2006/main">
  <p:tag name="MH_OLD_SHAPE_ID" val="159"/>
  <p:tag name="REFSHAPE" val="105553145288472"/>
</p:tagLst>
</file>

<file path=ppt/tags/tag6096.xml><?xml version="1.0" encoding="utf-8"?>
<p:tagLst xmlns:p="http://schemas.openxmlformats.org/presentationml/2006/main">
  <p:tag name="MH_OLD_SHAPE_ID" val="125"/>
  <p:tag name="REFSHAPE" val="105553145288920"/>
</p:tagLst>
</file>

<file path=ppt/tags/tag6097.xml><?xml version="1.0" encoding="utf-8"?>
<p:tagLst xmlns:p="http://schemas.openxmlformats.org/presentationml/2006/main">
  <p:tag name="MH_OLD_SHAPE_ID" val="126"/>
  <p:tag name="REFSHAPE" val="105553145289368"/>
</p:tagLst>
</file>

<file path=ppt/tags/tag6098.xml><?xml version="1.0" encoding="utf-8"?>
<p:tagLst xmlns:p="http://schemas.openxmlformats.org/presentationml/2006/main">
  <p:tag name="MH_OLD_SHAPE_ID" val="127"/>
  <p:tag name="REFSHAPE" val="105553145289816"/>
</p:tagLst>
</file>

<file path=ppt/tags/tag6099.xml><?xml version="1.0" encoding="utf-8"?>
<p:tagLst xmlns:p="http://schemas.openxmlformats.org/presentationml/2006/main">
  <p:tag name="MH_OLD_SHAPE_ID" val="128"/>
  <p:tag name="REFSHAPE" val="105553145290264"/>
</p:tagLst>
</file>

<file path=ppt/tags/tag61.xml><?xml version="1.0" encoding="utf-8"?>
<p:tagLst xmlns:p="http://schemas.openxmlformats.org/presentationml/2006/main">
  <p:tag name="MH_OLD_SHAPE_ID" val="74"/>
  <p:tag name="REFSHAPE" val="105553145443544"/>
</p:tagLst>
</file>

<file path=ppt/tags/tag610.xml><?xml version="1.0" encoding="utf-8"?>
<p:tagLst xmlns:p="http://schemas.openxmlformats.org/presentationml/2006/main">
  <p:tag name="MH_OLD_SHAPE_ID" val="141"/>
  <p:tag name="REFSHAPE" val="105553145296088"/>
</p:tagLst>
</file>

<file path=ppt/tags/tag6100.xml><?xml version="1.0" encoding="utf-8"?>
<p:tagLst xmlns:p="http://schemas.openxmlformats.org/presentationml/2006/main">
  <p:tag name="MH_OLD_SHAPE_ID" val="129"/>
  <p:tag name="REFSHAPE" val="105553145290712"/>
</p:tagLst>
</file>

<file path=ppt/tags/tag6101.xml><?xml version="1.0" encoding="utf-8"?>
<p:tagLst xmlns:p="http://schemas.openxmlformats.org/presentationml/2006/main">
  <p:tag name="MH_OLD_SHAPE_ID" val="130"/>
  <p:tag name="REFSHAPE" val="105553145291160"/>
</p:tagLst>
</file>

<file path=ppt/tags/tag6102.xml><?xml version="1.0" encoding="utf-8"?>
<p:tagLst xmlns:p="http://schemas.openxmlformats.org/presentationml/2006/main">
  <p:tag name="MH_OLD_SHAPE_ID" val="131"/>
  <p:tag name="REFSHAPE" val="105553145291608"/>
</p:tagLst>
</file>

<file path=ppt/tags/tag6103.xml><?xml version="1.0" encoding="utf-8"?>
<p:tagLst xmlns:p="http://schemas.openxmlformats.org/presentationml/2006/main">
  <p:tag name="MH_OLD_SHAPE_ID" val="132"/>
  <p:tag name="REFSHAPE" val="105553145292056"/>
</p:tagLst>
</file>

<file path=ppt/tags/tag6104.xml><?xml version="1.0" encoding="utf-8"?>
<p:tagLst xmlns:p="http://schemas.openxmlformats.org/presentationml/2006/main">
  <p:tag name="MH_OLD_SHAPE_ID" val="133"/>
  <p:tag name="REFSHAPE" val="105553145292504"/>
</p:tagLst>
</file>

<file path=ppt/tags/tag6105.xml><?xml version="1.0" encoding="utf-8"?>
<p:tagLst xmlns:p="http://schemas.openxmlformats.org/presentationml/2006/main">
  <p:tag name="MH_OLD_SHAPE_ID" val="134"/>
  <p:tag name="REFSHAPE" val="105553145292952"/>
</p:tagLst>
</file>

<file path=ppt/tags/tag6106.xml><?xml version="1.0" encoding="utf-8"?>
<p:tagLst xmlns:p="http://schemas.openxmlformats.org/presentationml/2006/main">
  <p:tag name="MH_OLD_SHAPE_ID" val="135"/>
  <p:tag name="REFSHAPE" val="105553145293400"/>
</p:tagLst>
</file>

<file path=ppt/tags/tag6107.xml><?xml version="1.0" encoding="utf-8"?>
<p:tagLst xmlns:p="http://schemas.openxmlformats.org/presentationml/2006/main">
  <p:tag name="MH_OLD_SHAPE_ID" val="136"/>
  <p:tag name="REFSHAPE" val="105553145293848"/>
</p:tagLst>
</file>

<file path=ppt/tags/tag6108.xml><?xml version="1.0" encoding="utf-8"?>
<p:tagLst xmlns:p="http://schemas.openxmlformats.org/presentationml/2006/main">
  <p:tag name="MH_OLD_SHAPE_ID" val="137"/>
  <p:tag name="REFSHAPE" val="105553145294296"/>
</p:tagLst>
</file>

<file path=ppt/tags/tag6109.xml><?xml version="1.0" encoding="utf-8"?>
<p:tagLst xmlns:p="http://schemas.openxmlformats.org/presentationml/2006/main">
  <p:tag name="MH_OLD_SHAPE_ID" val="138"/>
  <p:tag name="REFSHAPE" val="105553145294744"/>
</p:tagLst>
</file>

<file path=ppt/tags/tag611.xml><?xml version="1.0" encoding="utf-8"?>
<p:tagLst xmlns:p="http://schemas.openxmlformats.org/presentationml/2006/main">
  <p:tag name="MH_OLD_SHAPE_ID" val="142"/>
  <p:tag name="REFSHAPE" val="105553145296536"/>
</p:tagLst>
</file>

<file path=ppt/tags/tag6110.xml><?xml version="1.0" encoding="utf-8"?>
<p:tagLst xmlns:p="http://schemas.openxmlformats.org/presentationml/2006/main">
  <p:tag name="MH_OLD_SHAPE_ID" val="139"/>
  <p:tag name="REFSHAPE" val="105553145295192"/>
</p:tagLst>
</file>

<file path=ppt/tags/tag6111.xml><?xml version="1.0" encoding="utf-8"?>
<p:tagLst xmlns:p="http://schemas.openxmlformats.org/presentationml/2006/main">
  <p:tag name="MH_OLD_SHAPE_ID" val="140"/>
  <p:tag name="REFSHAPE" val="105553145295640"/>
</p:tagLst>
</file>

<file path=ppt/tags/tag6112.xml><?xml version="1.0" encoding="utf-8"?>
<p:tagLst xmlns:p="http://schemas.openxmlformats.org/presentationml/2006/main">
  <p:tag name="MH_OLD_SHAPE_ID" val="141"/>
  <p:tag name="REFSHAPE" val="105553145296088"/>
</p:tagLst>
</file>

<file path=ppt/tags/tag6113.xml><?xml version="1.0" encoding="utf-8"?>
<p:tagLst xmlns:p="http://schemas.openxmlformats.org/presentationml/2006/main">
  <p:tag name="MH_OLD_SHAPE_ID" val="142"/>
  <p:tag name="REFSHAPE" val="105553145296536"/>
</p:tagLst>
</file>

<file path=ppt/tags/tag6114.xml><?xml version="1.0" encoding="utf-8"?>
<p:tagLst xmlns:p="http://schemas.openxmlformats.org/presentationml/2006/main">
  <p:tag name="MH_OLD_SHAPE_ID" val="143"/>
  <p:tag name="REFSHAPE" val="105553145296984"/>
</p:tagLst>
</file>

<file path=ppt/tags/tag6115.xml><?xml version="1.0" encoding="utf-8"?>
<p:tagLst xmlns:p="http://schemas.openxmlformats.org/presentationml/2006/main">
  <p:tag name="MH_OLD_SHAPE_ID" val="144"/>
  <p:tag name="REFSHAPE" val="105553145297432"/>
</p:tagLst>
</file>

<file path=ppt/tags/tag6116.xml><?xml version="1.0" encoding="utf-8"?>
<p:tagLst xmlns:p="http://schemas.openxmlformats.org/presentationml/2006/main">
  <p:tag name="MH_OLD_SHAPE_ID" val="145"/>
  <p:tag name="REFSHAPE" val="105553145297880"/>
</p:tagLst>
</file>

<file path=ppt/tags/tag6117.xml><?xml version="1.0" encoding="utf-8"?>
<p:tagLst xmlns:p="http://schemas.openxmlformats.org/presentationml/2006/main">
  <p:tag name="MH_OLD_SHAPE_ID" val="146"/>
  <p:tag name="REFSHAPE" val="105553145298328"/>
</p:tagLst>
</file>

<file path=ppt/tags/tag6118.xml><?xml version="1.0" encoding="utf-8"?>
<p:tagLst xmlns:p="http://schemas.openxmlformats.org/presentationml/2006/main">
  <p:tag name="MH_OLD_SHAPE_ID" val="147"/>
  <p:tag name="REFSHAPE" val="105553145298776"/>
</p:tagLst>
</file>

<file path=ppt/tags/tag6119.xml><?xml version="1.0" encoding="utf-8"?>
<p:tagLst xmlns:p="http://schemas.openxmlformats.org/presentationml/2006/main">
  <p:tag name="MH_OLD_SHAPE_ID" val="176"/>
  <p:tag name="REFSHAPE" val="105553145168184"/>
</p:tagLst>
</file>

<file path=ppt/tags/tag612.xml><?xml version="1.0" encoding="utf-8"?>
<p:tagLst xmlns:p="http://schemas.openxmlformats.org/presentationml/2006/main">
  <p:tag name="MH_OLD_SHAPE_ID" val="143"/>
  <p:tag name="REFSHAPE" val="105553145296984"/>
</p:tagLst>
</file>

<file path=ppt/tags/tag6120.xml><?xml version="1.0" encoding="utf-8"?>
<p:tagLst xmlns:p="http://schemas.openxmlformats.org/presentationml/2006/main">
  <p:tag name="MH_OLD_SHAPE_ID" val="178"/>
  <p:tag name="REFSHAPE" val="105553145168408"/>
</p:tagLst>
</file>

<file path=ppt/tags/tag6121.xml><?xml version="1.0" encoding="utf-8"?>
<p:tagLst xmlns:p="http://schemas.openxmlformats.org/presentationml/2006/main">
  <p:tag name="MH_OLD_SHAPE_ID" val="179"/>
  <p:tag name="REFSHAPE" val="105553145168632"/>
</p:tagLst>
</file>

<file path=ppt/tags/tag6122.xml><?xml version="1.0" encoding="utf-8"?>
<p:tagLst xmlns:p="http://schemas.openxmlformats.org/presentationml/2006/main">
  <p:tag name="MH_OLD_SHAPE_ID" val="61"/>
  <p:tag name="REFSHAPE" val="105553145168856"/>
</p:tagLst>
</file>

<file path=ppt/tags/tag6123.xml><?xml version="1.0" encoding="utf-8"?>
<p:tagLst xmlns:p="http://schemas.openxmlformats.org/presentationml/2006/main">
  <p:tag name="MH_OLD_SHAPE_ID" val="63"/>
  <p:tag name="REFSHAPE" val="105553145169080"/>
</p:tagLst>
</file>

<file path=ppt/tags/tag6124.xml><?xml version="1.0" encoding="utf-8"?>
<p:tagLst xmlns:p="http://schemas.openxmlformats.org/presentationml/2006/main">
  <p:tag name="MH_OLD_SHAPE_ID" val="2"/>
  <p:tag name="REFSHAPE" val="105553145169304"/>
</p:tagLst>
</file>

<file path=ppt/tags/tag6125.xml><?xml version="1.0" encoding="utf-8"?>
<p:tagLst xmlns:p="http://schemas.openxmlformats.org/presentationml/2006/main">
  <p:tag name="MH_OLD_SHAPE_ID" val="160"/>
  <p:tag name="REFSHAPE" val="105553145272312"/>
</p:tagLst>
</file>

<file path=ppt/tags/tag6126.xml><?xml version="1.0" encoding="utf-8"?>
<p:tagLst xmlns:p="http://schemas.openxmlformats.org/presentationml/2006/main">
  <p:tag name="MH_OLD_SHAPE_ID" val="161"/>
  <p:tag name="REFSHAPE" val="105553145272760"/>
</p:tagLst>
</file>

<file path=ppt/tags/tag6127.xml><?xml version="1.0" encoding="utf-8"?>
<p:tagLst xmlns:p="http://schemas.openxmlformats.org/presentationml/2006/main">
  <p:tag name="MH_OLD_SHAPE_ID" val="162"/>
  <p:tag name="REFSHAPE" val="105553145273208"/>
</p:tagLst>
</file>

<file path=ppt/tags/tag6128.xml><?xml version="1.0" encoding="utf-8"?>
<p:tagLst xmlns:p="http://schemas.openxmlformats.org/presentationml/2006/main">
  <p:tag name="MH_OLD_SHAPE_ID" val="163"/>
  <p:tag name="REFSHAPE" val="105553145273656"/>
</p:tagLst>
</file>

<file path=ppt/tags/tag6129.xml><?xml version="1.0" encoding="utf-8"?>
<p:tagLst xmlns:p="http://schemas.openxmlformats.org/presentationml/2006/main">
  <p:tag name="MH_OLD_SHAPE_ID" val="164"/>
  <p:tag name="REFSHAPE" val="105553145274104"/>
</p:tagLst>
</file>

<file path=ppt/tags/tag613.xml><?xml version="1.0" encoding="utf-8"?>
<p:tagLst xmlns:p="http://schemas.openxmlformats.org/presentationml/2006/main">
  <p:tag name="MH_OLD_SHAPE_ID" val="144"/>
  <p:tag name="REFSHAPE" val="105553145297432"/>
</p:tagLst>
</file>

<file path=ppt/tags/tag6130.xml><?xml version="1.0" encoding="utf-8"?>
<p:tagLst xmlns:p="http://schemas.openxmlformats.org/presentationml/2006/main">
  <p:tag name="MH_OLD_SHAPE_ID" val="165"/>
  <p:tag name="REFSHAPE" val="105553145274552"/>
</p:tagLst>
</file>

<file path=ppt/tags/tag6131.xml><?xml version="1.0" encoding="utf-8"?>
<p:tagLst xmlns:p="http://schemas.openxmlformats.org/presentationml/2006/main">
  <p:tag name="MH_OLD_SHAPE_ID" val="166"/>
  <p:tag name="REFSHAPE" val="105553145275000"/>
</p:tagLst>
</file>

<file path=ppt/tags/tag6132.xml><?xml version="1.0" encoding="utf-8"?>
<p:tagLst xmlns:p="http://schemas.openxmlformats.org/presentationml/2006/main">
  <p:tag name="MH_OLD_SHAPE_ID" val="167"/>
  <p:tag name="REFSHAPE" val="105553145275448"/>
</p:tagLst>
</file>

<file path=ppt/tags/tag6133.xml><?xml version="1.0" encoding="utf-8"?>
<p:tagLst xmlns:p="http://schemas.openxmlformats.org/presentationml/2006/main">
  <p:tag name="MH_OLD_SHAPE_ID" val="168"/>
  <p:tag name="REFSHAPE" val="105553145275896"/>
</p:tagLst>
</file>

<file path=ppt/tags/tag6134.xml><?xml version="1.0" encoding="utf-8"?>
<p:tagLst xmlns:p="http://schemas.openxmlformats.org/presentationml/2006/main">
  <p:tag name="MH_OLD_SHAPE_ID" val="169"/>
  <p:tag name="REFSHAPE" val="105553145276344"/>
</p:tagLst>
</file>

<file path=ppt/tags/tag6135.xml><?xml version="1.0" encoding="utf-8"?>
<p:tagLst xmlns:p="http://schemas.openxmlformats.org/presentationml/2006/main">
  <p:tag name="MH_OLD_SHAPE_ID" val="170"/>
  <p:tag name="REFSHAPE" val="105553145276792"/>
</p:tagLst>
</file>

<file path=ppt/tags/tag6136.xml><?xml version="1.0" encoding="utf-8"?>
<p:tagLst xmlns:p="http://schemas.openxmlformats.org/presentationml/2006/main">
  <p:tag name="MH_OLD_SHAPE_ID" val="171"/>
  <p:tag name="REFSHAPE" val="105553145277240"/>
</p:tagLst>
</file>

<file path=ppt/tags/tag6137.xml><?xml version="1.0" encoding="utf-8"?>
<p:tagLst xmlns:p="http://schemas.openxmlformats.org/presentationml/2006/main">
  <p:tag name="MH_OLD_SHAPE_ID" val="172"/>
  <p:tag name="REFSHAPE" val="105553145277688"/>
</p:tagLst>
</file>

<file path=ppt/tags/tag6138.xml><?xml version="1.0" encoding="utf-8"?>
<p:tagLst xmlns:p="http://schemas.openxmlformats.org/presentationml/2006/main">
  <p:tag name="MH_OLD_SHAPE_ID" val="173"/>
  <p:tag name="REFSHAPE" val="105553145278136"/>
</p:tagLst>
</file>

<file path=ppt/tags/tag6139.xml><?xml version="1.0" encoding="utf-8"?>
<p:tagLst xmlns:p="http://schemas.openxmlformats.org/presentationml/2006/main">
  <p:tag name="MH_OLD_SHAPE_ID" val="174"/>
  <p:tag name="REFSHAPE" val="105553145278584"/>
</p:tagLst>
</file>

<file path=ppt/tags/tag614.xml><?xml version="1.0" encoding="utf-8"?>
<p:tagLst xmlns:p="http://schemas.openxmlformats.org/presentationml/2006/main">
  <p:tag name="MH_OLD_SHAPE_ID" val="145"/>
  <p:tag name="REFSHAPE" val="105553145297880"/>
</p:tagLst>
</file>

<file path=ppt/tags/tag6140.xml><?xml version="1.0" encoding="utf-8"?>
<p:tagLst xmlns:p="http://schemas.openxmlformats.org/presentationml/2006/main">
  <p:tag name="MH_OLD_SHAPE_ID" val="175"/>
  <p:tag name="REFSHAPE" val="105553145279032"/>
</p:tagLst>
</file>

<file path=ppt/tags/tag6141.xml><?xml version="1.0" encoding="utf-8"?>
<p:tagLst xmlns:p="http://schemas.openxmlformats.org/presentationml/2006/main">
  <p:tag name="MH_OLD_SHAPE_ID" val="148"/>
  <p:tag name="REFSHAPE" val="105553145279480"/>
</p:tagLst>
</file>

<file path=ppt/tags/tag6142.xml><?xml version="1.0" encoding="utf-8"?>
<p:tagLst xmlns:p="http://schemas.openxmlformats.org/presentationml/2006/main">
  <p:tag name="MH_OLD_SHAPE_ID" val="149"/>
  <p:tag name="REFSHAPE" val="105553145279928"/>
</p:tagLst>
</file>

<file path=ppt/tags/tag6143.xml><?xml version="1.0" encoding="utf-8"?>
<p:tagLst xmlns:p="http://schemas.openxmlformats.org/presentationml/2006/main">
  <p:tag name="MH_OLD_SHAPE_ID" val="150"/>
  <p:tag name="REFSHAPE" val="105553145280376"/>
</p:tagLst>
</file>

<file path=ppt/tags/tag6144.xml><?xml version="1.0" encoding="utf-8"?>
<p:tagLst xmlns:p="http://schemas.openxmlformats.org/presentationml/2006/main">
  <p:tag name="MH_OLD_SHAPE_ID" val="151"/>
  <p:tag name="REFSHAPE" val="105553145280824"/>
</p:tagLst>
</file>

<file path=ppt/tags/tag6145.xml><?xml version="1.0" encoding="utf-8"?>
<p:tagLst xmlns:p="http://schemas.openxmlformats.org/presentationml/2006/main">
  <p:tag name="MH_OLD_SHAPE_ID" val="152"/>
  <p:tag name="REFSHAPE" val="105553145281272"/>
</p:tagLst>
</file>

<file path=ppt/tags/tag6146.xml><?xml version="1.0" encoding="utf-8"?>
<p:tagLst xmlns:p="http://schemas.openxmlformats.org/presentationml/2006/main">
  <p:tag name="MH_OLD_SHAPE_ID" val="153"/>
  <p:tag name="REFSHAPE" val="105553145281720"/>
</p:tagLst>
</file>

<file path=ppt/tags/tag6147.xml><?xml version="1.0" encoding="utf-8"?>
<p:tagLst xmlns:p="http://schemas.openxmlformats.org/presentationml/2006/main">
  <p:tag name="MH_OLD_SHAPE_ID" val="154"/>
  <p:tag name="REFSHAPE" val="105553145282168"/>
</p:tagLst>
</file>

<file path=ppt/tags/tag6148.xml><?xml version="1.0" encoding="utf-8"?>
<p:tagLst xmlns:p="http://schemas.openxmlformats.org/presentationml/2006/main">
  <p:tag name="MH_OLD_SHAPE_ID" val="155"/>
  <p:tag name="REFSHAPE" val="105553145184344"/>
</p:tagLst>
</file>

<file path=ppt/tags/tag6149.xml><?xml version="1.0" encoding="utf-8"?>
<p:tagLst xmlns:p="http://schemas.openxmlformats.org/presentationml/2006/main">
  <p:tag name="MH_OLD_SHAPE_ID" val="156"/>
  <p:tag name="REFSHAPE" val="105553145184792"/>
</p:tagLst>
</file>

<file path=ppt/tags/tag615.xml><?xml version="1.0" encoding="utf-8"?>
<p:tagLst xmlns:p="http://schemas.openxmlformats.org/presentationml/2006/main">
  <p:tag name="MH_OLD_SHAPE_ID" val="146"/>
  <p:tag name="REFSHAPE" val="105553145298328"/>
</p:tagLst>
</file>

<file path=ppt/tags/tag6150.xml><?xml version="1.0" encoding="utf-8"?>
<p:tagLst xmlns:p="http://schemas.openxmlformats.org/presentationml/2006/main">
  <p:tag name="MH_OLD_SHAPE_ID" val="157"/>
  <p:tag name="REFSHAPE" val="105553145185240"/>
</p:tagLst>
</file>

<file path=ppt/tags/tag6151.xml><?xml version="1.0" encoding="utf-8"?>
<p:tagLst xmlns:p="http://schemas.openxmlformats.org/presentationml/2006/main">
  <p:tag name="MH_OLD_SHAPE_ID" val="158"/>
  <p:tag name="REFSHAPE" val="105553145185688"/>
</p:tagLst>
</file>

<file path=ppt/tags/tag6152.xml><?xml version="1.0" encoding="utf-8"?>
<p:tagLst xmlns:p="http://schemas.openxmlformats.org/presentationml/2006/main">
  <p:tag name="MH_OLD_SHAPE_ID" val="159"/>
  <p:tag name="REFSHAPE" val="105553145186136"/>
</p:tagLst>
</file>

<file path=ppt/tags/tag6153.xml><?xml version="1.0" encoding="utf-8"?>
<p:tagLst xmlns:p="http://schemas.openxmlformats.org/presentationml/2006/main">
  <p:tag name="MH_OLD_SHAPE_ID" val="125"/>
  <p:tag name="REFSHAPE" val="105553145186584"/>
</p:tagLst>
</file>

<file path=ppt/tags/tag6154.xml><?xml version="1.0" encoding="utf-8"?>
<p:tagLst xmlns:p="http://schemas.openxmlformats.org/presentationml/2006/main">
  <p:tag name="MH_OLD_SHAPE_ID" val="126"/>
  <p:tag name="REFSHAPE" val="105553145187032"/>
</p:tagLst>
</file>

<file path=ppt/tags/tag6155.xml><?xml version="1.0" encoding="utf-8"?>
<p:tagLst xmlns:p="http://schemas.openxmlformats.org/presentationml/2006/main">
  <p:tag name="MH_OLD_SHAPE_ID" val="127"/>
  <p:tag name="REFSHAPE" val="105553145187480"/>
</p:tagLst>
</file>

<file path=ppt/tags/tag6156.xml><?xml version="1.0" encoding="utf-8"?>
<p:tagLst xmlns:p="http://schemas.openxmlformats.org/presentationml/2006/main">
  <p:tag name="MH_OLD_SHAPE_ID" val="128"/>
  <p:tag name="REFSHAPE" val="105553145187928"/>
</p:tagLst>
</file>

<file path=ppt/tags/tag6157.xml><?xml version="1.0" encoding="utf-8"?>
<p:tagLst xmlns:p="http://schemas.openxmlformats.org/presentationml/2006/main">
  <p:tag name="MH_OLD_SHAPE_ID" val="129"/>
  <p:tag name="REFSHAPE" val="105553145188376"/>
</p:tagLst>
</file>

<file path=ppt/tags/tag6158.xml><?xml version="1.0" encoding="utf-8"?>
<p:tagLst xmlns:p="http://schemas.openxmlformats.org/presentationml/2006/main">
  <p:tag name="MH_OLD_SHAPE_ID" val="130"/>
  <p:tag name="REFSHAPE" val="105553145188824"/>
</p:tagLst>
</file>

<file path=ppt/tags/tag6159.xml><?xml version="1.0" encoding="utf-8"?>
<p:tagLst xmlns:p="http://schemas.openxmlformats.org/presentationml/2006/main">
  <p:tag name="MH_OLD_SHAPE_ID" val="131"/>
  <p:tag name="REFSHAPE" val="105553145189272"/>
</p:tagLst>
</file>

<file path=ppt/tags/tag616.xml><?xml version="1.0" encoding="utf-8"?>
<p:tagLst xmlns:p="http://schemas.openxmlformats.org/presentationml/2006/main">
  <p:tag name="MH_OLD_SHAPE_ID" val="147"/>
  <p:tag name="REFSHAPE" val="105553145298776"/>
</p:tagLst>
</file>

<file path=ppt/tags/tag6160.xml><?xml version="1.0" encoding="utf-8"?>
<p:tagLst xmlns:p="http://schemas.openxmlformats.org/presentationml/2006/main">
  <p:tag name="MH_OLD_SHAPE_ID" val="132"/>
  <p:tag name="REFSHAPE" val="105553145189720"/>
</p:tagLst>
</file>

<file path=ppt/tags/tag6161.xml><?xml version="1.0" encoding="utf-8"?>
<p:tagLst xmlns:p="http://schemas.openxmlformats.org/presentationml/2006/main">
  <p:tag name="MH_OLD_SHAPE_ID" val="133"/>
  <p:tag name="REFSHAPE" val="105553145190168"/>
</p:tagLst>
</file>

<file path=ppt/tags/tag6162.xml><?xml version="1.0" encoding="utf-8"?>
<p:tagLst xmlns:p="http://schemas.openxmlformats.org/presentationml/2006/main">
  <p:tag name="MH_OLD_SHAPE_ID" val="134"/>
  <p:tag name="REFSHAPE" val="105553145190616"/>
</p:tagLst>
</file>

<file path=ppt/tags/tag6163.xml><?xml version="1.0" encoding="utf-8"?>
<p:tagLst xmlns:p="http://schemas.openxmlformats.org/presentationml/2006/main">
  <p:tag name="MH_OLD_SHAPE_ID" val="135"/>
  <p:tag name="REFSHAPE" val="105553145191064"/>
</p:tagLst>
</file>

<file path=ppt/tags/tag6164.xml><?xml version="1.0" encoding="utf-8"?>
<p:tagLst xmlns:p="http://schemas.openxmlformats.org/presentationml/2006/main">
  <p:tag name="MH_OLD_SHAPE_ID" val="136"/>
  <p:tag name="REFSHAPE" val="105553145191512"/>
</p:tagLst>
</file>

<file path=ppt/tags/tag6165.xml><?xml version="1.0" encoding="utf-8"?>
<p:tagLst xmlns:p="http://schemas.openxmlformats.org/presentationml/2006/main">
  <p:tag name="MH_OLD_SHAPE_ID" val="137"/>
  <p:tag name="REFSHAPE" val="105553145191960"/>
</p:tagLst>
</file>

<file path=ppt/tags/tag6166.xml><?xml version="1.0" encoding="utf-8"?>
<p:tagLst xmlns:p="http://schemas.openxmlformats.org/presentationml/2006/main">
  <p:tag name="MH_OLD_SHAPE_ID" val="138"/>
  <p:tag name="REFSHAPE" val="105553145192408"/>
</p:tagLst>
</file>

<file path=ppt/tags/tag6167.xml><?xml version="1.0" encoding="utf-8"?>
<p:tagLst xmlns:p="http://schemas.openxmlformats.org/presentationml/2006/main">
  <p:tag name="MH_OLD_SHAPE_ID" val="139"/>
  <p:tag name="REFSHAPE" val="105553145192856"/>
</p:tagLst>
</file>

<file path=ppt/tags/tag6168.xml><?xml version="1.0" encoding="utf-8"?>
<p:tagLst xmlns:p="http://schemas.openxmlformats.org/presentationml/2006/main">
  <p:tag name="MH_OLD_SHAPE_ID" val="140"/>
  <p:tag name="REFSHAPE" val="105553145193304"/>
</p:tagLst>
</file>

<file path=ppt/tags/tag6169.xml><?xml version="1.0" encoding="utf-8"?>
<p:tagLst xmlns:p="http://schemas.openxmlformats.org/presentationml/2006/main">
  <p:tag name="MH_OLD_SHAPE_ID" val="141"/>
  <p:tag name="REFSHAPE" val="105553145193752"/>
</p:tagLst>
</file>

<file path=ppt/tags/tag617.xml><?xml version="1.0" encoding="utf-8"?>
<p:tagLst xmlns:p="http://schemas.openxmlformats.org/presentationml/2006/main">
  <p:tag name="MH_OLD_SHAPE_ID" val="176"/>
  <p:tag name="REFSHAPE" val="105553145168184"/>
</p:tagLst>
</file>

<file path=ppt/tags/tag6170.xml><?xml version="1.0" encoding="utf-8"?>
<p:tagLst xmlns:p="http://schemas.openxmlformats.org/presentationml/2006/main">
  <p:tag name="MH_OLD_SHAPE_ID" val="142"/>
  <p:tag name="REFSHAPE" val="105553145194200"/>
</p:tagLst>
</file>

<file path=ppt/tags/tag6171.xml><?xml version="1.0" encoding="utf-8"?>
<p:tagLst xmlns:p="http://schemas.openxmlformats.org/presentationml/2006/main">
  <p:tag name="MH_OLD_SHAPE_ID" val="143"/>
  <p:tag name="REFSHAPE" val="105553145194648"/>
</p:tagLst>
</file>

<file path=ppt/tags/tag6172.xml><?xml version="1.0" encoding="utf-8"?>
<p:tagLst xmlns:p="http://schemas.openxmlformats.org/presentationml/2006/main">
  <p:tag name="MH_OLD_SHAPE_ID" val="144"/>
  <p:tag name="REFSHAPE" val="105553145195096"/>
</p:tagLst>
</file>

<file path=ppt/tags/tag6173.xml><?xml version="1.0" encoding="utf-8"?>
<p:tagLst xmlns:p="http://schemas.openxmlformats.org/presentationml/2006/main">
  <p:tag name="MH_OLD_SHAPE_ID" val="145"/>
  <p:tag name="REFSHAPE" val="105553145195544"/>
</p:tagLst>
</file>

<file path=ppt/tags/tag6174.xml><?xml version="1.0" encoding="utf-8"?>
<p:tagLst xmlns:p="http://schemas.openxmlformats.org/presentationml/2006/main">
  <p:tag name="MH_OLD_SHAPE_ID" val="146"/>
  <p:tag name="REFSHAPE" val="105553145195992"/>
</p:tagLst>
</file>

<file path=ppt/tags/tag6175.xml><?xml version="1.0" encoding="utf-8"?>
<p:tagLst xmlns:p="http://schemas.openxmlformats.org/presentationml/2006/main">
  <p:tag name="MH_OLD_SHAPE_ID" val="147"/>
  <p:tag name="REFSHAPE" val="105553145196440"/>
</p:tagLst>
</file>

<file path=ppt/tags/tag6176.xml><?xml version="1.0" encoding="utf-8"?>
<p:tagLst xmlns:p="http://schemas.openxmlformats.org/presentationml/2006/main">
  <p:tag name="MH_OLD_SHAPE_ID" val="178"/>
  <p:tag name="REFSHAPE" val="105553145196888"/>
</p:tagLst>
</file>

<file path=ppt/tags/tag6177.xml><?xml version="1.0" encoding="utf-8"?>
<p:tagLst xmlns:p="http://schemas.openxmlformats.org/presentationml/2006/main">
  <p:tag name="MH_OLD_SHAPE_ID" val="179"/>
  <p:tag name="REFSHAPE" val="105553145197112"/>
</p:tagLst>
</file>

<file path=ppt/tags/tag6178.xml><?xml version="1.0" encoding="utf-8"?>
<p:tagLst xmlns:p="http://schemas.openxmlformats.org/presentationml/2006/main">
  <p:tag name="MH_OLD_SHAPE_ID" val="61"/>
  <p:tag name="REFSHAPE" val="105553145197336"/>
</p:tagLst>
</file>

<file path=ppt/tags/tag6179.xml><?xml version="1.0" encoding="utf-8"?>
<p:tagLst xmlns:p="http://schemas.openxmlformats.org/presentationml/2006/main">
  <p:tag name="MH_OLD_SHAPE_ID" val="63"/>
  <p:tag name="REFSHAPE" val="105553145197560"/>
</p:tagLst>
</file>

<file path=ppt/tags/tag618.xml><?xml version="1.0" encoding="utf-8"?>
<p:tagLst xmlns:p="http://schemas.openxmlformats.org/presentationml/2006/main">
  <p:tag name="MH_OLD_SHAPE_ID" val="178"/>
  <p:tag name="REFSHAPE" val="105553145168408"/>
</p:tagLst>
</file>

<file path=ppt/tags/tag6180.xml><?xml version="1.0" encoding="utf-8"?>
<p:tagLst xmlns:p="http://schemas.openxmlformats.org/presentationml/2006/main">
  <p:tag name="MH_OLD_SHAPE_ID" val="3"/>
  <p:tag name="REFSHAPE" val="105553145197784"/>
</p:tagLst>
</file>

<file path=ppt/tags/tag6181.xml><?xml version="1.0" encoding="utf-8"?>
<p:tagLst xmlns:p="http://schemas.openxmlformats.org/presentationml/2006/main">
  <p:tag name="MH_OLD_SHAPE_ID" val="64"/>
  <p:tag name="REFSHAPE" val="105553145198008"/>
</p:tagLst>
</file>

<file path=ppt/tags/tag6182.xml><?xml version="1.0" encoding="utf-8"?>
<p:tagLst xmlns:p="http://schemas.openxmlformats.org/presentationml/2006/main">
  <p:tag name="MH_OLD_SHAPE_ID" val="66"/>
  <p:tag name="REFSHAPE" val="105553145198232"/>
</p:tagLst>
</file>

<file path=ppt/tags/tag6183.xml><?xml version="1.0" encoding="utf-8"?>
<p:tagLst xmlns:p="http://schemas.openxmlformats.org/presentationml/2006/main">
  <p:tag name="MH_OLD_SHAPE_ID" val="160"/>
  <p:tag name="REFSHAPE" val="105553145198680"/>
</p:tagLst>
</file>

<file path=ppt/tags/tag6184.xml><?xml version="1.0" encoding="utf-8"?>
<p:tagLst xmlns:p="http://schemas.openxmlformats.org/presentationml/2006/main">
  <p:tag name="MH_OLD_SHAPE_ID" val="161"/>
  <p:tag name="REFSHAPE" val="105553145199128"/>
</p:tagLst>
</file>

<file path=ppt/tags/tag6185.xml><?xml version="1.0" encoding="utf-8"?>
<p:tagLst xmlns:p="http://schemas.openxmlformats.org/presentationml/2006/main">
  <p:tag name="MH_OLD_SHAPE_ID" val="162"/>
  <p:tag name="REFSHAPE" val="105553145199576"/>
</p:tagLst>
</file>

<file path=ppt/tags/tag6186.xml><?xml version="1.0" encoding="utf-8"?>
<p:tagLst xmlns:p="http://schemas.openxmlformats.org/presentationml/2006/main">
  <p:tag name="MH_OLD_SHAPE_ID" val="163"/>
  <p:tag name="REFSHAPE" val="105553145200024"/>
</p:tagLst>
</file>

<file path=ppt/tags/tag6187.xml><?xml version="1.0" encoding="utf-8"?>
<p:tagLst xmlns:p="http://schemas.openxmlformats.org/presentationml/2006/main">
  <p:tag name="MH_OLD_SHAPE_ID" val="164"/>
  <p:tag name="REFSHAPE" val="105553145200472"/>
</p:tagLst>
</file>

<file path=ppt/tags/tag6188.xml><?xml version="1.0" encoding="utf-8"?>
<p:tagLst xmlns:p="http://schemas.openxmlformats.org/presentationml/2006/main">
  <p:tag name="MH_OLD_SHAPE_ID" val="165"/>
  <p:tag name="REFSHAPE" val="105553145200952"/>
</p:tagLst>
</file>

<file path=ppt/tags/tag6189.xml><?xml version="1.0" encoding="utf-8"?>
<p:tagLst xmlns:p="http://schemas.openxmlformats.org/presentationml/2006/main">
  <p:tag name="MH_OLD_SHAPE_ID" val="166"/>
  <p:tag name="REFSHAPE" val="105553145201400"/>
</p:tagLst>
</file>

<file path=ppt/tags/tag619.xml><?xml version="1.0" encoding="utf-8"?>
<p:tagLst xmlns:p="http://schemas.openxmlformats.org/presentationml/2006/main">
  <p:tag name="MH_OLD_SHAPE_ID" val="179"/>
  <p:tag name="REFSHAPE" val="105553145168632"/>
</p:tagLst>
</file>

<file path=ppt/tags/tag6190.xml><?xml version="1.0" encoding="utf-8"?>
<p:tagLst xmlns:p="http://schemas.openxmlformats.org/presentationml/2006/main">
  <p:tag name="MH_OLD_SHAPE_ID" val="167"/>
  <p:tag name="REFSHAPE" val="105553145201848"/>
</p:tagLst>
</file>

<file path=ppt/tags/tag6191.xml><?xml version="1.0" encoding="utf-8"?>
<p:tagLst xmlns:p="http://schemas.openxmlformats.org/presentationml/2006/main">
  <p:tag name="MH_OLD_SHAPE_ID" val="168"/>
  <p:tag name="REFSHAPE" val="105553145202296"/>
</p:tagLst>
</file>

<file path=ppt/tags/tag6192.xml><?xml version="1.0" encoding="utf-8"?>
<p:tagLst xmlns:p="http://schemas.openxmlformats.org/presentationml/2006/main">
  <p:tag name="MH_OLD_SHAPE_ID" val="169"/>
  <p:tag name="REFSHAPE" val="105553145202744"/>
</p:tagLst>
</file>

<file path=ppt/tags/tag6193.xml><?xml version="1.0" encoding="utf-8"?>
<p:tagLst xmlns:p="http://schemas.openxmlformats.org/presentationml/2006/main">
  <p:tag name="MH_OLD_SHAPE_ID" val="170"/>
  <p:tag name="REFSHAPE" val="105553145203192"/>
</p:tagLst>
</file>

<file path=ppt/tags/tag6194.xml><?xml version="1.0" encoding="utf-8"?>
<p:tagLst xmlns:p="http://schemas.openxmlformats.org/presentationml/2006/main">
  <p:tag name="MH_OLD_SHAPE_ID" val="171"/>
  <p:tag name="REFSHAPE" val="105553145203640"/>
</p:tagLst>
</file>

<file path=ppt/tags/tag6195.xml><?xml version="1.0" encoding="utf-8"?>
<p:tagLst xmlns:p="http://schemas.openxmlformats.org/presentationml/2006/main">
  <p:tag name="MH_OLD_SHAPE_ID" val="172"/>
  <p:tag name="REFSHAPE" val="105553145204088"/>
</p:tagLst>
</file>

<file path=ppt/tags/tag6196.xml><?xml version="1.0" encoding="utf-8"?>
<p:tagLst xmlns:p="http://schemas.openxmlformats.org/presentationml/2006/main">
  <p:tag name="MH_OLD_SHAPE_ID" val="173"/>
  <p:tag name="REFSHAPE" val="105553145204536"/>
</p:tagLst>
</file>

<file path=ppt/tags/tag6197.xml><?xml version="1.0" encoding="utf-8"?>
<p:tagLst xmlns:p="http://schemas.openxmlformats.org/presentationml/2006/main">
  <p:tag name="MH_OLD_SHAPE_ID" val="174"/>
  <p:tag name="REFSHAPE" val="105553145204984"/>
</p:tagLst>
</file>

<file path=ppt/tags/tag6198.xml><?xml version="1.0" encoding="utf-8"?>
<p:tagLst xmlns:p="http://schemas.openxmlformats.org/presentationml/2006/main">
  <p:tag name="MH_OLD_SHAPE_ID" val="175"/>
  <p:tag name="REFSHAPE" val="105553145205432"/>
</p:tagLst>
</file>

<file path=ppt/tags/tag6199.xml><?xml version="1.0" encoding="utf-8"?>
<p:tagLst xmlns:p="http://schemas.openxmlformats.org/presentationml/2006/main">
  <p:tag name="MH_OLD_SHAPE_ID" val="148"/>
  <p:tag name="REFSHAPE" val="105553145205880"/>
</p:tagLst>
</file>

<file path=ppt/tags/tag62.xml><?xml version="1.0" encoding="utf-8"?>
<p:tagLst xmlns:p="http://schemas.openxmlformats.org/presentationml/2006/main">
  <p:tag name="MH_OLD_SHAPE_ID" val="75"/>
  <p:tag name="REFSHAPE" val="105553145439064"/>
</p:tagLst>
</file>

<file path=ppt/tags/tag620.xml><?xml version="1.0" encoding="utf-8"?>
<p:tagLst xmlns:p="http://schemas.openxmlformats.org/presentationml/2006/main">
  <p:tag name="MH_OLD_SHAPE_ID" val="61"/>
  <p:tag name="REFSHAPE" val="105553145168856"/>
</p:tagLst>
</file>

<file path=ppt/tags/tag6200.xml><?xml version="1.0" encoding="utf-8"?>
<p:tagLst xmlns:p="http://schemas.openxmlformats.org/presentationml/2006/main">
  <p:tag name="MH_OLD_SHAPE_ID" val="149"/>
  <p:tag name="REFSHAPE" val="105553145206328"/>
</p:tagLst>
</file>

<file path=ppt/tags/tag6201.xml><?xml version="1.0" encoding="utf-8"?>
<p:tagLst xmlns:p="http://schemas.openxmlformats.org/presentationml/2006/main">
  <p:tag name="MH_OLD_SHAPE_ID" val="150"/>
  <p:tag name="REFSHAPE" val="105553145206776"/>
</p:tagLst>
</file>

<file path=ppt/tags/tag6202.xml><?xml version="1.0" encoding="utf-8"?>
<p:tagLst xmlns:p="http://schemas.openxmlformats.org/presentationml/2006/main">
  <p:tag name="MH_OLD_SHAPE_ID" val="151"/>
  <p:tag name="REFSHAPE" val="105553145207224"/>
</p:tagLst>
</file>

<file path=ppt/tags/tag6203.xml><?xml version="1.0" encoding="utf-8"?>
<p:tagLst xmlns:p="http://schemas.openxmlformats.org/presentationml/2006/main">
  <p:tag name="MH_OLD_SHAPE_ID" val="152"/>
  <p:tag name="REFSHAPE" val="105553145207672"/>
</p:tagLst>
</file>

<file path=ppt/tags/tag6204.xml><?xml version="1.0" encoding="utf-8"?>
<p:tagLst xmlns:p="http://schemas.openxmlformats.org/presentationml/2006/main">
  <p:tag name="MH_OLD_SHAPE_ID" val="153"/>
  <p:tag name="REFSHAPE" val="105553145208120"/>
</p:tagLst>
</file>

<file path=ppt/tags/tag6205.xml><?xml version="1.0" encoding="utf-8"?>
<p:tagLst xmlns:p="http://schemas.openxmlformats.org/presentationml/2006/main">
  <p:tag name="MH_OLD_SHAPE_ID" val="154"/>
  <p:tag name="REFSHAPE" val="105553145208568"/>
</p:tagLst>
</file>

<file path=ppt/tags/tag6206.xml><?xml version="1.0" encoding="utf-8"?>
<p:tagLst xmlns:p="http://schemas.openxmlformats.org/presentationml/2006/main">
  <p:tag name="MH_OLD_SHAPE_ID" val="155"/>
  <p:tag name="REFSHAPE" val="105553145209016"/>
</p:tagLst>
</file>

<file path=ppt/tags/tag6207.xml><?xml version="1.0" encoding="utf-8"?>
<p:tagLst xmlns:p="http://schemas.openxmlformats.org/presentationml/2006/main">
  <p:tag name="MH_OLD_SHAPE_ID" val="156"/>
  <p:tag name="REFSHAPE" val="105553145209464"/>
</p:tagLst>
</file>

<file path=ppt/tags/tag6208.xml><?xml version="1.0" encoding="utf-8"?>
<p:tagLst xmlns:p="http://schemas.openxmlformats.org/presentationml/2006/main">
  <p:tag name="MH_OLD_SHAPE_ID" val="157"/>
  <p:tag name="REFSHAPE" val="105553145209912"/>
</p:tagLst>
</file>

<file path=ppt/tags/tag6209.xml><?xml version="1.0" encoding="utf-8"?>
<p:tagLst xmlns:p="http://schemas.openxmlformats.org/presentationml/2006/main">
  <p:tag name="MH_OLD_SHAPE_ID" val="158"/>
  <p:tag name="REFSHAPE" val="105553145210360"/>
</p:tagLst>
</file>

<file path=ppt/tags/tag621.xml><?xml version="1.0" encoding="utf-8"?>
<p:tagLst xmlns:p="http://schemas.openxmlformats.org/presentationml/2006/main">
  <p:tag name="MH_OLD_SHAPE_ID" val="63"/>
  <p:tag name="REFSHAPE" val="105553145169080"/>
</p:tagLst>
</file>

<file path=ppt/tags/tag6210.xml><?xml version="1.0" encoding="utf-8"?>
<p:tagLst xmlns:p="http://schemas.openxmlformats.org/presentationml/2006/main">
  <p:tag name="MH_OLD_SHAPE_ID" val="159"/>
  <p:tag name="REFSHAPE" val="105553145210808"/>
</p:tagLst>
</file>

<file path=ppt/tags/tag6211.xml><?xml version="1.0" encoding="utf-8"?>
<p:tagLst xmlns:p="http://schemas.openxmlformats.org/presentationml/2006/main">
  <p:tag name="MH_OLD_SHAPE_ID" val="125"/>
  <p:tag name="REFSHAPE" val="105553145211256"/>
</p:tagLst>
</file>

<file path=ppt/tags/tag6212.xml><?xml version="1.0" encoding="utf-8"?>
<p:tagLst xmlns:p="http://schemas.openxmlformats.org/presentationml/2006/main">
  <p:tag name="MH_OLD_SHAPE_ID" val="126"/>
  <p:tag name="REFSHAPE" val="105553145211704"/>
</p:tagLst>
</file>

<file path=ppt/tags/tag6213.xml><?xml version="1.0" encoding="utf-8"?>
<p:tagLst xmlns:p="http://schemas.openxmlformats.org/presentationml/2006/main">
  <p:tag name="MH_OLD_SHAPE_ID" val="127"/>
  <p:tag name="REFSHAPE" val="105553145212152"/>
</p:tagLst>
</file>

<file path=ppt/tags/tag6214.xml><?xml version="1.0" encoding="utf-8"?>
<p:tagLst xmlns:p="http://schemas.openxmlformats.org/presentationml/2006/main">
  <p:tag name="MH_OLD_SHAPE_ID" val="128"/>
  <p:tag name="REFSHAPE" val="105553145212600"/>
</p:tagLst>
</file>

<file path=ppt/tags/tag6215.xml><?xml version="1.0" encoding="utf-8"?>
<p:tagLst xmlns:p="http://schemas.openxmlformats.org/presentationml/2006/main">
  <p:tag name="MH_OLD_SHAPE_ID" val="129"/>
  <p:tag name="REFSHAPE" val="105553145213048"/>
</p:tagLst>
</file>

<file path=ppt/tags/tag6216.xml><?xml version="1.0" encoding="utf-8"?>
<p:tagLst xmlns:p="http://schemas.openxmlformats.org/presentationml/2006/main">
  <p:tag name="MH_OLD_SHAPE_ID" val="130"/>
  <p:tag name="REFSHAPE" val="105553145213496"/>
</p:tagLst>
</file>

<file path=ppt/tags/tag6217.xml><?xml version="1.0" encoding="utf-8"?>
<p:tagLst xmlns:p="http://schemas.openxmlformats.org/presentationml/2006/main">
  <p:tag name="MH_OLD_SHAPE_ID" val="131"/>
  <p:tag name="REFSHAPE" val="105553145213944"/>
</p:tagLst>
</file>

<file path=ppt/tags/tag6218.xml><?xml version="1.0" encoding="utf-8"?>
<p:tagLst xmlns:p="http://schemas.openxmlformats.org/presentationml/2006/main">
  <p:tag name="MH_OLD_SHAPE_ID" val="132"/>
  <p:tag name="REFSHAPE" val="105553145214392"/>
</p:tagLst>
</file>

<file path=ppt/tags/tag6219.xml><?xml version="1.0" encoding="utf-8"?>
<p:tagLst xmlns:p="http://schemas.openxmlformats.org/presentationml/2006/main">
  <p:tag name="MH_OLD_SHAPE_ID" val="133"/>
  <p:tag name="REFSHAPE" val="105553145214840"/>
</p:tagLst>
</file>

<file path=ppt/tags/tag622.xml><?xml version="1.0" encoding="utf-8"?>
<p:tagLst xmlns:p="http://schemas.openxmlformats.org/presentationml/2006/main">
  <p:tag name="MH_OLD_SHAPE_ID" val="2"/>
  <p:tag name="REFSHAPE" val="105553145169304"/>
</p:tagLst>
</file>

<file path=ppt/tags/tag6220.xml><?xml version="1.0" encoding="utf-8"?>
<p:tagLst xmlns:p="http://schemas.openxmlformats.org/presentationml/2006/main">
  <p:tag name="MH_OLD_SHAPE_ID" val="134"/>
  <p:tag name="REFSHAPE" val="105553145215288"/>
</p:tagLst>
</file>

<file path=ppt/tags/tag6221.xml><?xml version="1.0" encoding="utf-8"?>
<p:tagLst xmlns:p="http://schemas.openxmlformats.org/presentationml/2006/main">
  <p:tag name="MH_OLD_SHAPE_ID" val="135"/>
  <p:tag name="REFSHAPE" val="105553145215736"/>
</p:tagLst>
</file>

<file path=ppt/tags/tag6222.xml><?xml version="1.0" encoding="utf-8"?>
<p:tagLst xmlns:p="http://schemas.openxmlformats.org/presentationml/2006/main">
  <p:tag name="MH_OLD_SHAPE_ID" val="136"/>
  <p:tag name="REFSHAPE" val="105553145216184"/>
</p:tagLst>
</file>

<file path=ppt/tags/tag6223.xml><?xml version="1.0" encoding="utf-8"?>
<p:tagLst xmlns:p="http://schemas.openxmlformats.org/presentationml/2006/main">
  <p:tag name="MH_OLD_SHAPE_ID" val="137"/>
  <p:tag name="REFSHAPE" val="105553145216632"/>
</p:tagLst>
</file>

<file path=ppt/tags/tag6224.xml><?xml version="1.0" encoding="utf-8"?>
<p:tagLst xmlns:p="http://schemas.openxmlformats.org/presentationml/2006/main">
  <p:tag name="MH_OLD_SHAPE_ID" val="138"/>
  <p:tag name="REFSHAPE" val="105553145217112"/>
</p:tagLst>
</file>

<file path=ppt/tags/tag6225.xml><?xml version="1.0" encoding="utf-8"?>
<p:tagLst xmlns:p="http://schemas.openxmlformats.org/presentationml/2006/main">
  <p:tag name="MH_OLD_SHAPE_ID" val="139"/>
  <p:tag name="REFSHAPE" val="105553145217560"/>
</p:tagLst>
</file>

<file path=ppt/tags/tag6226.xml><?xml version="1.0" encoding="utf-8"?>
<p:tagLst xmlns:p="http://schemas.openxmlformats.org/presentationml/2006/main">
  <p:tag name="MH_OLD_SHAPE_ID" val="140"/>
  <p:tag name="REFSHAPE" val="105553145218008"/>
</p:tagLst>
</file>

<file path=ppt/tags/tag6227.xml><?xml version="1.0" encoding="utf-8"?>
<p:tagLst xmlns:p="http://schemas.openxmlformats.org/presentationml/2006/main">
  <p:tag name="MH_OLD_SHAPE_ID" val="141"/>
  <p:tag name="REFSHAPE" val="105553145218456"/>
</p:tagLst>
</file>

<file path=ppt/tags/tag6228.xml><?xml version="1.0" encoding="utf-8"?>
<p:tagLst xmlns:p="http://schemas.openxmlformats.org/presentationml/2006/main">
  <p:tag name="MH_OLD_SHAPE_ID" val="142"/>
  <p:tag name="REFSHAPE" val="105553145218904"/>
</p:tagLst>
</file>

<file path=ppt/tags/tag6229.xml><?xml version="1.0" encoding="utf-8"?>
<p:tagLst xmlns:p="http://schemas.openxmlformats.org/presentationml/2006/main">
  <p:tag name="MH_OLD_SHAPE_ID" val="143"/>
  <p:tag name="REFSHAPE" val="105553145219352"/>
</p:tagLst>
</file>

<file path=ppt/tags/tag623.xml><?xml version="1.0" encoding="utf-8"?>
<p:tagLst xmlns:p="http://schemas.openxmlformats.org/presentationml/2006/main">
  <p:tag name="MH_OLD_SHAPE_ID" val="160"/>
  <p:tag name="REFSHAPE" val="105553145272312"/>
</p:tagLst>
</file>

<file path=ppt/tags/tag6230.xml><?xml version="1.0" encoding="utf-8"?>
<p:tagLst xmlns:p="http://schemas.openxmlformats.org/presentationml/2006/main">
  <p:tag name="MH_OLD_SHAPE_ID" val="144"/>
  <p:tag name="REFSHAPE" val="105553145219800"/>
</p:tagLst>
</file>

<file path=ppt/tags/tag6231.xml><?xml version="1.0" encoding="utf-8"?>
<p:tagLst xmlns:p="http://schemas.openxmlformats.org/presentationml/2006/main">
  <p:tag name="MH_OLD_SHAPE_ID" val="145"/>
  <p:tag name="REFSHAPE" val="105553145220248"/>
</p:tagLst>
</file>

<file path=ppt/tags/tag6232.xml><?xml version="1.0" encoding="utf-8"?>
<p:tagLst xmlns:p="http://schemas.openxmlformats.org/presentationml/2006/main">
  <p:tag name="MH_OLD_SHAPE_ID" val="146"/>
  <p:tag name="REFSHAPE" val="105553145220696"/>
</p:tagLst>
</file>

<file path=ppt/tags/tag6233.xml><?xml version="1.0" encoding="utf-8"?>
<p:tagLst xmlns:p="http://schemas.openxmlformats.org/presentationml/2006/main">
  <p:tag name="MH_OLD_SHAPE_ID" val="147"/>
  <p:tag name="REFSHAPE" val="105553145221144"/>
</p:tagLst>
</file>

<file path=ppt/tags/tag6234.xml><?xml version="1.0" encoding="utf-8"?>
<p:tagLst xmlns:p="http://schemas.openxmlformats.org/presentationml/2006/main">
  <p:tag name="MH_OLD_SHAPE_ID" val="176"/>
  <p:tag name="REFSHAPE" val="105553145221592"/>
</p:tagLst>
</file>

<file path=ppt/tags/tag6235.xml><?xml version="1.0" encoding="utf-8"?>
<p:tagLst xmlns:p="http://schemas.openxmlformats.org/presentationml/2006/main">
  <p:tag name="MH_OLD_SHAPE_ID" val="178"/>
  <p:tag name="REFSHAPE" val="105553145221816"/>
</p:tagLst>
</file>

<file path=ppt/tags/tag6236.xml><?xml version="1.0" encoding="utf-8"?>
<p:tagLst xmlns:p="http://schemas.openxmlformats.org/presentationml/2006/main">
  <p:tag name="MH_OLD_SHAPE_ID" val="179"/>
  <p:tag name="REFSHAPE" val="105553145222040"/>
</p:tagLst>
</file>

<file path=ppt/tags/tag6237.xml><?xml version="1.0" encoding="utf-8"?>
<p:tagLst xmlns:p="http://schemas.openxmlformats.org/presentationml/2006/main">
  <p:tag name="MH_OLD_SHAPE_ID" val="61"/>
  <p:tag name="REFSHAPE" val="105553145222264"/>
</p:tagLst>
</file>

<file path=ppt/tags/tag6238.xml><?xml version="1.0" encoding="utf-8"?>
<p:tagLst xmlns:p="http://schemas.openxmlformats.org/presentationml/2006/main">
  <p:tag name="MH_OLD_SHAPE_ID" val="63"/>
  <p:tag name="REFSHAPE" val="105553145222488"/>
</p:tagLst>
</file>

<file path=ppt/tags/tag6239.xml><?xml version="1.0" encoding="utf-8"?>
<p:tagLst xmlns:p="http://schemas.openxmlformats.org/presentationml/2006/main">
  <p:tag name="MH_OLD_SHAPE_ID" val="2"/>
  <p:tag name="REFSHAPE" val="105553145222712"/>
</p:tagLst>
</file>

<file path=ppt/tags/tag624.xml><?xml version="1.0" encoding="utf-8"?>
<p:tagLst xmlns:p="http://schemas.openxmlformats.org/presentationml/2006/main">
  <p:tag name="MH_OLD_SHAPE_ID" val="161"/>
  <p:tag name="REFSHAPE" val="105553145272760"/>
</p:tagLst>
</file>

<file path=ppt/tags/tag6240.xml><?xml version="1.0" encoding="utf-8"?>
<p:tagLst xmlns:p="http://schemas.openxmlformats.org/presentationml/2006/main">
  <p:tag name="MH_OLD_SHAPE_ID" val="160"/>
  <p:tag name="REFSHAPE" val="105553145245144"/>
</p:tagLst>
</file>

<file path=ppt/tags/tag6241.xml><?xml version="1.0" encoding="utf-8"?>
<p:tagLst xmlns:p="http://schemas.openxmlformats.org/presentationml/2006/main">
  <p:tag name="MH_OLD_SHAPE_ID" val="161"/>
  <p:tag name="REFSHAPE" val="105553145245592"/>
</p:tagLst>
</file>

<file path=ppt/tags/tag6242.xml><?xml version="1.0" encoding="utf-8"?>
<p:tagLst xmlns:p="http://schemas.openxmlformats.org/presentationml/2006/main">
  <p:tag name="MH_OLD_SHAPE_ID" val="162"/>
  <p:tag name="REFSHAPE" val="105553145246040"/>
</p:tagLst>
</file>

<file path=ppt/tags/tag6243.xml><?xml version="1.0" encoding="utf-8"?>
<p:tagLst xmlns:p="http://schemas.openxmlformats.org/presentationml/2006/main">
  <p:tag name="MH_OLD_SHAPE_ID" val="163"/>
  <p:tag name="REFSHAPE" val="105553145246488"/>
</p:tagLst>
</file>

<file path=ppt/tags/tag6244.xml><?xml version="1.0" encoding="utf-8"?>
<p:tagLst xmlns:p="http://schemas.openxmlformats.org/presentationml/2006/main">
  <p:tag name="MH_OLD_SHAPE_ID" val="164"/>
  <p:tag name="REFSHAPE" val="105553145246936"/>
</p:tagLst>
</file>

<file path=ppt/tags/tag6245.xml><?xml version="1.0" encoding="utf-8"?>
<p:tagLst xmlns:p="http://schemas.openxmlformats.org/presentationml/2006/main">
  <p:tag name="MH_OLD_SHAPE_ID" val="165"/>
  <p:tag name="REFSHAPE" val="105553145247384"/>
</p:tagLst>
</file>

<file path=ppt/tags/tag6246.xml><?xml version="1.0" encoding="utf-8"?>
<p:tagLst xmlns:p="http://schemas.openxmlformats.org/presentationml/2006/main">
  <p:tag name="MH_OLD_SHAPE_ID" val="166"/>
  <p:tag name="REFSHAPE" val="105553145247832"/>
</p:tagLst>
</file>

<file path=ppt/tags/tag6247.xml><?xml version="1.0" encoding="utf-8"?>
<p:tagLst xmlns:p="http://schemas.openxmlformats.org/presentationml/2006/main">
  <p:tag name="MH_OLD_SHAPE_ID" val="167"/>
  <p:tag name="REFSHAPE" val="105553145248280"/>
</p:tagLst>
</file>

<file path=ppt/tags/tag6248.xml><?xml version="1.0" encoding="utf-8"?>
<p:tagLst xmlns:p="http://schemas.openxmlformats.org/presentationml/2006/main">
  <p:tag name="MH_OLD_SHAPE_ID" val="168"/>
  <p:tag name="REFSHAPE" val="105553145248728"/>
</p:tagLst>
</file>

<file path=ppt/tags/tag6249.xml><?xml version="1.0" encoding="utf-8"?>
<p:tagLst xmlns:p="http://schemas.openxmlformats.org/presentationml/2006/main">
  <p:tag name="MH_OLD_SHAPE_ID" val="169"/>
  <p:tag name="REFSHAPE" val="105553145249176"/>
</p:tagLst>
</file>

<file path=ppt/tags/tag625.xml><?xml version="1.0" encoding="utf-8"?>
<p:tagLst xmlns:p="http://schemas.openxmlformats.org/presentationml/2006/main">
  <p:tag name="MH_OLD_SHAPE_ID" val="162"/>
  <p:tag name="REFSHAPE" val="105553145273208"/>
</p:tagLst>
</file>

<file path=ppt/tags/tag6250.xml><?xml version="1.0" encoding="utf-8"?>
<p:tagLst xmlns:p="http://schemas.openxmlformats.org/presentationml/2006/main">
  <p:tag name="MH_OLD_SHAPE_ID" val="170"/>
  <p:tag name="REFSHAPE" val="105553145249624"/>
</p:tagLst>
</file>

<file path=ppt/tags/tag6251.xml><?xml version="1.0" encoding="utf-8"?>
<p:tagLst xmlns:p="http://schemas.openxmlformats.org/presentationml/2006/main">
  <p:tag name="MH_OLD_SHAPE_ID" val="171"/>
  <p:tag name="REFSHAPE" val="105553145102424"/>
</p:tagLst>
</file>

<file path=ppt/tags/tag6252.xml><?xml version="1.0" encoding="utf-8"?>
<p:tagLst xmlns:p="http://schemas.openxmlformats.org/presentationml/2006/main">
  <p:tag name="MH_OLD_SHAPE_ID" val="172"/>
  <p:tag name="REFSHAPE" val="105553145102872"/>
</p:tagLst>
</file>

<file path=ppt/tags/tag6253.xml><?xml version="1.0" encoding="utf-8"?>
<p:tagLst xmlns:p="http://schemas.openxmlformats.org/presentationml/2006/main">
  <p:tag name="MH_OLD_SHAPE_ID" val="173"/>
  <p:tag name="REFSHAPE" val="105553145103320"/>
</p:tagLst>
</file>

<file path=ppt/tags/tag6254.xml><?xml version="1.0" encoding="utf-8"?>
<p:tagLst xmlns:p="http://schemas.openxmlformats.org/presentationml/2006/main">
  <p:tag name="MH_OLD_SHAPE_ID" val="174"/>
  <p:tag name="REFSHAPE" val="105553145103768"/>
</p:tagLst>
</file>

<file path=ppt/tags/tag6255.xml><?xml version="1.0" encoding="utf-8"?>
<p:tagLst xmlns:p="http://schemas.openxmlformats.org/presentationml/2006/main">
  <p:tag name="MH_OLD_SHAPE_ID" val="175"/>
  <p:tag name="REFSHAPE" val="105553145104216"/>
</p:tagLst>
</file>

<file path=ppt/tags/tag6256.xml><?xml version="1.0" encoding="utf-8"?>
<p:tagLst xmlns:p="http://schemas.openxmlformats.org/presentationml/2006/main">
  <p:tag name="MH_OLD_SHAPE_ID" val="148"/>
  <p:tag name="REFSHAPE" val="105553145104664"/>
</p:tagLst>
</file>

<file path=ppt/tags/tag6257.xml><?xml version="1.0" encoding="utf-8"?>
<p:tagLst xmlns:p="http://schemas.openxmlformats.org/presentationml/2006/main">
  <p:tag name="MH_OLD_SHAPE_ID" val="149"/>
  <p:tag name="REFSHAPE" val="105553145105112"/>
</p:tagLst>
</file>

<file path=ppt/tags/tag6258.xml><?xml version="1.0" encoding="utf-8"?>
<p:tagLst xmlns:p="http://schemas.openxmlformats.org/presentationml/2006/main">
  <p:tag name="MH_OLD_SHAPE_ID" val="150"/>
  <p:tag name="REFSHAPE" val="105553145105560"/>
</p:tagLst>
</file>

<file path=ppt/tags/tag6259.xml><?xml version="1.0" encoding="utf-8"?>
<p:tagLst xmlns:p="http://schemas.openxmlformats.org/presentationml/2006/main">
  <p:tag name="MH_OLD_SHAPE_ID" val="151"/>
  <p:tag name="REFSHAPE" val="105553145106008"/>
</p:tagLst>
</file>

<file path=ppt/tags/tag626.xml><?xml version="1.0" encoding="utf-8"?>
<p:tagLst xmlns:p="http://schemas.openxmlformats.org/presentationml/2006/main">
  <p:tag name="MH_OLD_SHAPE_ID" val="163"/>
  <p:tag name="REFSHAPE" val="105553145273656"/>
</p:tagLst>
</file>

<file path=ppt/tags/tag6260.xml><?xml version="1.0" encoding="utf-8"?>
<p:tagLst xmlns:p="http://schemas.openxmlformats.org/presentationml/2006/main">
  <p:tag name="MH_OLD_SHAPE_ID" val="152"/>
  <p:tag name="REFSHAPE" val="105553145106456"/>
</p:tagLst>
</file>

<file path=ppt/tags/tag6261.xml><?xml version="1.0" encoding="utf-8"?>
<p:tagLst xmlns:p="http://schemas.openxmlformats.org/presentationml/2006/main">
  <p:tag name="MH_OLD_SHAPE_ID" val="153"/>
  <p:tag name="REFSHAPE" val="105553145106904"/>
</p:tagLst>
</file>

<file path=ppt/tags/tag6262.xml><?xml version="1.0" encoding="utf-8"?>
<p:tagLst xmlns:p="http://schemas.openxmlformats.org/presentationml/2006/main">
  <p:tag name="MH_OLD_SHAPE_ID" val="154"/>
  <p:tag name="REFSHAPE" val="105553145107352"/>
</p:tagLst>
</file>

<file path=ppt/tags/tag6263.xml><?xml version="1.0" encoding="utf-8"?>
<p:tagLst xmlns:p="http://schemas.openxmlformats.org/presentationml/2006/main">
  <p:tag name="MH_OLD_SHAPE_ID" val="155"/>
  <p:tag name="REFSHAPE" val="105553145107800"/>
</p:tagLst>
</file>

<file path=ppt/tags/tag6264.xml><?xml version="1.0" encoding="utf-8"?>
<p:tagLst xmlns:p="http://schemas.openxmlformats.org/presentationml/2006/main">
  <p:tag name="MH_OLD_SHAPE_ID" val="156"/>
  <p:tag name="REFSHAPE" val="105553145108248"/>
</p:tagLst>
</file>

<file path=ppt/tags/tag6265.xml><?xml version="1.0" encoding="utf-8"?>
<p:tagLst xmlns:p="http://schemas.openxmlformats.org/presentationml/2006/main">
  <p:tag name="MH_OLD_SHAPE_ID" val="157"/>
  <p:tag name="REFSHAPE" val="105553145108696"/>
</p:tagLst>
</file>

<file path=ppt/tags/tag6266.xml><?xml version="1.0" encoding="utf-8"?>
<p:tagLst xmlns:p="http://schemas.openxmlformats.org/presentationml/2006/main">
  <p:tag name="MH_OLD_SHAPE_ID" val="158"/>
  <p:tag name="REFSHAPE" val="105553145109144"/>
</p:tagLst>
</file>

<file path=ppt/tags/tag6267.xml><?xml version="1.0" encoding="utf-8"?>
<p:tagLst xmlns:p="http://schemas.openxmlformats.org/presentationml/2006/main">
  <p:tag name="MH_OLD_SHAPE_ID" val="159"/>
  <p:tag name="REFSHAPE" val="105553145109592"/>
</p:tagLst>
</file>

<file path=ppt/tags/tag6268.xml><?xml version="1.0" encoding="utf-8"?>
<p:tagLst xmlns:p="http://schemas.openxmlformats.org/presentationml/2006/main">
  <p:tag name="MH_OLD_SHAPE_ID" val="125"/>
  <p:tag name="REFSHAPE" val="105553145110040"/>
</p:tagLst>
</file>

<file path=ppt/tags/tag6269.xml><?xml version="1.0" encoding="utf-8"?>
<p:tagLst xmlns:p="http://schemas.openxmlformats.org/presentationml/2006/main">
  <p:tag name="MH_OLD_SHAPE_ID" val="126"/>
  <p:tag name="REFSHAPE" val="105553145110488"/>
</p:tagLst>
</file>

<file path=ppt/tags/tag627.xml><?xml version="1.0" encoding="utf-8"?>
<p:tagLst xmlns:p="http://schemas.openxmlformats.org/presentationml/2006/main">
  <p:tag name="MH_OLD_SHAPE_ID" val="164"/>
  <p:tag name="REFSHAPE" val="105553145274104"/>
</p:tagLst>
</file>

<file path=ppt/tags/tag6270.xml><?xml version="1.0" encoding="utf-8"?>
<p:tagLst xmlns:p="http://schemas.openxmlformats.org/presentationml/2006/main">
  <p:tag name="MH_OLD_SHAPE_ID" val="127"/>
  <p:tag name="REFSHAPE" val="105553145110936"/>
</p:tagLst>
</file>

<file path=ppt/tags/tag6271.xml><?xml version="1.0" encoding="utf-8"?>
<p:tagLst xmlns:p="http://schemas.openxmlformats.org/presentationml/2006/main">
  <p:tag name="MH_OLD_SHAPE_ID" val="128"/>
  <p:tag name="REFSHAPE" val="105553145111384"/>
</p:tagLst>
</file>

<file path=ppt/tags/tag6272.xml><?xml version="1.0" encoding="utf-8"?>
<p:tagLst xmlns:p="http://schemas.openxmlformats.org/presentationml/2006/main">
  <p:tag name="MH_OLD_SHAPE_ID" val="129"/>
  <p:tag name="REFSHAPE" val="105553145111832"/>
</p:tagLst>
</file>

<file path=ppt/tags/tag6273.xml><?xml version="1.0" encoding="utf-8"?>
<p:tagLst xmlns:p="http://schemas.openxmlformats.org/presentationml/2006/main">
  <p:tag name="MH_OLD_SHAPE_ID" val="130"/>
  <p:tag name="REFSHAPE" val="105553145112280"/>
</p:tagLst>
</file>

<file path=ppt/tags/tag6274.xml><?xml version="1.0" encoding="utf-8"?>
<p:tagLst xmlns:p="http://schemas.openxmlformats.org/presentationml/2006/main">
  <p:tag name="MH_OLD_SHAPE_ID" val="131"/>
  <p:tag name="REFSHAPE" val="105553145112728"/>
</p:tagLst>
</file>

<file path=ppt/tags/tag6275.xml><?xml version="1.0" encoding="utf-8"?>
<p:tagLst xmlns:p="http://schemas.openxmlformats.org/presentationml/2006/main">
  <p:tag name="MH_OLD_SHAPE_ID" val="132"/>
  <p:tag name="REFSHAPE" val="105553145113176"/>
</p:tagLst>
</file>

<file path=ppt/tags/tag6276.xml><?xml version="1.0" encoding="utf-8"?>
<p:tagLst xmlns:p="http://schemas.openxmlformats.org/presentationml/2006/main">
  <p:tag name="MH_OLD_SHAPE_ID" val="133"/>
  <p:tag name="REFSHAPE" val="105553145113624"/>
</p:tagLst>
</file>

<file path=ppt/tags/tag6277.xml><?xml version="1.0" encoding="utf-8"?>
<p:tagLst xmlns:p="http://schemas.openxmlformats.org/presentationml/2006/main">
  <p:tag name="MH_OLD_SHAPE_ID" val="134"/>
  <p:tag name="REFSHAPE" val="105553145114072"/>
</p:tagLst>
</file>

<file path=ppt/tags/tag6278.xml><?xml version="1.0" encoding="utf-8"?>
<p:tagLst xmlns:p="http://schemas.openxmlformats.org/presentationml/2006/main">
  <p:tag name="MH_OLD_SHAPE_ID" val="135"/>
  <p:tag name="REFSHAPE" val="105553145114520"/>
</p:tagLst>
</file>

<file path=ppt/tags/tag6279.xml><?xml version="1.0" encoding="utf-8"?>
<p:tagLst xmlns:p="http://schemas.openxmlformats.org/presentationml/2006/main">
  <p:tag name="MH_OLD_SHAPE_ID" val="136"/>
  <p:tag name="REFSHAPE" val="105553145114968"/>
</p:tagLst>
</file>

<file path=ppt/tags/tag628.xml><?xml version="1.0" encoding="utf-8"?>
<p:tagLst xmlns:p="http://schemas.openxmlformats.org/presentationml/2006/main">
  <p:tag name="MH_OLD_SHAPE_ID" val="165"/>
  <p:tag name="REFSHAPE" val="105553145274552"/>
</p:tagLst>
</file>

<file path=ppt/tags/tag6280.xml><?xml version="1.0" encoding="utf-8"?>
<p:tagLst xmlns:p="http://schemas.openxmlformats.org/presentationml/2006/main">
  <p:tag name="MH_OLD_SHAPE_ID" val="137"/>
  <p:tag name="REFSHAPE" val="105553145115416"/>
</p:tagLst>
</file>

<file path=ppt/tags/tag6281.xml><?xml version="1.0" encoding="utf-8"?>
<p:tagLst xmlns:p="http://schemas.openxmlformats.org/presentationml/2006/main">
  <p:tag name="MH_OLD_SHAPE_ID" val="138"/>
  <p:tag name="REFSHAPE" val="105553145115864"/>
</p:tagLst>
</file>

<file path=ppt/tags/tag6282.xml><?xml version="1.0" encoding="utf-8"?>
<p:tagLst xmlns:p="http://schemas.openxmlformats.org/presentationml/2006/main">
  <p:tag name="MH_OLD_SHAPE_ID" val="139"/>
  <p:tag name="REFSHAPE" val="105553145116312"/>
</p:tagLst>
</file>

<file path=ppt/tags/tag6283.xml><?xml version="1.0" encoding="utf-8"?>
<p:tagLst xmlns:p="http://schemas.openxmlformats.org/presentationml/2006/main">
  <p:tag name="MH_OLD_SHAPE_ID" val="140"/>
  <p:tag name="REFSHAPE" val="105553145116760"/>
</p:tagLst>
</file>

<file path=ppt/tags/tag6284.xml><?xml version="1.0" encoding="utf-8"?>
<p:tagLst xmlns:p="http://schemas.openxmlformats.org/presentationml/2006/main">
  <p:tag name="MH_OLD_SHAPE_ID" val="141"/>
  <p:tag name="REFSHAPE" val="105553145117208"/>
</p:tagLst>
</file>

<file path=ppt/tags/tag6285.xml><?xml version="1.0" encoding="utf-8"?>
<p:tagLst xmlns:p="http://schemas.openxmlformats.org/presentationml/2006/main">
  <p:tag name="MH_OLD_SHAPE_ID" val="142"/>
  <p:tag name="REFSHAPE" val="105553145117656"/>
</p:tagLst>
</file>

<file path=ppt/tags/tag6286.xml><?xml version="1.0" encoding="utf-8"?>
<p:tagLst xmlns:p="http://schemas.openxmlformats.org/presentationml/2006/main">
  <p:tag name="MH_OLD_SHAPE_ID" val="143"/>
  <p:tag name="REFSHAPE" val="105553145118104"/>
</p:tagLst>
</file>

<file path=ppt/tags/tag6287.xml><?xml version="1.0" encoding="utf-8"?>
<p:tagLst xmlns:p="http://schemas.openxmlformats.org/presentationml/2006/main">
  <p:tag name="MH_OLD_SHAPE_ID" val="144"/>
  <p:tag name="REFSHAPE" val="105553145118552"/>
</p:tagLst>
</file>

<file path=ppt/tags/tag6288.xml><?xml version="1.0" encoding="utf-8"?>
<p:tagLst xmlns:p="http://schemas.openxmlformats.org/presentationml/2006/main">
  <p:tag name="MH_OLD_SHAPE_ID" val="145"/>
  <p:tag name="REFSHAPE" val="105553145119032"/>
</p:tagLst>
</file>

<file path=ppt/tags/tag6289.xml><?xml version="1.0" encoding="utf-8"?>
<p:tagLst xmlns:p="http://schemas.openxmlformats.org/presentationml/2006/main">
  <p:tag name="MH_OLD_SHAPE_ID" val="146"/>
  <p:tag name="REFSHAPE" val="105553145119480"/>
</p:tagLst>
</file>

<file path=ppt/tags/tag629.xml><?xml version="1.0" encoding="utf-8"?>
<p:tagLst xmlns:p="http://schemas.openxmlformats.org/presentationml/2006/main">
  <p:tag name="MH_OLD_SHAPE_ID" val="166"/>
  <p:tag name="REFSHAPE" val="105553145275000"/>
</p:tagLst>
</file>

<file path=ppt/tags/tag6290.xml><?xml version="1.0" encoding="utf-8"?>
<p:tagLst xmlns:p="http://schemas.openxmlformats.org/presentationml/2006/main">
  <p:tag name="MH_OLD_SHAPE_ID" val="147"/>
  <p:tag name="REFSHAPE" val="105553145119928"/>
</p:tagLst>
</file>

<file path=ppt/tags/tag6291.xml><?xml version="1.0" encoding="utf-8"?>
<p:tagLst xmlns:p="http://schemas.openxmlformats.org/presentationml/2006/main">
  <p:tag name="MH_OLD_SHAPE_ID" val="176"/>
  <p:tag name="REFSHAPE" val="105553145120376"/>
</p:tagLst>
</file>

<file path=ppt/tags/tag6292.xml><?xml version="1.0" encoding="utf-8"?>
<p:tagLst xmlns:p="http://schemas.openxmlformats.org/presentationml/2006/main">
  <p:tag name="MH_OLD_SHAPE_ID" val="178"/>
  <p:tag name="REFSHAPE" val="105553145120600"/>
</p:tagLst>
</file>

<file path=ppt/tags/tag6293.xml><?xml version="1.0" encoding="utf-8"?>
<p:tagLst xmlns:p="http://schemas.openxmlformats.org/presentationml/2006/main">
  <p:tag name="MH_OLD_SHAPE_ID" val="179"/>
  <p:tag name="REFSHAPE" val="105553145120824"/>
</p:tagLst>
</file>

<file path=ppt/tags/tag6294.xml><?xml version="1.0" encoding="utf-8"?>
<p:tagLst xmlns:p="http://schemas.openxmlformats.org/presentationml/2006/main">
  <p:tag name="MH_OLD_SHAPE_ID" val="61"/>
  <p:tag name="REFSHAPE" val="105553145121048"/>
</p:tagLst>
</file>

<file path=ppt/tags/tag6295.xml><?xml version="1.0" encoding="utf-8"?>
<p:tagLst xmlns:p="http://schemas.openxmlformats.org/presentationml/2006/main">
  <p:tag name="MH_OLD_SHAPE_ID" val="63"/>
  <p:tag name="REFSHAPE" val="105553145121272"/>
</p:tagLst>
</file>

<file path=ppt/tags/tag6296.xml><?xml version="1.0" encoding="utf-8"?>
<p:tagLst xmlns:p="http://schemas.openxmlformats.org/presentationml/2006/main">
  <p:tag name="MH_OLD_SHAPE_ID" val="2"/>
  <p:tag name="REFSHAPE" val="105553145121496"/>
</p:tagLst>
</file>

<file path=ppt/tags/tag6297.xml><?xml version="1.0" encoding="utf-8"?>
<p:tagLst xmlns:p="http://schemas.openxmlformats.org/presentationml/2006/main">
  <p:tag name="MH_OLD_SHAPE_ID" val="3"/>
  <p:tag name="REFSHAPE" val="105553145121720"/>
</p:tagLst>
</file>

<file path=ppt/tags/tag6298.xml><?xml version="1.0" encoding="utf-8"?>
<p:tagLst xmlns:p="http://schemas.openxmlformats.org/presentationml/2006/main">
  <p:tag name="MH_OLD_SHAPE_ID" val="4"/>
  <p:tag name="REFSHAPE" val="105553145121944"/>
</p:tagLst>
</file>

<file path=ppt/tags/tag6299.xml><?xml version="1.0" encoding="utf-8"?>
<p:tagLst xmlns:p="http://schemas.openxmlformats.org/presentationml/2006/main">
  <p:tag name="MH_OLD_SHAPE_ID" val="5"/>
  <p:tag name="REFSHAPE" val="105553145122168"/>
</p:tagLst>
</file>

<file path=ppt/tags/tag63.xml><?xml version="1.0" encoding="utf-8"?>
<p:tagLst xmlns:p="http://schemas.openxmlformats.org/presentationml/2006/main">
  <p:tag name="MH_OLD_SHAPE_ID" val="76"/>
  <p:tag name="REFSHAPE" val="105553145437048"/>
</p:tagLst>
</file>

<file path=ppt/tags/tag630.xml><?xml version="1.0" encoding="utf-8"?>
<p:tagLst xmlns:p="http://schemas.openxmlformats.org/presentationml/2006/main">
  <p:tag name="MH_OLD_SHAPE_ID" val="167"/>
  <p:tag name="REFSHAPE" val="105553145275448"/>
</p:tagLst>
</file>

<file path=ppt/tags/tag6300.xml><?xml version="1.0" encoding="utf-8"?>
<p:tagLst xmlns:p="http://schemas.openxmlformats.org/presentationml/2006/main">
  <p:tag name="MH_OLD_SHAPE_ID" val="160"/>
  <p:tag name="REFSHAPE" val="105553145169528"/>
</p:tagLst>
</file>

<file path=ppt/tags/tag6301.xml><?xml version="1.0" encoding="utf-8"?>
<p:tagLst xmlns:p="http://schemas.openxmlformats.org/presentationml/2006/main">
  <p:tag name="MH_OLD_SHAPE_ID" val="161"/>
  <p:tag name="REFSHAPE" val="105553145169976"/>
</p:tagLst>
</file>

<file path=ppt/tags/tag6302.xml><?xml version="1.0" encoding="utf-8"?>
<p:tagLst xmlns:p="http://schemas.openxmlformats.org/presentationml/2006/main">
  <p:tag name="MH_OLD_SHAPE_ID" val="162"/>
  <p:tag name="REFSHAPE" val="105553145170424"/>
</p:tagLst>
</file>

<file path=ppt/tags/tag6303.xml><?xml version="1.0" encoding="utf-8"?>
<p:tagLst xmlns:p="http://schemas.openxmlformats.org/presentationml/2006/main">
  <p:tag name="MH_OLD_SHAPE_ID" val="163"/>
  <p:tag name="REFSHAPE" val="105553145170872"/>
</p:tagLst>
</file>

<file path=ppt/tags/tag6304.xml><?xml version="1.0" encoding="utf-8"?>
<p:tagLst xmlns:p="http://schemas.openxmlformats.org/presentationml/2006/main">
  <p:tag name="MH_OLD_SHAPE_ID" val="164"/>
  <p:tag name="REFSHAPE" val="105553145171320"/>
</p:tagLst>
</file>

<file path=ppt/tags/tag6305.xml><?xml version="1.0" encoding="utf-8"?>
<p:tagLst xmlns:p="http://schemas.openxmlformats.org/presentationml/2006/main">
  <p:tag name="MH_OLD_SHAPE_ID" val="165"/>
  <p:tag name="REFSHAPE" val="105553145171768"/>
</p:tagLst>
</file>

<file path=ppt/tags/tag6306.xml><?xml version="1.0" encoding="utf-8"?>
<p:tagLst xmlns:p="http://schemas.openxmlformats.org/presentationml/2006/main">
  <p:tag name="MH_OLD_SHAPE_ID" val="166"/>
  <p:tag name="REFSHAPE" val="105553145172216"/>
</p:tagLst>
</file>

<file path=ppt/tags/tag6307.xml><?xml version="1.0" encoding="utf-8"?>
<p:tagLst xmlns:p="http://schemas.openxmlformats.org/presentationml/2006/main">
  <p:tag name="MH_OLD_SHAPE_ID" val="167"/>
  <p:tag name="REFSHAPE" val="105553145172664"/>
</p:tagLst>
</file>

<file path=ppt/tags/tag6308.xml><?xml version="1.0" encoding="utf-8"?>
<p:tagLst xmlns:p="http://schemas.openxmlformats.org/presentationml/2006/main">
  <p:tag name="MH_OLD_SHAPE_ID" val="168"/>
  <p:tag name="REFSHAPE" val="105553145173112"/>
</p:tagLst>
</file>

<file path=ppt/tags/tag6309.xml><?xml version="1.0" encoding="utf-8"?>
<p:tagLst xmlns:p="http://schemas.openxmlformats.org/presentationml/2006/main">
  <p:tag name="MH_OLD_SHAPE_ID" val="169"/>
  <p:tag name="REFSHAPE" val="105553145173560"/>
</p:tagLst>
</file>

<file path=ppt/tags/tag631.xml><?xml version="1.0" encoding="utf-8"?>
<p:tagLst xmlns:p="http://schemas.openxmlformats.org/presentationml/2006/main">
  <p:tag name="MH_OLD_SHAPE_ID" val="168"/>
  <p:tag name="REFSHAPE" val="105553145275896"/>
</p:tagLst>
</file>

<file path=ppt/tags/tag6310.xml><?xml version="1.0" encoding="utf-8"?>
<p:tagLst xmlns:p="http://schemas.openxmlformats.org/presentationml/2006/main">
  <p:tag name="MH_OLD_SHAPE_ID" val="170"/>
  <p:tag name="REFSHAPE" val="105553145174008"/>
</p:tagLst>
</file>

<file path=ppt/tags/tag6311.xml><?xml version="1.0" encoding="utf-8"?>
<p:tagLst xmlns:p="http://schemas.openxmlformats.org/presentationml/2006/main">
  <p:tag name="MH_OLD_SHAPE_ID" val="171"/>
  <p:tag name="REFSHAPE" val="105553145174456"/>
</p:tagLst>
</file>

<file path=ppt/tags/tag6312.xml><?xml version="1.0" encoding="utf-8"?>
<p:tagLst xmlns:p="http://schemas.openxmlformats.org/presentationml/2006/main">
  <p:tag name="MH_OLD_SHAPE_ID" val="172"/>
  <p:tag name="REFSHAPE" val="105553145174904"/>
</p:tagLst>
</file>

<file path=ppt/tags/tag6313.xml><?xml version="1.0" encoding="utf-8"?>
<p:tagLst xmlns:p="http://schemas.openxmlformats.org/presentationml/2006/main">
  <p:tag name="MH_OLD_SHAPE_ID" val="173"/>
  <p:tag name="REFSHAPE" val="105553145175352"/>
</p:tagLst>
</file>

<file path=ppt/tags/tag6314.xml><?xml version="1.0" encoding="utf-8"?>
<p:tagLst xmlns:p="http://schemas.openxmlformats.org/presentationml/2006/main">
  <p:tag name="MH_OLD_SHAPE_ID" val="174"/>
  <p:tag name="REFSHAPE" val="105553145175800"/>
</p:tagLst>
</file>

<file path=ppt/tags/tag6315.xml><?xml version="1.0" encoding="utf-8"?>
<p:tagLst xmlns:p="http://schemas.openxmlformats.org/presentationml/2006/main">
  <p:tag name="MH_OLD_SHAPE_ID" val="175"/>
  <p:tag name="REFSHAPE" val="105553145176248"/>
</p:tagLst>
</file>

<file path=ppt/tags/tag6316.xml><?xml version="1.0" encoding="utf-8"?>
<p:tagLst xmlns:p="http://schemas.openxmlformats.org/presentationml/2006/main">
  <p:tag name="MH_OLD_SHAPE_ID" val="148"/>
  <p:tag name="REFSHAPE" val="105553145176696"/>
</p:tagLst>
</file>

<file path=ppt/tags/tag6317.xml><?xml version="1.0" encoding="utf-8"?>
<p:tagLst xmlns:p="http://schemas.openxmlformats.org/presentationml/2006/main">
  <p:tag name="MH_OLD_SHAPE_ID" val="149"/>
  <p:tag name="REFSHAPE" val="105553145177144"/>
</p:tagLst>
</file>

<file path=ppt/tags/tag6318.xml><?xml version="1.0" encoding="utf-8"?>
<p:tagLst xmlns:p="http://schemas.openxmlformats.org/presentationml/2006/main">
  <p:tag name="MH_OLD_SHAPE_ID" val="150"/>
  <p:tag name="REFSHAPE" val="105553145177592"/>
</p:tagLst>
</file>

<file path=ppt/tags/tag6319.xml><?xml version="1.0" encoding="utf-8"?>
<p:tagLst xmlns:p="http://schemas.openxmlformats.org/presentationml/2006/main">
  <p:tag name="MH_OLD_SHAPE_ID" val="151"/>
  <p:tag name="REFSHAPE" val="105553145178040"/>
</p:tagLst>
</file>

<file path=ppt/tags/tag632.xml><?xml version="1.0" encoding="utf-8"?>
<p:tagLst xmlns:p="http://schemas.openxmlformats.org/presentationml/2006/main">
  <p:tag name="MH_OLD_SHAPE_ID" val="169"/>
  <p:tag name="REFSHAPE" val="105553145276344"/>
</p:tagLst>
</file>

<file path=ppt/tags/tag6320.xml><?xml version="1.0" encoding="utf-8"?>
<p:tagLst xmlns:p="http://schemas.openxmlformats.org/presentationml/2006/main">
  <p:tag name="MH_OLD_SHAPE_ID" val="152"/>
  <p:tag name="REFSHAPE" val="105553145178488"/>
</p:tagLst>
</file>

<file path=ppt/tags/tag6321.xml><?xml version="1.0" encoding="utf-8"?>
<p:tagLst xmlns:p="http://schemas.openxmlformats.org/presentationml/2006/main">
  <p:tag name="MH_OLD_SHAPE_ID" val="153"/>
  <p:tag name="REFSHAPE" val="105553145178936"/>
</p:tagLst>
</file>

<file path=ppt/tags/tag6322.xml><?xml version="1.0" encoding="utf-8"?>
<p:tagLst xmlns:p="http://schemas.openxmlformats.org/presentationml/2006/main">
  <p:tag name="MH_OLD_SHAPE_ID" val="154"/>
  <p:tag name="REFSHAPE" val="105553145179384"/>
</p:tagLst>
</file>

<file path=ppt/tags/tag6323.xml><?xml version="1.0" encoding="utf-8"?>
<p:tagLst xmlns:p="http://schemas.openxmlformats.org/presentationml/2006/main">
  <p:tag name="MH_OLD_SHAPE_ID" val="155"/>
  <p:tag name="REFSHAPE" val="105553145179832"/>
</p:tagLst>
</file>

<file path=ppt/tags/tag6324.xml><?xml version="1.0" encoding="utf-8"?>
<p:tagLst xmlns:p="http://schemas.openxmlformats.org/presentationml/2006/main">
  <p:tag name="MH_OLD_SHAPE_ID" val="156"/>
  <p:tag name="REFSHAPE" val="105553145180280"/>
</p:tagLst>
</file>

<file path=ppt/tags/tag6325.xml><?xml version="1.0" encoding="utf-8"?>
<p:tagLst xmlns:p="http://schemas.openxmlformats.org/presentationml/2006/main">
  <p:tag name="MH_OLD_SHAPE_ID" val="157"/>
  <p:tag name="REFSHAPE" val="105553145180728"/>
</p:tagLst>
</file>

<file path=ppt/tags/tag6326.xml><?xml version="1.0" encoding="utf-8"?>
<p:tagLst xmlns:p="http://schemas.openxmlformats.org/presentationml/2006/main">
  <p:tag name="MH_OLD_SHAPE_ID" val="158"/>
  <p:tag name="REFSHAPE" val="105553145181176"/>
</p:tagLst>
</file>

<file path=ppt/tags/tag6327.xml><?xml version="1.0" encoding="utf-8"?>
<p:tagLst xmlns:p="http://schemas.openxmlformats.org/presentationml/2006/main">
  <p:tag name="MH_OLD_SHAPE_ID" val="159"/>
  <p:tag name="REFSHAPE" val="105553145181624"/>
</p:tagLst>
</file>

<file path=ppt/tags/tag6328.xml><?xml version="1.0" encoding="utf-8"?>
<p:tagLst xmlns:p="http://schemas.openxmlformats.org/presentationml/2006/main">
  <p:tag name="MH_OLD_SHAPE_ID" val="125"/>
  <p:tag name="REFSHAPE" val="105553145182072"/>
</p:tagLst>
</file>

<file path=ppt/tags/tag6329.xml><?xml version="1.0" encoding="utf-8"?>
<p:tagLst xmlns:p="http://schemas.openxmlformats.org/presentationml/2006/main">
  <p:tag name="MH_OLD_SHAPE_ID" val="126"/>
  <p:tag name="REFSHAPE" val="105553145182520"/>
</p:tagLst>
</file>

<file path=ppt/tags/tag633.xml><?xml version="1.0" encoding="utf-8"?>
<p:tagLst xmlns:p="http://schemas.openxmlformats.org/presentationml/2006/main">
  <p:tag name="MH_OLD_SHAPE_ID" val="170"/>
  <p:tag name="REFSHAPE" val="105553145276792"/>
</p:tagLst>
</file>

<file path=ppt/tags/tag6330.xml><?xml version="1.0" encoding="utf-8"?>
<p:tagLst xmlns:p="http://schemas.openxmlformats.org/presentationml/2006/main">
  <p:tag name="MH_OLD_SHAPE_ID" val="127"/>
  <p:tag name="REFSHAPE" val="105553145182968"/>
</p:tagLst>
</file>

<file path=ppt/tags/tag6331.xml><?xml version="1.0" encoding="utf-8"?>
<p:tagLst xmlns:p="http://schemas.openxmlformats.org/presentationml/2006/main">
  <p:tag name="MH_OLD_SHAPE_ID" val="128"/>
  <p:tag name="REFSHAPE" val="105553145183416"/>
</p:tagLst>
</file>

<file path=ppt/tags/tag6332.xml><?xml version="1.0" encoding="utf-8"?>
<p:tagLst xmlns:p="http://schemas.openxmlformats.org/presentationml/2006/main">
  <p:tag name="MH_OLD_SHAPE_ID" val="129"/>
  <p:tag name="REFSHAPE" val="105553145183864"/>
</p:tagLst>
</file>

<file path=ppt/tags/tag6333.xml><?xml version="1.0" encoding="utf-8"?>
<p:tagLst xmlns:p="http://schemas.openxmlformats.org/presentationml/2006/main">
  <p:tag name="MH_OLD_SHAPE_ID" val="130"/>
  <p:tag name="REFSHAPE" val="105553145135192"/>
</p:tagLst>
</file>

<file path=ppt/tags/tag6334.xml><?xml version="1.0" encoding="utf-8"?>
<p:tagLst xmlns:p="http://schemas.openxmlformats.org/presentationml/2006/main">
  <p:tag name="MH_OLD_SHAPE_ID" val="131"/>
  <p:tag name="REFSHAPE" val="105553145135640"/>
</p:tagLst>
</file>

<file path=ppt/tags/tag6335.xml><?xml version="1.0" encoding="utf-8"?>
<p:tagLst xmlns:p="http://schemas.openxmlformats.org/presentationml/2006/main">
  <p:tag name="MH_OLD_SHAPE_ID" val="132"/>
  <p:tag name="REFSHAPE" val="105553145136088"/>
</p:tagLst>
</file>

<file path=ppt/tags/tag6336.xml><?xml version="1.0" encoding="utf-8"?>
<p:tagLst xmlns:p="http://schemas.openxmlformats.org/presentationml/2006/main">
  <p:tag name="MH_OLD_SHAPE_ID" val="133"/>
  <p:tag name="REFSHAPE" val="105553145136536"/>
</p:tagLst>
</file>

<file path=ppt/tags/tag6337.xml><?xml version="1.0" encoding="utf-8"?>
<p:tagLst xmlns:p="http://schemas.openxmlformats.org/presentationml/2006/main">
  <p:tag name="MH_OLD_SHAPE_ID" val="134"/>
  <p:tag name="REFSHAPE" val="105553145136984"/>
</p:tagLst>
</file>

<file path=ppt/tags/tag6338.xml><?xml version="1.0" encoding="utf-8"?>
<p:tagLst xmlns:p="http://schemas.openxmlformats.org/presentationml/2006/main">
  <p:tag name="MH_OLD_SHAPE_ID" val="135"/>
  <p:tag name="REFSHAPE" val="105553145137432"/>
</p:tagLst>
</file>

<file path=ppt/tags/tag6339.xml><?xml version="1.0" encoding="utf-8"?>
<p:tagLst xmlns:p="http://schemas.openxmlformats.org/presentationml/2006/main">
  <p:tag name="MH_OLD_SHAPE_ID" val="136"/>
  <p:tag name="REFSHAPE" val="105553145137880"/>
</p:tagLst>
</file>

<file path=ppt/tags/tag634.xml><?xml version="1.0" encoding="utf-8"?>
<p:tagLst xmlns:p="http://schemas.openxmlformats.org/presentationml/2006/main">
  <p:tag name="MH_OLD_SHAPE_ID" val="171"/>
  <p:tag name="REFSHAPE" val="105553145277240"/>
</p:tagLst>
</file>

<file path=ppt/tags/tag6340.xml><?xml version="1.0" encoding="utf-8"?>
<p:tagLst xmlns:p="http://schemas.openxmlformats.org/presentationml/2006/main">
  <p:tag name="MH_OLD_SHAPE_ID" val="137"/>
  <p:tag name="REFSHAPE" val="105553145138328"/>
</p:tagLst>
</file>

<file path=ppt/tags/tag6341.xml><?xml version="1.0" encoding="utf-8"?>
<p:tagLst xmlns:p="http://schemas.openxmlformats.org/presentationml/2006/main">
  <p:tag name="MH_OLD_SHAPE_ID" val="138"/>
  <p:tag name="REFSHAPE" val="105553145138776"/>
</p:tagLst>
</file>

<file path=ppt/tags/tag6342.xml><?xml version="1.0" encoding="utf-8"?>
<p:tagLst xmlns:p="http://schemas.openxmlformats.org/presentationml/2006/main">
  <p:tag name="MH_OLD_SHAPE_ID" val="139"/>
  <p:tag name="REFSHAPE" val="105553145139224"/>
</p:tagLst>
</file>

<file path=ppt/tags/tag6343.xml><?xml version="1.0" encoding="utf-8"?>
<p:tagLst xmlns:p="http://schemas.openxmlformats.org/presentationml/2006/main">
  <p:tag name="MH_OLD_SHAPE_ID" val="140"/>
  <p:tag name="REFSHAPE" val="105553145139672"/>
</p:tagLst>
</file>

<file path=ppt/tags/tag6344.xml><?xml version="1.0" encoding="utf-8"?>
<p:tagLst xmlns:p="http://schemas.openxmlformats.org/presentationml/2006/main">
  <p:tag name="MH_OLD_SHAPE_ID" val="141"/>
  <p:tag name="REFSHAPE" val="105553145140120"/>
</p:tagLst>
</file>

<file path=ppt/tags/tag6345.xml><?xml version="1.0" encoding="utf-8"?>
<p:tagLst xmlns:p="http://schemas.openxmlformats.org/presentationml/2006/main">
  <p:tag name="MH_OLD_SHAPE_ID" val="142"/>
  <p:tag name="REFSHAPE" val="105553145140568"/>
</p:tagLst>
</file>

<file path=ppt/tags/tag6346.xml><?xml version="1.0" encoding="utf-8"?>
<p:tagLst xmlns:p="http://schemas.openxmlformats.org/presentationml/2006/main">
  <p:tag name="MH_OLD_SHAPE_ID" val="143"/>
  <p:tag name="REFSHAPE" val="105553145141016"/>
</p:tagLst>
</file>

<file path=ppt/tags/tag6347.xml><?xml version="1.0" encoding="utf-8"?>
<p:tagLst xmlns:p="http://schemas.openxmlformats.org/presentationml/2006/main">
  <p:tag name="MH_OLD_SHAPE_ID" val="144"/>
  <p:tag name="REFSHAPE" val="105553145141464"/>
</p:tagLst>
</file>

<file path=ppt/tags/tag6348.xml><?xml version="1.0" encoding="utf-8"?>
<p:tagLst xmlns:p="http://schemas.openxmlformats.org/presentationml/2006/main">
  <p:tag name="MH_OLD_SHAPE_ID" val="145"/>
  <p:tag name="REFSHAPE" val="105553145141912"/>
</p:tagLst>
</file>

<file path=ppt/tags/tag6349.xml><?xml version="1.0" encoding="utf-8"?>
<p:tagLst xmlns:p="http://schemas.openxmlformats.org/presentationml/2006/main">
  <p:tag name="MH_OLD_SHAPE_ID" val="146"/>
  <p:tag name="REFSHAPE" val="105553145142360"/>
</p:tagLst>
</file>

<file path=ppt/tags/tag635.xml><?xml version="1.0" encoding="utf-8"?>
<p:tagLst xmlns:p="http://schemas.openxmlformats.org/presentationml/2006/main">
  <p:tag name="MH_OLD_SHAPE_ID" val="172"/>
  <p:tag name="REFSHAPE" val="105553145277688"/>
</p:tagLst>
</file>

<file path=ppt/tags/tag6350.xml><?xml version="1.0" encoding="utf-8"?>
<p:tagLst xmlns:p="http://schemas.openxmlformats.org/presentationml/2006/main">
  <p:tag name="MH_OLD_SHAPE_ID" val="147"/>
  <p:tag name="REFSHAPE" val="105553145142808"/>
</p:tagLst>
</file>

<file path=ppt/tags/tag6351.xml><?xml version="1.0" encoding="utf-8"?>
<p:tagLst xmlns:p="http://schemas.openxmlformats.org/presentationml/2006/main">
  <p:tag name="MH_OLD_SHAPE_ID" val="178"/>
  <p:tag name="REFSHAPE" val="105553145143256"/>
</p:tagLst>
</file>

<file path=ppt/tags/tag6352.xml><?xml version="1.0" encoding="utf-8"?>
<p:tagLst xmlns:p="http://schemas.openxmlformats.org/presentationml/2006/main">
  <p:tag name="MH_OLD_SHAPE_ID" val="179"/>
  <p:tag name="REFSHAPE" val="105553145143480"/>
</p:tagLst>
</file>

<file path=ppt/tags/tag6353.xml><?xml version="1.0" encoding="utf-8"?>
<p:tagLst xmlns:p="http://schemas.openxmlformats.org/presentationml/2006/main">
  <p:tag name="MH_OLD_SHAPE_ID" val="61"/>
  <p:tag name="REFSHAPE" val="105553145143704"/>
</p:tagLst>
</file>

<file path=ppt/tags/tag6354.xml><?xml version="1.0" encoding="utf-8"?>
<p:tagLst xmlns:p="http://schemas.openxmlformats.org/presentationml/2006/main">
  <p:tag name="MH_OLD_SHAPE_ID" val="63"/>
  <p:tag name="REFSHAPE" val="105553145143928"/>
</p:tagLst>
</file>

<file path=ppt/tags/tag6355.xml><?xml version="1.0" encoding="utf-8"?>
<p:tagLst xmlns:p="http://schemas.openxmlformats.org/presentationml/2006/main">
  <p:tag name="MH_OLD_SHAPE_ID" val="3"/>
  <p:tag name="REFSHAPE" val="105553145144152"/>
</p:tagLst>
</file>

<file path=ppt/tags/tag6356.xml><?xml version="1.0" encoding="utf-8"?>
<p:tagLst xmlns:p="http://schemas.openxmlformats.org/presentationml/2006/main">
  <p:tag name="MH_OLD_SHAPE_ID" val="64"/>
  <p:tag name="REFSHAPE" val="105553145144376"/>
</p:tagLst>
</file>

<file path=ppt/tags/tag6357.xml><?xml version="1.0" encoding="utf-8"?>
<p:tagLst xmlns:p="http://schemas.openxmlformats.org/presentationml/2006/main">
  <p:tag name="MH_OLD_SHAPE_ID" val="2"/>
  <p:tag name="REFSHAPE" val="105553145144600"/>
</p:tagLst>
</file>

<file path=ppt/tags/tag6358.xml><?xml version="1.0" encoding="utf-8"?>
<p:tagLst xmlns:p="http://schemas.openxmlformats.org/presentationml/2006/main">
  <p:tag name="MH_OLD_SHAPE_ID" val="160"/>
  <p:tag name="REFSHAPE" val="105553145222936"/>
</p:tagLst>
</file>

<file path=ppt/tags/tag6359.xml><?xml version="1.0" encoding="utf-8"?>
<p:tagLst xmlns:p="http://schemas.openxmlformats.org/presentationml/2006/main">
  <p:tag name="MH_OLD_SHAPE_ID" val="161"/>
  <p:tag name="REFSHAPE" val="105553145223384"/>
</p:tagLst>
</file>

<file path=ppt/tags/tag636.xml><?xml version="1.0" encoding="utf-8"?>
<p:tagLst xmlns:p="http://schemas.openxmlformats.org/presentationml/2006/main">
  <p:tag name="MH_OLD_SHAPE_ID" val="173"/>
  <p:tag name="REFSHAPE" val="105553145278136"/>
</p:tagLst>
</file>

<file path=ppt/tags/tag6360.xml><?xml version="1.0" encoding="utf-8"?>
<p:tagLst xmlns:p="http://schemas.openxmlformats.org/presentationml/2006/main">
  <p:tag name="MH_OLD_SHAPE_ID" val="162"/>
  <p:tag name="REFSHAPE" val="105553145223832"/>
</p:tagLst>
</file>

<file path=ppt/tags/tag6361.xml><?xml version="1.0" encoding="utf-8"?>
<p:tagLst xmlns:p="http://schemas.openxmlformats.org/presentationml/2006/main">
  <p:tag name="MH_OLD_SHAPE_ID" val="163"/>
  <p:tag name="REFSHAPE" val="105553145224280"/>
</p:tagLst>
</file>

<file path=ppt/tags/tag6362.xml><?xml version="1.0" encoding="utf-8"?>
<p:tagLst xmlns:p="http://schemas.openxmlformats.org/presentationml/2006/main">
  <p:tag name="MH_OLD_SHAPE_ID" val="164"/>
  <p:tag name="REFSHAPE" val="105553145224728"/>
</p:tagLst>
</file>

<file path=ppt/tags/tag6363.xml><?xml version="1.0" encoding="utf-8"?>
<p:tagLst xmlns:p="http://schemas.openxmlformats.org/presentationml/2006/main">
  <p:tag name="MH_OLD_SHAPE_ID" val="165"/>
  <p:tag name="REFSHAPE" val="105553145225176"/>
</p:tagLst>
</file>

<file path=ppt/tags/tag6364.xml><?xml version="1.0" encoding="utf-8"?>
<p:tagLst xmlns:p="http://schemas.openxmlformats.org/presentationml/2006/main">
  <p:tag name="MH_OLD_SHAPE_ID" val="166"/>
  <p:tag name="REFSHAPE" val="105553145225624"/>
</p:tagLst>
</file>

<file path=ppt/tags/tag6365.xml><?xml version="1.0" encoding="utf-8"?>
<p:tagLst xmlns:p="http://schemas.openxmlformats.org/presentationml/2006/main">
  <p:tag name="MH_OLD_SHAPE_ID" val="167"/>
  <p:tag name="REFSHAPE" val="105553145226072"/>
</p:tagLst>
</file>

<file path=ppt/tags/tag6366.xml><?xml version="1.0" encoding="utf-8"?>
<p:tagLst xmlns:p="http://schemas.openxmlformats.org/presentationml/2006/main">
  <p:tag name="MH_OLD_SHAPE_ID" val="168"/>
  <p:tag name="REFSHAPE" val="105553145226520"/>
</p:tagLst>
</file>

<file path=ppt/tags/tag6367.xml><?xml version="1.0" encoding="utf-8"?>
<p:tagLst xmlns:p="http://schemas.openxmlformats.org/presentationml/2006/main">
  <p:tag name="MH_OLD_SHAPE_ID" val="169"/>
  <p:tag name="REFSHAPE" val="105553145226968"/>
</p:tagLst>
</file>

<file path=ppt/tags/tag6368.xml><?xml version="1.0" encoding="utf-8"?>
<p:tagLst xmlns:p="http://schemas.openxmlformats.org/presentationml/2006/main">
  <p:tag name="MH_OLD_SHAPE_ID" val="170"/>
  <p:tag name="REFSHAPE" val="105553145227416"/>
</p:tagLst>
</file>

<file path=ppt/tags/tag6369.xml><?xml version="1.0" encoding="utf-8"?>
<p:tagLst xmlns:p="http://schemas.openxmlformats.org/presentationml/2006/main">
  <p:tag name="MH_OLD_SHAPE_ID" val="171"/>
  <p:tag name="REFSHAPE" val="105553145227864"/>
</p:tagLst>
</file>

<file path=ppt/tags/tag637.xml><?xml version="1.0" encoding="utf-8"?>
<p:tagLst xmlns:p="http://schemas.openxmlformats.org/presentationml/2006/main">
  <p:tag name="MH_OLD_SHAPE_ID" val="174"/>
  <p:tag name="REFSHAPE" val="105553145278584"/>
</p:tagLst>
</file>

<file path=ppt/tags/tag6370.xml><?xml version="1.0" encoding="utf-8"?>
<p:tagLst xmlns:p="http://schemas.openxmlformats.org/presentationml/2006/main">
  <p:tag name="MH_OLD_SHAPE_ID" val="172"/>
  <p:tag name="REFSHAPE" val="105553145228312"/>
</p:tagLst>
</file>

<file path=ppt/tags/tag6371.xml><?xml version="1.0" encoding="utf-8"?>
<p:tagLst xmlns:p="http://schemas.openxmlformats.org/presentationml/2006/main">
  <p:tag name="MH_OLD_SHAPE_ID" val="173"/>
  <p:tag name="REFSHAPE" val="105553145228760"/>
</p:tagLst>
</file>

<file path=ppt/tags/tag6372.xml><?xml version="1.0" encoding="utf-8"?>
<p:tagLst xmlns:p="http://schemas.openxmlformats.org/presentationml/2006/main">
  <p:tag name="MH_OLD_SHAPE_ID" val="174"/>
  <p:tag name="REFSHAPE" val="105553145229208"/>
</p:tagLst>
</file>

<file path=ppt/tags/tag6373.xml><?xml version="1.0" encoding="utf-8"?>
<p:tagLst xmlns:p="http://schemas.openxmlformats.org/presentationml/2006/main">
  <p:tag name="MH_OLD_SHAPE_ID" val="175"/>
  <p:tag name="REFSHAPE" val="105553145229656"/>
</p:tagLst>
</file>

<file path=ppt/tags/tag6374.xml><?xml version="1.0" encoding="utf-8"?>
<p:tagLst xmlns:p="http://schemas.openxmlformats.org/presentationml/2006/main">
  <p:tag name="MH_OLD_SHAPE_ID" val="148"/>
  <p:tag name="REFSHAPE" val="105553145230104"/>
</p:tagLst>
</file>

<file path=ppt/tags/tag6375.xml><?xml version="1.0" encoding="utf-8"?>
<p:tagLst xmlns:p="http://schemas.openxmlformats.org/presentationml/2006/main">
  <p:tag name="MH_OLD_SHAPE_ID" val="149"/>
  <p:tag name="REFSHAPE" val="105553145230552"/>
</p:tagLst>
</file>

<file path=ppt/tags/tag6376.xml><?xml version="1.0" encoding="utf-8"?>
<p:tagLst xmlns:p="http://schemas.openxmlformats.org/presentationml/2006/main">
  <p:tag name="MH_OLD_SHAPE_ID" val="150"/>
  <p:tag name="REFSHAPE" val="105553145231000"/>
</p:tagLst>
</file>

<file path=ppt/tags/tag6377.xml><?xml version="1.0" encoding="utf-8"?>
<p:tagLst xmlns:p="http://schemas.openxmlformats.org/presentationml/2006/main">
  <p:tag name="MH_OLD_SHAPE_ID" val="151"/>
  <p:tag name="REFSHAPE" val="105553145231448"/>
</p:tagLst>
</file>

<file path=ppt/tags/tag6378.xml><?xml version="1.0" encoding="utf-8"?>
<p:tagLst xmlns:p="http://schemas.openxmlformats.org/presentationml/2006/main">
  <p:tag name="MH_OLD_SHAPE_ID" val="152"/>
  <p:tag name="REFSHAPE" val="105553145231896"/>
</p:tagLst>
</file>

<file path=ppt/tags/tag6379.xml><?xml version="1.0" encoding="utf-8"?>
<p:tagLst xmlns:p="http://schemas.openxmlformats.org/presentationml/2006/main">
  <p:tag name="MH_OLD_SHAPE_ID" val="153"/>
  <p:tag name="REFSHAPE" val="105553145232344"/>
</p:tagLst>
</file>

<file path=ppt/tags/tag638.xml><?xml version="1.0" encoding="utf-8"?>
<p:tagLst xmlns:p="http://schemas.openxmlformats.org/presentationml/2006/main">
  <p:tag name="MH_OLD_SHAPE_ID" val="175"/>
  <p:tag name="REFSHAPE" val="105553145279032"/>
</p:tagLst>
</file>

<file path=ppt/tags/tag6380.xml><?xml version="1.0" encoding="utf-8"?>
<p:tagLst xmlns:p="http://schemas.openxmlformats.org/presentationml/2006/main">
  <p:tag name="MH_OLD_SHAPE_ID" val="154"/>
  <p:tag name="REFSHAPE" val="105553145232792"/>
</p:tagLst>
</file>

<file path=ppt/tags/tag6381.xml><?xml version="1.0" encoding="utf-8"?>
<p:tagLst xmlns:p="http://schemas.openxmlformats.org/presentationml/2006/main">
  <p:tag name="MH_OLD_SHAPE_ID" val="155"/>
  <p:tag name="REFSHAPE" val="105553145233240"/>
</p:tagLst>
</file>

<file path=ppt/tags/tag6382.xml><?xml version="1.0" encoding="utf-8"?>
<p:tagLst xmlns:p="http://schemas.openxmlformats.org/presentationml/2006/main">
  <p:tag name="MH_OLD_SHAPE_ID" val="156"/>
  <p:tag name="REFSHAPE" val="105553145151800"/>
</p:tagLst>
</file>

<file path=ppt/tags/tag6383.xml><?xml version="1.0" encoding="utf-8"?>
<p:tagLst xmlns:p="http://schemas.openxmlformats.org/presentationml/2006/main">
  <p:tag name="MH_OLD_SHAPE_ID" val="157"/>
  <p:tag name="REFSHAPE" val="105553145152248"/>
</p:tagLst>
</file>

<file path=ppt/tags/tag6384.xml><?xml version="1.0" encoding="utf-8"?>
<p:tagLst xmlns:p="http://schemas.openxmlformats.org/presentationml/2006/main">
  <p:tag name="MH_OLD_SHAPE_ID" val="158"/>
  <p:tag name="REFSHAPE" val="105553145152696"/>
</p:tagLst>
</file>

<file path=ppt/tags/tag6385.xml><?xml version="1.0" encoding="utf-8"?>
<p:tagLst xmlns:p="http://schemas.openxmlformats.org/presentationml/2006/main">
  <p:tag name="MH_OLD_SHAPE_ID" val="159"/>
  <p:tag name="REFSHAPE" val="105553145153144"/>
</p:tagLst>
</file>

<file path=ppt/tags/tag6386.xml><?xml version="1.0" encoding="utf-8"?>
<p:tagLst xmlns:p="http://schemas.openxmlformats.org/presentationml/2006/main">
  <p:tag name="MH_OLD_SHAPE_ID" val="125"/>
  <p:tag name="REFSHAPE" val="105553145153592"/>
</p:tagLst>
</file>

<file path=ppt/tags/tag6387.xml><?xml version="1.0" encoding="utf-8"?>
<p:tagLst xmlns:p="http://schemas.openxmlformats.org/presentationml/2006/main">
  <p:tag name="MH_OLD_SHAPE_ID" val="126"/>
  <p:tag name="REFSHAPE" val="105553145154040"/>
</p:tagLst>
</file>

<file path=ppt/tags/tag6388.xml><?xml version="1.0" encoding="utf-8"?>
<p:tagLst xmlns:p="http://schemas.openxmlformats.org/presentationml/2006/main">
  <p:tag name="MH_OLD_SHAPE_ID" val="127"/>
  <p:tag name="REFSHAPE" val="105553145154488"/>
</p:tagLst>
</file>

<file path=ppt/tags/tag6389.xml><?xml version="1.0" encoding="utf-8"?>
<p:tagLst xmlns:p="http://schemas.openxmlformats.org/presentationml/2006/main">
  <p:tag name="MH_OLD_SHAPE_ID" val="128"/>
  <p:tag name="REFSHAPE" val="105553145154936"/>
</p:tagLst>
</file>

<file path=ppt/tags/tag639.xml><?xml version="1.0" encoding="utf-8"?>
<p:tagLst xmlns:p="http://schemas.openxmlformats.org/presentationml/2006/main">
  <p:tag name="MH_OLD_SHAPE_ID" val="148"/>
  <p:tag name="REFSHAPE" val="105553145279480"/>
</p:tagLst>
</file>

<file path=ppt/tags/tag6390.xml><?xml version="1.0" encoding="utf-8"?>
<p:tagLst xmlns:p="http://schemas.openxmlformats.org/presentationml/2006/main">
  <p:tag name="MH_OLD_SHAPE_ID" val="129"/>
  <p:tag name="REFSHAPE" val="105553145155384"/>
</p:tagLst>
</file>

<file path=ppt/tags/tag6391.xml><?xml version="1.0" encoding="utf-8"?>
<p:tagLst xmlns:p="http://schemas.openxmlformats.org/presentationml/2006/main">
  <p:tag name="MH_OLD_SHAPE_ID" val="130"/>
  <p:tag name="REFSHAPE" val="105553145155832"/>
</p:tagLst>
</file>

<file path=ppt/tags/tag6392.xml><?xml version="1.0" encoding="utf-8"?>
<p:tagLst xmlns:p="http://schemas.openxmlformats.org/presentationml/2006/main">
  <p:tag name="MH_OLD_SHAPE_ID" val="131"/>
  <p:tag name="REFSHAPE" val="105553145156280"/>
</p:tagLst>
</file>

<file path=ppt/tags/tag6393.xml><?xml version="1.0" encoding="utf-8"?>
<p:tagLst xmlns:p="http://schemas.openxmlformats.org/presentationml/2006/main">
  <p:tag name="MH_OLD_SHAPE_ID" val="132"/>
  <p:tag name="REFSHAPE" val="105553145156728"/>
</p:tagLst>
</file>

<file path=ppt/tags/tag6394.xml><?xml version="1.0" encoding="utf-8"?>
<p:tagLst xmlns:p="http://schemas.openxmlformats.org/presentationml/2006/main">
  <p:tag name="MH_OLD_SHAPE_ID" val="133"/>
  <p:tag name="REFSHAPE" val="105553145157176"/>
</p:tagLst>
</file>

<file path=ppt/tags/tag6395.xml><?xml version="1.0" encoding="utf-8"?>
<p:tagLst xmlns:p="http://schemas.openxmlformats.org/presentationml/2006/main">
  <p:tag name="MH_OLD_SHAPE_ID" val="134"/>
  <p:tag name="REFSHAPE" val="105553145157624"/>
</p:tagLst>
</file>

<file path=ppt/tags/tag6396.xml><?xml version="1.0" encoding="utf-8"?>
<p:tagLst xmlns:p="http://schemas.openxmlformats.org/presentationml/2006/main">
  <p:tag name="MH_OLD_SHAPE_ID" val="135"/>
  <p:tag name="REFSHAPE" val="105553145158072"/>
</p:tagLst>
</file>

<file path=ppt/tags/tag6397.xml><?xml version="1.0" encoding="utf-8"?>
<p:tagLst xmlns:p="http://schemas.openxmlformats.org/presentationml/2006/main">
  <p:tag name="MH_OLD_SHAPE_ID" val="136"/>
  <p:tag name="REFSHAPE" val="105553145158520"/>
</p:tagLst>
</file>

<file path=ppt/tags/tag6398.xml><?xml version="1.0" encoding="utf-8"?>
<p:tagLst xmlns:p="http://schemas.openxmlformats.org/presentationml/2006/main">
  <p:tag name="MH_OLD_SHAPE_ID" val="137"/>
  <p:tag name="REFSHAPE" val="105553145158968"/>
</p:tagLst>
</file>

<file path=ppt/tags/tag6399.xml><?xml version="1.0" encoding="utf-8"?>
<p:tagLst xmlns:p="http://schemas.openxmlformats.org/presentationml/2006/main">
  <p:tag name="MH_OLD_SHAPE_ID" val="138"/>
  <p:tag name="REFSHAPE" val="105553145159416"/>
</p:tagLst>
</file>

<file path=ppt/tags/tag64.xml><?xml version="1.0" encoding="utf-8"?>
<p:tagLst xmlns:p="http://schemas.openxmlformats.org/presentationml/2006/main">
  <p:tag name="MH_OLD_SHAPE_ID" val="77"/>
  <p:tag name="REFSHAPE" val="105553145438840"/>
</p:tagLst>
</file>

<file path=ppt/tags/tag640.xml><?xml version="1.0" encoding="utf-8"?>
<p:tagLst xmlns:p="http://schemas.openxmlformats.org/presentationml/2006/main">
  <p:tag name="MH_OLD_SHAPE_ID" val="149"/>
  <p:tag name="REFSHAPE" val="105553145279928"/>
</p:tagLst>
</file>

<file path=ppt/tags/tag6400.xml><?xml version="1.0" encoding="utf-8"?>
<p:tagLst xmlns:p="http://schemas.openxmlformats.org/presentationml/2006/main">
  <p:tag name="MH_OLD_SHAPE_ID" val="139"/>
  <p:tag name="REFSHAPE" val="105553145159864"/>
</p:tagLst>
</file>

<file path=ppt/tags/tag6401.xml><?xml version="1.0" encoding="utf-8"?>
<p:tagLst xmlns:p="http://schemas.openxmlformats.org/presentationml/2006/main">
  <p:tag name="MH_OLD_SHAPE_ID" val="140"/>
  <p:tag name="REFSHAPE" val="105553145160312"/>
</p:tagLst>
</file>

<file path=ppt/tags/tag6402.xml><?xml version="1.0" encoding="utf-8"?>
<p:tagLst xmlns:p="http://schemas.openxmlformats.org/presentationml/2006/main">
  <p:tag name="MH_OLD_SHAPE_ID" val="141"/>
  <p:tag name="REFSHAPE" val="105553145160760"/>
</p:tagLst>
</file>

<file path=ppt/tags/tag6403.xml><?xml version="1.0" encoding="utf-8"?>
<p:tagLst xmlns:p="http://schemas.openxmlformats.org/presentationml/2006/main">
  <p:tag name="MH_OLD_SHAPE_ID" val="142"/>
  <p:tag name="REFSHAPE" val="105553145161208"/>
</p:tagLst>
</file>

<file path=ppt/tags/tag6404.xml><?xml version="1.0" encoding="utf-8"?>
<p:tagLst xmlns:p="http://schemas.openxmlformats.org/presentationml/2006/main">
  <p:tag name="MH_OLD_SHAPE_ID" val="143"/>
  <p:tag name="REFSHAPE" val="105553145161656"/>
</p:tagLst>
</file>

<file path=ppt/tags/tag6405.xml><?xml version="1.0" encoding="utf-8"?>
<p:tagLst xmlns:p="http://schemas.openxmlformats.org/presentationml/2006/main">
  <p:tag name="MH_OLD_SHAPE_ID" val="144"/>
  <p:tag name="REFSHAPE" val="105553145162104"/>
</p:tagLst>
</file>

<file path=ppt/tags/tag6406.xml><?xml version="1.0" encoding="utf-8"?>
<p:tagLst xmlns:p="http://schemas.openxmlformats.org/presentationml/2006/main">
  <p:tag name="MH_OLD_SHAPE_ID" val="145"/>
  <p:tag name="REFSHAPE" val="105553145162552"/>
</p:tagLst>
</file>

<file path=ppt/tags/tag6407.xml><?xml version="1.0" encoding="utf-8"?>
<p:tagLst xmlns:p="http://schemas.openxmlformats.org/presentationml/2006/main">
  <p:tag name="MH_OLD_SHAPE_ID" val="146"/>
  <p:tag name="REFSHAPE" val="105553145163000"/>
</p:tagLst>
</file>

<file path=ppt/tags/tag6408.xml><?xml version="1.0" encoding="utf-8"?>
<p:tagLst xmlns:p="http://schemas.openxmlformats.org/presentationml/2006/main">
  <p:tag name="MH_OLD_SHAPE_ID" val="147"/>
  <p:tag name="REFSHAPE" val="105553145163448"/>
</p:tagLst>
</file>

<file path=ppt/tags/tag6409.xml><?xml version="1.0" encoding="utf-8"?>
<p:tagLst xmlns:p="http://schemas.openxmlformats.org/presentationml/2006/main">
  <p:tag name="MH_OLD_SHAPE_ID" val="176"/>
  <p:tag name="REFSHAPE" val="105553145163896"/>
</p:tagLst>
</file>

<file path=ppt/tags/tag641.xml><?xml version="1.0" encoding="utf-8"?>
<p:tagLst xmlns:p="http://schemas.openxmlformats.org/presentationml/2006/main">
  <p:tag name="MH_OLD_SHAPE_ID" val="150"/>
  <p:tag name="REFSHAPE" val="105553145280376"/>
</p:tagLst>
</file>

<file path=ppt/tags/tag6410.xml><?xml version="1.0" encoding="utf-8"?>
<p:tagLst xmlns:p="http://schemas.openxmlformats.org/presentationml/2006/main">
  <p:tag name="MH_OLD_SHAPE_ID" val="178"/>
  <p:tag name="REFSHAPE" val="105553145164120"/>
</p:tagLst>
</file>

<file path=ppt/tags/tag6411.xml><?xml version="1.0" encoding="utf-8"?>
<p:tagLst xmlns:p="http://schemas.openxmlformats.org/presentationml/2006/main">
  <p:tag name="MH_OLD_SHAPE_ID" val="179"/>
  <p:tag name="REFSHAPE" val="105553145164344"/>
</p:tagLst>
</file>

<file path=ppt/tags/tag6412.xml><?xml version="1.0" encoding="utf-8"?>
<p:tagLst xmlns:p="http://schemas.openxmlformats.org/presentationml/2006/main">
  <p:tag name="MH_OLD_SHAPE_ID" val="61"/>
  <p:tag name="REFSHAPE" val="105553145164568"/>
</p:tagLst>
</file>

<file path=ppt/tags/tag6413.xml><?xml version="1.0" encoding="utf-8"?>
<p:tagLst xmlns:p="http://schemas.openxmlformats.org/presentationml/2006/main">
  <p:tag name="MH_OLD_SHAPE_ID" val="63"/>
  <p:tag name="REFSHAPE" val="105553145164792"/>
</p:tagLst>
</file>

<file path=ppt/tags/tag6414.xml><?xml version="1.0" encoding="utf-8"?>
<p:tagLst xmlns:p="http://schemas.openxmlformats.org/presentationml/2006/main">
  <p:tag name="MH_OLD_SHAPE_ID" val="2"/>
  <p:tag name="REFSHAPE" val="105553145165016"/>
</p:tagLst>
</file>

<file path=ppt/tags/tag6415.xml><?xml version="1.0" encoding="utf-8"?>
<p:tagLst xmlns:p="http://schemas.openxmlformats.org/presentationml/2006/main">
  <p:tag name="MH_OLD_SHAPE_ID" val="3"/>
  <p:tag name="REFSHAPE" val="105553145165240"/>
</p:tagLst>
</file>

<file path=ppt/tags/tag6416.xml><?xml version="1.0" encoding="utf-8"?>
<p:tagLst xmlns:p="http://schemas.openxmlformats.org/presentationml/2006/main">
  <p:tag name="MH_OLD_SHAPE_ID" val="4"/>
  <p:tag name="REFSHAPE" val="105553145165464"/>
</p:tagLst>
</file>

<file path=ppt/tags/tag6417.xml><?xml version="1.0" encoding="utf-8"?>
<p:tagLst xmlns:p="http://schemas.openxmlformats.org/presentationml/2006/main">
  <p:tag name="MH_OLD_SHAPE_ID" val="5"/>
  <p:tag name="REFSHAPE" val="105553145165688"/>
</p:tagLst>
</file>

<file path=ppt/tags/tag6418.xml><?xml version="1.0" encoding="utf-8"?>
<p:tagLst xmlns:p="http://schemas.openxmlformats.org/presentationml/2006/main">
  <p:tag name="MH_OLD_SHAPE_ID" val="2"/>
  <p:tag name="REFSHAPE" val="105553144949784"/>
</p:tagLst>
</file>

<file path=ppt/tags/tag6419.xml><?xml version="1.0" encoding="utf-8"?>
<p:tagLst xmlns:p="http://schemas.openxmlformats.org/presentationml/2006/main">
  <p:tag name="MH_OLD_SHAPE_ID" val="3"/>
  <p:tag name="REFSHAPE" val="105553144926232"/>
</p:tagLst>
</file>

<file path=ppt/tags/tag642.xml><?xml version="1.0" encoding="utf-8"?>
<p:tagLst xmlns:p="http://schemas.openxmlformats.org/presentationml/2006/main">
  <p:tag name="MH_OLD_SHAPE_ID" val="151"/>
  <p:tag name="REFSHAPE" val="105553145280824"/>
</p:tagLst>
</file>

<file path=ppt/tags/tag6420.xml><?xml version="1.0" encoding="utf-8"?>
<p:tagLst xmlns:p="http://schemas.openxmlformats.org/presentationml/2006/main">
  <p:tag name="MH_OLD_SHAPE_ID" val="3"/>
  <p:tag name="REFSHAPE" val="105553144917464"/>
</p:tagLst>
</file>

<file path=ppt/tags/tag6421.xml><?xml version="1.0" encoding="utf-8"?>
<p:tagLst xmlns:p="http://schemas.openxmlformats.org/presentationml/2006/main">
  <p:tag name="MH_OLD_SHAPE_ID" val="4"/>
  <p:tag name="REFSHAPE" val="105553144907160"/>
</p:tagLst>
</file>

<file path=ppt/tags/tag6422.xml><?xml version="1.0" encoding="utf-8"?>
<p:tagLst xmlns:p="http://schemas.openxmlformats.org/presentationml/2006/main">
  <p:tag name="MH_OLD_SHAPE_ID" val="5"/>
  <p:tag name="REFSHAPE" val="105553145027448"/>
</p:tagLst>
</file>

<file path=ppt/tags/tag6423.xml><?xml version="1.0" encoding="utf-8"?>
<p:tagLst xmlns:p="http://schemas.openxmlformats.org/presentationml/2006/main">
  <p:tag name="MH_OLD_SHAPE_ID" val="7"/>
  <p:tag name="REFSHAPE" val="105553145077048"/>
</p:tagLst>
</file>

<file path=ppt/tags/tag6424.xml><?xml version="1.0" encoding="utf-8"?>
<p:tagLst xmlns:p="http://schemas.openxmlformats.org/presentationml/2006/main">
  <p:tag name="MH_OLD_SHAPE_ID" val="8"/>
  <p:tag name="REFSHAPE" val="105553145068952"/>
</p:tagLst>
</file>

<file path=ppt/tags/tag6425.xml><?xml version="1.0" encoding="utf-8"?>
<p:tagLst xmlns:p="http://schemas.openxmlformats.org/presentationml/2006/main">
  <p:tag name="MH_OLD_SHAPE_ID" val="9"/>
  <p:tag name="REFSHAPE" val="105553144725112"/>
</p:tagLst>
</file>

<file path=ppt/tags/tag6426.xml><?xml version="1.0" encoding="utf-8"?>
<p:tagLst xmlns:p="http://schemas.openxmlformats.org/presentationml/2006/main">
  <p:tag name="MH_OLD_SHAPE_ID" val="10"/>
  <p:tag name="REFSHAPE" val="105553144741720"/>
</p:tagLst>
</file>

<file path=ppt/tags/tag6427.xml><?xml version="1.0" encoding="utf-8"?>
<p:tagLst xmlns:p="http://schemas.openxmlformats.org/presentationml/2006/main">
  <p:tag name="MH_OLD_SHAPE_ID" val="11"/>
  <p:tag name="REFSHAPE" val="105553144729176"/>
</p:tagLst>
</file>

<file path=ppt/tags/tag6428.xml><?xml version="1.0" encoding="utf-8"?>
<p:tagLst xmlns:p="http://schemas.openxmlformats.org/presentationml/2006/main">
  <p:tag name="MH_OLD_SHAPE_ID" val="12"/>
  <p:tag name="REFSHAPE" val="105553144728504"/>
</p:tagLst>
</file>

<file path=ppt/tags/tag6429.xml><?xml version="1.0" encoding="utf-8"?>
<p:tagLst xmlns:p="http://schemas.openxmlformats.org/presentationml/2006/main">
  <p:tag name="MH_OLD_SHAPE_ID" val="13"/>
  <p:tag name="REFSHAPE" val="105553145606264"/>
</p:tagLst>
</file>

<file path=ppt/tags/tag643.xml><?xml version="1.0" encoding="utf-8"?>
<p:tagLst xmlns:p="http://schemas.openxmlformats.org/presentationml/2006/main">
  <p:tag name="MH_OLD_SHAPE_ID" val="152"/>
  <p:tag name="REFSHAPE" val="105553145281272"/>
</p:tagLst>
</file>

<file path=ppt/tags/tag6430.xml><?xml version="1.0" encoding="utf-8"?>
<p:tagLst xmlns:p="http://schemas.openxmlformats.org/presentationml/2006/main">
  <p:tag name="MH_OLD_SHAPE_ID" val="14"/>
  <p:tag name="REFSHAPE" val="105553145603128"/>
</p:tagLst>
</file>

<file path=ppt/tags/tag6431.xml><?xml version="1.0" encoding="utf-8"?>
<p:tagLst xmlns:p="http://schemas.openxmlformats.org/presentationml/2006/main">
  <p:tag name="MH_OLD_SHAPE_ID" val="15"/>
  <p:tag name="REFSHAPE" val="105553145601784"/>
</p:tagLst>
</file>

<file path=ppt/tags/tag6432.xml><?xml version="1.0" encoding="utf-8"?>
<p:tagLst xmlns:p="http://schemas.openxmlformats.org/presentationml/2006/main">
  <p:tag name="MH_OLD_SHAPE_ID" val="16"/>
  <p:tag name="REFSHAPE" val="105553145608728"/>
</p:tagLst>
</file>

<file path=ppt/tags/tag6433.xml><?xml version="1.0" encoding="utf-8"?>
<p:tagLst xmlns:p="http://schemas.openxmlformats.org/presentationml/2006/main">
  <p:tag name="MH_OLD_SHAPE_ID" val="17"/>
  <p:tag name="REFSHAPE" val="105553145597304"/>
</p:tagLst>
</file>

<file path=ppt/tags/tag6434.xml><?xml version="1.0" encoding="utf-8"?>
<p:tagLst xmlns:p="http://schemas.openxmlformats.org/presentationml/2006/main">
  <p:tag name="MH_OLD_SHAPE_ID" val="18"/>
  <p:tag name="REFSHAPE" val="105553145597528"/>
</p:tagLst>
</file>

<file path=ppt/tags/tag6435.xml><?xml version="1.0" encoding="utf-8"?>
<p:tagLst xmlns:p="http://schemas.openxmlformats.org/presentationml/2006/main">
  <p:tag name="MH_OLD_SHAPE_ID" val="19"/>
  <p:tag name="REFSHAPE" val="105553145598424"/>
</p:tagLst>
</file>

<file path=ppt/tags/tag6436.xml><?xml version="1.0" encoding="utf-8"?>
<p:tagLst xmlns:p="http://schemas.openxmlformats.org/presentationml/2006/main">
  <p:tag name="MH_OLD_SHAPE_ID" val="20"/>
  <p:tag name="REFSHAPE" val="105553145602008"/>
</p:tagLst>
</file>

<file path=ppt/tags/tag6437.xml><?xml version="1.0" encoding="utf-8"?>
<p:tagLst xmlns:p="http://schemas.openxmlformats.org/presentationml/2006/main">
  <p:tag name="MH_OLD_SHAPE_ID" val="21"/>
  <p:tag name="REFSHAPE" val="105553145602904"/>
</p:tagLst>
</file>

<file path=ppt/tags/tag6438.xml><?xml version="1.0" encoding="utf-8"?>
<p:tagLst xmlns:p="http://schemas.openxmlformats.org/presentationml/2006/main">
  <p:tag name="MH_OLD_SHAPE_ID" val="22"/>
  <p:tag name="REFSHAPE" val="105553145602456"/>
</p:tagLst>
</file>

<file path=ppt/tags/tag6439.xml><?xml version="1.0" encoding="utf-8"?>
<p:tagLst xmlns:p="http://schemas.openxmlformats.org/presentationml/2006/main">
  <p:tag name="MH_OLD_SHAPE_ID" val="23"/>
  <p:tag name="REFSHAPE" val="105553145597080"/>
</p:tagLst>
</file>

<file path=ppt/tags/tag644.xml><?xml version="1.0" encoding="utf-8"?>
<p:tagLst xmlns:p="http://schemas.openxmlformats.org/presentationml/2006/main">
  <p:tag name="MH_OLD_SHAPE_ID" val="153"/>
  <p:tag name="REFSHAPE" val="105553145281720"/>
</p:tagLst>
</file>

<file path=ppt/tags/tag6440.xml><?xml version="1.0" encoding="utf-8"?>
<p:tagLst xmlns:p="http://schemas.openxmlformats.org/presentationml/2006/main">
  <p:tag name="MH_OLD_SHAPE_ID" val="24"/>
  <p:tag name="REFSHAPE" val="105553145597752"/>
</p:tagLst>
</file>

<file path=ppt/tags/tag6441.xml><?xml version="1.0" encoding="utf-8"?>
<p:tagLst xmlns:p="http://schemas.openxmlformats.org/presentationml/2006/main">
  <p:tag name="MH_OLD_SHAPE_ID" val="25"/>
  <p:tag name="REFSHAPE" val="105553145604472"/>
</p:tagLst>
</file>

<file path=ppt/tags/tag6442.xml><?xml version="1.0" encoding="utf-8"?>
<p:tagLst xmlns:p="http://schemas.openxmlformats.org/presentationml/2006/main">
  <p:tag name="MH_OLD_SHAPE_ID" val="26"/>
  <p:tag name="REFSHAPE" val="105553145607160"/>
</p:tagLst>
</file>

<file path=ppt/tags/tag6443.xml><?xml version="1.0" encoding="utf-8"?>
<p:tagLst xmlns:p="http://schemas.openxmlformats.org/presentationml/2006/main">
  <p:tag name="MH_OLD_SHAPE_ID" val="27"/>
  <p:tag name="REFSHAPE" val="105553145582264"/>
</p:tagLst>
</file>

<file path=ppt/tags/tag6444.xml><?xml version="1.0" encoding="utf-8"?>
<p:tagLst xmlns:p="http://schemas.openxmlformats.org/presentationml/2006/main">
  <p:tag name="MH_OLD_SHAPE_ID" val="28"/>
  <p:tag name="REFSHAPE" val="105553145582488"/>
</p:tagLst>
</file>

<file path=ppt/tags/tag6445.xml><?xml version="1.0" encoding="utf-8"?>
<p:tagLst xmlns:p="http://schemas.openxmlformats.org/presentationml/2006/main">
  <p:tag name="MH_OLD_SHAPE_ID" val="29"/>
  <p:tag name="REFSHAPE" val="105553145577784"/>
</p:tagLst>
</file>

<file path=ppt/tags/tag6446.xml><?xml version="1.0" encoding="utf-8"?>
<p:tagLst xmlns:p="http://schemas.openxmlformats.org/presentationml/2006/main">
  <p:tag name="MH_OLD_SHAPE_ID" val="36"/>
  <p:tag name="REFSHAPE" val="105553145578456"/>
</p:tagLst>
</file>

<file path=ppt/tags/tag6447.xml><?xml version="1.0" encoding="utf-8"?>
<p:tagLst xmlns:p="http://schemas.openxmlformats.org/presentationml/2006/main">
  <p:tag name="MH_OLD_SHAPE_ID" val="41"/>
  <p:tag name="REFSHAPE" val="105553144625016"/>
</p:tagLst>
</file>

<file path=ppt/tags/tag6448.xml><?xml version="1.0" encoding="utf-8"?>
<p:tagLst xmlns:p="http://schemas.openxmlformats.org/presentationml/2006/main">
  <p:tag name="MH_OLD_SHAPE_ID" val="42"/>
  <p:tag name="REFSHAPE" val="105553144613592"/>
</p:tagLst>
</file>

<file path=ppt/tags/tag6449.xml><?xml version="1.0" encoding="utf-8"?>
<p:tagLst xmlns:p="http://schemas.openxmlformats.org/presentationml/2006/main">
  <p:tag name="MH_OLD_SHAPE_ID" val="43"/>
  <p:tag name="REFSHAPE" val="105553144623448"/>
</p:tagLst>
</file>

<file path=ppt/tags/tag645.xml><?xml version="1.0" encoding="utf-8"?>
<p:tagLst xmlns:p="http://schemas.openxmlformats.org/presentationml/2006/main">
  <p:tag name="MH_OLD_SHAPE_ID" val="154"/>
  <p:tag name="REFSHAPE" val="105553145282168"/>
</p:tagLst>
</file>

<file path=ppt/tags/tag6450.xml><?xml version="1.0" encoding="utf-8"?>
<p:tagLst xmlns:p="http://schemas.openxmlformats.org/presentationml/2006/main">
  <p:tag name="MH_OLD_SHAPE_ID" val="55"/>
  <p:tag name="REFSHAPE" val="105553144698648"/>
</p:tagLst>
</file>

<file path=ppt/tags/tag6451.xml><?xml version="1.0" encoding="utf-8"?>
<p:tagLst xmlns:p="http://schemas.openxmlformats.org/presentationml/2006/main">
  <p:tag name="MH_OLD_SHAPE_ID" val="35"/>
  <p:tag name="REFSHAPE" val="105553144702456"/>
</p:tagLst>
</file>

<file path=ppt/tags/tag6452.xml><?xml version="1.0" encoding="utf-8"?>
<p:tagLst xmlns:p="http://schemas.openxmlformats.org/presentationml/2006/main">
  <p:tag name="MH_OLD_SHAPE_ID" val="7"/>
  <p:tag name="REFSHAPE" val="105553144696856"/>
</p:tagLst>
</file>

<file path=ppt/tags/tag6453.xml><?xml version="1.0" encoding="utf-8"?>
<p:tagLst xmlns:p="http://schemas.openxmlformats.org/presentationml/2006/main">
  <p:tag name="MH_OLD_SHAPE_ID" val="9"/>
  <p:tag name="REFSHAPE" val="105553144685624"/>
</p:tagLst>
</file>

<file path=ppt/tags/tag6454.xml><?xml version="1.0" encoding="utf-8"?>
<p:tagLst xmlns:p="http://schemas.openxmlformats.org/presentationml/2006/main">
  <p:tag name="MH_OLD_SHAPE_ID" val="10"/>
  <p:tag name="REFSHAPE" val="105553144669912"/>
</p:tagLst>
</file>

<file path=ppt/tags/tag6455.xml><?xml version="1.0" encoding="utf-8"?>
<p:tagLst xmlns:p="http://schemas.openxmlformats.org/presentationml/2006/main">
  <p:tag name="MH_OLD_SHAPE_ID" val="45"/>
  <p:tag name="REFSHAPE" val="105553145443768"/>
</p:tagLst>
</file>

<file path=ppt/tags/tag6456.xml><?xml version="1.0" encoding="utf-8"?>
<p:tagLst xmlns:p="http://schemas.openxmlformats.org/presentationml/2006/main">
  <p:tag name="MH_OLD_SHAPE_ID" val="46"/>
  <p:tag name="REFSHAPE" val="105553145446232"/>
</p:tagLst>
</file>

<file path=ppt/tags/tag6457.xml><?xml version="1.0" encoding="utf-8"?>
<p:tagLst xmlns:p="http://schemas.openxmlformats.org/presentationml/2006/main">
  <p:tag name="MH_OLD_SHAPE_ID" val="47"/>
  <p:tag name="REFSHAPE" val="105553145436824"/>
</p:tagLst>
</file>

<file path=ppt/tags/tag6458.xml><?xml version="1.0" encoding="utf-8"?>
<p:tagLst xmlns:p="http://schemas.openxmlformats.org/presentationml/2006/main">
  <p:tag name="MH_OLD_SHAPE_ID" val="49"/>
  <p:tag name="REFSHAPE" val="105553145445784"/>
</p:tagLst>
</file>

<file path=ppt/tags/tag6459.xml><?xml version="1.0" encoding="utf-8"?>
<p:tagLst xmlns:p="http://schemas.openxmlformats.org/presentationml/2006/main">
  <p:tag name="MH_OLD_SHAPE_ID" val="50"/>
  <p:tag name="REFSHAPE" val="105553145431896"/>
</p:tagLst>
</file>

<file path=ppt/tags/tag646.xml><?xml version="1.0" encoding="utf-8"?>
<p:tagLst xmlns:p="http://schemas.openxmlformats.org/presentationml/2006/main">
  <p:tag name="MH_OLD_SHAPE_ID" val="155"/>
  <p:tag name="REFSHAPE" val="105553145184344"/>
</p:tagLst>
</file>

<file path=ppt/tags/tag6460.xml><?xml version="1.0" encoding="utf-8"?>
<p:tagLst xmlns:p="http://schemas.openxmlformats.org/presentationml/2006/main">
  <p:tag name="MH_OLD_SHAPE_ID" val="51"/>
  <p:tag name="REFSHAPE" val="105553145444888"/>
</p:tagLst>
</file>

<file path=ppt/tags/tag6461.xml><?xml version="1.0" encoding="utf-8"?>
<p:tagLst xmlns:p="http://schemas.openxmlformats.org/presentationml/2006/main">
  <p:tag name="MH_OLD_SHAPE_ID" val="52"/>
  <p:tag name="REFSHAPE" val="105553145433912"/>
</p:tagLst>
</file>

<file path=ppt/tags/tag6462.xml><?xml version="1.0" encoding="utf-8"?>
<p:tagLst xmlns:p="http://schemas.openxmlformats.org/presentationml/2006/main">
  <p:tag name="MH_OLD_SHAPE_ID" val="53"/>
  <p:tag name="REFSHAPE" val="105553145441080"/>
</p:tagLst>
</file>

<file path=ppt/tags/tag6463.xml><?xml version="1.0" encoding="utf-8"?>
<p:tagLst xmlns:p="http://schemas.openxmlformats.org/presentationml/2006/main">
  <p:tag name="MH_OLD_SHAPE_ID" val="57"/>
  <p:tag name="REFSHAPE" val="105553145439288"/>
</p:tagLst>
</file>

<file path=ppt/tags/tag6464.xml><?xml version="1.0" encoding="utf-8"?>
<p:tagLst xmlns:p="http://schemas.openxmlformats.org/presentationml/2006/main">
  <p:tag name="MH_OLD_SHAPE_ID" val="58"/>
  <p:tag name="REFSHAPE" val="105553145436376"/>
</p:tagLst>
</file>

<file path=ppt/tags/tag6465.xml><?xml version="1.0" encoding="utf-8"?>
<p:tagLst xmlns:p="http://schemas.openxmlformats.org/presentationml/2006/main">
  <p:tag name="MH_OLD_SHAPE_ID" val="59"/>
  <p:tag name="REFSHAPE" val="105553145435704"/>
</p:tagLst>
</file>

<file path=ppt/tags/tag6466.xml><?xml version="1.0" encoding="utf-8"?>
<p:tagLst xmlns:p="http://schemas.openxmlformats.org/presentationml/2006/main">
  <p:tag name="MH_OLD_SHAPE_ID" val="60"/>
  <p:tag name="REFSHAPE" val="105553145444664"/>
</p:tagLst>
</file>

<file path=ppt/tags/tag6467.xml><?xml version="1.0" encoding="utf-8"?>
<p:tagLst xmlns:p="http://schemas.openxmlformats.org/presentationml/2006/main">
  <p:tag name="MH_OLD_SHAPE_ID" val="61"/>
  <p:tag name="REFSHAPE" val="105553145437272"/>
</p:tagLst>
</file>

<file path=ppt/tags/tag6468.xml><?xml version="1.0" encoding="utf-8"?>
<p:tagLst xmlns:p="http://schemas.openxmlformats.org/presentationml/2006/main">
  <p:tag name="MH_OLD_SHAPE_ID" val="62"/>
  <p:tag name="REFSHAPE" val="105553145445560"/>
</p:tagLst>
</file>

<file path=ppt/tags/tag6469.xml><?xml version="1.0" encoding="utf-8"?>
<p:tagLst xmlns:p="http://schemas.openxmlformats.org/presentationml/2006/main">
  <p:tag name="MH_OLD_SHAPE_ID" val="63"/>
  <p:tag name="REFSHAPE" val="105553145445336"/>
</p:tagLst>
</file>

<file path=ppt/tags/tag647.xml><?xml version="1.0" encoding="utf-8"?>
<p:tagLst xmlns:p="http://schemas.openxmlformats.org/presentationml/2006/main">
  <p:tag name="MH_OLD_SHAPE_ID" val="156"/>
  <p:tag name="REFSHAPE" val="105553145184792"/>
</p:tagLst>
</file>

<file path=ppt/tags/tag6470.xml><?xml version="1.0" encoding="utf-8"?>
<p:tagLst xmlns:p="http://schemas.openxmlformats.org/presentationml/2006/main">
  <p:tag name="MH_OLD_SHAPE_ID" val="64"/>
  <p:tag name="REFSHAPE" val="105553145434808"/>
</p:tagLst>
</file>

<file path=ppt/tags/tag6471.xml><?xml version="1.0" encoding="utf-8"?>
<p:tagLst xmlns:p="http://schemas.openxmlformats.org/presentationml/2006/main">
  <p:tag name="MH_OLD_SHAPE_ID" val="65"/>
  <p:tag name="REFSHAPE" val="105553145443992"/>
</p:tagLst>
</file>

<file path=ppt/tags/tag6472.xml><?xml version="1.0" encoding="utf-8"?>
<p:tagLst xmlns:p="http://schemas.openxmlformats.org/presentationml/2006/main">
  <p:tag name="MH_OLD_SHAPE_ID" val="66"/>
  <p:tag name="REFSHAPE" val="105553145444216"/>
</p:tagLst>
</file>

<file path=ppt/tags/tag6473.xml><?xml version="1.0" encoding="utf-8"?>
<p:tagLst xmlns:p="http://schemas.openxmlformats.org/presentationml/2006/main">
  <p:tag name="MH_OLD_SHAPE_ID" val="67"/>
  <p:tag name="REFSHAPE" val="105553145443320"/>
</p:tagLst>
</file>

<file path=ppt/tags/tag6474.xml><?xml version="1.0" encoding="utf-8"?>
<p:tagLst xmlns:p="http://schemas.openxmlformats.org/presentationml/2006/main">
  <p:tag name="MH_OLD_SHAPE_ID" val="68"/>
  <p:tag name="REFSHAPE" val="105553145434360"/>
</p:tagLst>
</file>

<file path=ppt/tags/tag6475.xml><?xml version="1.0" encoding="utf-8"?>
<p:tagLst xmlns:p="http://schemas.openxmlformats.org/presentationml/2006/main">
  <p:tag name="MH_OLD_SHAPE_ID" val="69"/>
  <p:tag name="REFSHAPE" val="105553145445112"/>
</p:tagLst>
</file>

<file path=ppt/tags/tag6476.xml><?xml version="1.0" encoding="utf-8"?>
<p:tagLst xmlns:p="http://schemas.openxmlformats.org/presentationml/2006/main">
  <p:tag name="MH_OLD_SHAPE_ID" val="70"/>
  <p:tag name="REFSHAPE" val="105553145432568"/>
</p:tagLst>
</file>

<file path=ppt/tags/tag6477.xml><?xml version="1.0" encoding="utf-8"?>
<p:tagLst xmlns:p="http://schemas.openxmlformats.org/presentationml/2006/main">
  <p:tag name="MH_OLD_SHAPE_ID" val="71"/>
  <p:tag name="REFSHAPE" val="105553145433464"/>
</p:tagLst>
</file>

<file path=ppt/tags/tag6478.xml><?xml version="1.0" encoding="utf-8"?>
<p:tagLst xmlns:p="http://schemas.openxmlformats.org/presentationml/2006/main">
  <p:tag name="MH_OLD_SHAPE_ID" val="72"/>
  <p:tag name="REFSHAPE" val="105553145431448"/>
</p:tagLst>
</file>

<file path=ppt/tags/tag6479.xml><?xml version="1.0" encoding="utf-8"?>
<p:tagLst xmlns:p="http://schemas.openxmlformats.org/presentationml/2006/main">
  <p:tag name="MH_OLD_SHAPE_ID" val="73"/>
  <p:tag name="REFSHAPE" val="105553145435256"/>
</p:tagLst>
</file>

<file path=ppt/tags/tag648.xml><?xml version="1.0" encoding="utf-8"?>
<p:tagLst xmlns:p="http://schemas.openxmlformats.org/presentationml/2006/main">
  <p:tag name="MH_OLD_SHAPE_ID" val="157"/>
  <p:tag name="REFSHAPE" val="105553145185240"/>
</p:tagLst>
</file>

<file path=ppt/tags/tag6480.xml><?xml version="1.0" encoding="utf-8"?>
<p:tagLst xmlns:p="http://schemas.openxmlformats.org/presentationml/2006/main">
  <p:tag name="MH_OLD_SHAPE_ID" val="74"/>
  <p:tag name="REFSHAPE" val="105553145443544"/>
</p:tagLst>
</file>

<file path=ppt/tags/tag6481.xml><?xml version="1.0" encoding="utf-8"?>
<p:tagLst xmlns:p="http://schemas.openxmlformats.org/presentationml/2006/main">
  <p:tag name="MH_OLD_SHAPE_ID" val="75"/>
  <p:tag name="REFSHAPE" val="105553145439064"/>
</p:tagLst>
</file>

<file path=ppt/tags/tag6482.xml><?xml version="1.0" encoding="utf-8"?>
<p:tagLst xmlns:p="http://schemas.openxmlformats.org/presentationml/2006/main">
  <p:tag name="MH_OLD_SHAPE_ID" val="76"/>
  <p:tag name="REFSHAPE" val="105553145437048"/>
</p:tagLst>
</file>

<file path=ppt/tags/tag6483.xml><?xml version="1.0" encoding="utf-8"?>
<p:tagLst xmlns:p="http://schemas.openxmlformats.org/presentationml/2006/main">
  <p:tag name="MH_OLD_SHAPE_ID" val="77"/>
  <p:tag name="REFSHAPE" val="105553145438840"/>
</p:tagLst>
</file>

<file path=ppt/tags/tag6484.xml><?xml version="1.0" encoding="utf-8"?>
<p:tagLst xmlns:p="http://schemas.openxmlformats.org/presentationml/2006/main">
  <p:tag name="MH_OLD_SHAPE_ID" val="78"/>
  <p:tag name="REFSHAPE" val="105553145439512"/>
</p:tagLst>
</file>

<file path=ppt/tags/tag6485.xml><?xml version="1.0" encoding="utf-8"?>
<p:tagLst xmlns:p="http://schemas.openxmlformats.org/presentationml/2006/main">
  <p:tag name="MH_OLD_SHAPE_ID" val="79"/>
  <p:tag name="REFSHAPE" val="105553145436600"/>
</p:tagLst>
</file>

<file path=ppt/tags/tag6486.xml><?xml version="1.0" encoding="utf-8"?>
<p:tagLst xmlns:p="http://schemas.openxmlformats.org/presentationml/2006/main">
  <p:tag name="MH_OLD_SHAPE_ID" val="6"/>
  <p:tag name="REFSHAPE" val="105553145439960"/>
</p:tagLst>
</file>

<file path=ppt/tags/tag6487.xml><?xml version="1.0" encoding="utf-8"?>
<p:tagLst xmlns:p="http://schemas.openxmlformats.org/presentationml/2006/main">
  <p:tag name="MH_OLD_SHAPE_ID" val="71"/>
  <p:tag name="REFSHAPE" val="105553145442200"/>
</p:tagLst>
</file>

<file path=ppt/tags/tag6488.xml><?xml version="1.0" encoding="utf-8"?>
<p:tagLst xmlns:p="http://schemas.openxmlformats.org/presentationml/2006/main">
  <p:tag name="MH_OLD_SHAPE_ID" val="35"/>
  <p:tag name="REFSHAPE" val="105553145433016"/>
</p:tagLst>
</file>

<file path=ppt/tags/tag6489.xml><?xml version="1.0" encoding="utf-8"?>
<p:tagLst xmlns:p="http://schemas.openxmlformats.org/presentationml/2006/main">
  <p:tag name="MH_OLD_SHAPE_ID" val="9"/>
  <p:tag name="REFSHAPE" val="105553145441304"/>
</p:tagLst>
</file>

<file path=ppt/tags/tag649.xml><?xml version="1.0" encoding="utf-8"?>
<p:tagLst xmlns:p="http://schemas.openxmlformats.org/presentationml/2006/main">
  <p:tag name="MH_OLD_SHAPE_ID" val="158"/>
  <p:tag name="REFSHAPE" val="105553145185688"/>
</p:tagLst>
</file>

<file path=ppt/tags/tag6490.xml><?xml version="1.0" encoding="utf-8"?>
<p:tagLst xmlns:p="http://schemas.openxmlformats.org/presentationml/2006/main">
  <p:tag name="MH_OLD_SHAPE_ID" val="10"/>
  <p:tag name="REFSHAPE" val="105553145434584"/>
</p:tagLst>
</file>

<file path=ppt/tags/tag6491.xml><?xml version="1.0" encoding="utf-8"?>
<p:tagLst xmlns:p="http://schemas.openxmlformats.org/presentationml/2006/main">
  <p:tag name="MH_OLD_SHAPE_ID" val="41"/>
  <p:tag name="REFSHAPE" val="105553145431672"/>
</p:tagLst>
</file>

<file path=ppt/tags/tag6492.xml><?xml version="1.0" encoding="utf-8"?>
<p:tagLst xmlns:p="http://schemas.openxmlformats.org/presentationml/2006/main">
  <p:tag name="MH_OLD_SHAPE_ID" val="42"/>
  <p:tag name="REFSHAPE" val="105553145437944"/>
</p:tagLst>
</file>

<file path=ppt/tags/tag6493.xml><?xml version="1.0" encoding="utf-8"?>
<p:tagLst xmlns:p="http://schemas.openxmlformats.org/presentationml/2006/main">
  <p:tag name="MH_OLD_SHAPE_ID" val="43"/>
  <p:tag name="REFSHAPE" val="105553145432792"/>
</p:tagLst>
</file>

<file path=ppt/tags/tag6494.xml><?xml version="1.0" encoding="utf-8"?>
<p:tagLst xmlns:p="http://schemas.openxmlformats.org/presentationml/2006/main">
  <p:tag name="MH_OLD_SHAPE_ID" val="44"/>
  <p:tag name="REFSHAPE" val="105553145437496"/>
</p:tagLst>
</file>

<file path=ppt/tags/tag6495.xml><?xml version="1.0" encoding="utf-8"?>
<p:tagLst xmlns:p="http://schemas.openxmlformats.org/presentationml/2006/main">
  <p:tag name="MH_OLD_SHAPE_ID" val="36"/>
  <p:tag name="REFSHAPE" val="105553145440408"/>
</p:tagLst>
</file>

<file path=ppt/tags/tag6496.xml><?xml version="1.0" encoding="utf-8"?>
<p:tagLst xmlns:p="http://schemas.openxmlformats.org/presentationml/2006/main">
  <p:tag name="MH_OLD_SHAPE_ID" val="2"/>
  <p:tag name="REFSHAPE" val="105553145514712"/>
</p:tagLst>
</file>

<file path=ppt/tags/tag6497.xml><?xml version="1.0" encoding="utf-8"?>
<p:tagLst xmlns:p="http://schemas.openxmlformats.org/presentationml/2006/main">
  <p:tag name="MH_OLD_SHAPE_ID" val="39"/>
  <p:tag name="REFSHAPE" val="105553145518072"/>
</p:tagLst>
</file>

<file path=ppt/tags/tag6498.xml><?xml version="1.0" encoding="utf-8"?>
<p:tagLst xmlns:p="http://schemas.openxmlformats.org/presentationml/2006/main">
  <p:tag name="MH_OLD_SHAPE_ID" val="40"/>
  <p:tag name="REFSHAPE" val="105553145518520"/>
</p:tagLst>
</file>

<file path=ppt/tags/tag6499.xml><?xml version="1.0" encoding="utf-8"?>
<p:tagLst xmlns:p="http://schemas.openxmlformats.org/presentationml/2006/main">
  <p:tag name="MH_OLD_SHAPE_ID" val="45"/>
  <p:tag name="REFSHAPE" val="105553145514264"/>
</p:tagLst>
</file>

<file path=ppt/tags/tag65.xml><?xml version="1.0" encoding="utf-8"?>
<p:tagLst xmlns:p="http://schemas.openxmlformats.org/presentationml/2006/main">
  <p:tag name="MH_OLD_SHAPE_ID" val="78"/>
  <p:tag name="REFSHAPE" val="105553145439512"/>
</p:tagLst>
</file>

<file path=ppt/tags/tag650.xml><?xml version="1.0" encoding="utf-8"?>
<p:tagLst xmlns:p="http://schemas.openxmlformats.org/presentationml/2006/main">
  <p:tag name="MH_OLD_SHAPE_ID" val="159"/>
  <p:tag name="REFSHAPE" val="105553145186136"/>
</p:tagLst>
</file>

<file path=ppt/tags/tag6500.xml><?xml version="1.0" encoding="utf-8"?>
<p:tagLst xmlns:p="http://schemas.openxmlformats.org/presentationml/2006/main">
  <p:tag name="MH_OLD_SHAPE_ID" val="46"/>
  <p:tag name="REFSHAPE" val="105553145526584"/>
</p:tagLst>
</file>

<file path=ppt/tags/tag6501.xml><?xml version="1.0" encoding="utf-8"?>
<p:tagLst xmlns:p="http://schemas.openxmlformats.org/presentationml/2006/main">
  <p:tag name="MH_OLD_SHAPE_ID" val="48"/>
  <p:tag name="REFSHAPE" val="105553145526808"/>
</p:tagLst>
</file>

<file path=ppt/tags/tag6502.xml><?xml version="1.0" encoding="utf-8"?>
<p:tagLst xmlns:p="http://schemas.openxmlformats.org/presentationml/2006/main">
  <p:tag name="MH_OLD_SHAPE_ID" val="49"/>
  <p:tag name="REFSHAPE" val="105553145520088"/>
</p:tagLst>
</file>

<file path=ppt/tags/tag6503.xml><?xml version="1.0" encoding="utf-8"?>
<p:tagLst xmlns:p="http://schemas.openxmlformats.org/presentationml/2006/main">
  <p:tag name="MH_OLD_SHAPE_ID" val="50"/>
  <p:tag name="REFSHAPE" val="105553145519864"/>
</p:tagLst>
</file>

<file path=ppt/tags/tag6504.xml><?xml version="1.0" encoding="utf-8"?>
<p:tagLst xmlns:p="http://schemas.openxmlformats.org/presentationml/2006/main">
  <p:tag name="MH_OLD_SHAPE_ID" val="51"/>
  <p:tag name="REFSHAPE" val="105553145518968"/>
</p:tagLst>
</file>

<file path=ppt/tags/tag6505.xml><?xml version="1.0" encoding="utf-8"?>
<p:tagLst xmlns:p="http://schemas.openxmlformats.org/presentationml/2006/main">
  <p:tag name="MH_OLD_SHAPE_ID" val="52"/>
  <p:tag name="REFSHAPE" val="105553145508408"/>
</p:tagLst>
</file>

<file path=ppt/tags/tag6506.xml><?xml version="1.0" encoding="utf-8"?>
<p:tagLst xmlns:p="http://schemas.openxmlformats.org/presentationml/2006/main">
  <p:tag name="MH_OLD_SHAPE_ID" val="53"/>
  <p:tag name="REFSHAPE" val="105553145500568"/>
</p:tagLst>
</file>

<file path=ppt/tags/tag6507.xml><?xml version="1.0" encoding="utf-8"?>
<p:tagLst xmlns:p="http://schemas.openxmlformats.org/presentationml/2006/main">
  <p:tag name="MH_OLD_SHAPE_ID" val="54"/>
  <p:tag name="REFSHAPE" val="105553145508184"/>
</p:tagLst>
</file>

<file path=ppt/tags/tag6508.xml><?xml version="1.0" encoding="utf-8"?>
<p:tagLst xmlns:p="http://schemas.openxmlformats.org/presentationml/2006/main">
  <p:tag name="MH_OLD_SHAPE_ID" val="55"/>
  <p:tag name="REFSHAPE" val="105553145575736"/>
</p:tagLst>
</file>

<file path=ppt/tags/tag6509.xml><?xml version="1.0" encoding="utf-8"?>
<p:tagLst xmlns:p="http://schemas.openxmlformats.org/presentationml/2006/main">
  <p:tag name="MH_OLD_SHAPE_ID" val="56"/>
  <p:tag name="REFSHAPE" val="105553145577304"/>
</p:tagLst>
</file>

<file path=ppt/tags/tag651.xml><?xml version="1.0" encoding="utf-8"?>
<p:tagLst xmlns:p="http://schemas.openxmlformats.org/presentationml/2006/main">
  <p:tag name="MH_OLD_SHAPE_ID" val="125"/>
  <p:tag name="REFSHAPE" val="105553145186584"/>
</p:tagLst>
</file>

<file path=ppt/tags/tag6510.xml><?xml version="1.0" encoding="utf-8"?>
<p:tagLst xmlns:p="http://schemas.openxmlformats.org/presentationml/2006/main">
  <p:tag name="MH_OLD_SHAPE_ID" val="57"/>
  <p:tag name="REFSHAPE" val="105553145577080"/>
</p:tagLst>
</file>

<file path=ppt/tags/tag6511.xml><?xml version="1.0" encoding="utf-8"?>
<p:tagLst xmlns:p="http://schemas.openxmlformats.org/presentationml/2006/main">
  <p:tag name="MH_OLD_SHAPE_ID" val="58"/>
  <p:tag name="REFSHAPE" val="105553145561400"/>
</p:tagLst>
</file>

<file path=ppt/tags/tag6512.xml><?xml version="1.0" encoding="utf-8"?>
<p:tagLst xmlns:p="http://schemas.openxmlformats.org/presentationml/2006/main">
  <p:tag name="MH_OLD_SHAPE_ID" val="59"/>
  <p:tag name="REFSHAPE" val="105553145575960"/>
</p:tagLst>
</file>

<file path=ppt/tags/tag6513.xml><?xml version="1.0" encoding="utf-8"?>
<p:tagLst xmlns:p="http://schemas.openxmlformats.org/presentationml/2006/main">
  <p:tag name="MH_OLD_SHAPE_ID" val="60"/>
  <p:tag name="REFSHAPE" val="105553145574840"/>
</p:tagLst>
</file>

<file path=ppt/tags/tag6514.xml><?xml version="1.0" encoding="utf-8"?>
<p:tagLst xmlns:p="http://schemas.openxmlformats.org/presentationml/2006/main">
  <p:tag name="MH_OLD_SHAPE_ID" val="61"/>
  <p:tag name="REFSHAPE" val="105553145576408"/>
</p:tagLst>
</file>

<file path=ppt/tags/tag6515.xml><?xml version="1.0" encoding="utf-8"?>
<p:tagLst xmlns:p="http://schemas.openxmlformats.org/presentationml/2006/main">
  <p:tag name="MH_OLD_SHAPE_ID" val="62"/>
  <p:tag name="REFSHAPE" val="105553145462872"/>
</p:tagLst>
</file>

<file path=ppt/tags/tag6516.xml><?xml version="1.0" encoding="utf-8"?>
<p:tagLst xmlns:p="http://schemas.openxmlformats.org/presentationml/2006/main">
  <p:tag name="MH_OLD_SHAPE_ID" val="63"/>
  <p:tag name="REFSHAPE" val="105553145463320"/>
</p:tagLst>
</file>

<file path=ppt/tags/tag6517.xml><?xml version="1.0" encoding="utf-8"?>
<p:tagLst xmlns:p="http://schemas.openxmlformats.org/presentationml/2006/main">
  <p:tag name="MH_OLD_SHAPE_ID" val="64"/>
  <p:tag name="REFSHAPE" val="105553145463768"/>
</p:tagLst>
</file>

<file path=ppt/tags/tag6518.xml><?xml version="1.0" encoding="utf-8"?>
<p:tagLst xmlns:p="http://schemas.openxmlformats.org/presentationml/2006/main">
  <p:tag name="MH_OLD_SHAPE_ID" val="65"/>
  <p:tag name="REFSHAPE" val="105553145464216"/>
</p:tagLst>
</file>

<file path=ppt/tags/tag6519.xml><?xml version="1.0" encoding="utf-8"?>
<p:tagLst xmlns:p="http://schemas.openxmlformats.org/presentationml/2006/main">
  <p:tag name="MH_OLD_SHAPE_ID" val="66"/>
  <p:tag name="REFSHAPE" val="105553145464664"/>
</p:tagLst>
</file>

<file path=ppt/tags/tag652.xml><?xml version="1.0" encoding="utf-8"?>
<p:tagLst xmlns:p="http://schemas.openxmlformats.org/presentationml/2006/main">
  <p:tag name="MH_OLD_SHAPE_ID" val="126"/>
  <p:tag name="REFSHAPE" val="105553145187032"/>
</p:tagLst>
</file>

<file path=ppt/tags/tag6520.xml><?xml version="1.0" encoding="utf-8"?>
<p:tagLst xmlns:p="http://schemas.openxmlformats.org/presentationml/2006/main">
  <p:tag name="MH_OLD_SHAPE_ID" val="67"/>
  <p:tag name="REFSHAPE" val="105553145465112"/>
</p:tagLst>
</file>

<file path=ppt/tags/tag6521.xml><?xml version="1.0" encoding="utf-8"?>
<p:tagLst xmlns:p="http://schemas.openxmlformats.org/presentationml/2006/main">
  <p:tag name="MH_OLD_SHAPE_ID" val="68"/>
  <p:tag name="REFSHAPE" val="105553145465560"/>
</p:tagLst>
</file>

<file path=ppt/tags/tag6522.xml><?xml version="1.0" encoding="utf-8"?>
<p:tagLst xmlns:p="http://schemas.openxmlformats.org/presentationml/2006/main">
  <p:tag name="MH_OLD_SHAPE_ID" val="69"/>
  <p:tag name="REFSHAPE" val="105553145466008"/>
</p:tagLst>
</file>

<file path=ppt/tags/tag6523.xml><?xml version="1.0" encoding="utf-8"?>
<p:tagLst xmlns:p="http://schemas.openxmlformats.org/presentationml/2006/main">
  <p:tag name="MH_OLD_SHAPE_ID" val="70"/>
  <p:tag name="REFSHAPE" val="105553145466456"/>
</p:tagLst>
</file>

<file path=ppt/tags/tag6524.xml><?xml version="1.0" encoding="utf-8"?>
<p:tagLst xmlns:p="http://schemas.openxmlformats.org/presentationml/2006/main">
  <p:tag name="MH_OLD_SHAPE_ID" val="6"/>
  <p:tag name="REFSHAPE" val="105553145466904"/>
</p:tagLst>
</file>

<file path=ppt/tags/tag6525.xml><?xml version="1.0" encoding="utf-8"?>
<p:tagLst xmlns:p="http://schemas.openxmlformats.org/presentationml/2006/main">
  <p:tag name="MH_OLD_SHAPE_ID" val="35"/>
  <p:tag name="REFSHAPE" val="105553145467128"/>
</p:tagLst>
</file>

<file path=ppt/tags/tag6526.xml><?xml version="1.0" encoding="utf-8"?>
<p:tagLst xmlns:p="http://schemas.openxmlformats.org/presentationml/2006/main">
  <p:tag name="MH_OLD_SHAPE_ID" val="49"/>
  <p:tag name="REFSHAPE" val="105553145467352"/>
</p:tagLst>
</file>

<file path=ppt/tags/tag6527.xml><?xml version="1.0" encoding="utf-8"?>
<p:tagLst xmlns:p="http://schemas.openxmlformats.org/presentationml/2006/main">
  <p:tag name="MH_OLD_SHAPE_ID" val="9"/>
  <p:tag name="REFSHAPE" val="105553145467576"/>
</p:tagLst>
</file>

<file path=ppt/tags/tag6528.xml><?xml version="1.0" encoding="utf-8"?>
<p:tagLst xmlns:p="http://schemas.openxmlformats.org/presentationml/2006/main">
  <p:tag name="MH_OLD_SHAPE_ID" val="10"/>
  <p:tag name="REFSHAPE" val="105553145467800"/>
</p:tagLst>
</file>

<file path=ppt/tags/tag6529.xml><?xml version="1.0" encoding="utf-8"?>
<p:tagLst xmlns:p="http://schemas.openxmlformats.org/presentationml/2006/main">
  <p:tag name="MH_OLD_SHAPE_ID" val="12"/>
  <p:tag name="REFSHAPE" val="105553145468024"/>
</p:tagLst>
</file>

<file path=ppt/tags/tag653.xml><?xml version="1.0" encoding="utf-8"?>
<p:tagLst xmlns:p="http://schemas.openxmlformats.org/presentationml/2006/main">
  <p:tag name="MH_OLD_SHAPE_ID" val="127"/>
  <p:tag name="REFSHAPE" val="105553145187480"/>
</p:tagLst>
</file>

<file path=ppt/tags/tag6530.xml><?xml version="1.0" encoding="utf-8"?>
<p:tagLst xmlns:p="http://schemas.openxmlformats.org/presentationml/2006/main">
  <p:tag name="MH_OLD_SHAPE_ID" val="13"/>
  <p:tag name="REFSHAPE" val="105553145468472"/>
</p:tagLst>
</file>

<file path=ppt/tags/tag6531.xml><?xml version="1.0" encoding="utf-8"?>
<p:tagLst xmlns:p="http://schemas.openxmlformats.org/presentationml/2006/main">
  <p:tag name="MH_OLD_SHAPE_ID" val="14"/>
  <p:tag name="REFSHAPE" val="105553145468920"/>
</p:tagLst>
</file>

<file path=ppt/tags/tag6532.xml><?xml version="1.0" encoding="utf-8"?>
<p:tagLst xmlns:p="http://schemas.openxmlformats.org/presentationml/2006/main">
  <p:tag name="MH_OLD_SHAPE_ID" val="15"/>
  <p:tag name="REFSHAPE" val="105553145469368"/>
</p:tagLst>
</file>

<file path=ppt/tags/tag6533.xml><?xml version="1.0" encoding="utf-8"?>
<p:tagLst xmlns:p="http://schemas.openxmlformats.org/presentationml/2006/main">
  <p:tag name="MH_OLD_SHAPE_ID" val="16"/>
  <p:tag name="REFSHAPE" val="105553145469816"/>
</p:tagLst>
</file>

<file path=ppt/tags/tag6534.xml><?xml version="1.0" encoding="utf-8"?>
<p:tagLst xmlns:p="http://schemas.openxmlformats.org/presentationml/2006/main">
  <p:tag name="MH_OLD_SHAPE_ID" val="17"/>
  <p:tag name="REFSHAPE" val="105553145470264"/>
</p:tagLst>
</file>

<file path=ppt/tags/tag6535.xml><?xml version="1.0" encoding="utf-8"?>
<p:tagLst xmlns:p="http://schemas.openxmlformats.org/presentationml/2006/main">
  <p:tag name="MH_OLD_SHAPE_ID" val="18"/>
  <p:tag name="REFSHAPE" val="105553145470712"/>
</p:tagLst>
</file>

<file path=ppt/tags/tag6536.xml><?xml version="1.0" encoding="utf-8"?>
<p:tagLst xmlns:p="http://schemas.openxmlformats.org/presentationml/2006/main">
  <p:tag name="MH_OLD_SHAPE_ID" val="19"/>
  <p:tag name="REFSHAPE" val="105553145471160"/>
</p:tagLst>
</file>

<file path=ppt/tags/tag6537.xml><?xml version="1.0" encoding="utf-8"?>
<p:tagLst xmlns:p="http://schemas.openxmlformats.org/presentationml/2006/main">
  <p:tag name="MH_OLD_SHAPE_ID" val="20"/>
  <p:tag name="REFSHAPE" val="105553145471608"/>
</p:tagLst>
</file>

<file path=ppt/tags/tag6538.xml><?xml version="1.0" encoding="utf-8"?>
<p:tagLst xmlns:p="http://schemas.openxmlformats.org/presentationml/2006/main">
  <p:tag name="MH_OLD_SHAPE_ID" val="21"/>
  <p:tag name="REFSHAPE" val="105553145472056"/>
</p:tagLst>
</file>

<file path=ppt/tags/tag6539.xml><?xml version="1.0" encoding="utf-8"?>
<p:tagLst xmlns:p="http://schemas.openxmlformats.org/presentationml/2006/main">
  <p:tag name="MH_OLD_SHAPE_ID" val="22"/>
  <p:tag name="REFSHAPE" val="105553145472504"/>
</p:tagLst>
</file>

<file path=ppt/tags/tag654.xml><?xml version="1.0" encoding="utf-8"?>
<p:tagLst xmlns:p="http://schemas.openxmlformats.org/presentationml/2006/main">
  <p:tag name="MH_OLD_SHAPE_ID" val="128"/>
  <p:tag name="REFSHAPE" val="105553145187928"/>
</p:tagLst>
</file>

<file path=ppt/tags/tag6540.xml><?xml version="1.0" encoding="utf-8"?>
<p:tagLst xmlns:p="http://schemas.openxmlformats.org/presentationml/2006/main">
  <p:tag name="MH_OLD_SHAPE_ID" val="23"/>
  <p:tag name="REFSHAPE" val="105553145472952"/>
</p:tagLst>
</file>

<file path=ppt/tags/tag6541.xml><?xml version="1.0" encoding="utf-8"?>
<p:tagLst xmlns:p="http://schemas.openxmlformats.org/presentationml/2006/main">
  <p:tag name="MH_OLD_SHAPE_ID" val="24"/>
  <p:tag name="REFSHAPE" val="105553145473400"/>
</p:tagLst>
</file>

<file path=ppt/tags/tag6542.xml><?xml version="1.0" encoding="utf-8"?>
<p:tagLst xmlns:p="http://schemas.openxmlformats.org/presentationml/2006/main">
  <p:tag name="MH_OLD_SHAPE_ID" val="25"/>
  <p:tag name="REFSHAPE" val="105553145473848"/>
</p:tagLst>
</file>

<file path=ppt/tags/tag6543.xml><?xml version="1.0" encoding="utf-8"?>
<p:tagLst xmlns:p="http://schemas.openxmlformats.org/presentationml/2006/main">
  <p:tag name="MH_OLD_SHAPE_ID" val="26"/>
  <p:tag name="REFSHAPE" val="105553145474296"/>
</p:tagLst>
</file>

<file path=ppt/tags/tag6544.xml><?xml version="1.0" encoding="utf-8"?>
<p:tagLst xmlns:p="http://schemas.openxmlformats.org/presentationml/2006/main">
  <p:tag name="MH_OLD_SHAPE_ID" val="27"/>
  <p:tag name="REFSHAPE" val="105553145474744"/>
</p:tagLst>
</file>

<file path=ppt/tags/tag6545.xml><?xml version="1.0" encoding="utf-8"?>
<p:tagLst xmlns:p="http://schemas.openxmlformats.org/presentationml/2006/main">
  <p:tag name="MH_OLD_SHAPE_ID" val="28"/>
  <p:tag name="REFSHAPE" val="105553145475192"/>
</p:tagLst>
</file>

<file path=ppt/tags/tag6546.xml><?xml version="1.0" encoding="utf-8"?>
<p:tagLst xmlns:p="http://schemas.openxmlformats.org/presentationml/2006/main">
  <p:tag name="MH_OLD_SHAPE_ID" val="29"/>
  <p:tag name="REFSHAPE" val="105553145475640"/>
</p:tagLst>
</file>

<file path=ppt/tags/tag6547.xml><?xml version="1.0" encoding="utf-8"?>
<p:tagLst xmlns:p="http://schemas.openxmlformats.org/presentationml/2006/main">
  <p:tag name="MH_OLD_SHAPE_ID" val="30"/>
  <p:tag name="REFSHAPE" val="105553145476088"/>
</p:tagLst>
</file>

<file path=ppt/tags/tag6548.xml><?xml version="1.0" encoding="utf-8"?>
<p:tagLst xmlns:p="http://schemas.openxmlformats.org/presentationml/2006/main">
  <p:tag name="MH_OLD_SHAPE_ID" val="31"/>
  <p:tag name="REFSHAPE" val="105553145476536"/>
</p:tagLst>
</file>

<file path=ppt/tags/tag6549.xml><?xml version="1.0" encoding="utf-8"?>
<p:tagLst xmlns:p="http://schemas.openxmlformats.org/presentationml/2006/main">
  <p:tag name="MH_OLD_SHAPE_ID" val="32"/>
  <p:tag name="REFSHAPE" val="105553145476984"/>
</p:tagLst>
</file>

<file path=ppt/tags/tag655.xml><?xml version="1.0" encoding="utf-8"?>
<p:tagLst xmlns:p="http://schemas.openxmlformats.org/presentationml/2006/main">
  <p:tag name="MH_OLD_SHAPE_ID" val="129"/>
  <p:tag name="REFSHAPE" val="105553145188376"/>
</p:tagLst>
</file>

<file path=ppt/tags/tag6550.xml><?xml version="1.0" encoding="utf-8"?>
<p:tagLst xmlns:p="http://schemas.openxmlformats.org/presentationml/2006/main">
  <p:tag name="MH_OLD_SHAPE_ID" val="33"/>
  <p:tag name="REFSHAPE" val="105553145477432"/>
</p:tagLst>
</file>

<file path=ppt/tags/tag6551.xml><?xml version="1.0" encoding="utf-8"?>
<p:tagLst xmlns:p="http://schemas.openxmlformats.org/presentationml/2006/main">
  <p:tag name="MH_OLD_SHAPE_ID" val="34"/>
  <p:tag name="REFSHAPE" val="105553145477880"/>
</p:tagLst>
</file>

<file path=ppt/tags/tag6552.xml><?xml version="1.0" encoding="utf-8"?>
<p:tagLst xmlns:p="http://schemas.openxmlformats.org/presentationml/2006/main">
  <p:tag name="MH_OLD_SHAPE_ID" val="41"/>
  <p:tag name="REFSHAPE" val="105553145478328"/>
</p:tagLst>
</file>

<file path=ppt/tags/tag6553.xml><?xml version="1.0" encoding="utf-8"?>
<p:tagLst xmlns:p="http://schemas.openxmlformats.org/presentationml/2006/main">
  <p:tag name="MH_OLD_SHAPE_ID" val="42"/>
  <p:tag name="REFSHAPE" val="105553145478552"/>
</p:tagLst>
</file>

<file path=ppt/tags/tag6554.xml><?xml version="1.0" encoding="utf-8"?>
<p:tagLst xmlns:p="http://schemas.openxmlformats.org/presentationml/2006/main">
  <p:tag name="MH_OLD_SHAPE_ID" val="43"/>
  <p:tag name="REFSHAPE" val="105553145478776"/>
</p:tagLst>
</file>

<file path=ppt/tags/tag6555.xml><?xml version="1.0" encoding="utf-8"?>
<p:tagLst xmlns:p="http://schemas.openxmlformats.org/presentationml/2006/main">
  <p:tag name="MH_OLD_SHAPE_ID" val="44"/>
  <p:tag name="REFSHAPE" val="105553145479000"/>
</p:tagLst>
</file>

<file path=ppt/tags/tag6556.xml><?xml version="1.0" encoding="utf-8"?>
<p:tagLst xmlns:p="http://schemas.openxmlformats.org/presentationml/2006/main">
  <p:tag name="MH_OLD_SHAPE_ID" val="36"/>
  <p:tag name="REFSHAPE" val="105553145479256"/>
</p:tagLst>
</file>

<file path=ppt/tags/tag6557.xml><?xml version="1.0" encoding="utf-8"?>
<p:tagLst xmlns:p="http://schemas.openxmlformats.org/presentationml/2006/main">
  <p:tag name="MH_OLD_SHAPE_ID" val="2"/>
  <p:tag name="REFSHAPE" val="105553145479480"/>
</p:tagLst>
</file>

<file path=ppt/tags/tag6558.xml><?xml version="1.0" encoding="utf-8"?>
<p:tagLst xmlns:p="http://schemas.openxmlformats.org/presentationml/2006/main">
  <p:tag name="MH_OLD_SHAPE_ID" val="39"/>
  <p:tag name="REFSHAPE" val="105553145479704"/>
</p:tagLst>
</file>

<file path=ppt/tags/tag6559.xml><?xml version="1.0" encoding="utf-8"?>
<p:tagLst xmlns:p="http://schemas.openxmlformats.org/presentationml/2006/main">
  <p:tag name="MH_OLD_SHAPE_ID" val="40"/>
  <p:tag name="REFSHAPE" val="105553145479928"/>
</p:tagLst>
</file>

<file path=ppt/tags/tag656.xml><?xml version="1.0" encoding="utf-8"?>
<p:tagLst xmlns:p="http://schemas.openxmlformats.org/presentationml/2006/main">
  <p:tag name="MH_OLD_SHAPE_ID" val="130"/>
  <p:tag name="REFSHAPE" val="105553145188824"/>
</p:tagLst>
</file>

<file path=ppt/tags/tag6560.xml><?xml version="1.0" encoding="utf-8"?>
<p:tagLst xmlns:p="http://schemas.openxmlformats.org/presentationml/2006/main">
  <p:tag name="MH_OLD_SHAPE_ID" val="45"/>
  <p:tag name="REFSHAPE" val="105553145480152"/>
</p:tagLst>
</file>

<file path=ppt/tags/tag6561.xml><?xml version="1.0" encoding="utf-8"?>
<p:tagLst xmlns:p="http://schemas.openxmlformats.org/presentationml/2006/main">
  <p:tag name="MH_OLD_SHAPE_ID" val="46"/>
  <p:tag name="REFSHAPE" val="105553145480376"/>
</p:tagLst>
</file>

<file path=ppt/tags/tag6562.xml><?xml version="1.0" encoding="utf-8"?>
<p:tagLst xmlns:p="http://schemas.openxmlformats.org/presentationml/2006/main">
  <p:tag name="MH_OLD_SHAPE_ID" val="47"/>
  <p:tag name="REFSHAPE" val="105553145480600"/>
</p:tagLst>
</file>

<file path=ppt/tags/tag6563.xml><?xml version="1.0" encoding="utf-8"?>
<p:tagLst xmlns:p="http://schemas.openxmlformats.org/presentationml/2006/main">
  <p:tag name="MH_OLD_SHAPE_ID" val="48"/>
  <p:tag name="REFSHAPE" val="105553145480824"/>
</p:tagLst>
</file>

<file path=ppt/tags/tag6564.xml><?xml version="1.0" encoding="utf-8"?>
<p:tagLst xmlns:p="http://schemas.openxmlformats.org/presentationml/2006/main">
  <p:tag name="MH_OLD_SHAPE_ID" val="66"/>
  <p:tag name="REFSHAPE" val="105553145481048"/>
</p:tagLst>
</file>

<file path=ppt/tags/tag6565.xml><?xml version="1.0" encoding="utf-8"?>
<p:tagLst xmlns:p="http://schemas.openxmlformats.org/presentationml/2006/main">
  <p:tag name="MH_OLD_SHAPE_ID" val="70"/>
  <p:tag name="REFSHAPE" val="105553145481272"/>
</p:tagLst>
</file>

<file path=ppt/tags/tag6566.xml><?xml version="1.0" encoding="utf-8"?>
<p:tagLst xmlns:p="http://schemas.openxmlformats.org/presentationml/2006/main">
  <p:tag name="MH_OLD_SHAPE_ID" val="4"/>
  <p:tag name="REFSHAPE" val="105553145481720"/>
</p:tagLst>
</file>

<file path=ppt/tags/tag6567.xml><?xml version="1.0" encoding="utf-8"?>
<p:tagLst xmlns:p="http://schemas.openxmlformats.org/presentationml/2006/main">
  <p:tag name="MH_OLD_SHAPE_ID" val="127"/>
  <p:tag name="REFSHAPE" val="105553145481944"/>
</p:tagLst>
</file>

<file path=ppt/tags/tag6568.xml><?xml version="1.0" encoding="utf-8"?>
<p:tagLst xmlns:p="http://schemas.openxmlformats.org/presentationml/2006/main">
  <p:tag name="MH_OLD_SHAPE_ID" val="128"/>
  <p:tag name="REFSHAPE" val="105553145482168"/>
</p:tagLst>
</file>

<file path=ppt/tags/tag6569.xml><?xml version="1.0" encoding="utf-8"?>
<p:tagLst xmlns:p="http://schemas.openxmlformats.org/presentationml/2006/main">
  <p:tag name="MH_OLD_SHAPE_ID" val="63"/>
  <p:tag name="REFSHAPE" val="105553145482392"/>
</p:tagLst>
</file>

<file path=ppt/tags/tag657.xml><?xml version="1.0" encoding="utf-8"?>
<p:tagLst xmlns:p="http://schemas.openxmlformats.org/presentationml/2006/main">
  <p:tag name="MH_OLD_SHAPE_ID" val="131"/>
  <p:tag name="REFSHAPE" val="105553145189272"/>
</p:tagLst>
</file>

<file path=ppt/tags/tag6570.xml><?xml version="1.0" encoding="utf-8"?>
<p:tagLst xmlns:p="http://schemas.openxmlformats.org/presentationml/2006/main">
  <p:tag name="MH_OLD_SHAPE_ID" val="64"/>
  <p:tag name="REFSHAPE" val="105553145482840"/>
</p:tagLst>
</file>

<file path=ppt/tags/tag6571.xml><?xml version="1.0" encoding="utf-8"?>
<p:tagLst xmlns:p="http://schemas.openxmlformats.org/presentationml/2006/main">
  <p:tag name="MH_OLD_SHAPE_ID" val="65"/>
  <p:tag name="REFSHAPE" val="105553145483288"/>
</p:tagLst>
</file>

<file path=ppt/tags/tag6572.xml><?xml version="1.0" encoding="utf-8"?>
<p:tagLst xmlns:p="http://schemas.openxmlformats.org/presentationml/2006/main">
  <p:tag name="MH_OLD_SHAPE_ID" val="67"/>
  <p:tag name="REFSHAPE" val="105553145483736"/>
</p:tagLst>
</file>

<file path=ppt/tags/tag6573.xml><?xml version="1.0" encoding="utf-8"?>
<p:tagLst xmlns:p="http://schemas.openxmlformats.org/presentationml/2006/main">
  <p:tag name="MH_OLD_SHAPE_ID" val="68"/>
  <p:tag name="REFSHAPE" val="105553145484184"/>
</p:tagLst>
</file>

<file path=ppt/tags/tag6574.xml><?xml version="1.0" encoding="utf-8"?>
<p:tagLst xmlns:p="http://schemas.openxmlformats.org/presentationml/2006/main">
  <p:tag name="MH_OLD_SHAPE_ID" val="69"/>
  <p:tag name="REFSHAPE" val="105553145484632"/>
</p:tagLst>
</file>

<file path=ppt/tags/tag6575.xml><?xml version="1.0" encoding="utf-8"?>
<p:tagLst xmlns:p="http://schemas.openxmlformats.org/presentationml/2006/main">
  <p:tag name="MH_OLD_SHAPE_ID" val="71"/>
  <p:tag name="REFSHAPE" val="105553145485080"/>
</p:tagLst>
</file>

<file path=ppt/tags/tag6576.xml><?xml version="1.0" encoding="utf-8"?>
<p:tagLst xmlns:p="http://schemas.openxmlformats.org/presentationml/2006/main">
  <p:tag name="MH_OLD_SHAPE_ID" val="129"/>
  <p:tag name="REFSHAPE" val="105553145485528"/>
</p:tagLst>
</file>

<file path=ppt/tags/tag6577.xml><?xml version="1.0" encoding="utf-8"?>
<p:tagLst xmlns:p="http://schemas.openxmlformats.org/presentationml/2006/main">
  <p:tag name="MH_OLD_SHAPE_ID" val="130"/>
  <p:tag name="REFSHAPE" val="105553145485976"/>
</p:tagLst>
</file>

<file path=ppt/tags/tag6578.xml><?xml version="1.0" encoding="utf-8"?>
<p:tagLst xmlns:p="http://schemas.openxmlformats.org/presentationml/2006/main">
  <p:tag name="MH_OLD_SHAPE_ID" val="131"/>
  <p:tag name="REFSHAPE" val="105553145486424"/>
</p:tagLst>
</file>

<file path=ppt/tags/tag6579.xml><?xml version="1.0" encoding="utf-8"?>
<p:tagLst xmlns:p="http://schemas.openxmlformats.org/presentationml/2006/main">
  <p:tag name="MH_OLD_SHAPE_ID" val="132"/>
  <p:tag name="REFSHAPE" val="105553145486872"/>
</p:tagLst>
</file>

<file path=ppt/tags/tag658.xml><?xml version="1.0" encoding="utf-8"?>
<p:tagLst xmlns:p="http://schemas.openxmlformats.org/presentationml/2006/main">
  <p:tag name="MH_OLD_SHAPE_ID" val="132"/>
  <p:tag name="REFSHAPE" val="105553145189720"/>
</p:tagLst>
</file>

<file path=ppt/tags/tag6580.xml><?xml version="1.0" encoding="utf-8"?>
<p:tagLst xmlns:p="http://schemas.openxmlformats.org/presentationml/2006/main">
  <p:tag name="MH_OLD_SHAPE_ID" val="133"/>
  <p:tag name="REFSHAPE" val="105553145487320"/>
</p:tagLst>
</file>

<file path=ppt/tags/tag6581.xml><?xml version="1.0" encoding="utf-8"?>
<p:tagLst xmlns:p="http://schemas.openxmlformats.org/presentationml/2006/main">
  <p:tag name="MH_OLD_SHAPE_ID" val="134"/>
  <p:tag name="REFSHAPE" val="105553145487768"/>
</p:tagLst>
</file>

<file path=ppt/tags/tag6582.xml><?xml version="1.0" encoding="utf-8"?>
<p:tagLst xmlns:p="http://schemas.openxmlformats.org/presentationml/2006/main">
  <p:tag name="MH_OLD_SHAPE_ID" val="135"/>
  <p:tag name="REFSHAPE" val="105553145488216"/>
</p:tagLst>
</file>

<file path=ppt/tags/tag6583.xml><?xml version="1.0" encoding="utf-8"?>
<p:tagLst xmlns:p="http://schemas.openxmlformats.org/presentationml/2006/main">
  <p:tag name="MH_OLD_SHAPE_ID" val="136"/>
  <p:tag name="REFSHAPE" val="105553145488664"/>
</p:tagLst>
</file>

<file path=ppt/tags/tag6584.xml><?xml version="1.0" encoding="utf-8"?>
<p:tagLst xmlns:p="http://schemas.openxmlformats.org/presentationml/2006/main">
  <p:tag name="MH_OLD_SHAPE_ID" val="137"/>
  <p:tag name="REFSHAPE" val="105553145489112"/>
</p:tagLst>
</file>

<file path=ppt/tags/tag6585.xml><?xml version="1.0" encoding="utf-8"?>
<p:tagLst xmlns:p="http://schemas.openxmlformats.org/presentationml/2006/main">
  <p:tag name="MH_OLD_SHAPE_ID" val="139"/>
  <p:tag name="REFSHAPE" val="105553145489560"/>
</p:tagLst>
</file>

<file path=ppt/tags/tag6586.xml><?xml version="1.0" encoding="utf-8"?>
<p:tagLst xmlns:p="http://schemas.openxmlformats.org/presentationml/2006/main">
  <p:tag name="MH_OLD_SHAPE_ID" val="140"/>
  <p:tag name="REFSHAPE" val="105553145490008"/>
</p:tagLst>
</file>

<file path=ppt/tags/tag6587.xml><?xml version="1.0" encoding="utf-8"?>
<p:tagLst xmlns:p="http://schemas.openxmlformats.org/presentationml/2006/main">
  <p:tag name="MH_OLD_SHAPE_ID" val="141"/>
  <p:tag name="REFSHAPE" val="105553145490456"/>
</p:tagLst>
</file>

<file path=ppt/tags/tag6588.xml><?xml version="1.0" encoding="utf-8"?>
<p:tagLst xmlns:p="http://schemas.openxmlformats.org/presentationml/2006/main">
  <p:tag name="MH_OLD_SHAPE_ID" val="142"/>
  <p:tag name="REFSHAPE" val="105553145490904"/>
</p:tagLst>
</file>

<file path=ppt/tags/tag6589.xml><?xml version="1.0" encoding="utf-8"?>
<p:tagLst xmlns:p="http://schemas.openxmlformats.org/presentationml/2006/main">
  <p:tag name="MH_OLD_SHAPE_ID" val="143"/>
  <p:tag name="REFSHAPE" val="105553145491352"/>
</p:tagLst>
</file>

<file path=ppt/tags/tag659.xml><?xml version="1.0" encoding="utf-8"?>
<p:tagLst xmlns:p="http://schemas.openxmlformats.org/presentationml/2006/main">
  <p:tag name="MH_OLD_SHAPE_ID" val="133"/>
  <p:tag name="REFSHAPE" val="105553145190168"/>
</p:tagLst>
</file>

<file path=ppt/tags/tag6590.xml><?xml version="1.0" encoding="utf-8"?>
<p:tagLst xmlns:p="http://schemas.openxmlformats.org/presentationml/2006/main">
  <p:tag name="MH_OLD_SHAPE_ID" val="144"/>
  <p:tag name="REFSHAPE" val="105553145491800"/>
</p:tagLst>
</file>

<file path=ppt/tags/tag6591.xml><?xml version="1.0" encoding="utf-8"?>
<p:tagLst xmlns:p="http://schemas.openxmlformats.org/presentationml/2006/main">
  <p:tag name="MH_OLD_SHAPE_ID" val="145"/>
  <p:tag name="REFSHAPE" val="105553145492248"/>
</p:tagLst>
</file>

<file path=ppt/tags/tag6592.xml><?xml version="1.0" encoding="utf-8"?>
<p:tagLst xmlns:p="http://schemas.openxmlformats.org/presentationml/2006/main">
  <p:tag name="MH_OLD_SHAPE_ID" val="146"/>
  <p:tag name="REFSHAPE" val="105553145492696"/>
</p:tagLst>
</file>

<file path=ppt/tags/tag6593.xml><?xml version="1.0" encoding="utf-8"?>
<p:tagLst xmlns:p="http://schemas.openxmlformats.org/presentationml/2006/main">
  <p:tag name="MH_OLD_SHAPE_ID" val="147"/>
  <p:tag name="REFSHAPE" val="105553145493144"/>
</p:tagLst>
</file>

<file path=ppt/tags/tag6594.xml><?xml version="1.0" encoding="utf-8"?>
<p:tagLst xmlns:p="http://schemas.openxmlformats.org/presentationml/2006/main">
  <p:tag name="MH_OLD_SHAPE_ID" val="148"/>
  <p:tag name="REFSHAPE" val="105553145493592"/>
</p:tagLst>
</file>

<file path=ppt/tags/tag6595.xml><?xml version="1.0" encoding="utf-8"?>
<p:tagLst xmlns:p="http://schemas.openxmlformats.org/presentationml/2006/main">
  <p:tag name="MH_OLD_SHAPE_ID" val="149"/>
  <p:tag name="REFSHAPE" val="105553145494040"/>
</p:tagLst>
</file>

<file path=ppt/tags/tag6596.xml><?xml version="1.0" encoding="utf-8"?>
<p:tagLst xmlns:p="http://schemas.openxmlformats.org/presentationml/2006/main">
  <p:tag name="MH_OLD_SHAPE_ID" val="150"/>
  <p:tag name="REFSHAPE" val="105553145494488"/>
</p:tagLst>
</file>

<file path=ppt/tags/tag6597.xml><?xml version="1.0" encoding="utf-8"?>
<p:tagLst xmlns:p="http://schemas.openxmlformats.org/presentationml/2006/main">
  <p:tag name="MH_OLD_SHAPE_ID" val="152"/>
  <p:tag name="REFSHAPE" val="105553145494936"/>
</p:tagLst>
</file>

<file path=ppt/tags/tag6598.xml><?xml version="1.0" encoding="utf-8"?>
<p:tagLst xmlns:p="http://schemas.openxmlformats.org/presentationml/2006/main">
  <p:tag name="MH_OLD_SHAPE_ID" val="153"/>
  <p:tag name="REFSHAPE" val="105553145495384"/>
</p:tagLst>
</file>

<file path=ppt/tags/tag6599.xml><?xml version="1.0" encoding="utf-8"?>
<p:tagLst xmlns:p="http://schemas.openxmlformats.org/presentationml/2006/main">
  <p:tag name="MH_OLD_SHAPE_ID" val="154"/>
  <p:tag name="REFSHAPE" val="105553145364792"/>
</p:tagLst>
</file>

<file path=ppt/tags/tag66.xml><?xml version="1.0" encoding="utf-8"?>
<p:tagLst xmlns:p="http://schemas.openxmlformats.org/presentationml/2006/main">
  <p:tag name="MH_OLD_SHAPE_ID" val="79"/>
  <p:tag name="REFSHAPE" val="105553145436600"/>
</p:tagLst>
</file>

<file path=ppt/tags/tag660.xml><?xml version="1.0" encoding="utf-8"?>
<p:tagLst xmlns:p="http://schemas.openxmlformats.org/presentationml/2006/main">
  <p:tag name="MH_OLD_SHAPE_ID" val="134"/>
  <p:tag name="REFSHAPE" val="105553145190616"/>
</p:tagLst>
</file>

<file path=ppt/tags/tag6600.xml><?xml version="1.0" encoding="utf-8"?>
<p:tagLst xmlns:p="http://schemas.openxmlformats.org/presentationml/2006/main">
  <p:tag name="MH_OLD_SHAPE_ID" val="155"/>
  <p:tag name="REFSHAPE" val="105553145365240"/>
</p:tagLst>
</file>

<file path=ppt/tags/tag6601.xml><?xml version="1.0" encoding="utf-8"?>
<p:tagLst xmlns:p="http://schemas.openxmlformats.org/presentationml/2006/main">
  <p:tag name="MH_OLD_SHAPE_ID" val="156"/>
  <p:tag name="REFSHAPE" val="105553145365688"/>
</p:tagLst>
</file>

<file path=ppt/tags/tag6602.xml><?xml version="1.0" encoding="utf-8"?>
<p:tagLst xmlns:p="http://schemas.openxmlformats.org/presentationml/2006/main">
  <p:tag name="MH_OLD_SHAPE_ID" val="157"/>
  <p:tag name="REFSHAPE" val="105553145366136"/>
</p:tagLst>
</file>

<file path=ppt/tags/tag6603.xml><?xml version="1.0" encoding="utf-8"?>
<p:tagLst xmlns:p="http://schemas.openxmlformats.org/presentationml/2006/main">
  <p:tag name="MH_OLD_SHAPE_ID" val="158"/>
  <p:tag name="REFSHAPE" val="105553145366584"/>
</p:tagLst>
</file>

<file path=ppt/tags/tag6604.xml><?xml version="1.0" encoding="utf-8"?>
<p:tagLst xmlns:p="http://schemas.openxmlformats.org/presentationml/2006/main">
  <p:tag name="MH_OLD_SHAPE_ID" val="159"/>
  <p:tag name="REFSHAPE" val="105553145367032"/>
</p:tagLst>
</file>

<file path=ppt/tags/tag6605.xml><?xml version="1.0" encoding="utf-8"?>
<p:tagLst xmlns:p="http://schemas.openxmlformats.org/presentationml/2006/main">
  <p:tag name="MH_OLD_SHAPE_ID" val="160"/>
  <p:tag name="REFSHAPE" val="105553145367480"/>
</p:tagLst>
</file>

<file path=ppt/tags/tag6606.xml><?xml version="1.0" encoding="utf-8"?>
<p:tagLst xmlns:p="http://schemas.openxmlformats.org/presentationml/2006/main">
  <p:tag name="MH_OLD_SHAPE_ID" val="161"/>
  <p:tag name="REFSHAPE" val="105553145367928"/>
</p:tagLst>
</file>

<file path=ppt/tags/tag6607.xml><?xml version="1.0" encoding="utf-8"?>
<p:tagLst xmlns:p="http://schemas.openxmlformats.org/presentationml/2006/main">
  <p:tag name="MH_OLD_SHAPE_ID" val="162"/>
  <p:tag name="REFSHAPE" val="105553145368376"/>
</p:tagLst>
</file>

<file path=ppt/tags/tag6608.xml><?xml version="1.0" encoding="utf-8"?>
<p:tagLst xmlns:p="http://schemas.openxmlformats.org/presentationml/2006/main">
  <p:tag name="MH_OLD_SHAPE_ID" val="163"/>
  <p:tag name="REFSHAPE" val="105553145368824"/>
</p:tagLst>
</file>

<file path=ppt/tags/tag6609.xml><?xml version="1.0" encoding="utf-8"?>
<p:tagLst xmlns:p="http://schemas.openxmlformats.org/presentationml/2006/main">
  <p:tag name="MH_OLD_SHAPE_ID" val="164"/>
  <p:tag name="REFSHAPE" val="105553145369272"/>
</p:tagLst>
</file>

<file path=ppt/tags/tag661.xml><?xml version="1.0" encoding="utf-8"?>
<p:tagLst xmlns:p="http://schemas.openxmlformats.org/presentationml/2006/main">
  <p:tag name="MH_OLD_SHAPE_ID" val="135"/>
  <p:tag name="REFSHAPE" val="105553145191064"/>
</p:tagLst>
</file>

<file path=ppt/tags/tag6610.xml><?xml version="1.0" encoding="utf-8"?>
<p:tagLst xmlns:p="http://schemas.openxmlformats.org/presentationml/2006/main">
  <p:tag name="MH_OLD_SHAPE_ID" val="165"/>
  <p:tag name="REFSHAPE" val="105553145369720"/>
</p:tagLst>
</file>

<file path=ppt/tags/tag6611.xml><?xml version="1.0" encoding="utf-8"?>
<p:tagLst xmlns:p="http://schemas.openxmlformats.org/presentationml/2006/main">
  <p:tag name="MH_OLD_SHAPE_ID" val="166"/>
  <p:tag name="REFSHAPE" val="105553145370168"/>
</p:tagLst>
</file>

<file path=ppt/tags/tag6612.xml><?xml version="1.0" encoding="utf-8"?>
<p:tagLst xmlns:p="http://schemas.openxmlformats.org/presentationml/2006/main">
  <p:tag name="MH_OLD_SHAPE_ID" val="167"/>
  <p:tag name="REFSHAPE" val="105553145370616"/>
</p:tagLst>
</file>

<file path=ppt/tags/tag6613.xml><?xml version="1.0" encoding="utf-8"?>
<p:tagLst xmlns:p="http://schemas.openxmlformats.org/presentationml/2006/main">
  <p:tag name="MH_OLD_SHAPE_ID" val="168"/>
  <p:tag name="REFSHAPE" val="105553145371064"/>
</p:tagLst>
</file>

<file path=ppt/tags/tag6614.xml><?xml version="1.0" encoding="utf-8"?>
<p:tagLst xmlns:p="http://schemas.openxmlformats.org/presentationml/2006/main">
  <p:tag name="MH_OLD_SHAPE_ID" val="169"/>
  <p:tag name="REFSHAPE" val="105553145371512"/>
</p:tagLst>
</file>

<file path=ppt/tags/tag6615.xml><?xml version="1.0" encoding="utf-8"?>
<p:tagLst xmlns:p="http://schemas.openxmlformats.org/presentationml/2006/main">
  <p:tag name="MH_OLD_SHAPE_ID" val="170"/>
  <p:tag name="REFSHAPE" val="105553145371960"/>
</p:tagLst>
</file>

<file path=ppt/tags/tag6616.xml><?xml version="1.0" encoding="utf-8"?>
<p:tagLst xmlns:p="http://schemas.openxmlformats.org/presentationml/2006/main">
  <p:tag name="MH_OLD_SHAPE_ID" val="171"/>
  <p:tag name="REFSHAPE" val="105553145372408"/>
</p:tagLst>
</file>

<file path=ppt/tags/tag6617.xml><?xml version="1.0" encoding="utf-8"?>
<p:tagLst xmlns:p="http://schemas.openxmlformats.org/presentationml/2006/main">
  <p:tag name="MH_OLD_SHAPE_ID" val="172"/>
  <p:tag name="REFSHAPE" val="105553145372856"/>
</p:tagLst>
</file>

<file path=ppt/tags/tag6618.xml><?xml version="1.0" encoding="utf-8"?>
<p:tagLst xmlns:p="http://schemas.openxmlformats.org/presentationml/2006/main">
  <p:tag name="MH_OLD_SHAPE_ID" val="173"/>
  <p:tag name="REFSHAPE" val="105553145373304"/>
</p:tagLst>
</file>

<file path=ppt/tags/tag6619.xml><?xml version="1.0" encoding="utf-8"?>
<p:tagLst xmlns:p="http://schemas.openxmlformats.org/presentationml/2006/main">
  <p:tag name="MH_OLD_SHAPE_ID" val="174"/>
  <p:tag name="REFSHAPE" val="105553145373752"/>
</p:tagLst>
</file>

<file path=ppt/tags/tag662.xml><?xml version="1.0" encoding="utf-8"?>
<p:tagLst xmlns:p="http://schemas.openxmlformats.org/presentationml/2006/main">
  <p:tag name="MH_OLD_SHAPE_ID" val="136"/>
  <p:tag name="REFSHAPE" val="105553145191512"/>
</p:tagLst>
</file>

<file path=ppt/tags/tag6620.xml><?xml version="1.0" encoding="utf-8"?>
<p:tagLst xmlns:p="http://schemas.openxmlformats.org/presentationml/2006/main">
  <p:tag name="MH_OLD_SHAPE_ID" val="5"/>
  <p:tag name="REFSHAPE" val="105553145374200"/>
</p:tagLst>
</file>

<file path=ppt/tags/tag6621.xml><?xml version="1.0" encoding="utf-8"?>
<p:tagLst xmlns:p="http://schemas.openxmlformats.org/presentationml/2006/main">
  <p:tag name="MH_OLD_SHAPE_ID" val="66"/>
  <p:tag name="REFSHAPE" val="105553145374424"/>
</p:tagLst>
</file>

<file path=ppt/tags/tag6622.xml><?xml version="1.0" encoding="utf-8"?>
<p:tagLst xmlns:p="http://schemas.openxmlformats.org/presentationml/2006/main">
  <p:tag name="MH_OLD_SHAPE_ID" val="63"/>
  <p:tag name="REFSHAPE" val="105553145374648"/>
</p:tagLst>
</file>

<file path=ppt/tags/tag6623.xml><?xml version="1.0" encoding="utf-8"?>
<p:tagLst xmlns:p="http://schemas.openxmlformats.org/presentationml/2006/main">
  <p:tag name="MH_OLD_SHAPE_ID" val="65"/>
  <p:tag name="REFSHAPE" val="105553145374872"/>
</p:tagLst>
</file>

<file path=ppt/tags/tag6624.xml><?xml version="1.0" encoding="utf-8"?>
<p:tagLst xmlns:p="http://schemas.openxmlformats.org/presentationml/2006/main">
  <p:tag name="MH_OLD_SHAPE_ID" val="67"/>
  <p:tag name="REFSHAPE" val="105553145375320"/>
</p:tagLst>
</file>

<file path=ppt/tags/tag6625.xml><?xml version="1.0" encoding="utf-8"?>
<p:tagLst xmlns:p="http://schemas.openxmlformats.org/presentationml/2006/main">
  <p:tag name="MH_OLD_SHAPE_ID" val="68"/>
  <p:tag name="REFSHAPE" val="105553145375768"/>
</p:tagLst>
</file>

<file path=ppt/tags/tag6626.xml><?xml version="1.0" encoding="utf-8"?>
<p:tagLst xmlns:p="http://schemas.openxmlformats.org/presentationml/2006/main">
  <p:tag name="MH_OLD_SHAPE_ID" val="69"/>
  <p:tag name="REFSHAPE" val="105553145376216"/>
</p:tagLst>
</file>

<file path=ppt/tags/tag6627.xml><?xml version="1.0" encoding="utf-8"?>
<p:tagLst xmlns:p="http://schemas.openxmlformats.org/presentationml/2006/main">
  <p:tag name="MH_OLD_SHAPE_ID" val="71"/>
  <p:tag name="REFSHAPE" val="105553145376664"/>
</p:tagLst>
</file>

<file path=ppt/tags/tag6628.xml><?xml version="1.0" encoding="utf-8"?>
<p:tagLst xmlns:p="http://schemas.openxmlformats.org/presentationml/2006/main">
  <p:tag name="MH_OLD_SHAPE_ID" val="129"/>
  <p:tag name="REFSHAPE" val="105553145377112"/>
</p:tagLst>
</file>

<file path=ppt/tags/tag6629.xml><?xml version="1.0" encoding="utf-8"?>
<p:tagLst xmlns:p="http://schemas.openxmlformats.org/presentationml/2006/main">
  <p:tag name="MH_OLD_SHAPE_ID" val="130"/>
  <p:tag name="REFSHAPE" val="105553145377560"/>
</p:tagLst>
</file>

<file path=ppt/tags/tag663.xml><?xml version="1.0" encoding="utf-8"?>
<p:tagLst xmlns:p="http://schemas.openxmlformats.org/presentationml/2006/main">
  <p:tag name="MH_OLD_SHAPE_ID" val="137"/>
  <p:tag name="REFSHAPE" val="105553145191960"/>
</p:tagLst>
</file>

<file path=ppt/tags/tag6630.xml><?xml version="1.0" encoding="utf-8"?>
<p:tagLst xmlns:p="http://schemas.openxmlformats.org/presentationml/2006/main">
  <p:tag name="MH_OLD_SHAPE_ID" val="131"/>
  <p:tag name="REFSHAPE" val="105553145378008"/>
</p:tagLst>
</file>

<file path=ppt/tags/tag6631.xml><?xml version="1.0" encoding="utf-8"?>
<p:tagLst xmlns:p="http://schemas.openxmlformats.org/presentationml/2006/main">
  <p:tag name="MH_OLD_SHAPE_ID" val="132"/>
  <p:tag name="REFSHAPE" val="105553145378456"/>
</p:tagLst>
</file>

<file path=ppt/tags/tag6632.xml><?xml version="1.0" encoding="utf-8"?>
<p:tagLst xmlns:p="http://schemas.openxmlformats.org/presentationml/2006/main">
  <p:tag name="MH_OLD_SHAPE_ID" val="133"/>
  <p:tag name="REFSHAPE" val="105553145378904"/>
</p:tagLst>
</file>

<file path=ppt/tags/tag6633.xml><?xml version="1.0" encoding="utf-8"?>
<p:tagLst xmlns:p="http://schemas.openxmlformats.org/presentationml/2006/main">
  <p:tag name="MH_OLD_SHAPE_ID" val="134"/>
  <p:tag name="REFSHAPE" val="105553145379352"/>
</p:tagLst>
</file>

<file path=ppt/tags/tag6634.xml><?xml version="1.0" encoding="utf-8"?>
<p:tagLst xmlns:p="http://schemas.openxmlformats.org/presentationml/2006/main">
  <p:tag name="MH_OLD_SHAPE_ID" val="135"/>
  <p:tag name="REFSHAPE" val="105553145379800"/>
</p:tagLst>
</file>

<file path=ppt/tags/tag6635.xml><?xml version="1.0" encoding="utf-8"?>
<p:tagLst xmlns:p="http://schemas.openxmlformats.org/presentationml/2006/main">
  <p:tag name="MH_OLD_SHAPE_ID" val="136"/>
  <p:tag name="REFSHAPE" val="105553145380248"/>
</p:tagLst>
</file>

<file path=ppt/tags/tag6636.xml><?xml version="1.0" encoding="utf-8"?>
<p:tagLst xmlns:p="http://schemas.openxmlformats.org/presentationml/2006/main">
  <p:tag name="MH_OLD_SHAPE_ID" val="137"/>
  <p:tag name="REFSHAPE" val="105553145380696"/>
</p:tagLst>
</file>

<file path=ppt/tags/tag6637.xml><?xml version="1.0" encoding="utf-8"?>
<p:tagLst xmlns:p="http://schemas.openxmlformats.org/presentationml/2006/main">
  <p:tag name="MH_OLD_SHAPE_ID" val="138"/>
  <p:tag name="REFSHAPE" val="105553145381176"/>
</p:tagLst>
</file>

<file path=ppt/tags/tag6638.xml><?xml version="1.0" encoding="utf-8"?>
<p:tagLst xmlns:p="http://schemas.openxmlformats.org/presentationml/2006/main">
  <p:tag name="MH_OLD_SHAPE_ID" val="139"/>
  <p:tag name="REFSHAPE" val="105553145381624"/>
</p:tagLst>
</file>

<file path=ppt/tags/tag6639.xml><?xml version="1.0" encoding="utf-8"?>
<p:tagLst xmlns:p="http://schemas.openxmlformats.org/presentationml/2006/main">
  <p:tag name="MH_OLD_SHAPE_ID" val="140"/>
  <p:tag name="REFSHAPE" val="105553145382072"/>
</p:tagLst>
</file>

<file path=ppt/tags/tag664.xml><?xml version="1.0" encoding="utf-8"?>
<p:tagLst xmlns:p="http://schemas.openxmlformats.org/presentationml/2006/main">
  <p:tag name="MH_OLD_SHAPE_ID" val="138"/>
  <p:tag name="REFSHAPE" val="105553145192408"/>
</p:tagLst>
</file>

<file path=ppt/tags/tag6640.xml><?xml version="1.0" encoding="utf-8"?>
<p:tagLst xmlns:p="http://schemas.openxmlformats.org/presentationml/2006/main">
  <p:tag name="MH_OLD_SHAPE_ID" val="141"/>
  <p:tag name="REFSHAPE" val="105553145382520"/>
</p:tagLst>
</file>

<file path=ppt/tags/tag6641.xml><?xml version="1.0" encoding="utf-8"?>
<p:tagLst xmlns:p="http://schemas.openxmlformats.org/presentationml/2006/main">
  <p:tag name="MH_OLD_SHAPE_ID" val="142"/>
  <p:tag name="REFSHAPE" val="105553145382968"/>
</p:tagLst>
</file>

<file path=ppt/tags/tag6642.xml><?xml version="1.0" encoding="utf-8"?>
<p:tagLst xmlns:p="http://schemas.openxmlformats.org/presentationml/2006/main">
  <p:tag name="MH_OLD_SHAPE_ID" val="143"/>
  <p:tag name="REFSHAPE" val="105553145383416"/>
</p:tagLst>
</file>

<file path=ppt/tags/tag6643.xml><?xml version="1.0" encoding="utf-8"?>
<p:tagLst xmlns:p="http://schemas.openxmlformats.org/presentationml/2006/main">
  <p:tag name="MH_OLD_SHAPE_ID" val="144"/>
  <p:tag name="REFSHAPE" val="105553145383864"/>
</p:tagLst>
</file>

<file path=ppt/tags/tag6644.xml><?xml version="1.0" encoding="utf-8"?>
<p:tagLst xmlns:p="http://schemas.openxmlformats.org/presentationml/2006/main">
  <p:tag name="MH_OLD_SHAPE_ID" val="145"/>
  <p:tag name="REFSHAPE" val="105553145384312"/>
</p:tagLst>
</file>

<file path=ppt/tags/tag6645.xml><?xml version="1.0" encoding="utf-8"?>
<p:tagLst xmlns:p="http://schemas.openxmlformats.org/presentationml/2006/main">
  <p:tag name="MH_OLD_SHAPE_ID" val="146"/>
  <p:tag name="REFSHAPE" val="105553145384760"/>
</p:tagLst>
</file>

<file path=ppt/tags/tag6646.xml><?xml version="1.0" encoding="utf-8"?>
<p:tagLst xmlns:p="http://schemas.openxmlformats.org/presentationml/2006/main">
  <p:tag name="MH_OLD_SHAPE_ID" val="147"/>
  <p:tag name="REFSHAPE" val="105553145385208"/>
</p:tagLst>
</file>

<file path=ppt/tags/tag6647.xml><?xml version="1.0" encoding="utf-8"?>
<p:tagLst xmlns:p="http://schemas.openxmlformats.org/presentationml/2006/main">
  <p:tag name="MH_OLD_SHAPE_ID" val="148"/>
  <p:tag name="REFSHAPE" val="105553145385432"/>
</p:tagLst>
</file>

<file path=ppt/tags/tag6648.xml><?xml version="1.0" encoding="utf-8"?>
<p:tagLst xmlns:p="http://schemas.openxmlformats.org/presentationml/2006/main">
  <p:tag name="MH_OLD_SHAPE_ID" val="160"/>
  <p:tag name="REFSHAPE" val="105553145578680"/>
</p:tagLst>
</file>

<file path=ppt/tags/tag6649.xml><?xml version="1.0" encoding="utf-8"?>
<p:tagLst xmlns:p="http://schemas.openxmlformats.org/presentationml/2006/main">
  <p:tag name="MH_OLD_SHAPE_ID" val="161"/>
  <p:tag name="REFSHAPE" val="105553145583384"/>
</p:tagLst>
</file>

<file path=ppt/tags/tag665.xml><?xml version="1.0" encoding="utf-8"?>
<p:tagLst xmlns:p="http://schemas.openxmlformats.org/presentationml/2006/main">
  <p:tag name="MH_OLD_SHAPE_ID" val="139"/>
  <p:tag name="REFSHAPE" val="105553145192856"/>
</p:tagLst>
</file>

<file path=ppt/tags/tag6650.xml><?xml version="1.0" encoding="utf-8"?>
<p:tagLst xmlns:p="http://schemas.openxmlformats.org/presentationml/2006/main">
  <p:tag name="MH_OLD_SHAPE_ID" val="162"/>
  <p:tag name="REFSHAPE" val="105553145397560"/>
</p:tagLst>
</file>

<file path=ppt/tags/tag6651.xml><?xml version="1.0" encoding="utf-8"?>
<p:tagLst xmlns:p="http://schemas.openxmlformats.org/presentationml/2006/main">
  <p:tag name="MH_OLD_SHAPE_ID" val="163"/>
  <p:tag name="REFSHAPE" val="105553145398008"/>
</p:tagLst>
</file>

<file path=ppt/tags/tag6652.xml><?xml version="1.0" encoding="utf-8"?>
<p:tagLst xmlns:p="http://schemas.openxmlformats.org/presentationml/2006/main">
  <p:tag name="MH_OLD_SHAPE_ID" val="164"/>
  <p:tag name="REFSHAPE" val="105553145398456"/>
</p:tagLst>
</file>

<file path=ppt/tags/tag6653.xml><?xml version="1.0" encoding="utf-8"?>
<p:tagLst xmlns:p="http://schemas.openxmlformats.org/presentationml/2006/main">
  <p:tag name="MH_OLD_SHAPE_ID" val="165"/>
  <p:tag name="REFSHAPE" val="105553145398904"/>
</p:tagLst>
</file>

<file path=ppt/tags/tag6654.xml><?xml version="1.0" encoding="utf-8"?>
<p:tagLst xmlns:p="http://schemas.openxmlformats.org/presentationml/2006/main">
  <p:tag name="MH_OLD_SHAPE_ID" val="166"/>
  <p:tag name="REFSHAPE" val="105553145399352"/>
</p:tagLst>
</file>

<file path=ppt/tags/tag6655.xml><?xml version="1.0" encoding="utf-8"?>
<p:tagLst xmlns:p="http://schemas.openxmlformats.org/presentationml/2006/main">
  <p:tag name="MH_OLD_SHAPE_ID" val="167"/>
  <p:tag name="REFSHAPE" val="105553145399800"/>
</p:tagLst>
</file>

<file path=ppt/tags/tag6656.xml><?xml version="1.0" encoding="utf-8"?>
<p:tagLst xmlns:p="http://schemas.openxmlformats.org/presentationml/2006/main">
  <p:tag name="MH_OLD_SHAPE_ID" val="168"/>
  <p:tag name="REFSHAPE" val="105553145400248"/>
</p:tagLst>
</file>

<file path=ppt/tags/tag6657.xml><?xml version="1.0" encoding="utf-8"?>
<p:tagLst xmlns:p="http://schemas.openxmlformats.org/presentationml/2006/main">
  <p:tag name="MH_OLD_SHAPE_ID" val="169"/>
  <p:tag name="REFSHAPE" val="105553145400696"/>
</p:tagLst>
</file>

<file path=ppt/tags/tag6658.xml><?xml version="1.0" encoding="utf-8"?>
<p:tagLst xmlns:p="http://schemas.openxmlformats.org/presentationml/2006/main">
  <p:tag name="MH_OLD_SHAPE_ID" val="170"/>
  <p:tag name="REFSHAPE" val="105553145401144"/>
</p:tagLst>
</file>

<file path=ppt/tags/tag6659.xml><?xml version="1.0" encoding="utf-8"?>
<p:tagLst xmlns:p="http://schemas.openxmlformats.org/presentationml/2006/main">
  <p:tag name="MH_OLD_SHAPE_ID" val="171"/>
  <p:tag name="REFSHAPE" val="105553145401592"/>
</p:tagLst>
</file>

<file path=ppt/tags/tag666.xml><?xml version="1.0" encoding="utf-8"?>
<p:tagLst xmlns:p="http://schemas.openxmlformats.org/presentationml/2006/main">
  <p:tag name="MH_OLD_SHAPE_ID" val="140"/>
  <p:tag name="REFSHAPE" val="105553145193304"/>
</p:tagLst>
</file>

<file path=ppt/tags/tag6660.xml><?xml version="1.0" encoding="utf-8"?>
<p:tagLst xmlns:p="http://schemas.openxmlformats.org/presentationml/2006/main">
  <p:tag name="MH_OLD_SHAPE_ID" val="172"/>
  <p:tag name="REFSHAPE" val="105553145402040"/>
</p:tagLst>
</file>

<file path=ppt/tags/tag6661.xml><?xml version="1.0" encoding="utf-8"?>
<p:tagLst xmlns:p="http://schemas.openxmlformats.org/presentationml/2006/main">
  <p:tag name="MH_OLD_SHAPE_ID" val="173"/>
  <p:tag name="REFSHAPE" val="105553145402488"/>
</p:tagLst>
</file>

<file path=ppt/tags/tag6662.xml><?xml version="1.0" encoding="utf-8"?>
<p:tagLst xmlns:p="http://schemas.openxmlformats.org/presentationml/2006/main">
  <p:tag name="MH_OLD_SHAPE_ID" val="174"/>
  <p:tag name="REFSHAPE" val="105553145402936"/>
</p:tagLst>
</file>

<file path=ppt/tags/tag6663.xml><?xml version="1.0" encoding="utf-8"?>
<p:tagLst xmlns:p="http://schemas.openxmlformats.org/presentationml/2006/main">
  <p:tag name="MH_OLD_SHAPE_ID" val="175"/>
  <p:tag name="REFSHAPE" val="105553145403384"/>
</p:tagLst>
</file>

<file path=ppt/tags/tag6664.xml><?xml version="1.0" encoding="utf-8"?>
<p:tagLst xmlns:p="http://schemas.openxmlformats.org/presentationml/2006/main">
  <p:tag name="MH_OLD_SHAPE_ID" val="148"/>
  <p:tag name="REFSHAPE" val="105553145403832"/>
</p:tagLst>
</file>

<file path=ppt/tags/tag6665.xml><?xml version="1.0" encoding="utf-8"?>
<p:tagLst xmlns:p="http://schemas.openxmlformats.org/presentationml/2006/main">
  <p:tag name="MH_OLD_SHAPE_ID" val="149"/>
  <p:tag name="REFSHAPE" val="105553145404280"/>
</p:tagLst>
</file>

<file path=ppt/tags/tag6666.xml><?xml version="1.0" encoding="utf-8"?>
<p:tagLst xmlns:p="http://schemas.openxmlformats.org/presentationml/2006/main">
  <p:tag name="MH_OLD_SHAPE_ID" val="150"/>
  <p:tag name="REFSHAPE" val="105553145404728"/>
</p:tagLst>
</file>

<file path=ppt/tags/tag6667.xml><?xml version="1.0" encoding="utf-8"?>
<p:tagLst xmlns:p="http://schemas.openxmlformats.org/presentationml/2006/main">
  <p:tag name="MH_OLD_SHAPE_ID" val="151"/>
  <p:tag name="REFSHAPE" val="105553145405176"/>
</p:tagLst>
</file>

<file path=ppt/tags/tag6668.xml><?xml version="1.0" encoding="utf-8"?>
<p:tagLst xmlns:p="http://schemas.openxmlformats.org/presentationml/2006/main">
  <p:tag name="MH_OLD_SHAPE_ID" val="152"/>
  <p:tag name="REFSHAPE" val="105553145405624"/>
</p:tagLst>
</file>

<file path=ppt/tags/tag6669.xml><?xml version="1.0" encoding="utf-8"?>
<p:tagLst xmlns:p="http://schemas.openxmlformats.org/presentationml/2006/main">
  <p:tag name="MH_OLD_SHAPE_ID" val="153"/>
  <p:tag name="REFSHAPE" val="105553145406072"/>
</p:tagLst>
</file>

<file path=ppt/tags/tag667.xml><?xml version="1.0" encoding="utf-8"?>
<p:tagLst xmlns:p="http://schemas.openxmlformats.org/presentationml/2006/main">
  <p:tag name="MH_OLD_SHAPE_ID" val="141"/>
  <p:tag name="REFSHAPE" val="105553145193752"/>
</p:tagLst>
</file>

<file path=ppt/tags/tag6670.xml><?xml version="1.0" encoding="utf-8"?>
<p:tagLst xmlns:p="http://schemas.openxmlformats.org/presentationml/2006/main">
  <p:tag name="MH_OLD_SHAPE_ID" val="154"/>
  <p:tag name="REFSHAPE" val="105553145406520"/>
</p:tagLst>
</file>

<file path=ppt/tags/tag6671.xml><?xml version="1.0" encoding="utf-8"?>
<p:tagLst xmlns:p="http://schemas.openxmlformats.org/presentationml/2006/main">
  <p:tag name="MH_OLD_SHAPE_ID" val="155"/>
  <p:tag name="REFSHAPE" val="105553145406968"/>
</p:tagLst>
</file>

<file path=ppt/tags/tag6672.xml><?xml version="1.0" encoding="utf-8"?>
<p:tagLst xmlns:p="http://schemas.openxmlformats.org/presentationml/2006/main">
  <p:tag name="MH_OLD_SHAPE_ID" val="156"/>
  <p:tag name="REFSHAPE" val="105553145407416"/>
</p:tagLst>
</file>

<file path=ppt/tags/tag6673.xml><?xml version="1.0" encoding="utf-8"?>
<p:tagLst xmlns:p="http://schemas.openxmlformats.org/presentationml/2006/main">
  <p:tag name="MH_OLD_SHAPE_ID" val="157"/>
  <p:tag name="REFSHAPE" val="105553145407864"/>
</p:tagLst>
</file>

<file path=ppt/tags/tag6674.xml><?xml version="1.0" encoding="utf-8"?>
<p:tagLst xmlns:p="http://schemas.openxmlformats.org/presentationml/2006/main">
  <p:tag name="MH_OLD_SHAPE_ID" val="158"/>
  <p:tag name="REFSHAPE" val="105553145408312"/>
</p:tagLst>
</file>

<file path=ppt/tags/tag6675.xml><?xml version="1.0" encoding="utf-8"?>
<p:tagLst xmlns:p="http://schemas.openxmlformats.org/presentationml/2006/main">
  <p:tag name="MH_OLD_SHAPE_ID" val="159"/>
  <p:tag name="REFSHAPE" val="105553145408760"/>
</p:tagLst>
</file>

<file path=ppt/tags/tag6676.xml><?xml version="1.0" encoding="utf-8"?>
<p:tagLst xmlns:p="http://schemas.openxmlformats.org/presentationml/2006/main">
  <p:tag name="MH_OLD_SHAPE_ID" val="125"/>
  <p:tag name="REFSHAPE" val="105553145409208"/>
</p:tagLst>
</file>

<file path=ppt/tags/tag6677.xml><?xml version="1.0" encoding="utf-8"?>
<p:tagLst xmlns:p="http://schemas.openxmlformats.org/presentationml/2006/main">
  <p:tag name="MH_OLD_SHAPE_ID" val="126"/>
  <p:tag name="REFSHAPE" val="105553145409656"/>
</p:tagLst>
</file>

<file path=ppt/tags/tag6678.xml><?xml version="1.0" encoding="utf-8"?>
<p:tagLst xmlns:p="http://schemas.openxmlformats.org/presentationml/2006/main">
  <p:tag name="MH_OLD_SHAPE_ID" val="127"/>
  <p:tag name="REFSHAPE" val="105553145410104"/>
</p:tagLst>
</file>

<file path=ppt/tags/tag6679.xml><?xml version="1.0" encoding="utf-8"?>
<p:tagLst xmlns:p="http://schemas.openxmlformats.org/presentationml/2006/main">
  <p:tag name="MH_OLD_SHAPE_ID" val="128"/>
  <p:tag name="REFSHAPE" val="105553145410552"/>
</p:tagLst>
</file>

<file path=ppt/tags/tag668.xml><?xml version="1.0" encoding="utf-8"?>
<p:tagLst xmlns:p="http://schemas.openxmlformats.org/presentationml/2006/main">
  <p:tag name="MH_OLD_SHAPE_ID" val="142"/>
  <p:tag name="REFSHAPE" val="105553145194200"/>
</p:tagLst>
</file>

<file path=ppt/tags/tag6680.xml><?xml version="1.0" encoding="utf-8"?>
<p:tagLst xmlns:p="http://schemas.openxmlformats.org/presentationml/2006/main">
  <p:tag name="MH_OLD_SHAPE_ID" val="129"/>
  <p:tag name="REFSHAPE" val="105553145411000"/>
</p:tagLst>
</file>

<file path=ppt/tags/tag6681.xml><?xml version="1.0" encoding="utf-8"?>
<p:tagLst xmlns:p="http://schemas.openxmlformats.org/presentationml/2006/main">
  <p:tag name="MH_OLD_SHAPE_ID" val="130"/>
  <p:tag name="REFSHAPE" val="105553145411448"/>
</p:tagLst>
</file>

<file path=ppt/tags/tag6682.xml><?xml version="1.0" encoding="utf-8"?>
<p:tagLst xmlns:p="http://schemas.openxmlformats.org/presentationml/2006/main">
  <p:tag name="MH_OLD_SHAPE_ID" val="131"/>
  <p:tag name="REFSHAPE" val="105553145411896"/>
</p:tagLst>
</file>

<file path=ppt/tags/tag6683.xml><?xml version="1.0" encoding="utf-8"?>
<p:tagLst xmlns:p="http://schemas.openxmlformats.org/presentationml/2006/main">
  <p:tag name="MH_OLD_SHAPE_ID" val="132"/>
  <p:tag name="REFSHAPE" val="105553145412344"/>
</p:tagLst>
</file>

<file path=ppt/tags/tag6684.xml><?xml version="1.0" encoding="utf-8"?>
<p:tagLst xmlns:p="http://schemas.openxmlformats.org/presentationml/2006/main">
  <p:tag name="MH_OLD_SHAPE_ID" val="133"/>
  <p:tag name="REFSHAPE" val="105553145412792"/>
</p:tagLst>
</file>

<file path=ppt/tags/tag6685.xml><?xml version="1.0" encoding="utf-8"?>
<p:tagLst xmlns:p="http://schemas.openxmlformats.org/presentationml/2006/main">
  <p:tag name="MH_OLD_SHAPE_ID" val="134"/>
  <p:tag name="REFSHAPE" val="105553145413240"/>
</p:tagLst>
</file>

<file path=ppt/tags/tag6686.xml><?xml version="1.0" encoding="utf-8"?>
<p:tagLst xmlns:p="http://schemas.openxmlformats.org/presentationml/2006/main">
  <p:tag name="MH_OLD_SHAPE_ID" val="135"/>
  <p:tag name="REFSHAPE" val="105553145413720"/>
</p:tagLst>
</file>

<file path=ppt/tags/tag6687.xml><?xml version="1.0" encoding="utf-8"?>
<p:tagLst xmlns:p="http://schemas.openxmlformats.org/presentationml/2006/main">
  <p:tag name="MH_OLD_SHAPE_ID" val="136"/>
  <p:tag name="REFSHAPE" val="105553145414168"/>
</p:tagLst>
</file>

<file path=ppt/tags/tag6688.xml><?xml version="1.0" encoding="utf-8"?>
<p:tagLst xmlns:p="http://schemas.openxmlformats.org/presentationml/2006/main">
  <p:tag name="MH_OLD_SHAPE_ID" val="137"/>
  <p:tag name="REFSHAPE" val="105553145414616"/>
</p:tagLst>
</file>

<file path=ppt/tags/tag6689.xml><?xml version="1.0" encoding="utf-8"?>
<p:tagLst xmlns:p="http://schemas.openxmlformats.org/presentationml/2006/main">
  <p:tag name="MH_OLD_SHAPE_ID" val="138"/>
  <p:tag name="REFSHAPE" val="105553145415064"/>
</p:tagLst>
</file>

<file path=ppt/tags/tag669.xml><?xml version="1.0" encoding="utf-8"?>
<p:tagLst xmlns:p="http://schemas.openxmlformats.org/presentationml/2006/main">
  <p:tag name="MH_OLD_SHAPE_ID" val="143"/>
  <p:tag name="REFSHAPE" val="105553145194648"/>
</p:tagLst>
</file>

<file path=ppt/tags/tag6690.xml><?xml version="1.0" encoding="utf-8"?>
<p:tagLst xmlns:p="http://schemas.openxmlformats.org/presentationml/2006/main">
  <p:tag name="MH_OLD_SHAPE_ID" val="139"/>
  <p:tag name="REFSHAPE" val="105553145415512"/>
</p:tagLst>
</file>

<file path=ppt/tags/tag6691.xml><?xml version="1.0" encoding="utf-8"?>
<p:tagLst xmlns:p="http://schemas.openxmlformats.org/presentationml/2006/main">
  <p:tag name="MH_OLD_SHAPE_ID" val="140"/>
  <p:tag name="REFSHAPE" val="105553145415960"/>
</p:tagLst>
</file>

<file path=ppt/tags/tag6692.xml><?xml version="1.0" encoding="utf-8"?>
<p:tagLst xmlns:p="http://schemas.openxmlformats.org/presentationml/2006/main">
  <p:tag name="MH_OLD_SHAPE_ID" val="141"/>
  <p:tag name="REFSHAPE" val="105553145416408"/>
</p:tagLst>
</file>

<file path=ppt/tags/tag6693.xml><?xml version="1.0" encoding="utf-8"?>
<p:tagLst xmlns:p="http://schemas.openxmlformats.org/presentationml/2006/main">
  <p:tag name="MH_OLD_SHAPE_ID" val="142"/>
  <p:tag name="REFSHAPE" val="105553145416856"/>
</p:tagLst>
</file>

<file path=ppt/tags/tag6694.xml><?xml version="1.0" encoding="utf-8"?>
<p:tagLst xmlns:p="http://schemas.openxmlformats.org/presentationml/2006/main">
  <p:tag name="MH_OLD_SHAPE_ID" val="143"/>
  <p:tag name="REFSHAPE" val="105553145417304"/>
</p:tagLst>
</file>

<file path=ppt/tags/tag6695.xml><?xml version="1.0" encoding="utf-8"?>
<p:tagLst xmlns:p="http://schemas.openxmlformats.org/presentationml/2006/main">
  <p:tag name="MH_OLD_SHAPE_ID" val="144"/>
  <p:tag name="REFSHAPE" val="105553145417752"/>
</p:tagLst>
</file>

<file path=ppt/tags/tag6696.xml><?xml version="1.0" encoding="utf-8"?>
<p:tagLst xmlns:p="http://schemas.openxmlformats.org/presentationml/2006/main">
  <p:tag name="MH_OLD_SHAPE_ID" val="145"/>
  <p:tag name="REFSHAPE" val="105553145418200"/>
</p:tagLst>
</file>

<file path=ppt/tags/tag6697.xml><?xml version="1.0" encoding="utf-8"?>
<p:tagLst xmlns:p="http://schemas.openxmlformats.org/presentationml/2006/main">
  <p:tag name="MH_OLD_SHAPE_ID" val="146"/>
  <p:tag name="REFSHAPE" val="105553145418648"/>
</p:tagLst>
</file>

<file path=ppt/tags/tag6698.xml><?xml version="1.0" encoding="utf-8"?>
<p:tagLst xmlns:p="http://schemas.openxmlformats.org/presentationml/2006/main">
  <p:tag name="MH_OLD_SHAPE_ID" val="147"/>
  <p:tag name="REFSHAPE" val="105553145419096"/>
</p:tagLst>
</file>

<file path=ppt/tags/tag6699.xml><?xml version="1.0" encoding="utf-8"?>
<p:tagLst xmlns:p="http://schemas.openxmlformats.org/presentationml/2006/main">
  <p:tag name="MH_OLD_SHAPE_ID" val="176"/>
  <p:tag name="REFSHAPE" val="105553145419544"/>
</p:tagLst>
</file>

<file path=ppt/tags/tag67.xml><?xml version="1.0" encoding="utf-8"?>
<p:tagLst xmlns:p="http://schemas.openxmlformats.org/presentationml/2006/main">
  <p:tag name="MH_OLD_SHAPE_ID" val="6"/>
  <p:tag name="REFSHAPE" val="105553145439960"/>
</p:tagLst>
</file>

<file path=ppt/tags/tag670.xml><?xml version="1.0" encoding="utf-8"?>
<p:tagLst xmlns:p="http://schemas.openxmlformats.org/presentationml/2006/main">
  <p:tag name="MH_OLD_SHAPE_ID" val="144"/>
  <p:tag name="REFSHAPE" val="105553145195096"/>
</p:tagLst>
</file>

<file path=ppt/tags/tag6700.xml><?xml version="1.0" encoding="utf-8"?>
<p:tagLst xmlns:p="http://schemas.openxmlformats.org/presentationml/2006/main">
  <p:tag name="MH_OLD_SHAPE_ID" val="178"/>
  <p:tag name="REFSHAPE" val="105553145419768"/>
</p:tagLst>
</file>

<file path=ppt/tags/tag6701.xml><?xml version="1.0" encoding="utf-8"?>
<p:tagLst xmlns:p="http://schemas.openxmlformats.org/presentationml/2006/main">
  <p:tag name="MH_OLD_SHAPE_ID" val="179"/>
  <p:tag name="REFSHAPE" val="105553145419992"/>
</p:tagLst>
</file>

<file path=ppt/tags/tag6702.xml><?xml version="1.0" encoding="utf-8"?>
<p:tagLst xmlns:p="http://schemas.openxmlformats.org/presentationml/2006/main">
  <p:tag name="MH_OLD_SHAPE_ID" val="61"/>
  <p:tag name="REFSHAPE" val="105553145420216"/>
</p:tagLst>
</file>

<file path=ppt/tags/tag6703.xml><?xml version="1.0" encoding="utf-8"?>
<p:tagLst xmlns:p="http://schemas.openxmlformats.org/presentationml/2006/main">
  <p:tag name="MH_OLD_SHAPE_ID" val="63"/>
  <p:tag name="REFSHAPE" val="105553145420440"/>
</p:tagLst>
</file>

<file path=ppt/tags/tag6704.xml><?xml version="1.0" encoding="utf-8"?>
<p:tagLst xmlns:p="http://schemas.openxmlformats.org/presentationml/2006/main">
  <p:tag name="MH_OLD_SHAPE_ID" val="160"/>
  <p:tag name="REFSHAPE" val="105553145420664"/>
</p:tagLst>
</file>

<file path=ppt/tags/tag6705.xml><?xml version="1.0" encoding="utf-8"?>
<p:tagLst xmlns:p="http://schemas.openxmlformats.org/presentationml/2006/main">
  <p:tag name="MH_OLD_SHAPE_ID" val="161"/>
  <p:tag name="REFSHAPE" val="105553145421112"/>
</p:tagLst>
</file>

<file path=ppt/tags/tag6706.xml><?xml version="1.0" encoding="utf-8"?>
<p:tagLst xmlns:p="http://schemas.openxmlformats.org/presentationml/2006/main">
  <p:tag name="MH_OLD_SHAPE_ID" val="162"/>
  <p:tag name="REFSHAPE" val="105553145421560"/>
</p:tagLst>
</file>

<file path=ppt/tags/tag6707.xml><?xml version="1.0" encoding="utf-8"?>
<p:tagLst xmlns:p="http://schemas.openxmlformats.org/presentationml/2006/main">
  <p:tag name="MH_OLD_SHAPE_ID" val="163"/>
  <p:tag name="REFSHAPE" val="105553145422008"/>
</p:tagLst>
</file>

<file path=ppt/tags/tag6708.xml><?xml version="1.0" encoding="utf-8"?>
<p:tagLst xmlns:p="http://schemas.openxmlformats.org/presentationml/2006/main">
  <p:tag name="MH_OLD_SHAPE_ID" val="164"/>
  <p:tag name="REFSHAPE" val="105553145422456"/>
</p:tagLst>
</file>

<file path=ppt/tags/tag6709.xml><?xml version="1.0" encoding="utf-8"?>
<p:tagLst xmlns:p="http://schemas.openxmlformats.org/presentationml/2006/main">
  <p:tag name="MH_OLD_SHAPE_ID" val="165"/>
  <p:tag name="REFSHAPE" val="105553145422904"/>
</p:tagLst>
</file>

<file path=ppt/tags/tag671.xml><?xml version="1.0" encoding="utf-8"?>
<p:tagLst xmlns:p="http://schemas.openxmlformats.org/presentationml/2006/main">
  <p:tag name="MH_OLD_SHAPE_ID" val="145"/>
  <p:tag name="REFSHAPE" val="105553145195544"/>
</p:tagLst>
</file>

<file path=ppt/tags/tag6710.xml><?xml version="1.0" encoding="utf-8"?>
<p:tagLst xmlns:p="http://schemas.openxmlformats.org/presentationml/2006/main">
  <p:tag name="MH_OLD_SHAPE_ID" val="166"/>
  <p:tag name="REFSHAPE" val="105553145423352"/>
</p:tagLst>
</file>

<file path=ppt/tags/tag6711.xml><?xml version="1.0" encoding="utf-8"?>
<p:tagLst xmlns:p="http://schemas.openxmlformats.org/presentationml/2006/main">
  <p:tag name="MH_OLD_SHAPE_ID" val="167"/>
  <p:tag name="REFSHAPE" val="105553145423800"/>
</p:tagLst>
</file>

<file path=ppt/tags/tag6712.xml><?xml version="1.0" encoding="utf-8"?>
<p:tagLst xmlns:p="http://schemas.openxmlformats.org/presentationml/2006/main">
  <p:tag name="MH_OLD_SHAPE_ID" val="168"/>
  <p:tag name="REFSHAPE" val="105553145424248"/>
</p:tagLst>
</file>

<file path=ppt/tags/tag6713.xml><?xml version="1.0" encoding="utf-8"?>
<p:tagLst xmlns:p="http://schemas.openxmlformats.org/presentationml/2006/main">
  <p:tag name="MH_OLD_SHAPE_ID" val="169"/>
  <p:tag name="REFSHAPE" val="105553145424696"/>
</p:tagLst>
</file>

<file path=ppt/tags/tag6714.xml><?xml version="1.0" encoding="utf-8"?>
<p:tagLst xmlns:p="http://schemas.openxmlformats.org/presentationml/2006/main">
  <p:tag name="MH_OLD_SHAPE_ID" val="170"/>
  <p:tag name="REFSHAPE" val="105553145425144"/>
</p:tagLst>
</file>

<file path=ppt/tags/tag6715.xml><?xml version="1.0" encoding="utf-8"?>
<p:tagLst xmlns:p="http://schemas.openxmlformats.org/presentationml/2006/main">
  <p:tag name="MH_OLD_SHAPE_ID" val="171"/>
  <p:tag name="REFSHAPE" val="105553145425592"/>
</p:tagLst>
</file>

<file path=ppt/tags/tag6716.xml><?xml version="1.0" encoding="utf-8"?>
<p:tagLst xmlns:p="http://schemas.openxmlformats.org/presentationml/2006/main">
  <p:tag name="MH_OLD_SHAPE_ID" val="172"/>
  <p:tag name="REFSHAPE" val="105553145426040"/>
</p:tagLst>
</file>

<file path=ppt/tags/tag6717.xml><?xml version="1.0" encoding="utf-8"?>
<p:tagLst xmlns:p="http://schemas.openxmlformats.org/presentationml/2006/main">
  <p:tag name="MH_OLD_SHAPE_ID" val="173"/>
  <p:tag name="REFSHAPE" val="105553145426488"/>
</p:tagLst>
</file>

<file path=ppt/tags/tag6718.xml><?xml version="1.0" encoding="utf-8"?>
<p:tagLst xmlns:p="http://schemas.openxmlformats.org/presentationml/2006/main">
  <p:tag name="MH_OLD_SHAPE_ID" val="174"/>
  <p:tag name="REFSHAPE" val="105553145426936"/>
</p:tagLst>
</file>

<file path=ppt/tags/tag6719.xml><?xml version="1.0" encoding="utf-8"?>
<p:tagLst xmlns:p="http://schemas.openxmlformats.org/presentationml/2006/main">
  <p:tag name="MH_OLD_SHAPE_ID" val="175"/>
  <p:tag name="REFSHAPE" val="105553145427384"/>
</p:tagLst>
</file>

<file path=ppt/tags/tag672.xml><?xml version="1.0" encoding="utf-8"?>
<p:tagLst xmlns:p="http://schemas.openxmlformats.org/presentationml/2006/main">
  <p:tag name="MH_OLD_SHAPE_ID" val="146"/>
  <p:tag name="REFSHAPE" val="105553145195992"/>
</p:tagLst>
</file>

<file path=ppt/tags/tag6720.xml><?xml version="1.0" encoding="utf-8"?>
<p:tagLst xmlns:p="http://schemas.openxmlformats.org/presentationml/2006/main">
  <p:tag name="MH_OLD_SHAPE_ID" val="148"/>
  <p:tag name="REFSHAPE" val="105553145427832"/>
</p:tagLst>
</file>

<file path=ppt/tags/tag6721.xml><?xml version="1.0" encoding="utf-8"?>
<p:tagLst xmlns:p="http://schemas.openxmlformats.org/presentationml/2006/main">
  <p:tag name="MH_OLD_SHAPE_ID" val="149"/>
  <p:tag name="REFSHAPE" val="105553145428280"/>
</p:tagLst>
</file>

<file path=ppt/tags/tag6722.xml><?xml version="1.0" encoding="utf-8"?>
<p:tagLst xmlns:p="http://schemas.openxmlformats.org/presentationml/2006/main">
  <p:tag name="MH_OLD_SHAPE_ID" val="150"/>
  <p:tag name="REFSHAPE" val="105553145428728"/>
</p:tagLst>
</file>

<file path=ppt/tags/tag6723.xml><?xml version="1.0" encoding="utf-8"?>
<p:tagLst xmlns:p="http://schemas.openxmlformats.org/presentationml/2006/main">
  <p:tag name="MH_OLD_SHAPE_ID" val="151"/>
  <p:tag name="REFSHAPE" val="105553145429176"/>
</p:tagLst>
</file>

<file path=ppt/tags/tag6724.xml><?xml version="1.0" encoding="utf-8"?>
<p:tagLst xmlns:p="http://schemas.openxmlformats.org/presentationml/2006/main">
  <p:tag name="MH_OLD_SHAPE_ID" val="152"/>
  <p:tag name="REFSHAPE" val="105553145429624"/>
</p:tagLst>
</file>

<file path=ppt/tags/tag6725.xml><?xml version="1.0" encoding="utf-8"?>
<p:tagLst xmlns:p="http://schemas.openxmlformats.org/presentationml/2006/main">
  <p:tag name="MH_OLD_SHAPE_ID" val="153"/>
  <p:tag name="REFSHAPE" val="105553145299032"/>
</p:tagLst>
</file>

<file path=ppt/tags/tag6726.xml><?xml version="1.0" encoding="utf-8"?>
<p:tagLst xmlns:p="http://schemas.openxmlformats.org/presentationml/2006/main">
  <p:tag name="MH_OLD_SHAPE_ID" val="154"/>
  <p:tag name="REFSHAPE" val="105553145299480"/>
</p:tagLst>
</file>

<file path=ppt/tags/tag6727.xml><?xml version="1.0" encoding="utf-8"?>
<p:tagLst xmlns:p="http://schemas.openxmlformats.org/presentationml/2006/main">
  <p:tag name="MH_OLD_SHAPE_ID" val="155"/>
  <p:tag name="REFSHAPE" val="105553145299928"/>
</p:tagLst>
</file>

<file path=ppt/tags/tag6728.xml><?xml version="1.0" encoding="utf-8"?>
<p:tagLst xmlns:p="http://schemas.openxmlformats.org/presentationml/2006/main">
  <p:tag name="MH_OLD_SHAPE_ID" val="156"/>
  <p:tag name="REFSHAPE" val="105553145300376"/>
</p:tagLst>
</file>

<file path=ppt/tags/tag6729.xml><?xml version="1.0" encoding="utf-8"?>
<p:tagLst xmlns:p="http://schemas.openxmlformats.org/presentationml/2006/main">
  <p:tag name="MH_OLD_SHAPE_ID" val="157"/>
  <p:tag name="REFSHAPE" val="105553145300824"/>
</p:tagLst>
</file>

<file path=ppt/tags/tag673.xml><?xml version="1.0" encoding="utf-8"?>
<p:tagLst xmlns:p="http://schemas.openxmlformats.org/presentationml/2006/main">
  <p:tag name="MH_OLD_SHAPE_ID" val="147"/>
  <p:tag name="REFSHAPE" val="105553145196440"/>
</p:tagLst>
</file>

<file path=ppt/tags/tag6730.xml><?xml version="1.0" encoding="utf-8"?>
<p:tagLst xmlns:p="http://schemas.openxmlformats.org/presentationml/2006/main">
  <p:tag name="MH_OLD_SHAPE_ID" val="158"/>
  <p:tag name="REFSHAPE" val="105553145301272"/>
</p:tagLst>
</file>

<file path=ppt/tags/tag6731.xml><?xml version="1.0" encoding="utf-8"?>
<p:tagLst xmlns:p="http://schemas.openxmlformats.org/presentationml/2006/main">
  <p:tag name="MH_OLD_SHAPE_ID" val="159"/>
  <p:tag name="REFSHAPE" val="105553145301720"/>
</p:tagLst>
</file>

<file path=ppt/tags/tag6732.xml><?xml version="1.0" encoding="utf-8"?>
<p:tagLst xmlns:p="http://schemas.openxmlformats.org/presentationml/2006/main">
  <p:tag name="MH_OLD_SHAPE_ID" val="125"/>
  <p:tag name="REFSHAPE" val="105553145302168"/>
</p:tagLst>
</file>

<file path=ppt/tags/tag6733.xml><?xml version="1.0" encoding="utf-8"?>
<p:tagLst xmlns:p="http://schemas.openxmlformats.org/presentationml/2006/main">
  <p:tag name="MH_OLD_SHAPE_ID" val="126"/>
  <p:tag name="REFSHAPE" val="105553145302840"/>
</p:tagLst>
</file>

<file path=ppt/tags/tag6734.xml><?xml version="1.0" encoding="utf-8"?>
<p:tagLst xmlns:p="http://schemas.openxmlformats.org/presentationml/2006/main">
  <p:tag name="MH_OLD_SHAPE_ID" val="127"/>
  <p:tag name="REFSHAPE" val="105553145303288"/>
</p:tagLst>
</file>

<file path=ppt/tags/tag6735.xml><?xml version="1.0" encoding="utf-8"?>
<p:tagLst xmlns:p="http://schemas.openxmlformats.org/presentationml/2006/main">
  <p:tag name="MH_OLD_SHAPE_ID" val="128"/>
  <p:tag name="REFSHAPE" val="105553145303736"/>
</p:tagLst>
</file>

<file path=ppt/tags/tag6736.xml><?xml version="1.0" encoding="utf-8"?>
<p:tagLst xmlns:p="http://schemas.openxmlformats.org/presentationml/2006/main">
  <p:tag name="MH_OLD_SHAPE_ID" val="129"/>
  <p:tag name="REFSHAPE" val="105553145304184"/>
</p:tagLst>
</file>

<file path=ppt/tags/tag6737.xml><?xml version="1.0" encoding="utf-8"?>
<p:tagLst xmlns:p="http://schemas.openxmlformats.org/presentationml/2006/main">
  <p:tag name="MH_OLD_SHAPE_ID" val="130"/>
  <p:tag name="REFSHAPE" val="105553145304632"/>
</p:tagLst>
</file>

<file path=ppt/tags/tag6738.xml><?xml version="1.0" encoding="utf-8"?>
<p:tagLst xmlns:p="http://schemas.openxmlformats.org/presentationml/2006/main">
  <p:tag name="MH_OLD_SHAPE_ID" val="131"/>
  <p:tag name="REFSHAPE" val="105553145305080"/>
</p:tagLst>
</file>

<file path=ppt/tags/tag6739.xml><?xml version="1.0" encoding="utf-8"?>
<p:tagLst xmlns:p="http://schemas.openxmlformats.org/presentationml/2006/main">
  <p:tag name="MH_OLD_SHAPE_ID" val="132"/>
  <p:tag name="REFSHAPE" val="105553145305528"/>
</p:tagLst>
</file>

<file path=ppt/tags/tag674.xml><?xml version="1.0" encoding="utf-8"?>
<p:tagLst xmlns:p="http://schemas.openxmlformats.org/presentationml/2006/main">
  <p:tag name="MH_OLD_SHAPE_ID" val="178"/>
  <p:tag name="REFSHAPE" val="105553145196888"/>
</p:tagLst>
</file>

<file path=ppt/tags/tag6740.xml><?xml version="1.0" encoding="utf-8"?>
<p:tagLst xmlns:p="http://schemas.openxmlformats.org/presentationml/2006/main">
  <p:tag name="MH_OLD_SHAPE_ID" val="133"/>
  <p:tag name="REFSHAPE" val="105553145305976"/>
</p:tagLst>
</file>

<file path=ppt/tags/tag6741.xml><?xml version="1.0" encoding="utf-8"?>
<p:tagLst xmlns:p="http://schemas.openxmlformats.org/presentationml/2006/main">
  <p:tag name="MH_OLD_SHAPE_ID" val="134"/>
  <p:tag name="REFSHAPE" val="105553145306424"/>
</p:tagLst>
</file>

<file path=ppt/tags/tag6742.xml><?xml version="1.0" encoding="utf-8"?>
<p:tagLst xmlns:p="http://schemas.openxmlformats.org/presentationml/2006/main">
  <p:tag name="MH_OLD_SHAPE_ID" val="135"/>
  <p:tag name="REFSHAPE" val="105553145306872"/>
</p:tagLst>
</file>

<file path=ppt/tags/tag6743.xml><?xml version="1.0" encoding="utf-8"?>
<p:tagLst xmlns:p="http://schemas.openxmlformats.org/presentationml/2006/main">
  <p:tag name="MH_OLD_SHAPE_ID" val="136"/>
  <p:tag name="REFSHAPE" val="105553145307320"/>
</p:tagLst>
</file>

<file path=ppt/tags/tag6744.xml><?xml version="1.0" encoding="utf-8"?>
<p:tagLst xmlns:p="http://schemas.openxmlformats.org/presentationml/2006/main">
  <p:tag name="MH_OLD_SHAPE_ID" val="137"/>
  <p:tag name="REFSHAPE" val="105553145307768"/>
</p:tagLst>
</file>

<file path=ppt/tags/tag6745.xml><?xml version="1.0" encoding="utf-8"?>
<p:tagLst xmlns:p="http://schemas.openxmlformats.org/presentationml/2006/main">
  <p:tag name="MH_OLD_SHAPE_ID" val="138"/>
  <p:tag name="REFSHAPE" val="105553145308216"/>
</p:tagLst>
</file>

<file path=ppt/tags/tag6746.xml><?xml version="1.0" encoding="utf-8"?>
<p:tagLst xmlns:p="http://schemas.openxmlformats.org/presentationml/2006/main">
  <p:tag name="MH_OLD_SHAPE_ID" val="139"/>
  <p:tag name="REFSHAPE" val="105553145308664"/>
</p:tagLst>
</file>

<file path=ppt/tags/tag6747.xml><?xml version="1.0" encoding="utf-8"?>
<p:tagLst xmlns:p="http://schemas.openxmlformats.org/presentationml/2006/main">
  <p:tag name="MH_OLD_SHAPE_ID" val="140"/>
  <p:tag name="REFSHAPE" val="105553145309112"/>
</p:tagLst>
</file>

<file path=ppt/tags/tag6748.xml><?xml version="1.0" encoding="utf-8"?>
<p:tagLst xmlns:p="http://schemas.openxmlformats.org/presentationml/2006/main">
  <p:tag name="MH_OLD_SHAPE_ID" val="141"/>
  <p:tag name="REFSHAPE" val="105553145309560"/>
</p:tagLst>
</file>

<file path=ppt/tags/tag6749.xml><?xml version="1.0" encoding="utf-8"?>
<p:tagLst xmlns:p="http://schemas.openxmlformats.org/presentationml/2006/main">
  <p:tag name="MH_OLD_SHAPE_ID" val="142"/>
  <p:tag name="REFSHAPE" val="105553145310008"/>
</p:tagLst>
</file>

<file path=ppt/tags/tag675.xml><?xml version="1.0" encoding="utf-8"?>
<p:tagLst xmlns:p="http://schemas.openxmlformats.org/presentationml/2006/main">
  <p:tag name="MH_OLD_SHAPE_ID" val="179"/>
  <p:tag name="REFSHAPE" val="105553145197112"/>
</p:tagLst>
</file>

<file path=ppt/tags/tag6750.xml><?xml version="1.0" encoding="utf-8"?>
<p:tagLst xmlns:p="http://schemas.openxmlformats.org/presentationml/2006/main">
  <p:tag name="MH_OLD_SHAPE_ID" val="143"/>
  <p:tag name="REFSHAPE" val="105553145310456"/>
</p:tagLst>
</file>

<file path=ppt/tags/tag6751.xml><?xml version="1.0" encoding="utf-8"?>
<p:tagLst xmlns:p="http://schemas.openxmlformats.org/presentationml/2006/main">
  <p:tag name="MH_OLD_SHAPE_ID" val="144"/>
  <p:tag name="REFSHAPE" val="105553145310904"/>
</p:tagLst>
</file>

<file path=ppt/tags/tag6752.xml><?xml version="1.0" encoding="utf-8"?>
<p:tagLst xmlns:p="http://schemas.openxmlformats.org/presentationml/2006/main">
  <p:tag name="MH_OLD_SHAPE_ID" val="145"/>
  <p:tag name="REFSHAPE" val="105553145311352"/>
</p:tagLst>
</file>

<file path=ppt/tags/tag6753.xml><?xml version="1.0" encoding="utf-8"?>
<p:tagLst xmlns:p="http://schemas.openxmlformats.org/presentationml/2006/main">
  <p:tag name="MH_OLD_SHAPE_ID" val="146"/>
  <p:tag name="REFSHAPE" val="105553145311800"/>
</p:tagLst>
</file>

<file path=ppt/tags/tag6754.xml><?xml version="1.0" encoding="utf-8"?>
<p:tagLst xmlns:p="http://schemas.openxmlformats.org/presentationml/2006/main">
  <p:tag name="MH_OLD_SHAPE_ID" val="147"/>
  <p:tag name="REFSHAPE" val="105553145312248"/>
</p:tagLst>
</file>

<file path=ppt/tags/tag6755.xml><?xml version="1.0" encoding="utf-8"?>
<p:tagLst xmlns:p="http://schemas.openxmlformats.org/presentationml/2006/main">
  <p:tag name="MH_OLD_SHAPE_ID" val="178"/>
  <p:tag name="REFSHAPE" val="105553145312696"/>
</p:tagLst>
</file>

<file path=ppt/tags/tag6756.xml><?xml version="1.0" encoding="utf-8"?>
<p:tagLst xmlns:p="http://schemas.openxmlformats.org/presentationml/2006/main">
  <p:tag name="MH_OLD_SHAPE_ID" val="179"/>
  <p:tag name="REFSHAPE" val="105553145312920"/>
</p:tagLst>
</file>

<file path=ppt/tags/tag6757.xml><?xml version="1.0" encoding="utf-8"?>
<p:tagLst xmlns:p="http://schemas.openxmlformats.org/presentationml/2006/main">
  <p:tag name="MH_OLD_SHAPE_ID" val="61"/>
  <p:tag name="REFSHAPE" val="105553145313144"/>
</p:tagLst>
</file>

<file path=ppt/tags/tag6758.xml><?xml version="1.0" encoding="utf-8"?>
<p:tagLst xmlns:p="http://schemas.openxmlformats.org/presentationml/2006/main">
  <p:tag name="MH_OLD_SHAPE_ID" val="63"/>
  <p:tag name="REFSHAPE" val="105553145313368"/>
</p:tagLst>
</file>

<file path=ppt/tags/tag6759.xml><?xml version="1.0" encoding="utf-8"?>
<p:tagLst xmlns:p="http://schemas.openxmlformats.org/presentationml/2006/main">
  <p:tag name="MH_OLD_SHAPE_ID" val="3"/>
  <p:tag name="REFSHAPE" val="105553145313592"/>
</p:tagLst>
</file>

<file path=ppt/tags/tag676.xml><?xml version="1.0" encoding="utf-8"?>
<p:tagLst xmlns:p="http://schemas.openxmlformats.org/presentationml/2006/main">
  <p:tag name="MH_OLD_SHAPE_ID" val="61"/>
  <p:tag name="REFSHAPE" val="105553145197336"/>
</p:tagLst>
</file>

<file path=ppt/tags/tag6760.xml><?xml version="1.0" encoding="utf-8"?>
<p:tagLst xmlns:p="http://schemas.openxmlformats.org/presentationml/2006/main">
  <p:tag name="MH_OLD_SHAPE_ID" val="64"/>
  <p:tag name="REFSHAPE" val="105553145313816"/>
</p:tagLst>
</file>

<file path=ppt/tags/tag6761.xml><?xml version="1.0" encoding="utf-8"?>
<p:tagLst xmlns:p="http://schemas.openxmlformats.org/presentationml/2006/main">
  <p:tag name="MH_OLD_SHAPE_ID" val="68"/>
  <p:tag name="REFSHAPE" val="105553145314040"/>
</p:tagLst>
</file>

<file path=ppt/tags/tag6762.xml><?xml version="1.0" encoding="utf-8"?>
<p:tagLst xmlns:p="http://schemas.openxmlformats.org/presentationml/2006/main">
  <p:tag name="MH_OLD_SHAPE_ID" val="69"/>
  <p:tag name="REFSHAPE" val="105553145314488"/>
</p:tagLst>
</file>

<file path=ppt/tags/tag6763.xml><?xml version="1.0" encoding="utf-8"?>
<p:tagLst xmlns:p="http://schemas.openxmlformats.org/presentationml/2006/main">
  <p:tag name="MH_OLD_SHAPE_ID" val="70"/>
  <p:tag name="REFSHAPE" val="105553145314936"/>
</p:tagLst>
</file>

<file path=ppt/tags/tag6764.xml><?xml version="1.0" encoding="utf-8"?>
<p:tagLst xmlns:p="http://schemas.openxmlformats.org/presentationml/2006/main">
  <p:tag name="MH_OLD_SHAPE_ID" val="72"/>
  <p:tag name="REFSHAPE" val="105553145315416"/>
</p:tagLst>
</file>

<file path=ppt/tags/tag6765.xml><?xml version="1.0" encoding="utf-8"?>
<p:tagLst xmlns:p="http://schemas.openxmlformats.org/presentationml/2006/main">
  <p:tag name="MH_OLD_SHAPE_ID" val="73"/>
  <p:tag name="REFSHAPE" val="105553145315864"/>
</p:tagLst>
</file>

<file path=ppt/tags/tag6766.xml><?xml version="1.0" encoding="utf-8"?>
<p:tagLst xmlns:p="http://schemas.openxmlformats.org/presentationml/2006/main">
  <p:tag name="MH_OLD_SHAPE_ID" val="74"/>
  <p:tag name="REFSHAPE" val="105553145316312"/>
</p:tagLst>
</file>

<file path=ppt/tags/tag6767.xml><?xml version="1.0" encoding="utf-8"?>
<p:tagLst xmlns:p="http://schemas.openxmlformats.org/presentationml/2006/main">
  <p:tag name="MH_OLD_SHAPE_ID" val="75"/>
  <p:tag name="REFSHAPE" val="105553145316760"/>
</p:tagLst>
</file>

<file path=ppt/tags/tag6768.xml><?xml version="1.0" encoding="utf-8"?>
<p:tagLst xmlns:p="http://schemas.openxmlformats.org/presentationml/2006/main">
  <p:tag name="MH_OLD_SHAPE_ID" val="76"/>
  <p:tag name="REFSHAPE" val="105553145317208"/>
</p:tagLst>
</file>

<file path=ppt/tags/tag6769.xml><?xml version="1.0" encoding="utf-8"?>
<p:tagLst xmlns:p="http://schemas.openxmlformats.org/presentationml/2006/main">
  <p:tag name="MH_OLD_SHAPE_ID" val="77"/>
  <p:tag name="REFSHAPE" val="105553145317656"/>
</p:tagLst>
</file>

<file path=ppt/tags/tag677.xml><?xml version="1.0" encoding="utf-8"?>
<p:tagLst xmlns:p="http://schemas.openxmlformats.org/presentationml/2006/main">
  <p:tag name="MH_OLD_SHAPE_ID" val="63"/>
  <p:tag name="REFSHAPE" val="105553145197560"/>
</p:tagLst>
</file>

<file path=ppt/tags/tag6770.xml><?xml version="1.0" encoding="utf-8"?>
<p:tagLst xmlns:p="http://schemas.openxmlformats.org/presentationml/2006/main">
  <p:tag name="MH_OLD_SHAPE_ID" val="78"/>
  <p:tag name="REFSHAPE" val="105553145318104"/>
</p:tagLst>
</file>

<file path=ppt/tags/tag6771.xml><?xml version="1.0" encoding="utf-8"?>
<p:tagLst xmlns:p="http://schemas.openxmlformats.org/presentationml/2006/main">
  <p:tag name="MH_OLD_SHAPE_ID" val="79"/>
  <p:tag name="REFSHAPE" val="105553145318552"/>
</p:tagLst>
</file>

<file path=ppt/tags/tag6772.xml><?xml version="1.0" encoding="utf-8"?>
<p:tagLst xmlns:p="http://schemas.openxmlformats.org/presentationml/2006/main">
  <p:tag name="MH_OLD_SHAPE_ID" val="80"/>
  <p:tag name="REFSHAPE" val="105553145319000"/>
</p:tagLst>
</file>

<file path=ppt/tags/tag6773.xml><?xml version="1.0" encoding="utf-8"?>
<p:tagLst xmlns:p="http://schemas.openxmlformats.org/presentationml/2006/main">
  <p:tag name="MH_OLD_SHAPE_ID" val="81"/>
  <p:tag name="REFSHAPE" val="105553145319448"/>
</p:tagLst>
</file>

<file path=ppt/tags/tag6774.xml><?xml version="1.0" encoding="utf-8"?>
<p:tagLst xmlns:p="http://schemas.openxmlformats.org/presentationml/2006/main">
  <p:tag name="MH_OLD_SHAPE_ID" val="82"/>
  <p:tag name="REFSHAPE" val="105553145319896"/>
</p:tagLst>
</file>

<file path=ppt/tags/tag6775.xml><?xml version="1.0" encoding="utf-8"?>
<p:tagLst xmlns:p="http://schemas.openxmlformats.org/presentationml/2006/main">
  <p:tag name="MH_OLD_SHAPE_ID" val="83"/>
  <p:tag name="REFSHAPE" val="105553145320344"/>
</p:tagLst>
</file>

<file path=ppt/tags/tag6776.xml><?xml version="1.0" encoding="utf-8"?>
<p:tagLst xmlns:p="http://schemas.openxmlformats.org/presentationml/2006/main">
  <p:tag name="MH_OLD_SHAPE_ID" val="84"/>
  <p:tag name="REFSHAPE" val="105553145320792"/>
</p:tagLst>
</file>

<file path=ppt/tags/tag6777.xml><?xml version="1.0" encoding="utf-8"?>
<p:tagLst xmlns:p="http://schemas.openxmlformats.org/presentationml/2006/main">
  <p:tag name="MH_OLD_SHAPE_ID" val="86"/>
  <p:tag name="REFSHAPE" val="105553145321240"/>
</p:tagLst>
</file>

<file path=ppt/tags/tag6778.xml><?xml version="1.0" encoding="utf-8"?>
<p:tagLst xmlns:p="http://schemas.openxmlformats.org/presentationml/2006/main">
  <p:tag name="MH_OLD_SHAPE_ID" val="87"/>
  <p:tag name="REFSHAPE" val="105553145321688"/>
</p:tagLst>
</file>

<file path=ppt/tags/tag6779.xml><?xml version="1.0" encoding="utf-8"?>
<p:tagLst xmlns:p="http://schemas.openxmlformats.org/presentationml/2006/main">
  <p:tag name="MH_OLD_SHAPE_ID" val="88"/>
  <p:tag name="REFSHAPE" val="105553145322136"/>
</p:tagLst>
</file>

<file path=ppt/tags/tag678.xml><?xml version="1.0" encoding="utf-8"?>
<p:tagLst xmlns:p="http://schemas.openxmlformats.org/presentationml/2006/main">
  <p:tag name="MH_OLD_SHAPE_ID" val="3"/>
  <p:tag name="REFSHAPE" val="105553145197784"/>
</p:tagLst>
</file>

<file path=ppt/tags/tag6780.xml><?xml version="1.0" encoding="utf-8"?>
<p:tagLst xmlns:p="http://schemas.openxmlformats.org/presentationml/2006/main">
  <p:tag name="MH_OLD_SHAPE_ID" val="89"/>
  <p:tag name="REFSHAPE" val="105553145322584"/>
</p:tagLst>
</file>

<file path=ppt/tags/tag6781.xml><?xml version="1.0" encoding="utf-8"?>
<p:tagLst xmlns:p="http://schemas.openxmlformats.org/presentationml/2006/main">
  <p:tag name="MH_OLD_SHAPE_ID" val="90"/>
  <p:tag name="REFSHAPE" val="105553145323032"/>
</p:tagLst>
</file>

<file path=ppt/tags/tag6782.xml><?xml version="1.0" encoding="utf-8"?>
<p:tagLst xmlns:p="http://schemas.openxmlformats.org/presentationml/2006/main">
  <p:tag name="MH_OLD_SHAPE_ID" val="91"/>
  <p:tag name="REFSHAPE" val="105553145323480"/>
</p:tagLst>
</file>

<file path=ppt/tags/tag6783.xml><?xml version="1.0" encoding="utf-8"?>
<p:tagLst xmlns:p="http://schemas.openxmlformats.org/presentationml/2006/main">
  <p:tag name="MH_OLD_SHAPE_ID" val="92"/>
  <p:tag name="REFSHAPE" val="105553145323928"/>
</p:tagLst>
</file>

<file path=ppt/tags/tag6784.xml><?xml version="1.0" encoding="utf-8"?>
<p:tagLst xmlns:p="http://schemas.openxmlformats.org/presentationml/2006/main">
  <p:tag name="MH_OLD_SHAPE_ID" val="93"/>
  <p:tag name="REFSHAPE" val="105553145324376"/>
</p:tagLst>
</file>

<file path=ppt/tags/tag6785.xml><?xml version="1.0" encoding="utf-8"?>
<p:tagLst xmlns:p="http://schemas.openxmlformats.org/presentationml/2006/main">
  <p:tag name="MH_OLD_SHAPE_ID" val="94"/>
  <p:tag name="REFSHAPE" val="105553145324824"/>
</p:tagLst>
</file>

<file path=ppt/tags/tag6786.xml><?xml version="1.0" encoding="utf-8"?>
<p:tagLst xmlns:p="http://schemas.openxmlformats.org/presentationml/2006/main">
  <p:tag name="MH_OLD_SHAPE_ID" val="95"/>
  <p:tag name="REFSHAPE" val="105553145325272"/>
</p:tagLst>
</file>

<file path=ppt/tags/tag6787.xml><?xml version="1.0" encoding="utf-8"?>
<p:tagLst xmlns:p="http://schemas.openxmlformats.org/presentationml/2006/main">
  <p:tag name="MH_OLD_SHAPE_ID" val="96"/>
  <p:tag name="REFSHAPE" val="105553145325720"/>
</p:tagLst>
</file>

<file path=ppt/tags/tag6788.xml><?xml version="1.0" encoding="utf-8"?>
<p:tagLst xmlns:p="http://schemas.openxmlformats.org/presentationml/2006/main">
  <p:tag name="MH_OLD_SHAPE_ID" val="97"/>
  <p:tag name="REFSHAPE" val="105553145326168"/>
</p:tagLst>
</file>

<file path=ppt/tags/tag6789.xml><?xml version="1.0" encoding="utf-8"?>
<p:tagLst xmlns:p="http://schemas.openxmlformats.org/presentationml/2006/main">
  <p:tag name="MH_OLD_SHAPE_ID" val="99"/>
  <p:tag name="REFSHAPE" val="105553145326616"/>
</p:tagLst>
</file>

<file path=ppt/tags/tag679.xml><?xml version="1.0" encoding="utf-8"?>
<p:tagLst xmlns:p="http://schemas.openxmlformats.org/presentationml/2006/main">
  <p:tag name="MH_OLD_SHAPE_ID" val="64"/>
  <p:tag name="REFSHAPE" val="105553145198008"/>
</p:tagLst>
</file>

<file path=ppt/tags/tag6790.xml><?xml version="1.0" encoding="utf-8"?>
<p:tagLst xmlns:p="http://schemas.openxmlformats.org/presentationml/2006/main">
  <p:tag name="MH_OLD_SHAPE_ID" val="100"/>
  <p:tag name="REFSHAPE" val="105553145327064"/>
</p:tagLst>
</file>

<file path=ppt/tags/tag6791.xml><?xml version="1.0" encoding="utf-8"?>
<p:tagLst xmlns:p="http://schemas.openxmlformats.org/presentationml/2006/main">
  <p:tag name="MH_OLD_SHAPE_ID" val="101"/>
  <p:tag name="REFSHAPE" val="105553145327512"/>
</p:tagLst>
</file>

<file path=ppt/tags/tag6792.xml><?xml version="1.0" encoding="utf-8"?>
<p:tagLst xmlns:p="http://schemas.openxmlformats.org/presentationml/2006/main">
  <p:tag name="MH_OLD_SHAPE_ID" val="102"/>
  <p:tag name="REFSHAPE" val="105553145327960"/>
</p:tagLst>
</file>

<file path=ppt/tags/tag6793.xml><?xml version="1.0" encoding="utf-8"?>
<p:tagLst xmlns:p="http://schemas.openxmlformats.org/presentationml/2006/main">
  <p:tag name="MH_OLD_SHAPE_ID" val="103"/>
  <p:tag name="REFSHAPE" val="105553145328408"/>
</p:tagLst>
</file>

<file path=ppt/tags/tag6794.xml><?xml version="1.0" encoding="utf-8"?>
<p:tagLst xmlns:p="http://schemas.openxmlformats.org/presentationml/2006/main">
  <p:tag name="MH_OLD_SHAPE_ID" val="104"/>
  <p:tag name="REFSHAPE" val="105553145328856"/>
</p:tagLst>
</file>

<file path=ppt/tags/tag6795.xml><?xml version="1.0" encoding="utf-8"?>
<p:tagLst xmlns:p="http://schemas.openxmlformats.org/presentationml/2006/main">
  <p:tag name="MH_OLD_SHAPE_ID" val="105"/>
  <p:tag name="REFSHAPE" val="105553145329304"/>
</p:tagLst>
</file>

<file path=ppt/tags/tag6796.xml><?xml version="1.0" encoding="utf-8"?>
<p:tagLst xmlns:p="http://schemas.openxmlformats.org/presentationml/2006/main">
  <p:tag name="MH_OLD_SHAPE_ID" val="106"/>
  <p:tag name="REFSHAPE" val="105553145329752"/>
</p:tagLst>
</file>

<file path=ppt/tags/tag6797.xml><?xml version="1.0" encoding="utf-8"?>
<p:tagLst xmlns:p="http://schemas.openxmlformats.org/presentationml/2006/main">
  <p:tag name="MH_OLD_SHAPE_ID" val="107"/>
  <p:tag name="REFSHAPE" val="105553145330200"/>
</p:tagLst>
</file>

<file path=ppt/tags/tag6798.xml><?xml version="1.0" encoding="utf-8"?>
<p:tagLst xmlns:p="http://schemas.openxmlformats.org/presentationml/2006/main">
  <p:tag name="MH_OLD_SHAPE_ID" val="108"/>
  <p:tag name="REFSHAPE" val="105553145330648"/>
</p:tagLst>
</file>

<file path=ppt/tags/tag6799.xml><?xml version="1.0" encoding="utf-8"?>
<p:tagLst xmlns:p="http://schemas.openxmlformats.org/presentationml/2006/main">
  <p:tag name="MH_OLD_SHAPE_ID" val="109"/>
  <p:tag name="REFSHAPE" val="105553145331096"/>
</p:tagLst>
</file>

<file path=ppt/tags/tag68.xml><?xml version="1.0" encoding="utf-8"?>
<p:tagLst xmlns:p="http://schemas.openxmlformats.org/presentationml/2006/main">
  <p:tag name="MH_OLD_SHAPE_ID" val="71"/>
  <p:tag name="REFSHAPE" val="105553145442200"/>
</p:tagLst>
</file>

<file path=ppt/tags/tag680.xml><?xml version="1.0" encoding="utf-8"?>
<p:tagLst xmlns:p="http://schemas.openxmlformats.org/presentationml/2006/main">
  <p:tag name="MH_OLD_SHAPE_ID" val="66"/>
  <p:tag name="REFSHAPE" val="105553145198232"/>
</p:tagLst>
</file>

<file path=ppt/tags/tag6800.xml><?xml version="1.0" encoding="utf-8"?>
<p:tagLst xmlns:p="http://schemas.openxmlformats.org/presentationml/2006/main">
  <p:tag name="MH_OLD_SHAPE_ID" val="110"/>
  <p:tag name="REFSHAPE" val="105553145331544"/>
</p:tagLst>
</file>

<file path=ppt/tags/tag6801.xml><?xml version="1.0" encoding="utf-8"?>
<p:tagLst xmlns:p="http://schemas.openxmlformats.org/presentationml/2006/main">
  <p:tag name="MH_OLD_SHAPE_ID" val="111"/>
  <p:tag name="REFSHAPE" val="105553145332024"/>
</p:tagLst>
</file>

<file path=ppt/tags/tag6802.xml><?xml version="1.0" encoding="utf-8"?>
<p:tagLst xmlns:p="http://schemas.openxmlformats.org/presentationml/2006/main">
  <p:tag name="MH_OLD_SHAPE_ID" val="112"/>
  <p:tag name="REFSHAPE" val="105553145332472"/>
</p:tagLst>
</file>

<file path=ppt/tags/tag6803.xml><?xml version="1.0" encoding="utf-8"?>
<p:tagLst xmlns:p="http://schemas.openxmlformats.org/presentationml/2006/main">
  <p:tag name="MH_OLD_SHAPE_ID" val="113"/>
  <p:tag name="REFSHAPE" val="105553145332920"/>
</p:tagLst>
</file>

<file path=ppt/tags/tag6804.xml><?xml version="1.0" encoding="utf-8"?>
<p:tagLst xmlns:p="http://schemas.openxmlformats.org/presentationml/2006/main">
  <p:tag name="MH_OLD_SHAPE_ID" val="114"/>
  <p:tag name="REFSHAPE" val="105553145333368"/>
</p:tagLst>
</file>

<file path=ppt/tags/tag6805.xml><?xml version="1.0" encoding="utf-8"?>
<p:tagLst xmlns:p="http://schemas.openxmlformats.org/presentationml/2006/main">
  <p:tag name="MH_OLD_SHAPE_ID" val="115"/>
  <p:tag name="REFSHAPE" val="105553145333816"/>
</p:tagLst>
</file>

<file path=ppt/tags/tag6806.xml><?xml version="1.0" encoding="utf-8"?>
<p:tagLst xmlns:p="http://schemas.openxmlformats.org/presentationml/2006/main">
  <p:tag name="MH_OLD_SHAPE_ID" val="116"/>
  <p:tag name="REFSHAPE" val="105553145334264"/>
</p:tagLst>
</file>

<file path=ppt/tags/tag6807.xml><?xml version="1.0" encoding="utf-8"?>
<p:tagLst xmlns:p="http://schemas.openxmlformats.org/presentationml/2006/main">
  <p:tag name="MH_OLD_SHAPE_ID" val="117"/>
  <p:tag name="REFSHAPE" val="105553145334712"/>
</p:tagLst>
</file>

<file path=ppt/tags/tag6808.xml><?xml version="1.0" encoding="utf-8"?>
<p:tagLst xmlns:p="http://schemas.openxmlformats.org/presentationml/2006/main">
  <p:tag name="MH_OLD_SHAPE_ID" val="118"/>
  <p:tag name="REFSHAPE" val="105553145335160"/>
</p:tagLst>
</file>

<file path=ppt/tags/tag6809.xml><?xml version="1.0" encoding="utf-8"?>
<p:tagLst xmlns:p="http://schemas.openxmlformats.org/presentationml/2006/main">
  <p:tag name="MH_OLD_SHAPE_ID" val="119"/>
  <p:tag name="REFSHAPE" val="105553145335608"/>
</p:tagLst>
</file>

<file path=ppt/tags/tag681.xml><?xml version="1.0" encoding="utf-8"?>
<p:tagLst xmlns:p="http://schemas.openxmlformats.org/presentationml/2006/main">
  <p:tag name="MH_OLD_SHAPE_ID" val="160"/>
  <p:tag name="REFSHAPE" val="105553145198680"/>
</p:tagLst>
</file>

<file path=ppt/tags/tag6810.xml><?xml version="1.0" encoding="utf-8"?>
<p:tagLst xmlns:p="http://schemas.openxmlformats.org/presentationml/2006/main">
  <p:tag name="MH_OLD_SHAPE_ID" val="120"/>
  <p:tag name="REFSHAPE" val="105553145336056"/>
</p:tagLst>
</file>

<file path=ppt/tags/tag6811.xml><?xml version="1.0" encoding="utf-8"?>
<p:tagLst xmlns:p="http://schemas.openxmlformats.org/presentationml/2006/main">
  <p:tag name="MH_OLD_SHAPE_ID" val="121"/>
  <p:tag name="REFSHAPE" val="105553145336504"/>
</p:tagLst>
</file>

<file path=ppt/tags/tag6812.xml><?xml version="1.0" encoding="utf-8"?>
<p:tagLst xmlns:p="http://schemas.openxmlformats.org/presentationml/2006/main">
  <p:tag name="MH_OLD_SHAPE_ID" val="122"/>
  <p:tag name="REFSHAPE" val="105553145336952"/>
</p:tagLst>
</file>

<file path=ppt/tags/tag6813.xml><?xml version="1.0" encoding="utf-8"?>
<p:tagLst xmlns:p="http://schemas.openxmlformats.org/presentationml/2006/main">
  <p:tag name="MH_OLD_SHAPE_ID" val="123"/>
  <p:tag name="REFSHAPE" val="105553145337176"/>
</p:tagLst>
</file>

<file path=ppt/tags/tag6814.xml><?xml version="1.0" encoding="utf-8"?>
<p:tagLst xmlns:p="http://schemas.openxmlformats.org/presentationml/2006/main">
  <p:tag name="MH_OLD_SHAPE_ID" val="71"/>
  <p:tag name="REFSHAPE" val="105553145337400"/>
</p:tagLst>
</file>

<file path=ppt/tags/tag6815.xml><?xml version="1.0" encoding="utf-8"?>
<p:tagLst xmlns:p="http://schemas.openxmlformats.org/presentationml/2006/main">
  <p:tag name="MH_OLD_SHAPE_ID" val="65"/>
  <p:tag name="REFSHAPE" val="105553145337624"/>
</p:tagLst>
</file>

<file path=ppt/tags/tag6816.xml><?xml version="1.0" encoding="utf-8"?>
<p:tagLst xmlns:p="http://schemas.openxmlformats.org/presentationml/2006/main">
  <p:tag name="MH_OLD_SHAPE_ID" val="124"/>
  <p:tag name="REFSHAPE" val="105553145337848"/>
</p:tagLst>
</file>

<file path=ppt/tags/tag6817.xml><?xml version="1.0" encoding="utf-8"?>
<p:tagLst xmlns:p="http://schemas.openxmlformats.org/presentationml/2006/main">
  <p:tag name="MH_OLD_SHAPE_ID" val="63"/>
  <p:tag name="REFSHAPE" val="105553145338072"/>
</p:tagLst>
</file>

<file path=ppt/tags/tag6818.xml><?xml version="1.0" encoding="utf-8"?>
<p:tagLst xmlns:p="http://schemas.openxmlformats.org/presentationml/2006/main">
  <p:tag name="MH_OLD_SHAPE_ID" val="64"/>
  <p:tag name="REFSHAPE" val="105553145338296"/>
</p:tagLst>
</file>

<file path=ppt/tags/tag6819.xml><?xml version="1.0" encoding="utf-8"?>
<p:tagLst xmlns:p="http://schemas.openxmlformats.org/presentationml/2006/main">
  <p:tag name="MH_OLD_SHAPE_ID" val="65"/>
  <p:tag name="REFSHAPE" val="105553145338520"/>
</p:tagLst>
</file>

<file path=ppt/tags/tag682.xml><?xml version="1.0" encoding="utf-8"?>
<p:tagLst xmlns:p="http://schemas.openxmlformats.org/presentationml/2006/main">
  <p:tag name="MH_OLD_SHAPE_ID" val="161"/>
  <p:tag name="REFSHAPE" val="105553145199128"/>
</p:tagLst>
</file>

<file path=ppt/tags/tag6820.xml><?xml version="1.0" encoding="utf-8"?>
<p:tagLst xmlns:p="http://schemas.openxmlformats.org/presentationml/2006/main">
  <p:tag name="MH_OLD_SHAPE_ID" val="68"/>
  <p:tag name="REFSHAPE" val="105553145338744"/>
</p:tagLst>
</file>

<file path=ppt/tags/tag6821.xml><?xml version="1.0" encoding="utf-8"?>
<p:tagLst xmlns:p="http://schemas.openxmlformats.org/presentationml/2006/main">
  <p:tag name="MH_OLD_SHAPE_ID" val="69"/>
  <p:tag name="REFSHAPE" val="105553145339192"/>
</p:tagLst>
</file>

<file path=ppt/tags/tag6822.xml><?xml version="1.0" encoding="utf-8"?>
<p:tagLst xmlns:p="http://schemas.openxmlformats.org/presentationml/2006/main">
  <p:tag name="MH_OLD_SHAPE_ID" val="70"/>
  <p:tag name="REFSHAPE" val="105553145339640"/>
</p:tagLst>
</file>

<file path=ppt/tags/tag6823.xml><?xml version="1.0" encoding="utf-8"?>
<p:tagLst xmlns:p="http://schemas.openxmlformats.org/presentationml/2006/main">
  <p:tag name="MH_OLD_SHAPE_ID" val="72"/>
  <p:tag name="REFSHAPE" val="105553145340088"/>
</p:tagLst>
</file>

<file path=ppt/tags/tag6824.xml><?xml version="1.0" encoding="utf-8"?>
<p:tagLst xmlns:p="http://schemas.openxmlformats.org/presentationml/2006/main">
  <p:tag name="MH_OLD_SHAPE_ID" val="73"/>
  <p:tag name="REFSHAPE" val="105553145340536"/>
</p:tagLst>
</file>

<file path=ppt/tags/tag6825.xml><?xml version="1.0" encoding="utf-8"?>
<p:tagLst xmlns:p="http://schemas.openxmlformats.org/presentationml/2006/main">
  <p:tag name="MH_OLD_SHAPE_ID" val="74"/>
  <p:tag name="REFSHAPE" val="105553145340984"/>
</p:tagLst>
</file>

<file path=ppt/tags/tag6826.xml><?xml version="1.0" encoding="utf-8"?>
<p:tagLst xmlns:p="http://schemas.openxmlformats.org/presentationml/2006/main">
  <p:tag name="MH_OLD_SHAPE_ID" val="75"/>
  <p:tag name="REFSHAPE" val="105553145341432"/>
</p:tagLst>
</file>

<file path=ppt/tags/tag6827.xml><?xml version="1.0" encoding="utf-8"?>
<p:tagLst xmlns:p="http://schemas.openxmlformats.org/presentationml/2006/main">
  <p:tag name="MH_OLD_SHAPE_ID" val="76"/>
  <p:tag name="REFSHAPE" val="105553145341880"/>
</p:tagLst>
</file>

<file path=ppt/tags/tag6828.xml><?xml version="1.0" encoding="utf-8"?>
<p:tagLst xmlns:p="http://schemas.openxmlformats.org/presentationml/2006/main">
  <p:tag name="MH_OLD_SHAPE_ID" val="77"/>
  <p:tag name="REFSHAPE" val="105553145342328"/>
</p:tagLst>
</file>

<file path=ppt/tags/tag6829.xml><?xml version="1.0" encoding="utf-8"?>
<p:tagLst xmlns:p="http://schemas.openxmlformats.org/presentationml/2006/main">
  <p:tag name="MH_OLD_SHAPE_ID" val="78"/>
  <p:tag name="REFSHAPE" val="105553145342776"/>
</p:tagLst>
</file>

<file path=ppt/tags/tag683.xml><?xml version="1.0" encoding="utf-8"?>
<p:tagLst xmlns:p="http://schemas.openxmlformats.org/presentationml/2006/main">
  <p:tag name="MH_OLD_SHAPE_ID" val="162"/>
  <p:tag name="REFSHAPE" val="105553145199576"/>
</p:tagLst>
</file>

<file path=ppt/tags/tag6830.xml><?xml version="1.0" encoding="utf-8"?>
<p:tagLst xmlns:p="http://schemas.openxmlformats.org/presentationml/2006/main">
  <p:tag name="MH_OLD_SHAPE_ID" val="79"/>
  <p:tag name="REFSHAPE" val="105553145343224"/>
</p:tagLst>
</file>

<file path=ppt/tags/tag6831.xml><?xml version="1.0" encoding="utf-8"?>
<p:tagLst xmlns:p="http://schemas.openxmlformats.org/presentationml/2006/main">
  <p:tag name="MH_OLD_SHAPE_ID" val="80"/>
  <p:tag name="REFSHAPE" val="105553145343672"/>
</p:tagLst>
</file>

<file path=ppt/tags/tag6832.xml><?xml version="1.0" encoding="utf-8"?>
<p:tagLst xmlns:p="http://schemas.openxmlformats.org/presentationml/2006/main">
  <p:tag name="MH_OLD_SHAPE_ID" val="81"/>
  <p:tag name="REFSHAPE" val="105553145344120"/>
</p:tagLst>
</file>

<file path=ppt/tags/tag6833.xml><?xml version="1.0" encoding="utf-8"?>
<p:tagLst xmlns:p="http://schemas.openxmlformats.org/presentationml/2006/main">
  <p:tag name="MH_OLD_SHAPE_ID" val="82"/>
  <p:tag name="REFSHAPE" val="105553145344568"/>
</p:tagLst>
</file>

<file path=ppt/tags/tag6834.xml><?xml version="1.0" encoding="utf-8"?>
<p:tagLst xmlns:p="http://schemas.openxmlformats.org/presentationml/2006/main">
  <p:tag name="MH_OLD_SHAPE_ID" val="83"/>
  <p:tag name="REFSHAPE" val="105553145345016"/>
</p:tagLst>
</file>

<file path=ppt/tags/tag6835.xml><?xml version="1.0" encoding="utf-8"?>
<p:tagLst xmlns:p="http://schemas.openxmlformats.org/presentationml/2006/main">
  <p:tag name="MH_OLD_SHAPE_ID" val="84"/>
  <p:tag name="REFSHAPE" val="105553145345464"/>
</p:tagLst>
</file>

<file path=ppt/tags/tag6836.xml><?xml version="1.0" encoding="utf-8"?>
<p:tagLst xmlns:p="http://schemas.openxmlformats.org/presentationml/2006/main">
  <p:tag name="MH_OLD_SHAPE_ID" val="86"/>
  <p:tag name="REFSHAPE" val="105553145345912"/>
</p:tagLst>
</file>

<file path=ppt/tags/tag6837.xml><?xml version="1.0" encoding="utf-8"?>
<p:tagLst xmlns:p="http://schemas.openxmlformats.org/presentationml/2006/main">
  <p:tag name="MH_OLD_SHAPE_ID" val="87"/>
  <p:tag name="REFSHAPE" val="105553145346360"/>
</p:tagLst>
</file>

<file path=ppt/tags/tag6838.xml><?xml version="1.0" encoding="utf-8"?>
<p:tagLst xmlns:p="http://schemas.openxmlformats.org/presentationml/2006/main">
  <p:tag name="MH_OLD_SHAPE_ID" val="88"/>
  <p:tag name="REFSHAPE" val="105553145346808"/>
</p:tagLst>
</file>

<file path=ppt/tags/tag6839.xml><?xml version="1.0" encoding="utf-8"?>
<p:tagLst xmlns:p="http://schemas.openxmlformats.org/presentationml/2006/main">
  <p:tag name="MH_OLD_SHAPE_ID" val="89"/>
  <p:tag name="REFSHAPE" val="105553145347256"/>
</p:tagLst>
</file>

<file path=ppt/tags/tag684.xml><?xml version="1.0" encoding="utf-8"?>
<p:tagLst xmlns:p="http://schemas.openxmlformats.org/presentationml/2006/main">
  <p:tag name="MH_OLD_SHAPE_ID" val="163"/>
  <p:tag name="REFSHAPE" val="105553145200024"/>
</p:tagLst>
</file>

<file path=ppt/tags/tag6840.xml><?xml version="1.0" encoding="utf-8"?>
<p:tagLst xmlns:p="http://schemas.openxmlformats.org/presentationml/2006/main">
  <p:tag name="MH_OLD_SHAPE_ID" val="90"/>
  <p:tag name="REFSHAPE" val="105553145347704"/>
</p:tagLst>
</file>

<file path=ppt/tags/tag6841.xml><?xml version="1.0" encoding="utf-8"?>
<p:tagLst xmlns:p="http://schemas.openxmlformats.org/presentationml/2006/main">
  <p:tag name="MH_OLD_SHAPE_ID" val="91"/>
  <p:tag name="REFSHAPE" val="105553145348184"/>
</p:tagLst>
</file>

<file path=ppt/tags/tag6842.xml><?xml version="1.0" encoding="utf-8"?>
<p:tagLst xmlns:p="http://schemas.openxmlformats.org/presentationml/2006/main">
  <p:tag name="MH_OLD_SHAPE_ID" val="92"/>
  <p:tag name="REFSHAPE" val="105553145348632"/>
</p:tagLst>
</file>

<file path=ppt/tags/tag6843.xml><?xml version="1.0" encoding="utf-8"?>
<p:tagLst xmlns:p="http://schemas.openxmlformats.org/presentationml/2006/main">
  <p:tag name="MH_OLD_SHAPE_ID" val="93"/>
  <p:tag name="REFSHAPE" val="105553145349080"/>
</p:tagLst>
</file>

<file path=ppt/tags/tag6844.xml><?xml version="1.0" encoding="utf-8"?>
<p:tagLst xmlns:p="http://schemas.openxmlformats.org/presentationml/2006/main">
  <p:tag name="MH_OLD_SHAPE_ID" val="94"/>
  <p:tag name="REFSHAPE" val="105553145349528"/>
</p:tagLst>
</file>

<file path=ppt/tags/tag6845.xml><?xml version="1.0" encoding="utf-8"?>
<p:tagLst xmlns:p="http://schemas.openxmlformats.org/presentationml/2006/main">
  <p:tag name="MH_OLD_SHAPE_ID" val="95"/>
  <p:tag name="REFSHAPE" val="105553145349976"/>
</p:tagLst>
</file>

<file path=ppt/tags/tag6846.xml><?xml version="1.0" encoding="utf-8"?>
<p:tagLst xmlns:p="http://schemas.openxmlformats.org/presentationml/2006/main">
  <p:tag name="MH_OLD_SHAPE_ID" val="96"/>
  <p:tag name="REFSHAPE" val="105553145350424"/>
</p:tagLst>
</file>

<file path=ppt/tags/tag6847.xml><?xml version="1.0" encoding="utf-8"?>
<p:tagLst xmlns:p="http://schemas.openxmlformats.org/presentationml/2006/main">
  <p:tag name="MH_OLD_SHAPE_ID" val="97"/>
  <p:tag name="REFSHAPE" val="105553145350872"/>
</p:tagLst>
</file>

<file path=ppt/tags/tag6848.xml><?xml version="1.0" encoding="utf-8"?>
<p:tagLst xmlns:p="http://schemas.openxmlformats.org/presentationml/2006/main">
  <p:tag name="MH_OLD_SHAPE_ID" val="99"/>
  <p:tag name="REFSHAPE" val="105553145351320"/>
</p:tagLst>
</file>

<file path=ppt/tags/tag6849.xml><?xml version="1.0" encoding="utf-8"?>
<p:tagLst xmlns:p="http://schemas.openxmlformats.org/presentationml/2006/main">
  <p:tag name="MH_OLD_SHAPE_ID" val="100"/>
  <p:tag name="REFSHAPE" val="105553145351768"/>
</p:tagLst>
</file>

<file path=ppt/tags/tag685.xml><?xml version="1.0" encoding="utf-8"?>
<p:tagLst xmlns:p="http://schemas.openxmlformats.org/presentationml/2006/main">
  <p:tag name="MH_OLD_SHAPE_ID" val="164"/>
  <p:tag name="REFSHAPE" val="105553145200472"/>
</p:tagLst>
</file>

<file path=ppt/tags/tag6850.xml><?xml version="1.0" encoding="utf-8"?>
<p:tagLst xmlns:p="http://schemas.openxmlformats.org/presentationml/2006/main">
  <p:tag name="MH_OLD_SHAPE_ID" val="101"/>
  <p:tag name="REFSHAPE" val="105553145352216"/>
</p:tagLst>
</file>

<file path=ppt/tags/tag6851.xml><?xml version="1.0" encoding="utf-8"?>
<p:tagLst xmlns:p="http://schemas.openxmlformats.org/presentationml/2006/main">
  <p:tag name="MH_OLD_SHAPE_ID" val="102"/>
  <p:tag name="REFSHAPE" val="105553145352664"/>
</p:tagLst>
</file>

<file path=ppt/tags/tag6852.xml><?xml version="1.0" encoding="utf-8"?>
<p:tagLst xmlns:p="http://schemas.openxmlformats.org/presentationml/2006/main">
  <p:tag name="MH_OLD_SHAPE_ID" val="103"/>
  <p:tag name="REFSHAPE" val="105553145353112"/>
</p:tagLst>
</file>

<file path=ppt/tags/tag6853.xml><?xml version="1.0" encoding="utf-8"?>
<p:tagLst xmlns:p="http://schemas.openxmlformats.org/presentationml/2006/main">
  <p:tag name="MH_OLD_SHAPE_ID" val="104"/>
  <p:tag name="REFSHAPE" val="105553145353560"/>
</p:tagLst>
</file>

<file path=ppt/tags/tag6854.xml><?xml version="1.0" encoding="utf-8"?>
<p:tagLst xmlns:p="http://schemas.openxmlformats.org/presentationml/2006/main">
  <p:tag name="MH_OLD_SHAPE_ID" val="105"/>
  <p:tag name="REFSHAPE" val="105553145354008"/>
</p:tagLst>
</file>

<file path=ppt/tags/tag6855.xml><?xml version="1.0" encoding="utf-8"?>
<p:tagLst xmlns:p="http://schemas.openxmlformats.org/presentationml/2006/main">
  <p:tag name="MH_OLD_SHAPE_ID" val="106"/>
  <p:tag name="REFSHAPE" val="105553145354456"/>
</p:tagLst>
</file>

<file path=ppt/tags/tag6856.xml><?xml version="1.0" encoding="utf-8"?>
<p:tagLst xmlns:p="http://schemas.openxmlformats.org/presentationml/2006/main">
  <p:tag name="MH_OLD_SHAPE_ID" val="107"/>
  <p:tag name="REFSHAPE" val="105553145354904"/>
</p:tagLst>
</file>

<file path=ppt/tags/tag6857.xml><?xml version="1.0" encoding="utf-8"?>
<p:tagLst xmlns:p="http://schemas.openxmlformats.org/presentationml/2006/main">
  <p:tag name="MH_OLD_SHAPE_ID" val="108"/>
  <p:tag name="REFSHAPE" val="105553145355352"/>
</p:tagLst>
</file>

<file path=ppt/tags/tag6858.xml><?xml version="1.0" encoding="utf-8"?>
<p:tagLst xmlns:p="http://schemas.openxmlformats.org/presentationml/2006/main">
  <p:tag name="MH_OLD_SHAPE_ID" val="109"/>
  <p:tag name="REFSHAPE" val="105553145355800"/>
</p:tagLst>
</file>

<file path=ppt/tags/tag6859.xml><?xml version="1.0" encoding="utf-8"?>
<p:tagLst xmlns:p="http://schemas.openxmlformats.org/presentationml/2006/main">
  <p:tag name="MH_OLD_SHAPE_ID" val="110"/>
  <p:tag name="REFSHAPE" val="105553145356248"/>
</p:tagLst>
</file>

<file path=ppt/tags/tag686.xml><?xml version="1.0" encoding="utf-8"?>
<p:tagLst xmlns:p="http://schemas.openxmlformats.org/presentationml/2006/main">
  <p:tag name="MH_OLD_SHAPE_ID" val="165"/>
  <p:tag name="REFSHAPE" val="105553145200952"/>
</p:tagLst>
</file>

<file path=ppt/tags/tag6860.xml><?xml version="1.0" encoding="utf-8"?>
<p:tagLst xmlns:p="http://schemas.openxmlformats.org/presentationml/2006/main">
  <p:tag name="MH_OLD_SHAPE_ID" val="111"/>
  <p:tag name="REFSHAPE" val="105553145356696"/>
</p:tagLst>
</file>

<file path=ppt/tags/tag6861.xml><?xml version="1.0" encoding="utf-8"?>
<p:tagLst xmlns:p="http://schemas.openxmlformats.org/presentationml/2006/main">
  <p:tag name="MH_OLD_SHAPE_ID" val="112"/>
  <p:tag name="REFSHAPE" val="105553145357144"/>
</p:tagLst>
</file>

<file path=ppt/tags/tag6862.xml><?xml version="1.0" encoding="utf-8"?>
<p:tagLst xmlns:p="http://schemas.openxmlformats.org/presentationml/2006/main">
  <p:tag name="MH_OLD_SHAPE_ID" val="113"/>
  <p:tag name="REFSHAPE" val="105553145357592"/>
</p:tagLst>
</file>

<file path=ppt/tags/tag6863.xml><?xml version="1.0" encoding="utf-8"?>
<p:tagLst xmlns:p="http://schemas.openxmlformats.org/presentationml/2006/main">
  <p:tag name="MH_OLD_SHAPE_ID" val="114"/>
  <p:tag name="REFSHAPE" val="105553145358040"/>
</p:tagLst>
</file>

<file path=ppt/tags/tag6864.xml><?xml version="1.0" encoding="utf-8"?>
<p:tagLst xmlns:p="http://schemas.openxmlformats.org/presentationml/2006/main">
  <p:tag name="MH_OLD_SHAPE_ID" val="115"/>
  <p:tag name="REFSHAPE" val="105553145358488"/>
</p:tagLst>
</file>

<file path=ppt/tags/tag6865.xml><?xml version="1.0" encoding="utf-8"?>
<p:tagLst xmlns:p="http://schemas.openxmlformats.org/presentationml/2006/main">
  <p:tag name="MH_OLD_SHAPE_ID" val="116"/>
  <p:tag name="REFSHAPE" val="105553145358936"/>
</p:tagLst>
</file>

<file path=ppt/tags/tag6866.xml><?xml version="1.0" encoding="utf-8"?>
<p:tagLst xmlns:p="http://schemas.openxmlformats.org/presentationml/2006/main">
  <p:tag name="MH_OLD_SHAPE_ID" val="117"/>
  <p:tag name="REFSHAPE" val="105553145359384"/>
</p:tagLst>
</file>

<file path=ppt/tags/tag6867.xml><?xml version="1.0" encoding="utf-8"?>
<p:tagLst xmlns:p="http://schemas.openxmlformats.org/presentationml/2006/main">
  <p:tag name="MH_OLD_SHAPE_ID" val="118"/>
  <p:tag name="REFSHAPE" val="105553145359832"/>
</p:tagLst>
</file>

<file path=ppt/tags/tag6868.xml><?xml version="1.0" encoding="utf-8"?>
<p:tagLst xmlns:p="http://schemas.openxmlformats.org/presentationml/2006/main">
  <p:tag name="MH_OLD_SHAPE_ID" val="119"/>
  <p:tag name="REFSHAPE" val="105553145360280"/>
</p:tagLst>
</file>

<file path=ppt/tags/tag6869.xml><?xml version="1.0" encoding="utf-8"?>
<p:tagLst xmlns:p="http://schemas.openxmlformats.org/presentationml/2006/main">
  <p:tag name="MH_OLD_SHAPE_ID" val="120"/>
  <p:tag name="REFSHAPE" val="105553145360728"/>
</p:tagLst>
</file>

<file path=ppt/tags/tag687.xml><?xml version="1.0" encoding="utf-8"?>
<p:tagLst xmlns:p="http://schemas.openxmlformats.org/presentationml/2006/main">
  <p:tag name="MH_OLD_SHAPE_ID" val="166"/>
  <p:tag name="REFSHAPE" val="105553145201400"/>
</p:tagLst>
</file>

<file path=ppt/tags/tag6870.xml><?xml version="1.0" encoding="utf-8"?>
<p:tagLst xmlns:p="http://schemas.openxmlformats.org/presentationml/2006/main">
  <p:tag name="MH_OLD_SHAPE_ID" val="121"/>
  <p:tag name="REFSHAPE" val="105553145361176"/>
</p:tagLst>
</file>

<file path=ppt/tags/tag6871.xml><?xml version="1.0" encoding="utf-8"?>
<p:tagLst xmlns:p="http://schemas.openxmlformats.org/presentationml/2006/main">
  <p:tag name="MH_OLD_SHAPE_ID" val="122"/>
  <p:tag name="REFSHAPE" val="105553145361624"/>
</p:tagLst>
</file>

<file path=ppt/tags/tag6872.xml><?xml version="1.0" encoding="utf-8"?>
<p:tagLst xmlns:p="http://schemas.openxmlformats.org/presentationml/2006/main">
  <p:tag name="MH_OLD_SHAPE_ID" val="123"/>
  <p:tag name="REFSHAPE" val="105553145361848"/>
</p:tagLst>
</file>

<file path=ppt/tags/tag6873.xml><?xml version="1.0" encoding="utf-8"?>
<p:tagLst xmlns:p="http://schemas.openxmlformats.org/presentationml/2006/main">
  <p:tag name="MH_OLD_SHAPE_ID" val="125"/>
  <p:tag name="REFSHAPE" val="105553145362072"/>
</p:tagLst>
</file>

<file path=ppt/tags/tag6874.xml><?xml version="1.0" encoding="utf-8"?>
<p:tagLst xmlns:p="http://schemas.openxmlformats.org/presentationml/2006/main">
  <p:tag name="MH_OLD_SHAPE_ID" val="71"/>
  <p:tag name="REFSHAPE" val="105553145362296"/>
</p:tagLst>
</file>

<file path=ppt/tags/tag6875.xml><?xml version="1.0" encoding="utf-8"?>
<p:tagLst xmlns:p="http://schemas.openxmlformats.org/presentationml/2006/main">
  <p:tag name="MH_OLD_SHAPE_ID" val="160"/>
  <p:tag name="REFSHAPE" val="105553145385880"/>
</p:tagLst>
</file>

<file path=ppt/tags/tag6876.xml><?xml version="1.0" encoding="utf-8"?>
<p:tagLst xmlns:p="http://schemas.openxmlformats.org/presentationml/2006/main">
  <p:tag name="MH_OLD_SHAPE_ID" val="161"/>
  <p:tag name="REFSHAPE" val="105553145386328"/>
</p:tagLst>
</file>

<file path=ppt/tags/tag6877.xml><?xml version="1.0" encoding="utf-8"?>
<p:tagLst xmlns:p="http://schemas.openxmlformats.org/presentationml/2006/main">
  <p:tag name="MH_OLD_SHAPE_ID" val="162"/>
  <p:tag name="REFSHAPE" val="105553145386776"/>
</p:tagLst>
</file>

<file path=ppt/tags/tag6878.xml><?xml version="1.0" encoding="utf-8"?>
<p:tagLst xmlns:p="http://schemas.openxmlformats.org/presentationml/2006/main">
  <p:tag name="MH_OLD_SHAPE_ID" val="163"/>
  <p:tag name="REFSHAPE" val="105553145387224"/>
</p:tagLst>
</file>

<file path=ppt/tags/tag6879.xml><?xml version="1.0" encoding="utf-8"?>
<p:tagLst xmlns:p="http://schemas.openxmlformats.org/presentationml/2006/main">
  <p:tag name="MH_OLD_SHAPE_ID" val="164"/>
  <p:tag name="REFSHAPE" val="105553145387672"/>
</p:tagLst>
</file>

<file path=ppt/tags/tag688.xml><?xml version="1.0" encoding="utf-8"?>
<p:tagLst xmlns:p="http://schemas.openxmlformats.org/presentationml/2006/main">
  <p:tag name="MH_OLD_SHAPE_ID" val="167"/>
  <p:tag name="REFSHAPE" val="105553145201848"/>
</p:tagLst>
</file>

<file path=ppt/tags/tag6880.xml><?xml version="1.0" encoding="utf-8"?>
<p:tagLst xmlns:p="http://schemas.openxmlformats.org/presentationml/2006/main">
  <p:tag name="MH_OLD_SHAPE_ID" val="165"/>
  <p:tag name="REFSHAPE" val="105553145388120"/>
</p:tagLst>
</file>

<file path=ppt/tags/tag6881.xml><?xml version="1.0" encoding="utf-8"?>
<p:tagLst xmlns:p="http://schemas.openxmlformats.org/presentationml/2006/main">
  <p:tag name="MH_OLD_SHAPE_ID" val="166"/>
  <p:tag name="REFSHAPE" val="105553145388568"/>
</p:tagLst>
</file>

<file path=ppt/tags/tag6882.xml><?xml version="1.0" encoding="utf-8"?>
<p:tagLst xmlns:p="http://schemas.openxmlformats.org/presentationml/2006/main">
  <p:tag name="MH_OLD_SHAPE_ID" val="167"/>
  <p:tag name="REFSHAPE" val="105553145389016"/>
</p:tagLst>
</file>

<file path=ppt/tags/tag6883.xml><?xml version="1.0" encoding="utf-8"?>
<p:tagLst xmlns:p="http://schemas.openxmlformats.org/presentationml/2006/main">
  <p:tag name="MH_OLD_SHAPE_ID" val="168"/>
  <p:tag name="REFSHAPE" val="105553145389464"/>
</p:tagLst>
</file>

<file path=ppt/tags/tag6884.xml><?xml version="1.0" encoding="utf-8"?>
<p:tagLst xmlns:p="http://schemas.openxmlformats.org/presentationml/2006/main">
  <p:tag name="MH_OLD_SHAPE_ID" val="169"/>
  <p:tag name="REFSHAPE" val="105553145389912"/>
</p:tagLst>
</file>

<file path=ppt/tags/tag6885.xml><?xml version="1.0" encoding="utf-8"?>
<p:tagLst xmlns:p="http://schemas.openxmlformats.org/presentationml/2006/main">
  <p:tag name="MH_OLD_SHAPE_ID" val="170"/>
  <p:tag name="REFSHAPE" val="105553145390360"/>
</p:tagLst>
</file>

<file path=ppt/tags/tag6886.xml><?xml version="1.0" encoding="utf-8"?>
<p:tagLst xmlns:p="http://schemas.openxmlformats.org/presentationml/2006/main">
  <p:tag name="MH_OLD_SHAPE_ID" val="171"/>
  <p:tag name="REFSHAPE" val="105553145390808"/>
</p:tagLst>
</file>

<file path=ppt/tags/tag6887.xml><?xml version="1.0" encoding="utf-8"?>
<p:tagLst xmlns:p="http://schemas.openxmlformats.org/presentationml/2006/main">
  <p:tag name="MH_OLD_SHAPE_ID" val="172"/>
  <p:tag name="REFSHAPE" val="105553145391256"/>
</p:tagLst>
</file>

<file path=ppt/tags/tag6888.xml><?xml version="1.0" encoding="utf-8"?>
<p:tagLst xmlns:p="http://schemas.openxmlformats.org/presentationml/2006/main">
  <p:tag name="MH_OLD_SHAPE_ID" val="173"/>
  <p:tag name="REFSHAPE" val="105553145391704"/>
</p:tagLst>
</file>

<file path=ppt/tags/tag6889.xml><?xml version="1.0" encoding="utf-8"?>
<p:tagLst xmlns:p="http://schemas.openxmlformats.org/presentationml/2006/main">
  <p:tag name="MH_OLD_SHAPE_ID" val="174"/>
  <p:tag name="REFSHAPE" val="105553145392152"/>
</p:tagLst>
</file>

<file path=ppt/tags/tag689.xml><?xml version="1.0" encoding="utf-8"?>
<p:tagLst xmlns:p="http://schemas.openxmlformats.org/presentationml/2006/main">
  <p:tag name="MH_OLD_SHAPE_ID" val="168"/>
  <p:tag name="REFSHAPE" val="105553145202296"/>
</p:tagLst>
</file>

<file path=ppt/tags/tag6890.xml><?xml version="1.0" encoding="utf-8"?>
<p:tagLst xmlns:p="http://schemas.openxmlformats.org/presentationml/2006/main">
  <p:tag name="MH_OLD_SHAPE_ID" val="175"/>
  <p:tag name="REFSHAPE" val="105553145392600"/>
</p:tagLst>
</file>

<file path=ppt/tags/tag6891.xml><?xml version="1.0" encoding="utf-8"?>
<p:tagLst xmlns:p="http://schemas.openxmlformats.org/presentationml/2006/main">
  <p:tag name="MH_OLD_SHAPE_ID" val="148"/>
  <p:tag name="REFSHAPE" val="105553145393048"/>
</p:tagLst>
</file>

<file path=ppt/tags/tag6892.xml><?xml version="1.0" encoding="utf-8"?>
<p:tagLst xmlns:p="http://schemas.openxmlformats.org/presentationml/2006/main">
  <p:tag name="MH_OLD_SHAPE_ID" val="149"/>
  <p:tag name="REFSHAPE" val="105553145393496"/>
</p:tagLst>
</file>

<file path=ppt/tags/tag6893.xml><?xml version="1.0" encoding="utf-8"?>
<p:tagLst xmlns:p="http://schemas.openxmlformats.org/presentationml/2006/main">
  <p:tag name="MH_OLD_SHAPE_ID" val="150"/>
  <p:tag name="REFSHAPE" val="105553145393944"/>
</p:tagLst>
</file>

<file path=ppt/tags/tag6894.xml><?xml version="1.0" encoding="utf-8"?>
<p:tagLst xmlns:p="http://schemas.openxmlformats.org/presentationml/2006/main">
  <p:tag name="MH_OLD_SHAPE_ID" val="151"/>
  <p:tag name="REFSHAPE" val="105553145394392"/>
</p:tagLst>
</file>

<file path=ppt/tags/tag6895.xml><?xml version="1.0" encoding="utf-8"?>
<p:tagLst xmlns:p="http://schemas.openxmlformats.org/presentationml/2006/main">
  <p:tag name="MH_OLD_SHAPE_ID" val="152"/>
  <p:tag name="REFSHAPE" val="105553145394840"/>
</p:tagLst>
</file>

<file path=ppt/tags/tag6896.xml><?xml version="1.0" encoding="utf-8"?>
<p:tagLst xmlns:p="http://schemas.openxmlformats.org/presentationml/2006/main">
  <p:tag name="MH_OLD_SHAPE_ID" val="153"/>
  <p:tag name="REFSHAPE" val="105553145395288"/>
</p:tagLst>
</file>

<file path=ppt/tags/tag6897.xml><?xml version="1.0" encoding="utf-8"?>
<p:tagLst xmlns:p="http://schemas.openxmlformats.org/presentationml/2006/main">
  <p:tag name="MH_OLD_SHAPE_ID" val="154"/>
  <p:tag name="REFSHAPE" val="105553145395736"/>
</p:tagLst>
</file>

<file path=ppt/tags/tag6898.xml><?xml version="1.0" encoding="utf-8"?>
<p:tagLst xmlns:p="http://schemas.openxmlformats.org/presentationml/2006/main">
  <p:tag name="MH_OLD_SHAPE_ID" val="155"/>
  <p:tag name="REFSHAPE" val="105553145396184"/>
</p:tagLst>
</file>

<file path=ppt/tags/tag6899.xml><?xml version="1.0" encoding="utf-8"?>
<p:tagLst xmlns:p="http://schemas.openxmlformats.org/presentationml/2006/main">
  <p:tag name="MH_OLD_SHAPE_ID" val="156"/>
  <p:tag name="REFSHAPE" val="105553145396632"/>
</p:tagLst>
</file>

<file path=ppt/tags/tag69.xml><?xml version="1.0" encoding="utf-8"?>
<p:tagLst xmlns:p="http://schemas.openxmlformats.org/presentationml/2006/main">
  <p:tag name="MH_OLD_SHAPE_ID" val="35"/>
  <p:tag name="REFSHAPE" val="105553145433016"/>
</p:tagLst>
</file>

<file path=ppt/tags/tag690.xml><?xml version="1.0" encoding="utf-8"?>
<p:tagLst xmlns:p="http://schemas.openxmlformats.org/presentationml/2006/main">
  <p:tag name="MH_OLD_SHAPE_ID" val="169"/>
  <p:tag name="REFSHAPE" val="105553145202744"/>
</p:tagLst>
</file>

<file path=ppt/tags/tag6900.xml><?xml version="1.0" encoding="utf-8"?>
<p:tagLst xmlns:p="http://schemas.openxmlformats.org/presentationml/2006/main">
  <p:tag name="MH_OLD_SHAPE_ID" val="157"/>
  <p:tag name="REFSHAPE" val="105553145397080"/>
</p:tagLst>
</file>

<file path=ppt/tags/tag6901.xml><?xml version="1.0" encoding="utf-8"?>
<p:tagLst xmlns:p="http://schemas.openxmlformats.org/presentationml/2006/main">
  <p:tag name="MH_OLD_SHAPE_ID" val="158"/>
  <p:tag name="REFSHAPE" val="105553145233720"/>
</p:tagLst>
</file>

<file path=ppt/tags/tag6902.xml><?xml version="1.0" encoding="utf-8"?>
<p:tagLst xmlns:p="http://schemas.openxmlformats.org/presentationml/2006/main">
  <p:tag name="MH_OLD_SHAPE_ID" val="159"/>
  <p:tag name="REFSHAPE" val="105553145234168"/>
</p:tagLst>
</file>

<file path=ppt/tags/tag6903.xml><?xml version="1.0" encoding="utf-8"?>
<p:tagLst xmlns:p="http://schemas.openxmlformats.org/presentationml/2006/main">
  <p:tag name="MH_OLD_SHAPE_ID" val="125"/>
  <p:tag name="REFSHAPE" val="105553145234616"/>
</p:tagLst>
</file>

<file path=ppt/tags/tag6904.xml><?xml version="1.0" encoding="utf-8"?>
<p:tagLst xmlns:p="http://schemas.openxmlformats.org/presentationml/2006/main">
  <p:tag name="MH_OLD_SHAPE_ID" val="126"/>
  <p:tag name="REFSHAPE" val="105553145235064"/>
</p:tagLst>
</file>

<file path=ppt/tags/tag6905.xml><?xml version="1.0" encoding="utf-8"?>
<p:tagLst xmlns:p="http://schemas.openxmlformats.org/presentationml/2006/main">
  <p:tag name="MH_OLD_SHAPE_ID" val="127"/>
  <p:tag name="REFSHAPE" val="105553145235512"/>
</p:tagLst>
</file>

<file path=ppt/tags/tag6906.xml><?xml version="1.0" encoding="utf-8"?>
<p:tagLst xmlns:p="http://schemas.openxmlformats.org/presentationml/2006/main">
  <p:tag name="MH_OLD_SHAPE_ID" val="128"/>
  <p:tag name="REFSHAPE" val="105553145235960"/>
</p:tagLst>
</file>

<file path=ppt/tags/tag6907.xml><?xml version="1.0" encoding="utf-8"?>
<p:tagLst xmlns:p="http://schemas.openxmlformats.org/presentationml/2006/main">
  <p:tag name="MH_OLD_SHAPE_ID" val="129"/>
  <p:tag name="REFSHAPE" val="105553145236408"/>
</p:tagLst>
</file>

<file path=ppt/tags/tag6908.xml><?xml version="1.0" encoding="utf-8"?>
<p:tagLst xmlns:p="http://schemas.openxmlformats.org/presentationml/2006/main">
  <p:tag name="MH_OLD_SHAPE_ID" val="130"/>
  <p:tag name="REFSHAPE" val="105553145236856"/>
</p:tagLst>
</file>

<file path=ppt/tags/tag6909.xml><?xml version="1.0" encoding="utf-8"?>
<p:tagLst xmlns:p="http://schemas.openxmlformats.org/presentationml/2006/main">
  <p:tag name="MH_OLD_SHAPE_ID" val="131"/>
  <p:tag name="REFSHAPE" val="105553145237304"/>
</p:tagLst>
</file>

<file path=ppt/tags/tag691.xml><?xml version="1.0" encoding="utf-8"?>
<p:tagLst xmlns:p="http://schemas.openxmlformats.org/presentationml/2006/main">
  <p:tag name="MH_OLD_SHAPE_ID" val="170"/>
  <p:tag name="REFSHAPE" val="105553145203192"/>
</p:tagLst>
</file>

<file path=ppt/tags/tag6910.xml><?xml version="1.0" encoding="utf-8"?>
<p:tagLst xmlns:p="http://schemas.openxmlformats.org/presentationml/2006/main">
  <p:tag name="MH_OLD_SHAPE_ID" val="132"/>
  <p:tag name="REFSHAPE" val="105553145237752"/>
</p:tagLst>
</file>

<file path=ppt/tags/tag6911.xml><?xml version="1.0" encoding="utf-8"?>
<p:tagLst xmlns:p="http://schemas.openxmlformats.org/presentationml/2006/main">
  <p:tag name="MH_OLD_SHAPE_ID" val="133"/>
  <p:tag name="REFSHAPE" val="105553145238200"/>
</p:tagLst>
</file>

<file path=ppt/tags/tag6912.xml><?xml version="1.0" encoding="utf-8"?>
<p:tagLst xmlns:p="http://schemas.openxmlformats.org/presentationml/2006/main">
  <p:tag name="MH_OLD_SHAPE_ID" val="134"/>
  <p:tag name="REFSHAPE" val="105553145238648"/>
</p:tagLst>
</file>

<file path=ppt/tags/tag6913.xml><?xml version="1.0" encoding="utf-8"?>
<p:tagLst xmlns:p="http://schemas.openxmlformats.org/presentationml/2006/main">
  <p:tag name="MH_OLD_SHAPE_ID" val="135"/>
  <p:tag name="REFSHAPE" val="105553145239096"/>
</p:tagLst>
</file>

<file path=ppt/tags/tag6914.xml><?xml version="1.0" encoding="utf-8"?>
<p:tagLst xmlns:p="http://schemas.openxmlformats.org/presentationml/2006/main">
  <p:tag name="MH_OLD_SHAPE_ID" val="136"/>
  <p:tag name="REFSHAPE" val="105553145239544"/>
</p:tagLst>
</file>

<file path=ppt/tags/tag6915.xml><?xml version="1.0" encoding="utf-8"?>
<p:tagLst xmlns:p="http://schemas.openxmlformats.org/presentationml/2006/main">
  <p:tag name="MH_OLD_SHAPE_ID" val="137"/>
  <p:tag name="REFSHAPE" val="105553145239992"/>
</p:tagLst>
</file>

<file path=ppt/tags/tag6916.xml><?xml version="1.0" encoding="utf-8"?>
<p:tagLst xmlns:p="http://schemas.openxmlformats.org/presentationml/2006/main">
  <p:tag name="MH_OLD_SHAPE_ID" val="138"/>
  <p:tag name="REFSHAPE" val="105553145240440"/>
</p:tagLst>
</file>

<file path=ppt/tags/tag6917.xml><?xml version="1.0" encoding="utf-8"?>
<p:tagLst xmlns:p="http://schemas.openxmlformats.org/presentationml/2006/main">
  <p:tag name="MH_OLD_SHAPE_ID" val="139"/>
  <p:tag name="REFSHAPE" val="105553145240888"/>
</p:tagLst>
</file>

<file path=ppt/tags/tag6918.xml><?xml version="1.0" encoding="utf-8"?>
<p:tagLst xmlns:p="http://schemas.openxmlformats.org/presentationml/2006/main">
  <p:tag name="MH_OLD_SHAPE_ID" val="140"/>
  <p:tag name="REFSHAPE" val="105553145241336"/>
</p:tagLst>
</file>

<file path=ppt/tags/tag6919.xml><?xml version="1.0" encoding="utf-8"?>
<p:tagLst xmlns:p="http://schemas.openxmlformats.org/presentationml/2006/main">
  <p:tag name="MH_OLD_SHAPE_ID" val="141"/>
  <p:tag name="REFSHAPE" val="105553145241784"/>
</p:tagLst>
</file>

<file path=ppt/tags/tag692.xml><?xml version="1.0" encoding="utf-8"?>
<p:tagLst xmlns:p="http://schemas.openxmlformats.org/presentationml/2006/main">
  <p:tag name="MH_OLD_SHAPE_ID" val="171"/>
  <p:tag name="REFSHAPE" val="105553145203640"/>
</p:tagLst>
</file>

<file path=ppt/tags/tag6920.xml><?xml version="1.0" encoding="utf-8"?>
<p:tagLst xmlns:p="http://schemas.openxmlformats.org/presentationml/2006/main">
  <p:tag name="MH_OLD_SHAPE_ID" val="142"/>
  <p:tag name="REFSHAPE" val="105553145242232"/>
</p:tagLst>
</file>

<file path=ppt/tags/tag6921.xml><?xml version="1.0" encoding="utf-8"?>
<p:tagLst xmlns:p="http://schemas.openxmlformats.org/presentationml/2006/main">
  <p:tag name="MH_OLD_SHAPE_ID" val="143"/>
  <p:tag name="REFSHAPE" val="105553145242680"/>
</p:tagLst>
</file>

<file path=ppt/tags/tag6922.xml><?xml version="1.0" encoding="utf-8"?>
<p:tagLst xmlns:p="http://schemas.openxmlformats.org/presentationml/2006/main">
  <p:tag name="MH_OLD_SHAPE_ID" val="144"/>
  <p:tag name="REFSHAPE" val="105553145243128"/>
</p:tagLst>
</file>

<file path=ppt/tags/tag6923.xml><?xml version="1.0" encoding="utf-8"?>
<p:tagLst xmlns:p="http://schemas.openxmlformats.org/presentationml/2006/main">
  <p:tag name="MH_OLD_SHAPE_ID" val="145"/>
  <p:tag name="REFSHAPE" val="105553145243576"/>
</p:tagLst>
</file>

<file path=ppt/tags/tag6924.xml><?xml version="1.0" encoding="utf-8"?>
<p:tagLst xmlns:p="http://schemas.openxmlformats.org/presentationml/2006/main">
  <p:tag name="MH_OLD_SHAPE_ID" val="146"/>
  <p:tag name="REFSHAPE" val="105553145244024"/>
</p:tagLst>
</file>

<file path=ppt/tags/tag6925.xml><?xml version="1.0" encoding="utf-8"?>
<p:tagLst xmlns:p="http://schemas.openxmlformats.org/presentationml/2006/main">
  <p:tag name="MH_OLD_SHAPE_ID" val="147"/>
  <p:tag name="REFSHAPE" val="105553145244472"/>
</p:tagLst>
</file>

<file path=ppt/tags/tag6926.xml><?xml version="1.0" encoding="utf-8"?>
<p:tagLst xmlns:p="http://schemas.openxmlformats.org/presentationml/2006/main">
  <p:tag name="MH_OLD_SHAPE_ID" val="57"/>
  <p:tag name="REFSHAPE" val="105553145244920"/>
</p:tagLst>
</file>

<file path=ppt/tags/tag6927.xml><?xml version="1.0" encoding="utf-8"?>
<p:tagLst xmlns:p="http://schemas.openxmlformats.org/presentationml/2006/main">
  <p:tag name="MH_OLD_SHAPE_ID" val="160"/>
  <p:tag name="REFSHAPE" val="105553145362520"/>
</p:tagLst>
</file>

<file path=ppt/tags/tag6928.xml><?xml version="1.0" encoding="utf-8"?>
<p:tagLst xmlns:p="http://schemas.openxmlformats.org/presentationml/2006/main">
  <p:tag name="MH_OLD_SHAPE_ID" val="161"/>
  <p:tag name="REFSHAPE" val="105553145362968"/>
</p:tagLst>
</file>

<file path=ppt/tags/tag6929.xml><?xml version="1.0" encoding="utf-8"?>
<p:tagLst xmlns:p="http://schemas.openxmlformats.org/presentationml/2006/main">
  <p:tag name="MH_OLD_SHAPE_ID" val="162"/>
  <p:tag name="REFSHAPE" val="105553145363416"/>
</p:tagLst>
</file>

<file path=ppt/tags/tag693.xml><?xml version="1.0" encoding="utf-8"?>
<p:tagLst xmlns:p="http://schemas.openxmlformats.org/presentationml/2006/main">
  <p:tag name="MH_OLD_SHAPE_ID" val="172"/>
  <p:tag name="REFSHAPE" val="105553145204088"/>
</p:tagLst>
</file>

<file path=ppt/tags/tag6930.xml><?xml version="1.0" encoding="utf-8"?>
<p:tagLst xmlns:p="http://schemas.openxmlformats.org/presentationml/2006/main">
  <p:tag name="MH_OLD_SHAPE_ID" val="163"/>
  <p:tag name="REFSHAPE" val="105553145363864"/>
</p:tagLst>
</file>

<file path=ppt/tags/tag6931.xml><?xml version="1.0" encoding="utf-8"?>
<p:tagLst xmlns:p="http://schemas.openxmlformats.org/presentationml/2006/main">
  <p:tag name="MH_OLD_SHAPE_ID" val="164"/>
  <p:tag name="REFSHAPE" val="105553145364312"/>
</p:tagLst>
</file>

<file path=ppt/tags/tag6932.xml><?xml version="1.0" encoding="utf-8"?>
<p:tagLst xmlns:p="http://schemas.openxmlformats.org/presentationml/2006/main">
  <p:tag name="MH_OLD_SHAPE_ID" val="165"/>
  <p:tag name="REFSHAPE" val="105553145250104"/>
</p:tagLst>
</file>

<file path=ppt/tags/tag6933.xml><?xml version="1.0" encoding="utf-8"?>
<p:tagLst xmlns:p="http://schemas.openxmlformats.org/presentationml/2006/main">
  <p:tag name="MH_OLD_SHAPE_ID" val="166"/>
  <p:tag name="REFSHAPE" val="105553145250552"/>
</p:tagLst>
</file>

<file path=ppt/tags/tag6934.xml><?xml version="1.0" encoding="utf-8"?>
<p:tagLst xmlns:p="http://schemas.openxmlformats.org/presentationml/2006/main">
  <p:tag name="MH_OLD_SHAPE_ID" val="167"/>
  <p:tag name="REFSHAPE" val="105553145251000"/>
</p:tagLst>
</file>

<file path=ppt/tags/tag6935.xml><?xml version="1.0" encoding="utf-8"?>
<p:tagLst xmlns:p="http://schemas.openxmlformats.org/presentationml/2006/main">
  <p:tag name="MH_OLD_SHAPE_ID" val="168"/>
  <p:tag name="REFSHAPE" val="105553145251448"/>
</p:tagLst>
</file>

<file path=ppt/tags/tag6936.xml><?xml version="1.0" encoding="utf-8"?>
<p:tagLst xmlns:p="http://schemas.openxmlformats.org/presentationml/2006/main">
  <p:tag name="MH_OLD_SHAPE_ID" val="169"/>
  <p:tag name="REFSHAPE" val="105553145251896"/>
</p:tagLst>
</file>

<file path=ppt/tags/tag6937.xml><?xml version="1.0" encoding="utf-8"?>
<p:tagLst xmlns:p="http://schemas.openxmlformats.org/presentationml/2006/main">
  <p:tag name="MH_OLD_SHAPE_ID" val="170"/>
  <p:tag name="REFSHAPE" val="105553145252344"/>
</p:tagLst>
</file>

<file path=ppt/tags/tag6938.xml><?xml version="1.0" encoding="utf-8"?>
<p:tagLst xmlns:p="http://schemas.openxmlformats.org/presentationml/2006/main">
  <p:tag name="MH_OLD_SHAPE_ID" val="171"/>
  <p:tag name="REFSHAPE" val="105553145252792"/>
</p:tagLst>
</file>

<file path=ppt/tags/tag6939.xml><?xml version="1.0" encoding="utf-8"?>
<p:tagLst xmlns:p="http://schemas.openxmlformats.org/presentationml/2006/main">
  <p:tag name="MH_OLD_SHAPE_ID" val="172"/>
  <p:tag name="REFSHAPE" val="105553145253240"/>
</p:tagLst>
</file>

<file path=ppt/tags/tag694.xml><?xml version="1.0" encoding="utf-8"?>
<p:tagLst xmlns:p="http://schemas.openxmlformats.org/presentationml/2006/main">
  <p:tag name="MH_OLD_SHAPE_ID" val="173"/>
  <p:tag name="REFSHAPE" val="105553145204536"/>
</p:tagLst>
</file>

<file path=ppt/tags/tag6940.xml><?xml version="1.0" encoding="utf-8"?>
<p:tagLst xmlns:p="http://schemas.openxmlformats.org/presentationml/2006/main">
  <p:tag name="MH_OLD_SHAPE_ID" val="173"/>
  <p:tag name="REFSHAPE" val="105553145253688"/>
</p:tagLst>
</file>

<file path=ppt/tags/tag6941.xml><?xml version="1.0" encoding="utf-8"?>
<p:tagLst xmlns:p="http://schemas.openxmlformats.org/presentationml/2006/main">
  <p:tag name="MH_OLD_SHAPE_ID" val="174"/>
  <p:tag name="REFSHAPE" val="105553145254136"/>
</p:tagLst>
</file>

<file path=ppt/tags/tag6942.xml><?xml version="1.0" encoding="utf-8"?>
<p:tagLst xmlns:p="http://schemas.openxmlformats.org/presentationml/2006/main">
  <p:tag name="MH_OLD_SHAPE_ID" val="175"/>
  <p:tag name="REFSHAPE" val="105553145254584"/>
</p:tagLst>
</file>

<file path=ppt/tags/tag6943.xml><?xml version="1.0" encoding="utf-8"?>
<p:tagLst xmlns:p="http://schemas.openxmlformats.org/presentationml/2006/main">
  <p:tag name="MH_OLD_SHAPE_ID" val="148"/>
  <p:tag name="REFSHAPE" val="105553145255032"/>
</p:tagLst>
</file>

<file path=ppt/tags/tag6944.xml><?xml version="1.0" encoding="utf-8"?>
<p:tagLst xmlns:p="http://schemas.openxmlformats.org/presentationml/2006/main">
  <p:tag name="MH_OLD_SHAPE_ID" val="149"/>
  <p:tag name="REFSHAPE" val="105553145255480"/>
</p:tagLst>
</file>

<file path=ppt/tags/tag6945.xml><?xml version="1.0" encoding="utf-8"?>
<p:tagLst xmlns:p="http://schemas.openxmlformats.org/presentationml/2006/main">
  <p:tag name="MH_OLD_SHAPE_ID" val="150"/>
  <p:tag name="REFSHAPE" val="105553145255928"/>
</p:tagLst>
</file>

<file path=ppt/tags/tag6946.xml><?xml version="1.0" encoding="utf-8"?>
<p:tagLst xmlns:p="http://schemas.openxmlformats.org/presentationml/2006/main">
  <p:tag name="MH_OLD_SHAPE_ID" val="151"/>
  <p:tag name="REFSHAPE" val="105553145256376"/>
</p:tagLst>
</file>

<file path=ppt/tags/tag6947.xml><?xml version="1.0" encoding="utf-8"?>
<p:tagLst xmlns:p="http://schemas.openxmlformats.org/presentationml/2006/main">
  <p:tag name="MH_OLD_SHAPE_ID" val="152"/>
  <p:tag name="REFSHAPE" val="105553145256824"/>
</p:tagLst>
</file>

<file path=ppt/tags/tag6948.xml><?xml version="1.0" encoding="utf-8"?>
<p:tagLst xmlns:p="http://schemas.openxmlformats.org/presentationml/2006/main">
  <p:tag name="MH_OLD_SHAPE_ID" val="153"/>
  <p:tag name="REFSHAPE" val="105553145257272"/>
</p:tagLst>
</file>

<file path=ppt/tags/tag6949.xml><?xml version="1.0" encoding="utf-8"?>
<p:tagLst xmlns:p="http://schemas.openxmlformats.org/presentationml/2006/main">
  <p:tag name="MH_OLD_SHAPE_ID" val="154"/>
  <p:tag name="REFSHAPE" val="105553145257720"/>
</p:tagLst>
</file>

<file path=ppt/tags/tag695.xml><?xml version="1.0" encoding="utf-8"?>
<p:tagLst xmlns:p="http://schemas.openxmlformats.org/presentationml/2006/main">
  <p:tag name="MH_OLD_SHAPE_ID" val="174"/>
  <p:tag name="REFSHAPE" val="105553145204984"/>
</p:tagLst>
</file>

<file path=ppt/tags/tag6950.xml><?xml version="1.0" encoding="utf-8"?>
<p:tagLst xmlns:p="http://schemas.openxmlformats.org/presentationml/2006/main">
  <p:tag name="MH_OLD_SHAPE_ID" val="155"/>
  <p:tag name="REFSHAPE" val="105553145258168"/>
</p:tagLst>
</file>

<file path=ppt/tags/tag6951.xml><?xml version="1.0" encoding="utf-8"?>
<p:tagLst xmlns:p="http://schemas.openxmlformats.org/presentationml/2006/main">
  <p:tag name="MH_OLD_SHAPE_ID" val="156"/>
  <p:tag name="REFSHAPE" val="105553145258616"/>
</p:tagLst>
</file>

<file path=ppt/tags/tag6952.xml><?xml version="1.0" encoding="utf-8"?>
<p:tagLst xmlns:p="http://schemas.openxmlformats.org/presentationml/2006/main">
  <p:tag name="MH_OLD_SHAPE_ID" val="157"/>
  <p:tag name="REFSHAPE" val="105553145259064"/>
</p:tagLst>
</file>

<file path=ppt/tags/tag6953.xml><?xml version="1.0" encoding="utf-8"?>
<p:tagLst xmlns:p="http://schemas.openxmlformats.org/presentationml/2006/main">
  <p:tag name="MH_OLD_SHAPE_ID" val="158"/>
  <p:tag name="REFSHAPE" val="105553145259512"/>
</p:tagLst>
</file>

<file path=ppt/tags/tag6954.xml><?xml version="1.0" encoding="utf-8"?>
<p:tagLst xmlns:p="http://schemas.openxmlformats.org/presentationml/2006/main">
  <p:tag name="MH_OLD_SHAPE_ID" val="159"/>
  <p:tag name="REFSHAPE" val="105553145259960"/>
</p:tagLst>
</file>

<file path=ppt/tags/tag6955.xml><?xml version="1.0" encoding="utf-8"?>
<p:tagLst xmlns:p="http://schemas.openxmlformats.org/presentationml/2006/main">
  <p:tag name="MH_OLD_SHAPE_ID" val="125"/>
  <p:tag name="REFSHAPE" val="105553145260408"/>
</p:tagLst>
</file>

<file path=ppt/tags/tag6956.xml><?xml version="1.0" encoding="utf-8"?>
<p:tagLst xmlns:p="http://schemas.openxmlformats.org/presentationml/2006/main">
  <p:tag name="MH_OLD_SHAPE_ID" val="126"/>
  <p:tag name="REFSHAPE" val="105553145260856"/>
</p:tagLst>
</file>

<file path=ppt/tags/tag6957.xml><?xml version="1.0" encoding="utf-8"?>
<p:tagLst xmlns:p="http://schemas.openxmlformats.org/presentationml/2006/main">
  <p:tag name="MH_OLD_SHAPE_ID" val="127"/>
  <p:tag name="REFSHAPE" val="105553145261304"/>
</p:tagLst>
</file>

<file path=ppt/tags/tag6958.xml><?xml version="1.0" encoding="utf-8"?>
<p:tagLst xmlns:p="http://schemas.openxmlformats.org/presentationml/2006/main">
  <p:tag name="MH_OLD_SHAPE_ID" val="128"/>
  <p:tag name="REFSHAPE" val="105553145261752"/>
</p:tagLst>
</file>

<file path=ppt/tags/tag6959.xml><?xml version="1.0" encoding="utf-8"?>
<p:tagLst xmlns:p="http://schemas.openxmlformats.org/presentationml/2006/main">
  <p:tag name="MH_OLD_SHAPE_ID" val="129"/>
  <p:tag name="REFSHAPE" val="105553145262200"/>
</p:tagLst>
</file>

<file path=ppt/tags/tag696.xml><?xml version="1.0" encoding="utf-8"?>
<p:tagLst xmlns:p="http://schemas.openxmlformats.org/presentationml/2006/main">
  <p:tag name="MH_OLD_SHAPE_ID" val="175"/>
  <p:tag name="REFSHAPE" val="105553145205432"/>
</p:tagLst>
</file>

<file path=ppt/tags/tag6960.xml><?xml version="1.0" encoding="utf-8"?>
<p:tagLst xmlns:p="http://schemas.openxmlformats.org/presentationml/2006/main">
  <p:tag name="MH_OLD_SHAPE_ID" val="130"/>
  <p:tag name="REFSHAPE" val="105553145262648"/>
</p:tagLst>
</file>

<file path=ppt/tags/tag6961.xml><?xml version="1.0" encoding="utf-8"?>
<p:tagLst xmlns:p="http://schemas.openxmlformats.org/presentationml/2006/main">
  <p:tag name="MH_OLD_SHAPE_ID" val="131"/>
  <p:tag name="REFSHAPE" val="105553145263096"/>
</p:tagLst>
</file>

<file path=ppt/tags/tag6962.xml><?xml version="1.0" encoding="utf-8"?>
<p:tagLst xmlns:p="http://schemas.openxmlformats.org/presentationml/2006/main">
  <p:tag name="MH_OLD_SHAPE_ID" val="132"/>
  <p:tag name="REFSHAPE" val="105553145263544"/>
</p:tagLst>
</file>

<file path=ppt/tags/tag6963.xml><?xml version="1.0" encoding="utf-8"?>
<p:tagLst xmlns:p="http://schemas.openxmlformats.org/presentationml/2006/main">
  <p:tag name="MH_OLD_SHAPE_ID" val="133"/>
  <p:tag name="REFSHAPE" val="105553145263992"/>
</p:tagLst>
</file>

<file path=ppt/tags/tag6964.xml><?xml version="1.0" encoding="utf-8"?>
<p:tagLst xmlns:p="http://schemas.openxmlformats.org/presentationml/2006/main">
  <p:tag name="MH_OLD_SHAPE_ID" val="134"/>
  <p:tag name="REFSHAPE" val="105553145264440"/>
</p:tagLst>
</file>

<file path=ppt/tags/tag6965.xml><?xml version="1.0" encoding="utf-8"?>
<p:tagLst xmlns:p="http://schemas.openxmlformats.org/presentationml/2006/main">
  <p:tag name="MH_OLD_SHAPE_ID" val="135"/>
  <p:tag name="REFSHAPE" val="105553145264888"/>
</p:tagLst>
</file>

<file path=ppt/tags/tag6966.xml><?xml version="1.0" encoding="utf-8"?>
<p:tagLst xmlns:p="http://schemas.openxmlformats.org/presentationml/2006/main">
  <p:tag name="MH_OLD_SHAPE_ID" val="136"/>
  <p:tag name="REFSHAPE" val="105553145265336"/>
</p:tagLst>
</file>

<file path=ppt/tags/tag6967.xml><?xml version="1.0" encoding="utf-8"?>
<p:tagLst xmlns:p="http://schemas.openxmlformats.org/presentationml/2006/main">
  <p:tag name="MH_OLD_SHAPE_ID" val="137"/>
  <p:tag name="REFSHAPE" val="105553145265784"/>
</p:tagLst>
</file>

<file path=ppt/tags/tag6968.xml><?xml version="1.0" encoding="utf-8"?>
<p:tagLst xmlns:p="http://schemas.openxmlformats.org/presentationml/2006/main">
  <p:tag name="MH_OLD_SHAPE_ID" val="138"/>
  <p:tag name="REFSHAPE" val="105553145266264"/>
</p:tagLst>
</file>

<file path=ppt/tags/tag6969.xml><?xml version="1.0" encoding="utf-8"?>
<p:tagLst xmlns:p="http://schemas.openxmlformats.org/presentationml/2006/main">
  <p:tag name="MH_OLD_SHAPE_ID" val="139"/>
  <p:tag name="REFSHAPE" val="105553145266712"/>
</p:tagLst>
</file>

<file path=ppt/tags/tag697.xml><?xml version="1.0" encoding="utf-8"?>
<p:tagLst xmlns:p="http://schemas.openxmlformats.org/presentationml/2006/main">
  <p:tag name="MH_OLD_SHAPE_ID" val="148"/>
  <p:tag name="REFSHAPE" val="105553145205880"/>
</p:tagLst>
</file>

<file path=ppt/tags/tag6970.xml><?xml version="1.0" encoding="utf-8"?>
<p:tagLst xmlns:p="http://schemas.openxmlformats.org/presentationml/2006/main">
  <p:tag name="MH_OLD_SHAPE_ID" val="140"/>
  <p:tag name="REFSHAPE" val="105553145267160"/>
</p:tagLst>
</file>

<file path=ppt/tags/tag6971.xml><?xml version="1.0" encoding="utf-8"?>
<p:tagLst xmlns:p="http://schemas.openxmlformats.org/presentationml/2006/main">
  <p:tag name="MH_OLD_SHAPE_ID" val="141"/>
  <p:tag name="REFSHAPE" val="105553145267608"/>
</p:tagLst>
</file>

<file path=ppt/tags/tag6972.xml><?xml version="1.0" encoding="utf-8"?>
<p:tagLst xmlns:p="http://schemas.openxmlformats.org/presentationml/2006/main">
  <p:tag name="MH_OLD_SHAPE_ID" val="142"/>
  <p:tag name="REFSHAPE" val="105553145268056"/>
</p:tagLst>
</file>

<file path=ppt/tags/tag6973.xml><?xml version="1.0" encoding="utf-8"?>
<p:tagLst xmlns:p="http://schemas.openxmlformats.org/presentationml/2006/main">
  <p:tag name="MH_OLD_SHAPE_ID" val="143"/>
  <p:tag name="REFSHAPE" val="105553145268504"/>
</p:tagLst>
</file>

<file path=ppt/tags/tag6974.xml><?xml version="1.0" encoding="utf-8"?>
<p:tagLst xmlns:p="http://schemas.openxmlformats.org/presentationml/2006/main">
  <p:tag name="MH_OLD_SHAPE_ID" val="144"/>
  <p:tag name="REFSHAPE" val="105553145268952"/>
</p:tagLst>
</file>

<file path=ppt/tags/tag6975.xml><?xml version="1.0" encoding="utf-8"?>
<p:tagLst xmlns:p="http://schemas.openxmlformats.org/presentationml/2006/main">
  <p:tag name="MH_OLD_SHAPE_ID" val="145"/>
  <p:tag name="REFSHAPE" val="105553145269400"/>
</p:tagLst>
</file>

<file path=ppt/tags/tag6976.xml><?xml version="1.0" encoding="utf-8"?>
<p:tagLst xmlns:p="http://schemas.openxmlformats.org/presentationml/2006/main">
  <p:tag name="MH_OLD_SHAPE_ID" val="146"/>
  <p:tag name="REFSHAPE" val="105553145269848"/>
</p:tagLst>
</file>

<file path=ppt/tags/tag6977.xml><?xml version="1.0" encoding="utf-8"?>
<p:tagLst xmlns:p="http://schemas.openxmlformats.org/presentationml/2006/main">
  <p:tag name="MH_OLD_SHAPE_ID" val="147"/>
  <p:tag name="REFSHAPE" val="105553145270296"/>
</p:tagLst>
</file>

<file path=ppt/tags/tag6978.xml><?xml version="1.0" encoding="utf-8"?>
<p:tagLst xmlns:p="http://schemas.openxmlformats.org/presentationml/2006/main">
  <p:tag name="MH_OLD_SHAPE_ID" val="178"/>
  <p:tag name="REFSHAPE" val="105553145270744"/>
</p:tagLst>
</file>

<file path=ppt/tags/tag6979.xml><?xml version="1.0" encoding="utf-8"?>
<p:tagLst xmlns:p="http://schemas.openxmlformats.org/presentationml/2006/main">
  <p:tag name="MH_OLD_SHAPE_ID" val="179"/>
  <p:tag name="REFSHAPE" val="105553145270968"/>
</p:tagLst>
</file>

<file path=ppt/tags/tag698.xml><?xml version="1.0" encoding="utf-8"?>
<p:tagLst xmlns:p="http://schemas.openxmlformats.org/presentationml/2006/main">
  <p:tag name="MH_OLD_SHAPE_ID" val="149"/>
  <p:tag name="REFSHAPE" val="105553145206328"/>
</p:tagLst>
</file>

<file path=ppt/tags/tag6980.xml><?xml version="1.0" encoding="utf-8"?>
<p:tagLst xmlns:p="http://schemas.openxmlformats.org/presentationml/2006/main">
  <p:tag name="MH_OLD_SHAPE_ID" val="61"/>
  <p:tag name="REFSHAPE" val="105553145271192"/>
</p:tagLst>
</file>

<file path=ppt/tags/tag6981.xml><?xml version="1.0" encoding="utf-8"?>
<p:tagLst xmlns:p="http://schemas.openxmlformats.org/presentationml/2006/main">
  <p:tag name="MH_OLD_SHAPE_ID" val="63"/>
  <p:tag name="REFSHAPE" val="105553145271416"/>
</p:tagLst>
</file>

<file path=ppt/tags/tag6982.xml><?xml version="1.0" encoding="utf-8"?>
<p:tagLst xmlns:p="http://schemas.openxmlformats.org/presentationml/2006/main">
  <p:tag name="MH_OLD_SHAPE_ID" val="3"/>
  <p:tag name="REFSHAPE" val="105553145271640"/>
</p:tagLst>
</file>

<file path=ppt/tags/tag6983.xml><?xml version="1.0" encoding="utf-8"?>
<p:tagLst xmlns:p="http://schemas.openxmlformats.org/presentationml/2006/main">
  <p:tag name="MH_OLD_SHAPE_ID" val="64"/>
  <p:tag name="REFSHAPE" val="105553145271864"/>
</p:tagLst>
</file>

<file path=ppt/tags/tag6984.xml><?xml version="1.0" encoding="utf-8"?>
<p:tagLst xmlns:p="http://schemas.openxmlformats.org/presentationml/2006/main">
  <p:tag name="MH_OLD_SHAPE_ID" val="2"/>
  <p:tag name="REFSHAPE" val="105553145272088"/>
</p:tagLst>
</file>

<file path=ppt/tags/tag6985.xml><?xml version="1.0" encoding="utf-8"?>
<p:tagLst xmlns:p="http://schemas.openxmlformats.org/presentationml/2006/main">
  <p:tag name="MH_OLD_SHAPE_ID" val="160"/>
  <p:tag name="REFSHAPE" val="105553144972472"/>
</p:tagLst>
</file>

<file path=ppt/tags/tag6986.xml><?xml version="1.0" encoding="utf-8"?>
<p:tagLst xmlns:p="http://schemas.openxmlformats.org/presentationml/2006/main">
  <p:tag name="MH_OLD_SHAPE_ID" val="161"/>
  <p:tag name="REFSHAPE" val="105553144978520"/>
</p:tagLst>
</file>

<file path=ppt/tags/tag6987.xml><?xml version="1.0" encoding="utf-8"?>
<p:tagLst xmlns:p="http://schemas.openxmlformats.org/presentationml/2006/main">
  <p:tag name="MH_OLD_SHAPE_ID" val="162"/>
  <p:tag name="REFSHAPE" val="105553144978296"/>
</p:tagLst>
</file>

<file path=ppt/tags/tag6988.xml><?xml version="1.0" encoding="utf-8"?>
<p:tagLst xmlns:p="http://schemas.openxmlformats.org/presentationml/2006/main">
  <p:tag name="MH_OLD_SHAPE_ID" val="163"/>
  <p:tag name="REFSHAPE" val="105553144979192"/>
</p:tagLst>
</file>

<file path=ppt/tags/tag6989.xml><?xml version="1.0" encoding="utf-8"?>
<p:tagLst xmlns:p="http://schemas.openxmlformats.org/presentationml/2006/main">
  <p:tag name="MH_OLD_SHAPE_ID" val="164"/>
  <p:tag name="REFSHAPE" val="105553144983672"/>
</p:tagLst>
</file>

<file path=ppt/tags/tag699.xml><?xml version="1.0" encoding="utf-8"?>
<p:tagLst xmlns:p="http://schemas.openxmlformats.org/presentationml/2006/main">
  <p:tag name="MH_OLD_SHAPE_ID" val="150"/>
  <p:tag name="REFSHAPE" val="105553145206776"/>
</p:tagLst>
</file>

<file path=ppt/tags/tag6990.xml><?xml version="1.0" encoding="utf-8"?>
<p:tagLst xmlns:p="http://schemas.openxmlformats.org/presentationml/2006/main">
  <p:tag name="MH_OLD_SHAPE_ID" val="165"/>
  <p:tag name="REFSHAPE" val="105553144982104"/>
</p:tagLst>
</file>

<file path=ppt/tags/tag6991.xml><?xml version="1.0" encoding="utf-8"?>
<p:tagLst xmlns:p="http://schemas.openxmlformats.org/presentationml/2006/main">
  <p:tag name="MH_OLD_SHAPE_ID" val="166"/>
  <p:tag name="REFSHAPE" val="105553144983448"/>
</p:tagLst>
</file>

<file path=ppt/tags/tag6992.xml><?xml version="1.0" encoding="utf-8"?>
<p:tagLst xmlns:p="http://schemas.openxmlformats.org/presentationml/2006/main">
  <p:tag name="MH_OLD_SHAPE_ID" val="167"/>
  <p:tag name="REFSHAPE" val="105553144976952"/>
</p:tagLst>
</file>

<file path=ppt/tags/tag6993.xml><?xml version="1.0" encoding="utf-8"?>
<p:tagLst xmlns:p="http://schemas.openxmlformats.org/presentationml/2006/main">
  <p:tag name="MH_OLD_SHAPE_ID" val="168"/>
  <p:tag name="REFSHAPE" val="105553144986584"/>
</p:tagLst>
</file>

<file path=ppt/tags/tag6994.xml><?xml version="1.0" encoding="utf-8"?>
<p:tagLst xmlns:p="http://schemas.openxmlformats.org/presentationml/2006/main">
  <p:tag name="MH_OLD_SHAPE_ID" val="169"/>
  <p:tag name="REFSHAPE" val="105553144979640"/>
</p:tagLst>
</file>

<file path=ppt/tags/tag6995.xml><?xml version="1.0" encoding="utf-8"?>
<p:tagLst xmlns:p="http://schemas.openxmlformats.org/presentationml/2006/main">
  <p:tag name="MH_OLD_SHAPE_ID" val="170"/>
  <p:tag name="REFSHAPE" val="105553144979416"/>
</p:tagLst>
</file>

<file path=ppt/tags/tag6996.xml><?xml version="1.0" encoding="utf-8"?>
<p:tagLst xmlns:p="http://schemas.openxmlformats.org/presentationml/2006/main">
  <p:tag name="MH_OLD_SHAPE_ID" val="171"/>
  <p:tag name="REFSHAPE" val="105553144987256"/>
</p:tagLst>
</file>

<file path=ppt/tags/tag6997.xml><?xml version="1.0" encoding="utf-8"?>
<p:tagLst xmlns:p="http://schemas.openxmlformats.org/presentationml/2006/main">
  <p:tag name="MH_OLD_SHAPE_ID" val="172"/>
  <p:tag name="REFSHAPE" val="105553144977400"/>
</p:tagLst>
</file>

<file path=ppt/tags/tag6998.xml><?xml version="1.0" encoding="utf-8"?>
<p:tagLst xmlns:p="http://schemas.openxmlformats.org/presentationml/2006/main">
  <p:tag name="MH_OLD_SHAPE_ID" val="173"/>
  <p:tag name="REFSHAPE" val="105553144982776"/>
</p:tagLst>
</file>

<file path=ppt/tags/tag6999.xml><?xml version="1.0" encoding="utf-8"?>
<p:tagLst xmlns:p="http://schemas.openxmlformats.org/presentationml/2006/main">
  <p:tag name="MH_OLD_SHAPE_ID" val="174"/>
  <p:tag name="REFSHAPE" val="105553145282648"/>
</p:tagLst>
</file>

<file path=ppt/tags/tag7.xml><?xml version="1.0" encoding="utf-8"?>
<p:tagLst xmlns:p="http://schemas.openxmlformats.org/presentationml/2006/main">
  <p:tag name="MH_OLD_SHAPE_ID" val="10"/>
  <p:tag name="REFSHAPE" val="105553144741720"/>
</p:tagLst>
</file>

<file path=ppt/tags/tag70.xml><?xml version="1.0" encoding="utf-8"?>
<p:tagLst xmlns:p="http://schemas.openxmlformats.org/presentationml/2006/main">
  <p:tag name="MH_OLD_SHAPE_ID" val="9"/>
  <p:tag name="REFSHAPE" val="105553145441304"/>
</p:tagLst>
</file>

<file path=ppt/tags/tag700.xml><?xml version="1.0" encoding="utf-8"?>
<p:tagLst xmlns:p="http://schemas.openxmlformats.org/presentationml/2006/main">
  <p:tag name="MH_OLD_SHAPE_ID" val="151"/>
  <p:tag name="REFSHAPE" val="105553145207224"/>
</p:tagLst>
</file>

<file path=ppt/tags/tag7000.xml><?xml version="1.0" encoding="utf-8"?>
<p:tagLst xmlns:p="http://schemas.openxmlformats.org/presentationml/2006/main">
  <p:tag name="MH_OLD_SHAPE_ID" val="175"/>
  <p:tag name="REFSHAPE" val="105553145283096"/>
</p:tagLst>
</file>

<file path=ppt/tags/tag7001.xml><?xml version="1.0" encoding="utf-8"?>
<p:tagLst xmlns:p="http://schemas.openxmlformats.org/presentationml/2006/main">
  <p:tag name="MH_OLD_SHAPE_ID" val="148"/>
  <p:tag name="REFSHAPE" val="105553145283544"/>
</p:tagLst>
</file>

<file path=ppt/tags/tag7002.xml><?xml version="1.0" encoding="utf-8"?>
<p:tagLst xmlns:p="http://schemas.openxmlformats.org/presentationml/2006/main">
  <p:tag name="MH_OLD_SHAPE_ID" val="149"/>
  <p:tag name="REFSHAPE" val="105553145283992"/>
</p:tagLst>
</file>

<file path=ppt/tags/tag7003.xml><?xml version="1.0" encoding="utf-8"?>
<p:tagLst xmlns:p="http://schemas.openxmlformats.org/presentationml/2006/main">
  <p:tag name="MH_OLD_SHAPE_ID" val="150"/>
  <p:tag name="REFSHAPE" val="105553145284440"/>
</p:tagLst>
</file>

<file path=ppt/tags/tag7004.xml><?xml version="1.0" encoding="utf-8"?>
<p:tagLst xmlns:p="http://schemas.openxmlformats.org/presentationml/2006/main">
  <p:tag name="MH_OLD_SHAPE_ID" val="151"/>
  <p:tag name="REFSHAPE" val="105553145284888"/>
</p:tagLst>
</file>

<file path=ppt/tags/tag7005.xml><?xml version="1.0" encoding="utf-8"?>
<p:tagLst xmlns:p="http://schemas.openxmlformats.org/presentationml/2006/main">
  <p:tag name="MH_OLD_SHAPE_ID" val="152"/>
  <p:tag name="REFSHAPE" val="105553145285336"/>
</p:tagLst>
</file>

<file path=ppt/tags/tag7006.xml><?xml version="1.0" encoding="utf-8"?>
<p:tagLst xmlns:p="http://schemas.openxmlformats.org/presentationml/2006/main">
  <p:tag name="MH_OLD_SHAPE_ID" val="153"/>
  <p:tag name="REFSHAPE" val="105553145285784"/>
</p:tagLst>
</file>

<file path=ppt/tags/tag7007.xml><?xml version="1.0" encoding="utf-8"?>
<p:tagLst xmlns:p="http://schemas.openxmlformats.org/presentationml/2006/main">
  <p:tag name="MH_OLD_SHAPE_ID" val="154"/>
  <p:tag name="REFSHAPE" val="105553145286232"/>
</p:tagLst>
</file>

<file path=ppt/tags/tag7008.xml><?xml version="1.0" encoding="utf-8"?>
<p:tagLst xmlns:p="http://schemas.openxmlformats.org/presentationml/2006/main">
  <p:tag name="MH_OLD_SHAPE_ID" val="155"/>
  <p:tag name="REFSHAPE" val="105553145286680"/>
</p:tagLst>
</file>

<file path=ppt/tags/tag7009.xml><?xml version="1.0" encoding="utf-8"?>
<p:tagLst xmlns:p="http://schemas.openxmlformats.org/presentationml/2006/main">
  <p:tag name="MH_OLD_SHAPE_ID" val="156"/>
  <p:tag name="REFSHAPE" val="105553145287128"/>
</p:tagLst>
</file>

<file path=ppt/tags/tag701.xml><?xml version="1.0" encoding="utf-8"?>
<p:tagLst xmlns:p="http://schemas.openxmlformats.org/presentationml/2006/main">
  <p:tag name="MH_OLD_SHAPE_ID" val="152"/>
  <p:tag name="REFSHAPE" val="105553145207672"/>
</p:tagLst>
</file>

<file path=ppt/tags/tag7010.xml><?xml version="1.0" encoding="utf-8"?>
<p:tagLst xmlns:p="http://schemas.openxmlformats.org/presentationml/2006/main">
  <p:tag name="MH_OLD_SHAPE_ID" val="157"/>
  <p:tag name="REFSHAPE" val="105553145287576"/>
</p:tagLst>
</file>

<file path=ppt/tags/tag7011.xml><?xml version="1.0" encoding="utf-8"?>
<p:tagLst xmlns:p="http://schemas.openxmlformats.org/presentationml/2006/main">
  <p:tag name="MH_OLD_SHAPE_ID" val="158"/>
  <p:tag name="REFSHAPE" val="105553145288024"/>
</p:tagLst>
</file>

<file path=ppt/tags/tag7012.xml><?xml version="1.0" encoding="utf-8"?>
<p:tagLst xmlns:p="http://schemas.openxmlformats.org/presentationml/2006/main">
  <p:tag name="MH_OLD_SHAPE_ID" val="159"/>
  <p:tag name="REFSHAPE" val="105553145288472"/>
</p:tagLst>
</file>

<file path=ppt/tags/tag7013.xml><?xml version="1.0" encoding="utf-8"?>
<p:tagLst xmlns:p="http://schemas.openxmlformats.org/presentationml/2006/main">
  <p:tag name="MH_OLD_SHAPE_ID" val="125"/>
  <p:tag name="REFSHAPE" val="105553145288920"/>
</p:tagLst>
</file>

<file path=ppt/tags/tag7014.xml><?xml version="1.0" encoding="utf-8"?>
<p:tagLst xmlns:p="http://schemas.openxmlformats.org/presentationml/2006/main">
  <p:tag name="MH_OLD_SHAPE_ID" val="126"/>
  <p:tag name="REFSHAPE" val="105553145289368"/>
</p:tagLst>
</file>

<file path=ppt/tags/tag7015.xml><?xml version="1.0" encoding="utf-8"?>
<p:tagLst xmlns:p="http://schemas.openxmlformats.org/presentationml/2006/main">
  <p:tag name="MH_OLD_SHAPE_ID" val="127"/>
  <p:tag name="REFSHAPE" val="105553145289816"/>
</p:tagLst>
</file>

<file path=ppt/tags/tag7016.xml><?xml version="1.0" encoding="utf-8"?>
<p:tagLst xmlns:p="http://schemas.openxmlformats.org/presentationml/2006/main">
  <p:tag name="MH_OLD_SHAPE_ID" val="128"/>
  <p:tag name="REFSHAPE" val="105553145290264"/>
</p:tagLst>
</file>

<file path=ppt/tags/tag7017.xml><?xml version="1.0" encoding="utf-8"?>
<p:tagLst xmlns:p="http://schemas.openxmlformats.org/presentationml/2006/main">
  <p:tag name="MH_OLD_SHAPE_ID" val="129"/>
  <p:tag name="REFSHAPE" val="105553145290712"/>
</p:tagLst>
</file>

<file path=ppt/tags/tag7018.xml><?xml version="1.0" encoding="utf-8"?>
<p:tagLst xmlns:p="http://schemas.openxmlformats.org/presentationml/2006/main">
  <p:tag name="MH_OLD_SHAPE_ID" val="130"/>
  <p:tag name="REFSHAPE" val="105553145291160"/>
</p:tagLst>
</file>

<file path=ppt/tags/tag7019.xml><?xml version="1.0" encoding="utf-8"?>
<p:tagLst xmlns:p="http://schemas.openxmlformats.org/presentationml/2006/main">
  <p:tag name="MH_OLD_SHAPE_ID" val="131"/>
  <p:tag name="REFSHAPE" val="105553145291608"/>
</p:tagLst>
</file>

<file path=ppt/tags/tag702.xml><?xml version="1.0" encoding="utf-8"?>
<p:tagLst xmlns:p="http://schemas.openxmlformats.org/presentationml/2006/main">
  <p:tag name="MH_OLD_SHAPE_ID" val="153"/>
  <p:tag name="REFSHAPE" val="105553145208120"/>
</p:tagLst>
</file>

<file path=ppt/tags/tag7020.xml><?xml version="1.0" encoding="utf-8"?>
<p:tagLst xmlns:p="http://schemas.openxmlformats.org/presentationml/2006/main">
  <p:tag name="MH_OLD_SHAPE_ID" val="132"/>
  <p:tag name="REFSHAPE" val="105553145292056"/>
</p:tagLst>
</file>

<file path=ppt/tags/tag7021.xml><?xml version="1.0" encoding="utf-8"?>
<p:tagLst xmlns:p="http://schemas.openxmlformats.org/presentationml/2006/main">
  <p:tag name="MH_OLD_SHAPE_ID" val="133"/>
  <p:tag name="REFSHAPE" val="105553145292504"/>
</p:tagLst>
</file>

<file path=ppt/tags/tag7022.xml><?xml version="1.0" encoding="utf-8"?>
<p:tagLst xmlns:p="http://schemas.openxmlformats.org/presentationml/2006/main">
  <p:tag name="MH_OLD_SHAPE_ID" val="134"/>
  <p:tag name="REFSHAPE" val="105553145292952"/>
</p:tagLst>
</file>

<file path=ppt/tags/tag7023.xml><?xml version="1.0" encoding="utf-8"?>
<p:tagLst xmlns:p="http://schemas.openxmlformats.org/presentationml/2006/main">
  <p:tag name="MH_OLD_SHAPE_ID" val="135"/>
  <p:tag name="REFSHAPE" val="105553145293400"/>
</p:tagLst>
</file>

<file path=ppt/tags/tag7024.xml><?xml version="1.0" encoding="utf-8"?>
<p:tagLst xmlns:p="http://schemas.openxmlformats.org/presentationml/2006/main">
  <p:tag name="MH_OLD_SHAPE_ID" val="136"/>
  <p:tag name="REFSHAPE" val="105553145293848"/>
</p:tagLst>
</file>

<file path=ppt/tags/tag7025.xml><?xml version="1.0" encoding="utf-8"?>
<p:tagLst xmlns:p="http://schemas.openxmlformats.org/presentationml/2006/main">
  <p:tag name="MH_OLD_SHAPE_ID" val="137"/>
  <p:tag name="REFSHAPE" val="105553145294296"/>
</p:tagLst>
</file>

<file path=ppt/tags/tag7026.xml><?xml version="1.0" encoding="utf-8"?>
<p:tagLst xmlns:p="http://schemas.openxmlformats.org/presentationml/2006/main">
  <p:tag name="MH_OLD_SHAPE_ID" val="138"/>
  <p:tag name="REFSHAPE" val="105553145294744"/>
</p:tagLst>
</file>

<file path=ppt/tags/tag7027.xml><?xml version="1.0" encoding="utf-8"?>
<p:tagLst xmlns:p="http://schemas.openxmlformats.org/presentationml/2006/main">
  <p:tag name="MH_OLD_SHAPE_ID" val="139"/>
  <p:tag name="REFSHAPE" val="105553145295192"/>
</p:tagLst>
</file>

<file path=ppt/tags/tag7028.xml><?xml version="1.0" encoding="utf-8"?>
<p:tagLst xmlns:p="http://schemas.openxmlformats.org/presentationml/2006/main">
  <p:tag name="MH_OLD_SHAPE_ID" val="140"/>
  <p:tag name="REFSHAPE" val="105553145295640"/>
</p:tagLst>
</file>

<file path=ppt/tags/tag7029.xml><?xml version="1.0" encoding="utf-8"?>
<p:tagLst xmlns:p="http://schemas.openxmlformats.org/presentationml/2006/main">
  <p:tag name="MH_OLD_SHAPE_ID" val="141"/>
  <p:tag name="REFSHAPE" val="105553145296088"/>
</p:tagLst>
</file>

<file path=ppt/tags/tag703.xml><?xml version="1.0" encoding="utf-8"?>
<p:tagLst xmlns:p="http://schemas.openxmlformats.org/presentationml/2006/main">
  <p:tag name="MH_OLD_SHAPE_ID" val="154"/>
  <p:tag name="REFSHAPE" val="105553145208568"/>
</p:tagLst>
</file>

<file path=ppt/tags/tag7030.xml><?xml version="1.0" encoding="utf-8"?>
<p:tagLst xmlns:p="http://schemas.openxmlformats.org/presentationml/2006/main">
  <p:tag name="MH_OLD_SHAPE_ID" val="142"/>
  <p:tag name="REFSHAPE" val="105553145296536"/>
</p:tagLst>
</file>

<file path=ppt/tags/tag7031.xml><?xml version="1.0" encoding="utf-8"?>
<p:tagLst xmlns:p="http://schemas.openxmlformats.org/presentationml/2006/main">
  <p:tag name="MH_OLD_SHAPE_ID" val="143"/>
  <p:tag name="REFSHAPE" val="105553145296984"/>
</p:tagLst>
</file>

<file path=ppt/tags/tag7032.xml><?xml version="1.0" encoding="utf-8"?>
<p:tagLst xmlns:p="http://schemas.openxmlformats.org/presentationml/2006/main">
  <p:tag name="MH_OLD_SHAPE_ID" val="144"/>
  <p:tag name="REFSHAPE" val="105553145297432"/>
</p:tagLst>
</file>

<file path=ppt/tags/tag7033.xml><?xml version="1.0" encoding="utf-8"?>
<p:tagLst xmlns:p="http://schemas.openxmlformats.org/presentationml/2006/main">
  <p:tag name="MH_OLD_SHAPE_ID" val="145"/>
  <p:tag name="REFSHAPE" val="105553145297880"/>
</p:tagLst>
</file>

<file path=ppt/tags/tag7034.xml><?xml version="1.0" encoding="utf-8"?>
<p:tagLst xmlns:p="http://schemas.openxmlformats.org/presentationml/2006/main">
  <p:tag name="MH_OLD_SHAPE_ID" val="146"/>
  <p:tag name="REFSHAPE" val="105553145298328"/>
</p:tagLst>
</file>

<file path=ppt/tags/tag7035.xml><?xml version="1.0" encoding="utf-8"?>
<p:tagLst xmlns:p="http://schemas.openxmlformats.org/presentationml/2006/main">
  <p:tag name="MH_OLD_SHAPE_ID" val="147"/>
  <p:tag name="REFSHAPE" val="105553145298776"/>
</p:tagLst>
</file>

<file path=ppt/tags/tag7036.xml><?xml version="1.0" encoding="utf-8"?>
<p:tagLst xmlns:p="http://schemas.openxmlformats.org/presentationml/2006/main">
  <p:tag name="MH_OLD_SHAPE_ID" val="176"/>
  <p:tag name="REFSHAPE" val="105553145168184"/>
</p:tagLst>
</file>

<file path=ppt/tags/tag7037.xml><?xml version="1.0" encoding="utf-8"?>
<p:tagLst xmlns:p="http://schemas.openxmlformats.org/presentationml/2006/main">
  <p:tag name="MH_OLD_SHAPE_ID" val="178"/>
  <p:tag name="REFSHAPE" val="105553145168408"/>
</p:tagLst>
</file>

<file path=ppt/tags/tag7038.xml><?xml version="1.0" encoding="utf-8"?>
<p:tagLst xmlns:p="http://schemas.openxmlformats.org/presentationml/2006/main">
  <p:tag name="MH_OLD_SHAPE_ID" val="179"/>
  <p:tag name="REFSHAPE" val="105553145168632"/>
</p:tagLst>
</file>

<file path=ppt/tags/tag7039.xml><?xml version="1.0" encoding="utf-8"?>
<p:tagLst xmlns:p="http://schemas.openxmlformats.org/presentationml/2006/main">
  <p:tag name="MH_OLD_SHAPE_ID" val="61"/>
  <p:tag name="REFSHAPE" val="105553145168856"/>
</p:tagLst>
</file>

<file path=ppt/tags/tag704.xml><?xml version="1.0" encoding="utf-8"?>
<p:tagLst xmlns:p="http://schemas.openxmlformats.org/presentationml/2006/main">
  <p:tag name="MH_OLD_SHAPE_ID" val="155"/>
  <p:tag name="REFSHAPE" val="105553145209016"/>
</p:tagLst>
</file>

<file path=ppt/tags/tag7040.xml><?xml version="1.0" encoding="utf-8"?>
<p:tagLst xmlns:p="http://schemas.openxmlformats.org/presentationml/2006/main">
  <p:tag name="MH_OLD_SHAPE_ID" val="63"/>
  <p:tag name="REFSHAPE" val="105553145169080"/>
</p:tagLst>
</file>

<file path=ppt/tags/tag7041.xml><?xml version="1.0" encoding="utf-8"?>
<p:tagLst xmlns:p="http://schemas.openxmlformats.org/presentationml/2006/main">
  <p:tag name="MH_OLD_SHAPE_ID" val="2"/>
  <p:tag name="REFSHAPE" val="105553145169304"/>
</p:tagLst>
</file>

<file path=ppt/tags/tag7042.xml><?xml version="1.0" encoding="utf-8"?>
<p:tagLst xmlns:p="http://schemas.openxmlformats.org/presentationml/2006/main">
  <p:tag name="MH_OLD_SHAPE_ID" val="160"/>
  <p:tag name="REFSHAPE" val="105553145272312"/>
</p:tagLst>
</file>

<file path=ppt/tags/tag7043.xml><?xml version="1.0" encoding="utf-8"?>
<p:tagLst xmlns:p="http://schemas.openxmlformats.org/presentationml/2006/main">
  <p:tag name="MH_OLD_SHAPE_ID" val="161"/>
  <p:tag name="REFSHAPE" val="105553145272760"/>
</p:tagLst>
</file>

<file path=ppt/tags/tag7044.xml><?xml version="1.0" encoding="utf-8"?>
<p:tagLst xmlns:p="http://schemas.openxmlformats.org/presentationml/2006/main">
  <p:tag name="MH_OLD_SHAPE_ID" val="162"/>
  <p:tag name="REFSHAPE" val="105553145273208"/>
</p:tagLst>
</file>

<file path=ppt/tags/tag7045.xml><?xml version="1.0" encoding="utf-8"?>
<p:tagLst xmlns:p="http://schemas.openxmlformats.org/presentationml/2006/main">
  <p:tag name="MH_OLD_SHAPE_ID" val="163"/>
  <p:tag name="REFSHAPE" val="105553145273656"/>
</p:tagLst>
</file>

<file path=ppt/tags/tag7046.xml><?xml version="1.0" encoding="utf-8"?>
<p:tagLst xmlns:p="http://schemas.openxmlformats.org/presentationml/2006/main">
  <p:tag name="MH_OLD_SHAPE_ID" val="164"/>
  <p:tag name="REFSHAPE" val="105553145274104"/>
</p:tagLst>
</file>

<file path=ppt/tags/tag7047.xml><?xml version="1.0" encoding="utf-8"?>
<p:tagLst xmlns:p="http://schemas.openxmlformats.org/presentationml/2006/main">
  <p:tag name="MH_OLD_SHAPE_ID" val="165"/>
  <p:tag name="REFSHAPE" val="105553145274552"/>
</p:tagLst>
</file>

<file path=ppt/tags/tag7048.xml><?xml version="1.0" encoding="utf-8"?>
<p:tagLst xmlns:p="http://schemas.openxmlformats.org/presentationml/2006/main">
  <p:tag name="MH_OLD_SHAPE_ID" val="166"/>
  <p:tag name="REFSHAPE" val="105553145275000"/>
</p:tagLst>
</file>

<file path=ppt/tags/tag7049.xml><?xml version="1.0" encoding="utf-8"?>
<p:tagLst xmlns:p="http://schemas.openxmlformats.org/presentationml/2006/main">
  <p:tag name="MH_OLD_SHAPE_ID" val="167"/>
  <p:tag name="REFSHAPE" val="105553145275448"/>
</p:tagLst>
</file>

<file path=ppt/tags/tag705.xml><?xml version="1.0" encoding="utf-8"?>
<p:tagLst xmlns:p="http://schemas.openxmlformats.org/presentationml/2006/main">
  <p:tag name="MH_OLD_SHAPE_ID" val="156"/>
  <p:tag name="REFSHAPE" val="105553145209464"/>
</p:tagLst>
</file>

<file path=ppt/tags/tag7050.xml><?xml version="1.0" encoding="utf-8"?>
<p:tagLst xmlns:p="http://schemas.openxmlformats.org/presentationml/2006/main">
  <p:tag name="MH_OLD_SHAPE_ID" val="168"/>
  <p:tag name="REFSHAPE" val="105553145275896"/>
</p:tagLst>
</file>

<file path=ppt/tags/tag7051.xml><?xml version="1.0" encoding="utf-8"?>
<p:tagLst xmlns:p="http://schemas.openxmlformats.org/presentationml/2006/main">
  <p:tag name="MH_OLD_SHAPE_ID" val="169"/>
  <p:tag name="REFSHAPE" val="105553145276344"/>
</p:tagLst>
</file>

<file path=ppt/tags/tag7052.xml><?xml version="1.0" encoding="utf-8"?>
<p:tagLst xmlns:p="http://schemas.openxmlformats.org/presentationml/2006/main">
  <p:tag name="MH_OLD_SHAPE_ID" val="170"/>
  <p:tag name="REFSHAPE" val="105553145276792"/>
</p:tagLst>
</file>

<file path=ppt/tags/tag7053.xml><?xml version="1.0" encoding="utf-8"?>
<p:tagLst xmlns:p="http://schemas.openxmlformats.org/presentationml/2006/main">
  <p:tag name="MH_OLD_SHAPE_ID" val="171"/>
  <p:tag name="REFSHAPE" val="105553145277240"/>
</p:tagLst>
</file>

<file path=ppt/tags/tag7054.xml><?xml version="1.0" encoding="utf-8"?>
<p:tagLst xmlns:p="http://schemas.openxmlformats.org/presentationml/2006/main">
  <p:tag name="MH_OLD_SHAPE_ID" val="172"/>
  <p:tag name="REFSHAPE" val="105553145277688"/>
</p:tagLst>
</file>

<file path=ppt/tags/tag7055.xml><?xml version="1.0" encoding="utf-8"?>
<p:tagLst xmlns:p="http://schemas.openxmlformats.org/presentationml/2006/main">
  <p:tag name="MH_OLD_SHAPE_ID" val="173"/>
  <p:tag name="REFSHAPE" val="105553145278136"/>
</p:tagLst>
</file>

<file path=ppt/tags/tag7056.xml><?xml version="1.0" encoding="utf-8"?>
<p:tagLst xmlns:p="http://schemas.openxmlformats.org/presentationml/2006/main">
  <p:tag name="MH_OLD_SHAPE_ID" val="174"/>
  <p:tag name="REFSHAPE" val="105553145278584"/>
</p:tagLst>
</file>

<file path=ppt/tags/tag7057.xml><?xml version="1.0" encoding="utf-8"?>
<p:tagLst xmlns:p="http://schemas.openxmlformats.org/presentationml/2006/main">
  <p:tag name="MH_OLD_SHAPE_ID" val="175"/>
  <p:tag name="REFSHAPE" val="105553145279032"/>
</p:tagLst>
</file>

<file path=ppt/tags/tag7058.xml><?xml version="1.0" encoding="utf-8"?>
<p:tagLst xmlns:p="http://schemas.openxmlformats.org/presentationml/2006/main">
  <p:tag name="MH_OLD_SHAPE_ID" val="148"/>
  <p:tag name="REFSHAPE" val="105553145279480"/>
</p:tagLst>
</file>

<file path=ppt/tags/tag7059.xml><?xml version="1.0" encoding="utf-8"?>
<p:tagLst xmlns:p="http://schemas.openxmlformats.org/presentationml/2006/main">
  <p:tag name="MH_OLD_SHAPE_ID" val="149"/>
  <p:tag name="REFSHAPE" val="105553145279928"/>
</p:tagLst>
</file>

<file path=ppt/tags/tag706.xml><?xml version="1.0" encoding="utf-8"?>
<p:tagLst xmlns:p="http://schemas.openxmlformats.org/presentationml/2006/main">
  <p:tag name="MH_OLD_SHAPE_ID" val="157"/>
  <p:tag name="REFSHAPE" val="105553145209912"/>
</p:tagLst>
</file>

<file path=ppt/tags/tag7060.xml><?xml version="1.0" encoding="utf-8"?>
<p:tagLst xmlns:p="http://schemas.openxmlformats.org/presentationml/2006/main">
  <p:tag name="MH_OLD_SHAPE_ID" val="150"/>
  <p:tag name="REFSHAPE" val="105553145280376"/>
</p:tagLst>
</file>

<file path=ppt/tags/tag7061.xml><?xml version="1.0" encoding="utf-8"?>
<p:tagLst xmlns:p="http://schemas.openxmlformats.org/presentationml/2006/main">
  <p:tag name="MH_OLD_SHAPE_ID" val="151"/>
  <p:tag name="REFSHAPE" val="105553145280824"/>
</p:tagLst>
</file>

<file path=ppt/tags/tag7062.xml><?xml version="1.0" encoding="utf-8"?>
<p:tagLst xmlns:p="http://schemas.openxmlformats.org/presentationml/2006/main">
  <p:tag name="MH_OLD_SHAPE_ID" val="152"/>
  <p:tag name="REFSHAPE" val="105553145281272"/>
</p:tagLst>
</file>

<file path=ppt/tags/tag7063.xml><?xml version="1.0" encoding="utf-8"?>
<p:tagLst xmlns:p="http://schemas.openxmlformats.org/presentationml/2006/main">
  <p:tag name="MH_OLD_SHAPE_ID" val="153"/>
  <p:tag name="REFSHAPE" val="105553145281720"/>
</p:tagLst>
</file>

<file path=ppt/tags/tag7064.xml><?xml version="1.0" encoding="utf-8"?>
<p:tagLst xmlns:p="http://schemas.openxmlformats.org/presentationml/2006/main">
  <p:tag name="MH_OLD_SHAPE_ID" val="154"/>
  <p:tag name="REFSHAPE" val="105553145282168"/>
</p:tagLst>
</file>

<file path=ppt/tags/tag7065.xml><?xml version="1.0" encoding="utf-8"?>
<p:tagLst xmlns:p="http://schemas.openxmlformats.org/presentationml/2006/main">
  <p:tag name="MH_OLD_SHAPE_ID" val="155"/>
  <p:tag name="REFSHAPE" val="105553145184344"/>
</p:tagLst>
</file>

<file path=ppt/tags/tag7066.xml><?xml version="1.0" encoding="utf-8"?>
<p:tagLst xmlns:p="http://schemas.openxmlformats.org/presentationml/2006/main">
  <p:tag name="MH_OLD_SHAPE_ID" val="156"/>
  <p:tag name="REFSHAPE" val="105553145184792"/>
</p:tagLst>
</file>

<file path=ppt/tags/tag7067.xml><?xml version="1.0" encoding="utf-8"?>
<p:tagLst xmlns:p="http://schemas.openxmlformats.org/presentationml/2006/main">
  <p:tag name="MH_OLD_SHAPE_ID" val="157"/>
  <p:tag name="REFSHAPE" val="105553145185240"/>
</p:tagLst>
</file>

<file path=ppt/tags/tag7068.xml><?xml version="1.0" encoding="utf-8"?>
<p:tagLst xmlns:p="http://schemas.openxmlformats.org/presentationml/2006/main">
  <p:tag name="MH_OLD_SHAPE_ID" val="158"/>
  <p:tag name="REFSHAPE" val="105553145185688"/>
</p:tagLst>
</file>

<file path=ppt/tags/tag7069.xml><?xml version="1.0" encoding="utf-8"?>
<p:tagLst xmlns:p="http://schemas.openxmlformats.org/presentationml/2006/main">
  <p:tag name="MH_OLD_SHAPE_ID" val="159"/>
  <p:tag name="REFSHAPE" val="105553145186136"/>
</p:tagLst>
</file>

<file path=ppt/tags/tag707.xml><?xml version="1.0" encoding="utf-8"?>
<p:tagLst xmlns:p="http://schemas.openxmlformats.org/presentationml/2006/main">
  <p:tag name="MH_OLD_SHAPE_ID" val="158"/>
  <p:tag name="REFSHAPE" val="105553145210360"/>
</p:tagLst>
</file>

<file path=ppt/tags/tag7070.xml><?xml version="1.0" encoding="utf-8"?>
<p:tagLst xmlns:p="http://schemas.openxmlformats.org/presentationml/2006/main">
  <p:tag name="MH_OLD_SHAPE_ID" val="125"/>
  <p:tag name="REFSHAPE" val="105553145186584"/>
</p:tagLst>
</file>

<file path=ppt/tags/tag7071.xml><?xml version="1.0" encoding="utf-8"?>
<p:tagLst xmlns:p="http://schemas.openxmlformats.org/presentationml/2006/main">
  <p:tag name="MH_OLD_SHAPE_ID" val="126"/>
  <p:tag name="REFSHAPE" val="105553145187032"/>
</p:tagLst>
</file>

<file path=ppt/tags/tag7072.xml><?xml version="1.0" encoding="utf-8"?>
<p:tagLst xmlns:p="http://schemas.openxmlformats.org/presentationml/2006/main">
  <p:tag name="MH_OLD_SHAPE_ID" val="127"/>
  <p:tag name="REFSHAPE" val="105553145187480"/>
</p:tagLst>
</file>

<file path=ppt/tags/tag7073.xml><?xml version="1.0" encoding="utf-8"?>
<p:tagLst xmlns:p="http://schemas.openxmlformats.org/presentationml/2006/main">
  <p:tag name="MH_OLD_SHAPE_ID" val="128"/>
  <p:tag name="REFSHAPE" val="105553145187928"/>
</p:tagLst>
</file>

<file path=ppt/tags/tag7074.xml><?xml version="1.0" encoding="utf-8"?>
<p:tagLst xmlns:p="http://schemas.openxmlformats.org/presentationml/2006/main">
  <p:tag name="MH_OLD_SHAPE_ID" val="129"/>
  <p:tag name="REFSHAPE" val="105553145188376"/>
</p:tagLst>
</file>

<file path=ppt/tags/tag7075.xml><?xml version="1.0" encoding="utf-8"?>
<p:tagLst xmlns:p="http://schemas.openxmlformats.org/presentationml/2006/main">
  <p:tag name="MH_OLD_SHAPE_ID" val="130"/>
  <p:tag name="REFSHAPE" val="105553145188824"/>
</p:tagLst>
</file>

<file path=ppt/tags/tag7076.xml><?xml version="1.0" encoding="utf-8"?>
<p:tagLst xmlns:p="http://schemas.openxmlformats.org/presentationml/2006/main">
  <p:tag name="MH_OLD_SHAPE_ID" val="131"/>
  <p:tag name="REFSHAPE" val="105553145189272"/>
</p:tagLst>
</file>

<file path=ppt/tags/tag7077.xml><?xml version="1.0" encoding="utf-8"?>
<p:tagLst xmlns:p="http://schemas.openxmlformats.org/presentationml/2006/main">
  <p:tag name="MH_OLD_SHAPE_ID" val="132"/>
  <p:tag name="REFSHAPE" val="105553145189720"/>
</p:tagLst>
</file>

<file path=ppt/tags/tag7078.xml><?xml version="1.0" encoding="utf-8"?>
<p:tagLst xmlns:p="http://schemas.openxmlformats.org/presentationml/2006/main">
  <p:tag name="MH_OLD_SHAPE_ID" val="133"/>
  <p:tag name="REFSHAPE" val="105553145190168"/>
</p:tagLst>
</file>

<file path=ppt/tags/tag7079.xml><?xml version="1.0" encoding="utf-8"?>
<p:tagLst xmlns:p="http://schemas.openxmlformats.org/presentationml/2006/main">
  <p:tag name="MH_OLD_SHAPE_ID" val="134"/>
  <p:tag name="REFSHAPE" val="105553145190616"/>
</p:tagLst>
</file>

<file path=ppt/tags/tag708.xml><?xml version="1.0" encoding="utf-8"?>
<p:tagLst xmlns:p="http://schemas.openxmlformats.org/presentationml/2006/main">
  <p:tag name="MH_OLD_SHAPE_ID" val="159"/>
  <p:tag name="REFSHAPE" val="105553145210808"/>
</p:tagLst>
</file>

<file path=ppt/tags/tag7080.xml><?xml version="1.0" encoding="utf-8"?>
<p:tagLst xmlns:p="http://schemas.openxmlformats.org/presentationml/2006/main">
  <p:tag name="MH_OLD_SHAPE_ID" val="135"/>
  <p:tag name="REFSHAPE" val="105553145191064"/>
</p:tagLst>
</file>

<file path=ppt/tags/tag7081.xml><?xml version="1.0" encoding="utf-8"?>
<p:tagLst xmlns:p="http://schemas.openxmlformats.org/presentationml/2006/main">
  <p:tag name="MH_OLD_SHAPE_ID" val="136"/>
  <p:tag name="REFSHAPE" val="105553145191512"/>
</p:tagLst>
</file>

<file path=ppt/tags/tag7082.xml><?xml version="1.0" encoding="utf-8"?>
<p:tagLst xmlns:p="http://schemas.openxmlformats.org/presentationml/2006/main">
  <p:tag name="MH_OLD_SHAPE_ID" val="137"/>
  <p:tag name="REFSHAPE" val="105553145191960"/>
</p:tagLst>
</file>

<file path=ppt/tags/tag7083.xml><?xml version="1.0" encoding="utf-8"?>
<p:tagLst xmlns:p="http://schemas.openxmlformats.org/presentationml/2006/main">
  <p:tag name="MH_OLD_SHAPE_ID" val="138"/>
  <p:tag name="REFSHAPE" val="105553145192408"/>
</p:tagLst>
</file>

<file path=ppt/tags/tag7084.xml><?xml version="1.0" encoding="utf-8"?>
<p:tagLst xmlns:p="http://schemas.openxmlformats.org/presentationml/2006/main">
  <p:tag name="MH_OLD_SHAPE_ID" val="139"/>
  <p:tag name="REFSHAPE" val="105553145192856"/>
</p:tagLst>
</file>

<file path=ppt/tags/tag7085.xml><?xml version="1.0" encoding="utf-8"?>
<p:tagLst xmlns:p="http://schemas.openxmlformats.org/presentationml/2006/main">
  <p:tag name="MH_OLD_SHAPE_ID" val="140"/>
  <p:tag name="REFSHAPE" val="105553145193304"/>
</p:tagLst>
</file>

<file path=ppt/tags/tag7086.xml><?xml version="1.0" encoding="utf-8"?>
<p:tagLst xmlns:p="http://schemas.openxmlformats.org/presentationml/2006/main">
  <p:tag name="MH_OLD_SHAPE_ID" val="141"/>
  <p:tag name="REFSHAPE" val="105553145193752"/>
</p:tagLst>
</file>

<file path=ppt/tags/tag7087.xml><?xml version="1.0" encoding="utf-8"?>
<p:tagLst xmlns:p="http://schemas.openxmlformats.org/presentationml/2006/main">
  <p:tag name="MH_OLD_SHAPE_ID" val="142"/>
  <p:tag name="REFSHAPE" val="105553145194200"/>
</p:tagLst>
</file>

<file path=ppt/tags/tag7088.xml><?xml version="1.0" encoding="utf-8"?>
<p:tagLst xmlns:p="http://schemas.openxmlformats.org/presentationml/2006/main">
  <p:tag name="MH_OLD_SHAPE_ID" val="143"/>
  <p:tag name="REFSHAPE" val="105553145194648"/>
</p:tagLst>
</file>

<file path=ppt/tags/tag7089.xml><?xml version="1.0" encoding="utf-8"?>
<p:tagLst xmlns:p="http://schemas.openxmlformats.org/presentationml/2006/main">
  <p:tag name="MH_OLD_SHAPE_ID" val="144"/>
  <p:tag name="REFSHAPE" val="105553145195096"/>
</p:tagLst>
</file>

<file path=ppt/tags/tag709.xml><?xml version="1.0" encoding="utf-8"?>
<p:tagLst xmlns:p="http://schemas.openxmlformats.org/presentationml/2006/main">
  <p:tag name="MH_OLD_SHAPE_ID" val="125"/>
  <p:tag name="REFSHAPE" val="105553145211256"/>
</p:tagLst>
</file>

<file path=ppt/tags/tag7090.xml><?xml version="1.0" encoding="utf-8"?>
<p:tagLst xmlns:p="http://schemas.openxmlformats.org/presentationml/2006/main">
  <p:tag name="MH_OLD_SHAPE_ID" val="145"/>
  <p:tag name="REFSHAPE" val="105553145195544"/>
</p:tagLst>
</file>

<file path=ppt/tags/tag7091.xml><?xml version="1.0" encoding="utf-8"?>
<p:tagLst xmlns:p="http://schemas.openxmlformats.org/presentationml/2006/main">
  <p:tag name="MH_OLD_SHAPE_ID" val="146"/>
  <p:tag name="REFSHAPE" val="105553145195992"/>
</p:tagLst>
</file>

<file path=ppt/tags/tag7092.xml><?xml version="1.0" encoding="utf-8"?>
<p:tagLst xmlns:p="http://schemas.openxmlformats.org/presentationml/2006/main">
  <p:tag name="MH_OLD_SHAPE_ID" val="147"/>
  <p:tag name="REFSHAPE" val="105553145196440"/>
</p:tagLst>
</file>

<file path=ppt/tags/tag7093.xml><?xml version="1.0" encoding="utf-8"?>
<p:tagLst xmlns:p="http://schemas.openxmlformats.org/presentationml/2006/main">
  <p:tag name="MH_OLD_SHAPE_ID" val="178"/>
  <p:tag name="REFSHAPE" val="105553145196888"/>
</p:tagLst>
</file>

<file path=ppt/tags/tag7094.xml><?xml version="1.0" encoding="utf-8"?>
<p:tagLst xmlns:p="http://schemas.openxmlformats.org/presentationml/2006/main">
  <p:tag name="MH_OLD_SHAPE_ID" val="179"/>
  <p:tag name="REFSHAPE" val="105553145197112"/>
</p:tagLst>
</file>

<file path=ppt/tags/tag7095.xml><?xml version="1.0" encoding="utf-8"?>
<p:tagLst xmlns:p="http://schemas.openxmlformats.org/presentationml/2006/main">
  <p:tag name="MH_OLD_SHAPE_ID" val="61"/>
  <p:tag name="REFSHAPE" val="105553145197336"/>
</p:tagLst>
</file>

<file path=ppt/tags/tag7096.xml><?xml version="1.0" encoding="utf-8"?>
<p:tagLst xmlns:p="http://schemas.openxmlformats.org/presentationml/2006/main">
  <p:tag name="MH_OLD_SHAPE_ID" val="63"/>
  <p:tag name="REFSHAPE" val="105553145197560"/>
</p:tagLst>
</file>

<file path=ppt/tags/tag7097.xml><?xml version="1.0" encoding="utf-8"?>
<p:tagLst xmlns:p="http://schemas.openxmlformats.org/presentationml/2006/main">
  <p:tag name="MH_OLD_SHAPE_ID" val="3"/>
  <p:tag name="REFSHAPE" val="105553145197784"/>
</p:tagLst>
</file>

<file path=ppt/tags/tag7098.xml><?xml version="1.0" encoding="utf-8"?>
<p:tagLst xmlns:p="http://schemas.openxmlformats.org/presentationml/2006/main">
  <p:tag name="MH_OLD_SHAPE_ID" val="64"/>
  <p:tag name="REFSHAPE" val="105553145198008"/>
</p:tagLst>
</file>

<file path=ppt/tags/tag7099.xml><?xml version="1.0" encoding="utf-8"?>
<p:tagLst xmlns:p="http://schemas.openxmlformats.org/presentationml/2006/main">
  <p:tag name="MH_OLD_SHAPE_ID" val="66"/>
  <p:tag name="REFSHAPE" val="105553145198232"/>
</p:tagLst>
</file>

<file path=ppt/tags/tag71.xml><?xml version="1.0" encoding="utf-8"?>
<p:tagLst xmlns:p="http://schemas.openxmlformats.org/presentationml/2006/main">
  <p:tag name="MH_OLD_SHAPE_ID" val="10"/>
  <p:tag name="REFSHAPE" val="105553145434584"/>
</p:tagLst>
</file>

<file path=ppt/tags/tag710.xml><?xml version="1.0" encoding="utf-8"?>
<p:tagLst xmlns:p="http://schemas.openxmlformats.org/presentationml/2006/main">
  <p:tag name="MH_OLD_SHAPE_ID" val="126"/>
  <p:tag name="REFSHAPE" val="105553145211704"/>
</p:tagLst>
</file>

<file path=ppt/tags/tag7100.xml><?xml version="1.0" encoding="utf-8"?>
<p:tagLst xmlns:p="http://schemas.openxmlformats.org/presentationml/2006/main">
  <p:tag name="MH_OLD_SHAPE_ID" val="160"/>
  <p:tag name="REFSHAPE" val="105553145198680"/>
</p:tagLst>
</file>

<file path=ppt/tags/tag7101.xml><?xml version="1.0" encoding="utf-8"?>
<p:tagLst xmlns:p="http://schemas.openxmlformats.org/presentationml/2006/main">
  <p:tag name="MH_OLD_SHAPE_ID" val="161"/>
  <p:tag name="REFSHAPE" val="105553145199128"/>
</p:tagLst>
</file>

<file path=ppt/tags/tag7102.xml><?xml version="1.0" encoding="utf-8"?>
<p:tagLst xmlns:p="http://schemas.openxmlformats.org/presentationml/2006/main">
  <p:tag name="MH_OLD_SHAPE_ID" val="162"/>
  <p:tag name="REFSHAPE" val="105553145199576"/>
</p:tagLst>
</file>

<file path=ppt/tags/tag7103.xml><?xml version="1.0" encoding="utf-8"?>
<p:tagLst xmlns:p="http://schemas.openxmlformats.org/presentationml/2006/main">
  <p:tag name="MH_OLD_SHAPE_ID" val="163"/>
  <p:tag name="REFSHAPE" val="105553145200024"/>
</p:tagLst>
</file>

<file path=ppt/tags/tag7104.xml><?xml version="1.0" encoding="utf-8"?>
<p:tagLst xmlns:p="http://schemas.openxmlformats.org/presentationml/2006/main">
  <p:tag name="MH_OLD_SHAPE_ID" val="164"/>
  <p:tag name="REFSHAPE" val="105553145200472"/>
</p:tagLst>
</file>

<file path=ppt/tags/tag7105.xml><?xml version="1.0" encoding="utf-8"?>
<p:tagLst xmlns:p="http://schemas.openxmlformats.org/presentationml/2006/main">
  <p:tag name="MH_OLD_SHAPE_ID" val="165"/>
  <p:tag name="REFSHAPE" val="105553145200952"/>
</p:tagLst>
</file>

<file path=ppt/tags/tag7106.xml><?xml version="1.0" encoding="utf-8"?>
<p:tagLst xmlns:p="http://schemas.openxmlformats.org/presentationml/2006/main">
  <p:tag name="MH_OLD_SHAPE_ID" val="166"/>
  <p:tag name="REFSHAPE" val="105553145201400"/>
</p:tagLst>
</file>

<file path=ppt/tags/tag7107.xml><?xml version="1.0" encoding="utf-8"?>
<p:tagLst xmlns:p="http://schemas.openxmlformats.org/presentationml/2006/main">
  <p:tag name="MH_OLD_SHAPE_ID" val="167"/>
  <p:tag name="REFSHAPE" val="105553145201848"/>
</p:tagLst>
</file>

<file path=ppt/tags/tag7108.xml><?xml version="1.0" encoding="utf-8"?>
<p:tagLst xmlns:p="http://schemas.openxmlformats.org/presentationml/2006/main">
  <p:tag name="MH_OLD_SHAPE_ID" val="168"/>
  <p:tag name="REFSHAPE" val="105553145202296"/>
</p:tagLst>
</file>

<file path=ppt/tags/tag7109.xml><?xml version="1.0" encoding="utf-8"?>
<p:tagLst xmlns:p="http://schemas.openxmlformats.org/presentationml/2006/main">
  <p:tag name="MH_OLD_SHAPE_ID" val="169"/>
  <p:tag name="REFSHAPE" val="105553145202744"/>
</p:tagLst>
</file>

<file path=ppt/tags/tag711.xml><?xml version="1.0" encoding="utf-8"?>
<p:tagLst xmlns:p="http://schemas.openxmlformats.org/presentationml/2006/main">
  <p:tag name="MH_OLD_SHAPE_ID" val="127"/>
  <p:tag name="REFSHAPE" val="105553145212152"/>
</p:tagLst>
</file>

<file path=ppt/tags/tag7110.xml><?xml version="1.0" encoding="utf-8"?>
<p:tagLst xmlns:p="http://schemas.openxmlformats.org/presentationml/2006/main">
  <p:tag name="MH_OLD_SHAPE_ID" val="170"/>
  <p:tag name="REFSHAPE" val="105553145203192"/>
</p:tagLst>
</file>

<file path=ppt/tags/tag7111.xml><?xml version="1.0" encoding="utf-8"?>
<p:tagLst xmlns:p="http://schemas.openxmlformats.org/presentationml/2006/main">
  <p:tag name="MH_OLD_SHAPE_ID" val="171"/>
  <p:tag name="REFSHAPE" val="105553145203640"/>
</p:tagLst>
</file>

<file path=ppt/tags/tag7112.xml><?xml version="1.0" encoding="utf-8"?>
<p:tagLst xmlns:p="http://schemas.openxmlformats.org/presentationml/2006/main">
  <p:tag name="MH_OLD_SHAPE_ID" val="172"/>
  <p:tag name="REFSHAPE" val="105553145204088"/>
</p:tagLst>
</file>

<file path=ppt/tags/tag7113.xml><?xml version="1.0" encoding="utf-8"?>
<p:tagLst xmlns:p="http://schemas.openxmlformats.org/presentationml/2006/main">
  <p:tag name="MH_OLD_SHAPE_ID" val="173"/>
  <p:tag name="REFSHAPE" val="105553145204536"/>
</p:tagLst>
</file>

<file path=ppt/tags/tag7114.xml><?xml version="1.0" encoding="utf-8"?>
<p:tagLst xmlns:p="http://schemas.openxmlformats.org/presentationml/2006/main">
  <p:tag name="MH_OLD_SHAPE_ID" val="174"/>
  <p:tag name="REFSHAPE" val="105553145204984"/>
</p:tagLst>
</file>

<file path=ppt/tags/tag7115.xml><?xml version="1.0" encoding="utf-8"?>
<p:tagLst xmlns:p="http://schemas.openxmlformats.org/presentationml/2006/main">
  <p:tag name="MH_OLD_SHAPE_ID" val="175"/>
  <p:tag name="REFSHAPE" val="105553145205432"/>
</p:tagLst>
</file>

<file path=ppt/tags/tag7116.xml><?xml version="1.0" encoding="utf-8"?>
<p:tagLst xmlns:p="http://schemas.openxmlformats.org/presentationml/2006/main">
  <p:tag name="MH_OLD_SHAPE_ID" val="148"/>
  <p:tag name="REFSHAPE" val="105553145205880"/>
</p:tagLst>
</file>

<file path=ppt/tags/tag7117.xml><?xml version="1.0" encoding="utf-8"?>
<p:tagLst xmlns:p="http://schemas.openxmlformats.org/presentationml/2006/main">
  <p:tag name="MH_OLD_SHAPE_ID" val="149"/>
  <p:tag name="REFSHAPE" val="105553145206328"/>
</p:tagLst>
</file>

<file path=ppt/tags/tag7118.xml><?xml version="1.0" encoding="utf-8"?>
<p:tagLst xmlns:p="http://schemas.openxmlformats.org/presentationml/2006/main">
  <p:tag name="MH_OLD_SHAPE_ID" val="150"/>
  <p:tag name="REFSHAPE" val="105553145206776"/>
</p:tagLst>
</file>

<file path=ppt/tags/tag7119.xml><?xml version="1.0" encoding="utf-8"?>
<p:tagLst xmlns:p="http://schemas.openxmlformats.org/presentationml/2006/main">
  <p:tag name="MH_OLD_SHAPE_ID" val="151"/>
  <p:tag name="REFSHAPE" val="105553145207224"/>
</p:tagLst>
</file>

<file path=ppt/tags/tag712.xml><?xml version="1.0" encoding="utf-8"?>
<p:tagLst xmlns:p="http://schemas.openxmlformats.org/presentationml/2006/main">
  <p:tag name="MH_OLD_SHAPE_ID" val="128"/>
  <p:tag name="REFSHAPE" val="105553145212600"/>
</p:tagLst>
</file>

<file path=ppt/tags/tag7120.xml><?xml version="1.0" encoding="utf-8"?>
<p:tagLst xmlns:p="http://schemas.openxmlformats.org/presentationml/2006/main">
  <p:tag name="MH_OLD_SHAPE_ID" val="152"/>
  <p:tag name="REFSHAPE" val="105553145207672"/>
</p:tagLst>
</file>

<file path=ppt/tags/tag7121.xml><?xml version="1.0" encoding="utf-8"?>
<p:tagLst xmlns:p="http://schemas.openxmlformats.org/presentationml/2006/main">
  <p:tag name="MH_OLD_SHAPE_ID" val="153"/>
  <p:tag name="REFSHAPE" val="105553145208120"/>
</p:tagLst>
</file>

<file path=ppt/tags/tag7122.xml><?xml version="1.0" encoding="utf-8"?>
<p:tagLst xmlns:p="http://schemas.openxmlformats.org/presentationml/2006/main">
  <p:tag name="MH_OLD_SHAPE_ID" val="154"/>
  <p:tag name="REFSHAPE" val="105553145208568"/>
</p:tagLst>
</file>

<file path=ppt/tags/tag7123.xml><?xml version="1.0" encoding="utf-8"?>
<p:tagLst xmlns:p="http://schemas.openxmlformats.org/presentationml/2006/main">
  <p:tag name="MH_OLD_SHAPE_ID" val="155"/>
  <p:tag name="REFSHAPE" val="105553145209016"/>
</p:tagLst>
</file>

<file path=ppt/tags/tag7124.xml><?xml version="1.0" encoding="utf-8"?>
<p:tagLst xmlns:p="http://schemas.openxmlformats.org/presentationml/2006/main">
  <p:tag name="MH_OLD_SHAPE_ID" val="156"/>
  <p:tag name="REFSHAPE" val="105553145209464"/>
</p:tagLst>
</file>

<file path=ppt/tags/tag7125.xml><?xml version="1.0" encoding="utf-8"?>
<p:tagLst xmlns:p="http://schemas.openxmlformats.org/presentationml/2006/main">
  <p:tag name="MH_OLD_SHAPE_ID" val="157"/>
  <p:tag name="REFSHAPE" val="105553145209912"/>
</p:tagLst>
</file>

<file path=ppt/tags/tag7126.xml><?xml version="1.0" encoding="utf-8"?>
<p:tagLst xmlns:p="http://schemas.openxmlformats.org/presentationml/2006/main">
  <p:tag name="MH_OLD_SHAPE_ID" val="158"/>
  <p:tag name="REFSHAPE" val="105553145210360"/>
</p:tagLst>
</file>

<file path=ppt/tags/tag7127.xml><?xml version="1.0" encoding="utf-8"?>
<p:tagLst xmlns:p="http://schemas.openxmlformats.org/presentationml/2006/main">
  <p:tag name="MH_OLD_SHAPE_ID" val="159"/>
  <p:tag name="REFSHAPE" val="105553145210808"/>
</p:tagLst>
</file>

<file path=ppt/tags/tag7128.xml><?xml version="1.0" encoding="utf-8"?>
<p:tagLst xmlns:p="http://schemas.openxmlformats.org/presentationml/2006/main">
  <p:tag name="MH_OLD_SHAPE_ID" val="125"/>
  <p:tag name="REFSHAPE" val="105553145211256"/>
</p:tagLst>
</file>

<file path=ppt/tags/tag7129.xml><?xml version="1.0" encoding="utf-8"?>
<p:tagLst xmlns:p="http://schemas.openxmlformats.org/presentationml/2006/main">
  <p:tag name="MH_OLD_SHAPE_ID" val="126"/>
  <p:tag name="REFSHAPE" val="105553145211704"/>
</p:tagLst>
</file>

<file path=ppt/tags/tag713.xml><?xml version="1.0" encoding="utf-8"?>
<p:tagLst xmlns:p="http://schemas.openxmlformats.org/presentationml/2006/main">
  <p:tag name="MH_OLD_SHAPE_ID" val="129"/>
  <p:tag name="REFSHAPE" val="105553145213048"/>
</p:tagLst>
</file>

<file path=ppt/tags/tag7130.xml><?xml version="1.0" encoding="utf-8"?>
<p:tagLst xmlns:p="http://schemas.openxmlformats.org/presentationml/2006/main">
  <p:tag name="MH_OLD_SHAPE_ID" val="127"/>
  <p:tag name="REFSHAPE" val="105553145212152"/>
</p:tagLst>
</file>

<file path=ppt/tags/tag7131.xml><?xml version="1.0" encoding="utf-8"?>
<p:tagLst xmlns:p="http://schemas.openxmlformats.org/presentationml/2006/main">
  <p:tag name="MH_OLD_SHAPE_ID" val="128"/>
  <p:tag name="REFSHAPE" val="105553145212600"/>
</p:tagLst>
</file>

<file path=ppt/tags/tag7132.xml><?xml version="1.0" encoding="utf-8"?>
<p:tagLst xmlns:p="http://schemas.openxmlformats.org/presentationml/2006/main">
  <p:tag name="MH_OLD_SHAPE_ID" val="129"/>
  <p:tag name="REFSHAPE" val="105553145213048"/>
</p:tagLst>
</file>

<file path=ppt/tags/tag7133.xml><?xml version="1.0" encoding="utf-8"?>
<p:tagLst xmlns:p="http://schemas.openxmlformats.org/presentationml/2006/main">
  <p:tag name="MH_OLD_SHAPE_ID" val="130"/>
  <p:tag name="REFSHAPE" val="105553145213496"/>
</p:tagLst>
</file>

<file path=ppt/tags/tag7134.xml><?xml version="1.0" encoding="utf-8"?>
<p:tagLst xmlns:p="http://schemas.openxmlformats.org/presentationml/2006/main">
  <p:tag name="MH_OLD_SHAPE_ID" val="131"/>
  <p:tag name="REFSHAPE" val="105553145213944"/>
</p:tagLst>
</file>

<file path=ppt/tags/tag7135.xml><?xml version="1.0" encoding="utf-8"?>
<p:tagLst xmlns:p="http://schemas.openxmlformats.org/presentationml/2006/main">
  <p:tag name="MH_OLD_SHAPE_ID" val="132"/>
  <p:tag name="REFSHAPE" val="105553145214392"/>
</p:tagLst>
</file>

<file path=ppt/tags/tag7136.xml><?xml version="1.0" encoding="utf-8"?>
<p:tagLst xmlns:p="http://schemas.openxmlformats.org/presentationml/2006/main">
  <p:tag name="MH_OLD_SHAPE_ID" val="133"/>
  <p:tag name="REFSHAPE" val="105553145214840"/>
</p:tagLst>
</file>

<file path=ppt/tags/tag7137.xml><?xml version="1.0" encoding="utf-8"?>
<p:tagLst xmlns:p="http://schemas.openxmlformats.org/presentationml/2006/main">
  <p:tag name="MH_OLD_SHAPE_ID" val="134"/>
  <p:tag name="REFSHAPE" val="105553145215288"/>
</p:tagLst>
</file>

<file path=ppt/tags/tag7138.xml><?xml version="1.0" encoding="utf-8"?>
<p:tagLst xmlns:p="http://schemas.openxmlformats.org/presentationml/2006/main">
  <p:tag name="MH_OLD_SHAPE_ID" val="135"/>
  <p:tag name="REFSHAPE" val="105553145215736"/>
</p:tagLst>
</file>

<file path=ppt/tags/tag7139.xml><?xml version="1.0" encoding="utf-8"?>
<p:tagLst xmlns:p="http://schemas.openxmlformats.org/presentationml/2006/main">
  <p:tag name="MH_OLD_SHAPE_ID" val="136"/>
  <p:tag name="REFSHAPE" val="105553145216184"/>
</p:tagLst>
</file>

<file path=ppt/tags/tag714.xml><?xml version="1.0" encoding="utf-8"?>
<p:tagLst xmlns:p="http://schemas.openxmlformats.org/presentationml/2006/main">
  <p:tag name="MH_OLD_SHAPE_ID" val="130"/>
  <p:tag name="REFSHAPE" val="105553145213496"/>
</p:tagLst>
</file>

<file path=ppt/tags/tag7140.xml><?xml version="1.0" encoding="utf-8"?>
<p:tagLst xmlns:p="http://schemas.openxmlformats.org/presentationml/2006/main">
  <p:tag name="MH_OLD_SHAPE_ID" val="137"/>
  <p:tag name="REFSHAPE" val="105553145216632"/>
</p:tagLst>
</file>

<file path=ppt/tags/tag7141.xml><?xml version="1.0" encoding="utf-8"?>
<p:tagLst xmlns:p="http://schemas.openxmlformats.org/presentationml/2006/main">
  <p:tag name="MH_OLD_SHAPE_ID" val="138"/>
  <p:tag name="REFSHAPE" val="105553145217112"/>
</p:tagLst>
</file>

<file path=ppt/tags/tag7142.xml><?xml version="1.0" encoding="utf-8"?>
<p:tagLst xmlns:p="http://schemas.openxmlformats.org/presentationml/2006/main">
  <p:tag name="MH_OLD_SHAPE_ID" val="139"/>
  <p:tag name="REFSHAPE" val="105553145217560"/>
</p:tagLst>
</file>

<file path=ppt/tags/tag7143.xml><?xml version="1.0" encoding="utf-8"?>
<p:tagLst xmlns:p="http://schemas.openxmlformats.org/presentationml/2006/main">
  <p:tag name="MH_OLD_SHAPE_ID" val="140"/>
  <p:tag name="REFSHAPE" val="105553145218008"/>
</p:tagLst>
</file>

<file path=ppt/tags/tag7144.xml><?xml version="1.0" encoding="utf-8"?>
<p:tagLst xmlns:p="http://schemas.openxmlformats.org/presentationml/2006/main">
  <p:tag name="MH_OLD_SHAPE_ID" val="141"/>
  <p:tag name="REFSHAPE" val="105553145218456"/>
</p:tagLst>
</file>

<file path=ppt/tags/tag7145.xml><?xml version="1.0" encoding="utf-8"?>
<p:tagLst xmlns:p="http://schemas.openxmlformats.org/presentationml/2006/main">
  <p:tag name="MH_OLD_SHAPE_ID" val="142"/>
  <p:tag name="REFSHAPE" val="105553145218904"/>
</p:tagLst>
</file>

<file path=ppt/tags/tag7146.xml><?xml version="1.0" encoding="utf-8"?>
<p:tagLst xmlns:p="http://schemas.openxmlformats.org/presentationml/2006/main">
  <p:tag name="MH_OLD_SHAPE_ID" val="143"/>
  <p:tag name="REFSHAPE" val="105553145219352"/>
</p:tagLst>
</file>

<file path=ppt/tags/tag7147.xml><?xml version="1.0" encoding="utf-8"?>
<p:tagLst xmlns:p="http://schemas.openxmlformats.org/presentationml/2006/main">
  <p:tag name="MH_OLD_SHAPE_ID" val="144"/>
  <p:tag name="REFSHAPE" val="105553145219800"/>
</p:tagLst>
</file>

<file path=ppt/tags/tag7148.xml><?xml version="1.0" encoding="utf-8"?>
<p:tagLst xmlns:p="http://schemas.openxmlformats.org/presentationml/2006/main">
  <p:tag name="MH_OLD_SHAPE_ID" val="145"/>
  <p:tag name="REFSHAPE" val="105553145220248"/>
</p:tagLst>
</file>

<file path=ppt/tags/tag7149.xml><?xml version="1.0" encoding="utf-8"?>
<p:tagLst xmlns:p="http://schemas.openxmlformats.org/presentationml/2006/main">
  <p:tag name="MH_OLD_SHAPE_ID" val="146"/>
  <p:tag name="REFSHAPE" val="105553145220696"/>
</p:tagLst>
</file>

<file path=ppt/tags/tag715.xml><?xml version="1.0" encoding="utf-8"?>
<p:tagLst xmlns:p="http://schemas.openxmlformats.org/presentationml/2006/main">
  <p:tag name="MH_OLD_SHAPE_ID" val="131"/>
  <p:tag name="REFSHAPE" val="105553145213944"/>
</p:tagLst>
</file>

<file path=ppt/tags/tag7150.xml><?xml version="1.0" encoding="utf-8"?>
<p:tagLst xmlns:p="http://schemas.openxmlformats.org/presentationml/2006/main">
  <p:tag name="MH_OLD_SHAPE_ID" val="147"/>
  <p:tag name="REFSHAPE" val="105553145221144"/>
</p:tagLst>
</file>

<file path=ppt/tags/tag7151.xml><?xml version="1.0" encoding="utf-8"?>
<p:tagLst xmlns:p="http://schemas.openxmlformats.org/presentationml/2006/main">
  <p:tag name="MH_OLD_SHAPE_ID" val="176"/>
  <p:tag name="REFSHAPE" val="105553145221592"/>
</p:tagLst>
</file>

<file path=ppt/tags/tag7152.xml><?xml version="1.0" encoding="utf-8"?>
<p:tagLst xmlns:p="http://schemas.openxmlformats.org/presentationml/2006/main">
  <p:tag name="MH_OLD_SHAPE_ID" val="178"/>
  <p:tag name="REFSHAPE" val="105553145221816"/>
</p:tagLst>
</file>

<file path=ppt/tags/tag7153.xml><?xml version="1.0" encoding="utf-8"?>
<p:tagLst xmlns:p="http://schemas.openxmlformats.org/presentationml/2006/main">
  <p:tag name="MH_OLD_SHAPE_ID" val="179"/>
  <p:tag name="REFSHAPE" val="105553145222040"/>
</p:tagLst>
</file>

<file path=ppt/tags/tag7154.xml><?xml version="1.0" encoding="utf-8"?>
<p:tagLst xmlns:p="http://schemas.openxmlformats.org/presentationml/2006/main">
  <p:tag name="MH_OLD_SHAPE_ID" val="61"/>
  <p:tag name="REFSHAPE" val="105553145222264"/>
</p:tagLst>
</file>

<file path=ppt/tags/tag7155.xml><?xml version="1.0" encoding="utf-8"?>
<p:tagLst xmlns:p="http://schemas.openxmlformats.org/presentationml/2006/main">
  <p:tag name="MH_OLD_SHAPE_ID" val="63"/>
  <p:tag name="REFSHAPE" val="105553145222488"/>
</p:tagLst>
</file>

<file path=ppt/tags/tag7156.xml><?xml version="1.0" encoding="utf-8"?>
<p:tagLst xmlns:p="http://schemas.openxmlformats.org/presentationml/2006/main">
  <p:tag name="MH_OLD_SHAPE_ID" val="2"/>
  <p:tag name="REFSHAPE" val="105553145222712"/>
</p:tagLst>
</file>

<file path=ppt/tags/tag7157.xml><?xml version="1.0" encoding="utf-8"?>
<p:tagLst xmlns:p="http://schemas.openxmlformats.org/presentationml/2006/main">
  <p:tag name="MH_OLD_SHAPE_ID" val="160"/>
  <p:tag name="REFSHAPE" val="105553145245144"/>
</p:tagLst>
</file>

<file path=ppt/tags/tag7158.xml><?xml version="1.0" encoding="utf-8"?>
<p:tagLst xmlns:p="http://schemas.openxmlformats.org/presentationml/2006/main">
  <p:tag name="MH_OLD_SHAPE_ID" val="161"/>
  <p:tag name="REFSHAPE" val="105553145245592"/>
</p:tagLst>
</file>

<file path=ppt/tags/tag7159.xml><?xml version="1.0" encoding="utf-8"?>
<p:tagLst xmlns:p="http://schemas.openxmlformats.org/presentationml/2006/main">
  <p:tag name="MH_OLD_SHAPE_ID" val="162"/>
  <p:tag name="REFSHAPE" val="105553145246040"/>
</p:tagLst>
</file>

<file path=ppt/tags/tag716.xml><?xml version="1.0" encoding="utf-8"?>
<p:tagLst xmlns:p="http://schemas.openxmlformats.org/presentationml/2006/main">
  <p:tag name="MH_OLD_SHAPE_ID" val="132"/>
  <p:tag name="REFSHAPE" val="105553145214392"/>
</p:tagLst>
</file>

<file path=ppt/tags/tag7160.xml><?xml version="1.0" encoding="utf-8"?>
<p:tagLst xmlns:p="http://schemas.openxmlformats.org/presentationml/2006/main">
  <p:tag name="MH_OLD_SHAPE_ID" val="163"/>
  <p:tag name="REFSHAPE" val="105553145246488"/>
</p:tagLst>
</file>

<file path=ppt/tags/tag7161.xml><?xml version="1.0" encoding="utf-8"?>
<p:tagLst xmlns:p="http://schemas.openxmlformats.org/presentationml/2006/main">
  <p:tag name="MH_OLD_SHAPE_ID" val="164"/>
  <p:tag name="REFSHAPE" val="105553145246936"/>
</p:tagLst>
</file>

<file path=ppt/tags/tag7162.xml><?xml version="1.0" encoding="utf-8"?>
<p:tagLst xmlns:p="http://schemas.openxmlformats.org/presentationml/2006/main">
  <p:tag name="MH_OLD_SHAPE_ID" val="165"/>
  <p:tag name="REFSHAPE" val="105553145247384"/>
</p:tagLst>
</file>

<file path=ppt/tags/tag7163.xml><?xml version="1.0" encoding="utf-8"?>
<p:tagLst xmlns:p="http://schemas.openxmlformats.org/presentationml/2006/main">
  <p:tag name="MH_OLD_SHAPE_ID" val="166"/>
  <p:tag name="REFSHAPE" val="105553145247832"/>
</p:tagLst>
</file>

<file path=ppt/tags/tag7164.xml><?xml version="1.0" encoding="utf-8"?>
<p:tagLst xmlns:p="http://schemas.openxmlformats.org/presentationml/2006/main">
  <p:tag name="MH_OLD_SHAPE_ID" val="167"/>
  <p:tag name="REFSHAPE" val="105553145248280"/>
</p:tagLst>
</file>

<file path=ppt/tags/tag7165.xml><?xml version="1.0" encoding="utf-8"?>
<p:tagLst xmlns:p="http://schemas.openxmlformats.org/presentationml/2006/main">
  <p:tag name="MH_OLD_SHAPE_ID" val="168"/>
  <p:tag name="REFSHAPE" val="105553145248728"/>
</p:tagLst>
</file>

<file path=ppt/tags/tag7166.xml><?xml version="1.0" encoding="utf-8"?>
<p:tagLst xmlns:p="http://schemas.openxmlformats.org/presentationml/2006/main">
  <p:tag name="MH_OLD_SHAPE_ID" val="169"/>
  <p:tag name="REFSHAPE" val="105553145249176"/>
</p:tagLst>
</file>

<file path=ppt/tags/tag7167.xml><?xml version="1.0" encoding="utf-8"?>
<p:tagLst xmlns:p="http://schemas.openxmlformats.org/presentationml/2006/main">
  <p:tag name="MH_OLD_SHAPE_ID" val="170"/>
  <p:tag name="REFSHAPE" val="105553145249624"/>
</p:tagLst>
</file>

<file path=ppt/tags/tag7168.xml><?xml version="1.0" encoding="utf-8"?>
<p:tagLst xmlns:p="http://schemas.openxmlformats.org/presentationml/2006/main">
  <p:tag name="MH_OLD_SHAPE_ID" val="171"/>
  <p:tag name="REFSHAPE" val="105553145102424"/>
</p:tagLst>
</file>

<file path=ppt/tags/tag7169.xml><?xml version="1.0" encoding="utf-8"?>
<p:tagLst xmlns:p="http://schemas.openxmlformats.org/presentationml/2006/main">
  <p:tag name="MH_OLD_SHAPE_ID" val="172"/>
  <p:tag name="REFSHAPE" val="105553145102872"/>
</p:tagLst>
</file>

<file path=ppt/tags/tag717.xml><?xml version="1.0" encoding="utf-8"?>
<p:tagLst xmlns:p="http://schemas.openxmlformats.org/presentationml/2006/main">
  <p:tag name="MH_OLD_SHAPE_ID" val="133"/>
  <p:tag name="REFSHAPE" val="105553145214840"/>
</p:tagLst>
</file>

<file path=ppt/tags/tag7170.xml><?xml version="1.0" encoding="utf-8"?>
<p:tagLst xmlns:p="http://schemas.openxmlformats.org/presentationml/2006/main">
  <p:tag name="MH_OLD_SHAPE_ID" val="173"/>
  <p:tag name="REFSHAPE" val="105553145103320"/>
</p:tagLst>
</file>

<file path=ppt/tags/tag7171.xml><?xml version="1.0" encoding="utf-8"?>
<p:tagLst xmlns:p="http://schemas.openxmlformats.org/presentationml/2006/main">
  <p:tag name="MH_OLD_SHAPE_ID" val="174"/>
  <p:tag name="REFSHAPE" val="105553145103768"/>
</p:tagLst>
</file>

<file path=ppt/tags/tag7172.xml><?xml version="1.0" encoding="utf-8"?>
<p:tagLst xmlns:p="http://schemas.openxmlformats.org/presentationml/2006/main">
  <p:tag name="MH_OLD_SHAPE_ID" val="175"/>
  <p:tag name="REFSHAPE" val="105553145104216"/>
</p:tagLst>
</file>

<file path=ppt/tags/tag7173.xml><?xml version="1.0" encoding="utf-8"?>
<p:tagLst xmlns:p="http://schemas.openxmlformats.org/presentationml/2006/main">
  <p:tag name="MH_OLD_SHAPE_ID" val="148"/>
  <p:tag name="REFSHAPE" val="105553145104664"/>
</p:tagLst>
</file>

<file path=ppt/tags/tag7174.xml><?xml version="1.0" encoding="utf-8"?>
<p:tagLst xmlns:p="http://schemas.openxmlformats.org/presentationml/2006/main">
  <p:tag name="MH_OLD_SHAPE_ID" val="149"/>
  <p:tag name="REFSHAPE" val="105553145105112"/>
</p:tagLst>
</file>

<file path=ppt/tags/tag7175.xml><?xml version="1.0" encoding="utf-8"?>
<p:tagLst xmlns:p="http://schemas.openxmlformats.org/presentationml/2006/main">
  <p:tag name="MH_OLD_SHAPE_ID" val="150"/>
  <p:tag name="REFSHAPE" val="105553145105560"/>
</p:tagLst>
</file>

<file path=ppt/tags/tag7176.xml><?xml version="1.0" encoding="utf-8"?>
<p:tagLst xmlns:p="http://schemas.openxmlformats.org/presentationml/2006/main">
  <p:tag name="MH_OLD_SHAPE_ID" val="151"/>
  <p:tag name="REFSHAPE" val="105553145106008"/>
</p:tagLst>
</file>

<file path=ppt/tags/tag7177.xml><?xml version="1.0" encoding="utf-8"?>
<p:tagLst xmlns:p="http://schemas.openxmlformats.org/presentationml/2006/main">
  <p:tag name="MH_OLD_SHAPE_ID" val="152"/>
  <p:tag name="REFSHAPE" val="105553145106456"/>
</p:tagLst>
</file>

<file path=ppt/tags/tag7178.xml><?xml version="1.0" encoding="utf-8"?>
<p:tagLst xmlns:p="http://schemas.openxmlformats.org/presentationml/2006/main">
  <p:tag name="MH_OLD_SHAPE_ID" val="153"/>
  <p:tag name="REFSHAPE" val="105553145106904"/>
</p:tagLst>
</file>

<file path=ppt/tags/tag7179.xml><?xml version="1.0" encoding="utf-8"?>
<p:tagLst xmlns:p="http://schemas.openxmlformats.org/presentationml/2006/main">
  <p:tag name="MH_OLD_SHAPE_ID" val="154"/>
  <p:tag name="REFSHAPE" val="105553145107352"/>
</p:tagLst>
</file>

<file path=ppt/tags/tag718.xml><?xml version="1.0" encoding="utf-8"?>
<p:tagLst xmlns:p="http://schemas.openxmlformats.org/presentationml/2006/main">
  <p:tag name="MH_OLD_SHAPE_ID" val="134"/>
  <p:tag name="REFSHAPE" val="105553145215288"/>
</p:tagLst>
</file>

<file path=ppt/tags/tag7180.xml><?xml version="1.0" encoding="utf-8"?>
<p:tagLst xmlns:p="http://schemas.openxmlformats.org/presentationml/2006/main">
  <p:tag name="MH_OLD_SHAPE_ID" val="155"/>
  <p:tag name="REFSHAPE" val="105553145107800"/>
</p:tagLst>
</file>

<file path=ppt/tags/tag7181.xml><?xml version="1.0" encoding="utf-8"?>
<p:tagLst xmlns:p="http://schemas.openxmlformats.org/presentationml/2006/main">
  <p:tag name="MH_OLD_SHAPE_ID" val="156"/>
  <p:tag name="REFSHAPE" val="105553145108248"/>
</p:tagLst>
</file>

<file path=ppt/tags/tag7182.xml><?xml version="1.0" encoding="utf-8"?>
<p:tagLst xmlns:p="http://schemas.openxmlformats.org/presentationml/2006/main">
  <p:tag name="MH_OLD_SHAPE_ID" val="157"/>
  <p:tag name="REFSHAPE" val="105553145108696"/>
</p:tagLst>
</file>

<file path=ppt/tags/tag7183.xml><?xml version="1.0" encoding="utf-8"?>
<p:tagLst xmlns:p="http://schemas.openxmlformats.org/presentationml/2006/main">
  <p:tag name="MH_OLD_SHAPE_ID" val="158"/>
  <p:tag name="REFSHAPE" val="105553145109144"/>
</p:tagLst>
</file>

<file path=ppt/tags/tag7184.xml><?xml version="1.0" encoding="utf-8"?>
<p:tagLst xmlns:p="http://schemas.openxmlformats.org/presentationml/2006/main">
  <p:tag name="MH_OLD_SHAPE_ID" val="159"/>
  <p:tag name="REFSHAPE" val="105553145109592"/>
</p:tagLst>
</file>

<file path=ppt/tags/tag7185.xml><?xml version="1.0" encoding="utf-8"?>
<p:tagLst xmlns:p="http://schemas.openxmlformats.org/presentationml/2006/main">
  <p:tag name="MH_OLD_SHAPE_ID" val="125"/>
  <p:tag name="REFSHAPE" val="105553145110040"/>
</p:tagLst>
</file>

<file path=ppt/tags/tag7186.xml><?xml version="1.0" encoding="utf-8"?>
<p:tagLst xmlns:p="http://schemas.openxmlformats.org/presentationml/2006/main">
  <p:tag name="MH_OLD_SHAPE_ID" val="126"/>
  <p:tag name="REFSHAPE" val="105553145110488"/>
</p:tagLst>
</file>

<file path=ppt/tags/tag7187.xml><?xml version="1.0" encoding="utf-8"?>
<p:tagLst xmlns:p="http://schemas.openxmlformats.org/presentationml/2006/main">
  <p:tag name="MH_OLD_SHAPE_ID" val="127"/>
  <p:tag name="REFSHAPE" val="105553145110936"/>
</p:tagLst>
</file>

<file path=ppt/tags/tag7188.xml><?xml version="1.0" encoding="utf-8"?>
<p:tagLst xmlns:p="http://schemas.openxmlformats.org/presentationml/2006/main">
  <p:tag name="MH_OLD_SHAPE_ID" val="128"/>
  <p:tag name="REFSHAPE" val="105553145111384"/>
</p:tagLst>
</file>

<file path=ppt/tags/tag7189.xml><?xml version="1.0" encoding="utf-8"?>
<p:tagLst xmlns:p="http://schemas.openxmlformats.org/presentationml/2006/main">
  <p:tag name="MH_OLD_SHAPE_ID" val="129"/>
  <p:tag name="REFSHAPE" val="105553145111832"/>
</p:tagLst>
</file>

<file path=ppt/tags/tag719.xml><?xml version="1.0" encoding="utf-8"?>
<p:tagLst xmlns:p="http://schemas.openxmlformats.org/presentationml/2006/main">
  <p:tag name="MH_OLD_SHAPE_ID" val="135"/>
  <p:tag name="REFSHAPE" val="105553145215736"/>
</p:tagLst>
</file>

<file path=ppt/tags/tag7190.xml><?xml version="1.0" encoding="utf-8"?>
<p:tagLst xmlns:p="http://schemas.openxmlformats.org/presentationml/2006/main">
  <p:tag name="MH_OLD_SHAPE_ID" val="130"/>
  <p:tag name="REFSHAPE" val="105553145112280"/>
</p:tagLst>
</file>

<file path=ppt/tags/tag7191.xml><?xml version="1.0" encoding="utf-8"?>
<p:tagLst xmlns:p="http://schemas.openxmlformats.org/presentationml/2006/main">
  <p:tag name="MH_OLD_SHAPE_ID" val="131"/>
  <p:tag name="REFSHAPE" val="105553145112728"/>
</p:tagLst>
</file>

<file path=ppt/tags/tag7192.xml><?xml version="1.0" encoding="utf-8"?>
<p:tagLst xmlns:p="http://schemas.openxmlformats.org/presentationml/2006/main">
  <p:tag name="MH_OLD_SHAPE_ID" val="132"/>
  <p:tag name="REFSHAPE" val="105553145113176"/>
</p:tagLst>
</file>

<file path=ppt/tags/tag7193.xml><?xml version="1.0" encoding="utf-8"?>
<p:tagLst xmlns:p="http://schemas.openxmlformats.org/presentationml/2006/main">
  <p:tag name="MH_OLD_SHAPE_ID" val="133"/>
  <p:tag name="REFSHAPE" val="105553145113624"/>
</p:tagLst>
</file>

<file path=ppt/tags/tag7194.xml><?xml version="1.0" encoding="utf-8"?>
<p:tagLst xmlns:p="http://schemas.openxmlformats.org/presentationml/2006/main">
  <p:tag name="MH_OLD_SHAPE_ID" val="134"/>
  <p:tag name="REFSHAPE" val="105553145114072"/>
</p:tagLst>
</file>

<file path=ppt/tags/tag7195.xml><?xml version="1.0" encoding="utf-8"?>
<p:tagLst xmlns:p="http://schemas.openxmlformats.org/presentationml/2006/main">
  <p:tag name="MH_OLD_SHAPE_ID" val="135"/>
  <p:tag name="REFSHAPE" val="105553145114520"/>
</p:tagLst>
</file>

<file path=ppt/tags/tag7196.xml><?xml version="1.0" encoding="utf-8"?>
<p:tagLst xmlns:p="http://schemas.openxmlformats.org/presentationml/2006/main">
  <p:tag name="MH_OLD_SHAPE_ID" val="136"/>
  <p:tag name="REFSHAPE" val="105553145114968"/>
</p:tagLst>
</file>

<file path=ppt/tags/tag7197.xml><?xml version="1.0" encoding="utf-8"?>
<p:tagLst xmlns:p="http://schemas.openxmlformats.org/presentationml/2006/main">
  <p:tag name="MH_OLD_SHAPE_ID" val="137"/>
  <p:tag name="REFSHAPE" val="105553145115416"/>
</p:tagLst>
</file>

<file path=ppt/tags/tag7198.xml><?xml version="1.0" encoding="utf-8"?>
<p:tagLst xmlns:p="http://schemas.openxmlformats.org/presentationml/2006/main">
  <p:tag name="MH_OLD_SHAPE_ID" val="138"/>
  <p:tag name="REFSHAPE" val="105553145115864"/>
</p:tagLst>
</file>

<file path=ppt/tags/tag7199.xml><?xml version="1.0" encoding="utf-8"?>
<p:tagLst xmlns:p="http://schemas.openxmlformats.org/presentationml/2006/main">
  <p:tag name="MH_OLD_SHAPE_ID" val="139"/>
  <p:tag name="REFSHAPE" val="105553145116312"/>
</p:tagLst>
</file>

<file path=ppt/tags/tag72.xml><?xml version="1.0" encoding="utf-8"?>
<p:tagLst xmlns:p="http://schemas.openxmlformats.org/presentationml/2006/main">
  <p:tag name="MH_OLD_SHAPE_ID" val="41"/>
  <p:tag name="REFSHAPE" val="105553145431672"/>
</p:tagLst>
</file>

<file path=ppt/tags/tag720.xml><?xml version="1.0" encoding="utf-8"?>
<p:tagLst xmlns:p="http://schemas.openxmlformats.org/presentationml/2006/main">
  <p:tag name="MH_OLD_SHAPE_ID" val="136"/>
  <p:tag name="REFSHAPE" val="105553145216184"/>
</p:tagLst>
</file>

<file path=ppt/tags/tag7200.xml><?xml version="1.0" encoding="utf-8"?>
<p:tagLst xmlns:p="http://schemas.openxmlformats.org/presentationml/2006/main">
  <p:tag name="MH_OLD_SHAPE_ID" val="140"/>
  <p:tag name="REFSHAPE" val="105553145116760"/>
</p:tagLst>
</file>

<file path=ppt/tags/tag7201.xml><?xml version="1.0" encoding="utf-8"?>
<p:tagLst xmlns:p="http://schemas.openxmlformats.org/presentationml/2006/main">
  <p:tag name="MH_OLD_SHAPE_ID" val="141"/>
  <p:tag name="REFSHAPE" val="105553145117208"/>
</p:tagLst>
</file>

<file path=ppt/tags/tag7202.xml><?xml version="1.0" encoding="utf-8"?>
<p:tagLst xmlns:p="http://schemas.openxmlformats.org/presentationml/2006/main">
  <p:tag name="MH_OLD_SHAPE_ID" val="142"/>
  <p:tag name="REFSHAPE" val="105553145117656"/>
</p:tagLst>
</file>

<file path=ppt/tags/tag7203.xml><?xml version="1.0" encoding="utf-8"?>
<p:tagLst xmlns:p="http://schemas.openxmlformats.org/presentationml/2006/main">
  <p:tag name="MH_OLD_SHAPE_ID" val="143"/>
  <p:tag name="REFSHAPE" val="105553145118104"/>
</p:tagLst>
</file>

<file path=ppt/tags/tag7204.xml><?xml version="1.0" encoding="utf-8"?>
<p:tagLst xmlns:p="http://schemas.openxmlformats.org/presentationml/2006/main">
  <p:tag name="MH_OLD_SHAPE_ID" val="144"/>
  <p:tag name="REFSHAPE" val="105553145118552"/>
</p:tagLst>
</file>

<file path=ppt/tags/tag7205.xml><?xml version="1.0" encoding="utf-8"?>
<p:tagLst xmlns:p="http://schemas.openxmlformats.org/presentationml/2006/main">
  <p:tag name="MH_OLD_SHAPE_ID" val="145"/>
  <p:tag name="REFSHAPE" val="105553145119032"/>
</p:tagLst>
</file>

<file path=ppt/tags/tag7206.xml><?xml version="1.0" encoding="utf-8"?>
<p:tagLst xmlns:p="http://schemas.openxmlformats.org/presentationml/2006/main">
  <p:tag name="MH_OLD_SHAPE_ID" val="146"/>
  <p:tag name="REFSHAPE" val="105553145119480"/>
</p:tagLst>
</file>

<file path=ppt/tags/tag7207.xml><?xml version="1.0" encoding="utf-8"?>
<p:tagLst xmlns:p="http://schemas.openxmlformats.org/presentationml/2006/main">
  <p:tag name="MH_OLD_SHAPE_ID" val="147"/>
  <p:tag name="REFSHAPE" val="105553145119928"/>
</p:tagLst>
</file>

<file path=ppt/tags/tag7208.xml><?xml version="1.0" encoding="utf-8"?>
<p:tagLst xmlns:p="http://schemas.openxmlformats.org/presentationml/2006/main">
  <p:tag name="MH_OLD_SHAPE_ID" val="176"/>
  <p:tag name="REFSHAPE" val="105553145120376"/>
</p:tagLst>
</file>

<file path=ppt/tags/tag7209.xml><?xml version="1.0" encoding="utf-8"?>
<p:tagLst xmlns:p="http://schemas.openxmlformats.org/presentationml/2006/main">
  <p:tag name="MH_OLD_SHAPE_ID" val="178"/>
  <p:tag name="REFSHAPE" val="105553145120600"/>
</p:tagLst>
</file>

<file path=ppt/tags/tag721.xml><?xml version="1.0" encoding="utf-8"?>
<p:tagLst xmlns:p="http://schemas.openxmlformats.org/presentationml/2006/main">
  <p:tag name="MH_OLD_SHAPE_ID" val="137"/>
  <p:tag name="REFSHAPE" val="105553145216632"/>
</p:tagLst>
</file>

<file path=ppt/tags/tag7210.xml><?xml version="1.0" encoding="utf-8"?>
<p:tagLst xmlns:p="http://schemas.openxmlformats.org/presentationml/2006/main">
  <p:tag name="MH_OLD_SHAPE_ID" val="179"/>
  <p:tag name="REFSHAPE" val="105553145120824"/>
</p:tagLst>
</file>

<file path=ppt/tags/tag7211.xml><?xml version="1.0" encoding="utf-8"?>
<p:tagLst xmlns:p="http://schemas.openxmlformats.org/presentationml/2006/main">
  <p:tag name="MH_OLD_SHAPE_ID" val="61"/>
  <p:tag name="REFSHAPE" val="105553145121048"/>
</p:tagLst>
</file>

<file path=ppt/tags/tag7212.xml><?xml version="1.0" encoding="utf-8"?>
<p:tagLst xmlns:p="http://schemas.openxmlformats.org/presentationml/2006/main">
  <p:tag name="MH_OLD_SHAPE_ID" val="63"/>
  <p:tag name="REFSHAPE" val="105553145121272"/>
</p:tagLst>
</file>

<file path=ppt/tags/tag7213.xml><?xml version="1.0" encoding="utf-8"?>
<p:tagLst xmlns:p="http://schemas.openxmlformats.org/presentationml/2006/main">
  <p:tag name="MH_OLD_SHAPE_ID" val="2"/>
  <p:tag name="REFSHAPE" val="105553145121496"/>
</p:tagLst>
</file>

<file path=ppt/tags/tag7214.xml><?xml version="1.0" encoding="utf-8"?>
<p:tagLst xmlns:p="http://schemas.openxmlformats.org/presentationml/2006/main">
  <p:tag name="MH_OLD_SHAPE_ID" val="3"/>
  <p:tag name="REFSHAPE" val="105553145121720"/>
</p:tagLst>
</file>

<file path=ppt/tags/tag7215.xml><?xml version="1.0" encoding="utf-8"?>
<p:tagLst xmlns:p="http://schemas.openxmlformats.org/presentationml/2006/main">
  <p:tag name="MH_OLD_SHAPE_ID" val="4"/>
  <p:tag name="REFSHAPE" val="105553145121944"/>
</p:tagLst>
</file>

<file path=ppt/tags/tag7216.xml><?xml version="1.0" encoding="utf-8"?>
<p:tagLst xmlns:p="http://schemas.openxmlformats.org/presentationml/2006/main">
  <p:tag name="MH_OLD_SHAPE_ID" val="5"/>
  <p:tag name="REFSHAPE" val="105553145122168"/>
</p:tagLst>
</file>

<file path=ppt/tags/tag7217.xml><?xml version="1.0" encoding="utf-8"?>
<p:tagLst xmlns:p="http://schemas.openxmlformats.org/presentationml/2006/main">
  <p:tag name="MH_OLD_SHAPE_ID" val="160"/>
  <p:tag name="REFSHAPE" val="105553145169528"/>
</p:tagLst>
</file>

<file path=ppt/tags/tag7218.xml><?xml version="1.0" encoding="utf-8"?>
<p:tagLst xmlns:p="http://schemas.openxmlformats.org/presentationml/2006/main">
  <p:tag name="MH_OLD_SHAPE_ID" val="161"/>
  <p:tag name="REFSHAPE" val="105553145169976"/>
</p:tagLst>
</file>

<file path=ppt/tags/tag7219.xml><?xml version="1.0" encoding="utf-8"?>
<p:tagLst xmlns:p="http://schemas.openxmlformats.org/presentationml/2006/main">
  <p:tag name="MH_OLD_SHAPE_ID" val="162"/>
  <p:tag name="REFSHAPE" val="105553145170424"/>
</p:tagLst>
</file>

<file path=ppt/tags/tag722.xml><?xml version="1.0" encoding="utf-8"?>
<p:tagLst xmlns:p="http://schemas.openxmlformats.org/presentationml/2006/main">
  <p:tag name="MH_OLD_SHAPE_ID" val="138"/>
  <p:tag name="REFSHAPE" val="105553145217112"/>
</p:tagLst>
</file>

<file path=ppt/tags/tag7220.xml><?xml version="1.0" encoding="utf-8"?>
<p:tagLst xmlns:p="http://schemas.openxmlformats.org/presentationml/2006/main">
  <p:tag name="MH_OLD_SHAPE_ID" val="163"/>
  <p:tag name="REFSHAPE" val="105553145170872"/>
</p:tagLst>
</file>

<file path=ppt/tags/tag7221.xml><?xml version="1.0" encoding="utf-8"?>
<p:tagLst xmlns:p="http://schemas.openxmlformats.org/presentationml/2006/main">
  <p:tag name="MH_OLD_SHAPE_ID" val="164"/>
  <p:tag name="REFSHAPE" val="105553145171320"/>
</p:tagLst>
</file>

<file path=ppt/tags/tag7222.xml><?xml version="1.0" encoding="utf-8"?>
<p:tagLst xmlns:p="http://schemas.openxmlformats.org/presentationml/2006/main">
  <p:tag name="MH_OLD_SHAPE_ID" val="165"/>
  <p:tag name="REFSHAPE" val="105553145171768"/>
</p:tagLst>
</file>

<file path=ppt/tags/tag7223.xml><?xml version="1.0" encoding="utf-8"?>
<p:tagLst xmlns:p="http://schemas.openxmlformats.org/presentationml/2006/main">
  <p:tag name="MH_OLD_SHAPE_ID" val="166"/>
  <p:tag name="REFSHAPE" val="105553145172216"/>
</p:tagLst>
</file>

<file path=ppt/tags/tag7224.xml><?xml version="1.0" encoding="utf-8"?>
<p:tagLst xmlns:p="http://schemas.openxmlformats.org/presentationml/2006/main">
  <p:tag name="MH_OLD_SHAPE_ID" val="167"/>
  <p:tag name="REFSHAPE" val="105553145172664"/>
</p:tagLst>
</file>

<file path=ppt/tags/tag7225.xml><?xml version="1.0" encoding="utf-8"?>
<p:tagLst xmlns:p="http://schemas.openxmlformats.org/presentationml/2006/main">
  <p:tag name="MH_OLD_SHAPE_ID" val="168"/>
  <p:tag name="REFSHAPE" val="105553145173112"/>
</p:tagLst>
</file>

<file path=ppt/tags/tag7226.xml><?xml version="1.0" encoding="utf-8"?>
<p:tagLst xmlns:p="http://schemas.openxmlformats.org/presentationml/2006/main">
  <p:tag name="MH_OLD_SHAPE_ID" val="169"/>
  <p:tag name="REFSHAPE" val="105553145173560"/>
</p:tagLst>
</file>

<file path=ppt/tags/tag7227.xml><?xml version="1.0" encoding="utf-8"?>
<p:tagLst xmlns:p="http://schemas.openxmlformats.org/presentationml/2006/main">
  <p:tag name="MH_OLD_SHAPE_ID" val="170"/>
  <p:tag name="REFSHAPE" val="105553145174008"/>
</p:tagLst>
</file>

<file path=ppt/tags/tag7228.xml><?xml version="1.0" encoding="utf-8"?>
<p:tagLst xmlns:p="http://schemas.openxmlformats.org/presentationml/2006/main">
  <p:tag name="MH_OLD_SHAPE_ID" val="171"/>
  <p:tag name="REFSHAPE" val="105553145174456"/>
</p:tagLst>
</file>

<file path=ppt/tags/tag7229.xml><?xml version="1.0" encoding="utf-8"?>
<p:tagLst xmlns:p="http://schemas.openxmlformats.org/presentationml/2006/main">
  <p:tag name="MH_OLD_SHAPE_ID" val="172"/>
  <p:tag name="REFSHAPE" val="105553145174904"/>
</p:tagLst>
</file>

<file path=ppt/tags/tag723.xml><?xml version="1.0" encoding="utf-8"?>
<p:tagLst xmlns:p="http://schemas.openxmlformats.org/presentationml/2006/main">
  <p:tag name="MH_OLD_SHAPE_ID" val="139"/>
  <p:tag name="REFSHAPE" val="105553145217560"/>
</p:tagLst>
</file>

<file path=ppt/tags/tag7230.xml><?xml version="1.0" encoding="utf-8"?>
<p:tagLst xmlns:p="http://schemas.openxmlformats.org/presentationml/2006/main">
  <p:tag name="MH_OLD_SHAPE_ID" val="173"/>
  <p:tag name="REFSHAPE" val="105553145175352"/>
</p:tagLst>
</file>

<file path=ppt/tags/tag7231.xml><?xml version="1.0" encoding="utf-8"?>
<p:tagLst xmlns:p="http://schemas.openxmlformats.org/presentationml/2006/main">
  <p:tag name="MH_OLD_SHAPE_ID" val="174"/>
  <p:tag name="REFSHAPE" val="105553145175800"/>
</p:tagLst>
</file>

<file path=ppt/tags/tag7232.xml><?xml version="1.0" encoding="utf-8"?>
<p:tagLst xmlns:p="http://schemas.openxmlformats.org/presentationml/2006/main">
  <p:tag name="MH_OLD_SHAPE_ID" val="175"/>
  <p:tag name="REFSHAPE" val="105553145176248"/>
</p:tagLst>
</file>

<file path=ppt/tags/tag7233.xml><?xml version="1.0" encoding="utf-8"?>
<p:tagLst xmlns:p="http://schemas.openxmlformats.org/presentationml/2006/main">
  <p:tag name="MH_OLD_SHAPE_ID" val="148"/>
  <p:tag name="REFSHAPE" val="105553145176696"/>
</p:tagLst>
</file>

<file path=ppt/tags/tag7234.xml><?xml version="1.0" encoding="utf-8"?>
<p:tagLst xmlns:p="http://schemas.openxmlformats.org/presentationml/2006/main">
  <p:tag name="MH_OLD_SHAPE_ID" val="149"/>
  <p:tag name="REFSHAPE" val="105553145177144"/>
</p:tagLst>
</file>

<file path=ppt/tags/tag7235.xml><?xml version="1.0" encoding="utf-8"?>
<p:tagLst xmlns:p="http://schemas.openxmlformats.org/presentationml/2006/main">
  <p:tag name="MH_OLD_SHAPE_ID" val="150"/>
  <p:tag name="REFSHAPE" val="105553145177592"/>
</p:tagLst>
</file>

<file path=ppt/tags/tag7236.xml><?xml version="1.0" encoding="utf-8"?>
<p:tagLst xmlns:p="http://schemas.openxmlformats.org/presentationml/2006/main">
  <p:tag name="MH_OLD_SHAPE_ID" val="151"/>
  <p:tag name="REFSHAPE" val="105553145178040"/>
</p:tagLst>
</file>

<file path=ppt/tags/tag7237.xml><?xml version="1.0" encoding="utf-8"?>
<p:tagLst xmlns:p="http://schemas.openxmlformats.org/presentationml/2006/main">
  <p:tag name="MH_OLD_SHAPE_ID" val="152"/>
  <p:tag name="REFSHAPE" val="105553145178488"/>
</p:tagLst>
</file>

<file path=ppt/tags/tag7238.xml><?xml version="1.0" encoding="utf-8"?>
<p:tagLst xmlns:p="http://schemas.openxmlformats.org/presentationml/2006/main">
  <p:tag name="MH_OLD_SHAPE_ID" val="153"/>
  <p:tag name="REFSHAPE" val="105553145178936"/>
</p:tagLst>
</file>

<file path=ppt/tags/tag7239.xml><?xml version="1.0" encoding="utf-8"?>
<p:tagLst xmlns:p="http://schemas.openxmlformats.org/presentationml/2006/main">
  <p:tag name="MH_OLD_SHAPE_ID" val="154"/>
  <p:tag name="REFSHAPE" val="105553145179384"/>
</p:tagLst>
</file>

<file path=ppt/tags/tag724.xml><?xml version="1.0" encoding="utf-8"?>
<p:tagLst xmlns:p="http://schemas.openxmlformats.org/presentationml/2006/main">
  <p:tag name="MH_OLD_SHAPE_ID" val="140"/>
  <p:tag name="REFSHAPE" val="105553145218008"/>
</p:tagLst>
</file>

<file path=ppt/tags/tag7240.xml><?xml version="1.0" encoding="utf-8"?>
<p:tagLst xmlns:p="http://schemas.openxmlformats.org/presentationml/2006/main">
  <p:tag name="MH_OLD_SHAPE_ID" val="155"/>
  <p:tag name="REFSHAPE" val="105553145179832"/>
</p:tagLst>
</file>

<file path=ppt/tags/tag7241.xml><?xml version="1.0" encoding="utf-8"?>
<p:tagLst xmlns:p="http://schemas.openxmlformats.org/presentationml/2006/main">
  <p:tag name="MH_OLD_SHAPE_ID" val="156"/>
  <p:tag name="REFSHAPE" val="105553145180280"/>
</p:tagLst>
</file>

<file path=ppt/tags/tag7242.xml><?xml version="1.0" encoding="utf-8"?>
<p:tagLst xmlns:p="http://schemas.openxmlformats.org/presentationml/2006/main">
  <p:tag name="MH_OLD_SHAPE_ID" val="157"/>
  <p:tag name="REFSHAPE" val="105553145180728"/>
</p:tagLst>
</file>

<file path=ppt/tags/tag7243.xml><?xml version="1.0" encoding="utf-8"?>
<p:tagLst xmlns:p="http://schemas.openxmlformats.org/presentationml/2006/main">
  <p:tag name="MH_OLD_SHAPE_ID" val="158"/>
  <p:tag name="REFSHAPE" val="105553145181176"/>
</p:tagLst>
</file>

<file path=ppt/tags/tag7244.xml><?xml version="1.0" encoding="utf-8"?>
<p:tagLst xmlns:p="http://schemas.openxmlformats.org/presentationml/2006/main">
  <p:tag name="MH_OLD_SHAPE_ID" val="159"/>
  <p:tag name="REFSHAPE" val="105553145181624"/>
</p:tagLst>
</file>

<file path=ppt/tags/tag7245.xml><?xml version="1.0" encoding="utf-8"?>
<p:tagLst xmlns:p="http://schemas.openxmlformats.org/presentationml/2006/main">
  <p:tag name="MH_OLD_SHAPE_ID" val="125"/>
  <p:tag name="REFSHAPE" val="105553145182072"/>
</p:tagLst>
</file>

<file path=ppt/tags/tag7246.xml><?xml version="1.0" encoding="utf-8"?>
<p:tagLst xmlns:p="http://schemas.openxmlformats.org/presentationml/2006/main">
  <p:tag name="MH_OLD_SHAPE_ID" val="126"/>
  <p:tag name="REFSHAPE" val="105553145182520"/>
</p:tagLst>
</file>

<file path=ppt/tags/tag7247.xml><?xml version="1.0" encoding="utf-8"?>
<p:tagLst xmlns:p="http://schemas.openxmlformats.org/presentationml/2006/main">
  <p:tag name="MH_OLD_SHAPE_ID" val="127"/>
  <p:tag name="REFSHAPE" val="105553145182968"/>
</p:tagLst>
</file>

<file path=ppt/tags/tag7248.xml><?xml version="1.0" encoding="utf-8"?>
<p:tagLst xmlns:p="http://schemas.openxmlformats.org/presentationml/2006/main">
  <p:tag name="MH_OLD_SHAPE_ID" val="128"/>
  <p:tag name="REFSHAPE" val="105553145183416"/>
</p:tagLst>
</file>

<file path=ppt/tags/tag7249.xml><?xml version="1.0" encoding="utf-8"?>
<p:tagLst xmlns:p="http://schemas.openxmlformats.org/presentationml/2006/main">
  <p:tag name="MH_OLD_SHAPE_ID" val="129"/>
  <p:tag name="REFSHAPE" val="105553145183864"/>
</p:tagLst>
</file>

<file path=ppt/tags/tag725.xml><?xml version="1.0" encoding="utf-8"?>
<p:tagLst xmlns:p="http://schemas.openxmlformats.org/presentationml/2006/main">
  <p:tag name="MH_OLD_SHAPE_ID" val="141"/>
  <p:tag name="REFSHAPE" val="105553145218456"/>
</p:tagLst>
</file>

<file path=ppt/tags/tag7250.xml><?xml version="1.0" encoding="utf-8"?>
<p:tagLst xmlns:p="http://schemas.openxmlformats.org/presentationml/2006/main">
  <p:tag name="MH_OLD_SHAPE_ID" val="130"/>
  <p:tag name="REFSHAPE" val="105553145135192"/>
</p:tagLst>
</file>

<file path=ppt/tags/tag7251.xml><?xml version="1.0" encoding="utf-8"?>
<p:tagLst xmlns:p="http://schemas.openxmlformats.org/presentationml/2006/main">
  <p:tag name="MH_OLD_SHAPE_ID" val="131"/>
  <p:tag name="REFSHAPE" val="105553145135640"/>
</p:tagLst>
</file>

<file path=ppt/tags/tag7252.xml><?xml version="1.0" encoding="utf-8"?>
<p:tagLst xmlns:p="http://schemas.openxmlformats.org/presentationml/2006/main">
  <p:tag name="MH_OLD_SHAPE_ID" val="132"/>
  <p:tag name="REFSHAPE" val="105553145136088"/>
</p:tagLst>
</file>

<file path=ppt/tags/tag7253.xml><?xml version="1.0" encoding="utf-8"?>
<p:tagLst xmlns:p="http://schemas.openxmlformats.org/presentationml/2006/main">
  <p:tag name="MH_OLD_SHAPE_ID" val="133"/>
  <p:tag name="REFSHAPE" val="105553145136536"/>
</p:tagLst>
</file>

<file path=ppt/tags/tag7254.xml><?xml version="1.0" encoding="utf-8"?>
<p:tagLst xmlns:p="http://schemas.openxmlformats.org/presentationml/2006/main">
  <p:tag name="MH_OLD_SHAPE_ID" val="134"/>
  <p:tag name="REFSHAPE" val="105553145136984"/>
</p:tagLst>
</file>

<file path=ppt/tags/tag7255.xml><?xml version="1.0" encoding="utf-8"?>
<p:tagLst xmlns:p="http://schemas.openxmlformats.org/presentationml/2006/main">
  <p:tag name="MH_OLD_SHAPE_ID" val="135"/>
  <p:tag name="REFSHAPE" val="105553145137432"/>
</p:tagLst>
</file>

<file path=ppt/tags/tag7256.xml><?xml version="1.0" encoding="utf-8"?>
<p:tagLst xmlns:p="http://schemas.openxmlformats.org/presentationml/2006/main">
  <p:tag name="MH_OLD_SHAPE_ID" val="136"/>
  <p:tag name="REFSHAPE" val="105553145137880"/>
</p:tagLst>
</file>

<file path=ppt/tags/tag7257.xml><?xml version="1.0" encoding="utf-8"?>
<p:tagLst xmlns:p="http://schemas.openxmlformats.org/presentationml/2006/main">
  <p:tag name="MH_OLD_SHAPE_ID" val="137"/>
  <p:tag name="REFSHAPE" val="105553145138328"/>
</p:tagLst>
</file>

<file path=ppt/tags/tag7258.xml><?xml version="1.0" encoding="utf-8"?>
<p:tagLst xmlns:p="http://schemas.openxmlformats.org/presentationml/2006/main">
  <p:tag name="MH_OLD_SHAPE_ID" val="138"/>
  <p:tag name="REFSHAPE" val="105553145138776"/>
</p:tagLst>
</file>

<file path=ppt/tags/tag7259.xml><?xml version="1.0" encoding="utf-8"?>
<p:tagLst xmlns:p="http://schemas.openxmlformats.org/presentationml/2006/main">
  <p:tag name="MH_OLD_SHAPE_ID" val="139"/>
  <p:tag name="REFSHAPE" val="105553145139224"/>
</p:tagLst>
</file>

<file path=ppt/tags/tag726.xml><?xml version="1.0" encoding="utf-8"?>
<p:tagLst xmlns:p="http://schemas.openxmlformats.org/presentationml/2006/main">
  <p:tag name="MH_OLD_SHAPE_ID" val="142"/>
  <p:tag name="REFSHAPE" val="105553145218904"/>
</p:tagLst>
</file>

<file path=ppt/tags/tag7260.xml><?xml version="1.0" encoding="utf-8"?>
<p:tagLst xmlns:p="http://schemas.openxmlformats.org/presentationml/2006/main">
  <p:tag name="MH_OLD_SHAPE_ID" val="140"/>
  <p:tag name="REFSHAPE" val="105553145139672"/>
</p:tagLst>
</file>

<file path=ppt/tags/tag7261.xml><?xml version="1.0" encoding="utf-8"?>
<p:tagLst xmlns:p="http://schemas.openxmlformats.org/presentationml/2006/main">
  <p:tag name="MH_OLD_SHAPE_ID" val="141"/>
  <p:tag name="REFSHAPE" val="105553145140120"/>
</p:tagLst>
</file>

<file path=ppt/tags/tag7262.xml><?xml version="1.0" encoding="utf-8"?>
<p:tagLst xmlns:p="http://schemas.openxmlformats.org/presentationml/2006/main">
  <p:tag name="MH_OLD_SHAPE_ID" val="142"/>
  <p:tag name="REFSHAPE" val="105553145140568"/>
</p:tagLst>
</file>

<file path=ppt/tags/tag7263.xml><?xml version="1.0" encoding="utf-8"?>
<p:tagLst xmlns:p="http://schemas.openxmlformats.org/presentationml/2006/main">
  <p:tag name="MH_OLD_SHAPE_ID" val="143"/>
  <p:tag name="REFSHAPE" val="105553145141016"/>
</p:tagLst>
</file>

<file path=ppt/tags/tag7264.xml><?xml version="1.0" encoding="utf-8"?>
<p:tagLst xmlns:p="http://schemas.openxmlformats.org/presentationml/2006/main">
  <p:tag name="MH_OLD_SHAPE_ID" val="144"/>
  <p:tag name="REFSHAPE" val="105553145141464"/>
</p:tagLst>
</file>

<file path=ppt/tags/tag7265.xml><?xml version="1.0" encoding="utf-8"?>
<p:tagLst xmlns:p="http://schemas.openxmlformats.org/presentationml/2006/main">
  <p:tag name="MH_OLD_SHAPE_ID" val="145"/>
  <p:tag name="REFSHAPE" val="105553145141912"/>
</p:tagLst>
</file>

<file path=ppt/tags/tag7266.xml><?xml version="1.0" encoding="utf-8"?>
<p:tagLst xmlns:p="http://schemas.openxmlformats.org/presentationml/2006/main">
  <p:tag name="MH_OLD_SHAPE_ID" val="146"/>
  <p:tag name="REFSHAPE" val="105553145142360"/>
</p:tagLst>
</file>

<file path=ppt/tags/tag7267.xml><?xml version="1.0" encoding="utf-8"?>
<p:tagLst xmlns:p="http://schemas.openxmlformats.org/presentationml/2006/main">
  <p:tag name="MH_OLD_SHAPE_ID" val="147"/>
  <p:tag name="REFSHAPE" val="105553145142808"/>
</p:tagLst>
</file>

<file path=ppt/tags/tag7268.xml><?xml version="1.0" encoding="utf-8"?>
<p:tagLst xmlns:p="http://schemas.openxmlformats.org/presentationml/2006/main">
  <p:tag name="MH_OLD_SHAPE_ID" val="178"/>
  <p:tag name="REFSHAPE" val="105553145143256"/>
</p:tagLst>
</file>

<file path=ppt/tags/tag7269.xml><?xml version="1.0" encoding="utf-8"?>
<p:tagLst xmlns:p="http://schemas.openxmlformats.org/presentationml/2006/main">
  <p:tag name="MH_OLD_SHAPE_ID" val="179"/>
  <p:tag name="REFSHAPE" val="105553145143480"/>
</p:tagLst>
</file>

<file path=ppt/tags/tag727.xml><?xml version="1.0" encoding="utf-8"?>
<p:tagLst xmlns:p="http://schemas.openxmlformats.org/presentationml/2006/main">
  <p:tag name="MH_OLD_SHAPE_ID" val="143"/>
  <p:tag name="REFSHAPE" val="105553145219352"/>
</p:tagLst>
</file>

<file path=ppt/tags/tag7270.xml><?xml version="1.0" encoding="utf-8"?>
<p:tagLst xmlns:p="http://schemas.openxmlformats.org/presentationml/2006/main">
  <p:tag name="MH_OLD_SHAPE_ID" val="61"/>
  <p:tag name="REFSHAPE" val="105553145143704"/>
</p:tagLst>
</file>

<file path=ppt/tags/tag7271.xml><?xml version="1.0" encoding="utf-8"?>
<p:tagLst xmlns:p="http://schemas.openxmlformats.org/presentationml/2006/main">
  <p:tag name="MH_OLD_SHAPE_ID" val="63"/>
  <p:tag name="REFSHAPE" val="105553145143928"/>
</p:tagLst>
</file>

<file path=ppt/tags/tag7272.xml><?xml version="1.0" encoding="utf-8"?>
<p:tagLst xmlns:p="http://schemas.openxmlformats.org/presentationml/2006/main">
  <p:tag name="MH_OLD_SHAPE_ID" val="3"/>
  <p:tag name="REFSHAPE" val="105553145144152"/>
</p:tagLst>
</file>

<file path=ppt/tags/tag7273.xml><?xml version="1.0" encoding="utf-8"?>
<p:tagLst xmlns:p="http://schemas.openxmlformats.org/presentationml/2006/main">
  <p:tag name="MH_OLD_SHAPE_ID" val="64"/>
  <p:tag name="REFSHAPE" val="105553145144376"/>
</p:tagLst>
</file>

<file path=ppt/tags/tag7274.xml><?xml version="1.0" encoding="utf-8"?>
<p:tagLst xmlns:p="http://schemas.openxmlformats.org/presentationml/2006/main">
  <p:tag name="MH_OLD_SHAPE_ID" val="2"/>
  <p:tag name="REFSHAPE" val="105553145144600"/>
</p:tagLst>
</file>

<file path=ppt/tags/tag7275.xml><?xml version="1.0" encoding="utf-8"?>
<p:tagLst xmlns:p="http://schemas.openxmlformats.org/presentationml/2006/main">
  <p:tag name="MH_OLD_SHAPE_ID" val="160"/>
  <p:tag name="REFSHAPE" val="105553145222936"/>
</p:tagLst>
</file>

<file path=ppt/tags/tag7276.xml><?xml version="1.0" encoding="utf-8"?>
<p:tagLst xmlns:p="http://schemas.openxmlformats.org/presentationml/2006/main">
  <p:tag name="MH_OLD_SHAPE_ID" val="161"/>
  <p:tag name="REFSHAPE" val="105553145223384"/>
</p:tagLst>
</file>

<file path=ppt/tags/tag7277.xml><?xml version="1.0" encoding="utf-8"?>
<p:tagLst xmlns:p="http://schemas.openxmlformats.org/presentationml/2006/main">
  <p:tag name="MH_OLD_SHAPE_ID" val="162"/>
  <p:tag name="REFSHAPE" val="105553145223832"/>
</p:tagLst>
</file>

<file path=ppt/tags/tag7278.xml><?xml version="1.0" encoding="utf-8"?>
<p:tagLst xmlns:p="http://schemas.openxmlformats.org/presentationml/2006/main">
  <p:tag name="MH_OLD_SHAPE_ID" val="163"/>
  <p:tag name="REFSHAPE" val="105553145224280"/>
</p:tagLst>
</file>

<file path=ppt/tags/tag7279.xml><?xml version="1.0" encoding="utf-8"?>
<p:tagLst xmlns:p="http://schemas.openxmlformats.org/presentationml/2006/main">
  <p:tag name="MH_OLD_SHAPE_ID" val="164"/>
  <p:tag name="REFSHAPE" val="105553145224728"/>
</p:tagLst>
</file>

<file path=ppt/tags/tag728.xml><?xml version="1.0" encoding="utf-8"?>
<p:tagLst xmlns:p="http://schemas.openxmlformats.org/presentationml/2006/main">
  <p:tag name="MH_OLD_SHAPE_ID" val="144"/>
  <p:tag name="REFSHAPE" val="105553145219800"/>
</p:tagLst>
</file>

<file path=ppt/tags/tag7280.xml><?xml version="1.0" encoding="utf-8"?>
<p:tagLst xmlns:p="http://schemas.openxmlformats.org/presentationml/2006/main">
  <p:tag name="MH_OLD_SHAPE_ID" val="165"/>
  <p:tag name="REFSHAPE" val="105553145225176"/>
</p:tagLst>
</file>

<file path=ppt/tags/tag7281.xml><?xml version="1.0" encoding="utf-8"?>
<p:tagLst xmlns:p="http://schemas.openxmlformats.org/presentationml/2006/main">
  <p:tag name="MH_OLD_SHAPE_ID" val="166"/>
  <p:tag name="REFSHAPE" val="105553145225624"/>
</p:tagLst>
</file>

<file path=ppt/tags/tag7282.xml><?xml version="1.0" encoding="utf-8"?>
<p:tagLst xmlns:p="http://schemas.openxmlformats.org/presentationml/2006/main">
  <p:tag name="MH_OLD_SHAPE_ID" val="167"/>
  <p:tag name="REFSHAPE" val="105553145226072"/>
</p:tagLst>
</file>

<file path=ppt/tags/tag7283.xml><?xml version="1.0" encoding="utf-8"?>
<p:tagLst xmlns:p="http://schemas.openxmlformats.org/presentationml/2006/main">
  <p:tag name="MH_OLD_SHAPE_ID" val="168"/>
  <p:tag name="REFSHAPE" val="105553145226520"/>
</p:tagLst>
</file>

<file path=ppt/tags/tag7284.xml><?xml version="1.0" encoding="utf-8"?>
<p:tagLst xmlns:p="http://schemas.openxmlformats.org/presentationml/2006/main">
  <p:tag name="MH_OLD_SHAPE_ID" val="169"/>
  <p:tag name="REFSHAPE" val="105553145226968"/>
</p:tagLst>
</file>

<file path=ppt/tags/tag7285.xml><?xml version="1.0" encoding="utf-8"?>
<p:tagLst xmlns:p="http://schemas.openxmlformats.org/presentationml/2006/main">
  <p:tag name="MH_OLD_SHAPE_ID" val="170"/>
  <p:tag name="REFSHAPE" val="105553145227416"/>
</p:tagLst>
</file>

<file path=ppt/tags/tag7286.xml><?xml version="1.0" encoding="utf-8"?>
<p:tagLst xmlns:p="http://schemas.openxmlformats.org/presentationml/2006/main">
  <p:tag name="MH_OLD_SHAPE_ID" val="171"/>
  <p:tag name="REFSHAPE" val="105553145227864"/>
</p:tagLst>
</file>

<file path=ppt/tags/tag7287.xml><?xml version="1.0" encoding="utf-8"?>
<p:tagLst xmlns:p="http://schemas.openxmlformats.org/presentationml/2006/main">
  <p:tag name="MH_OLD_SHAPE_ID" val="172"/>
  <p:tag name="REFSHAPE" val="105553145228312"/>
</p:tagLst>
</file>

<file path=ppt/tags/tag7288.xml><?xml version="1.0" encoding="utf-8"?>
<p:tagLst xmlns:p="http://schemas.openxmlformats.org/presentationml/2006/main">
  <p:tag name="MH_OLD_SHAPE_ID" val="173"/>
  <p:tag name="REFSHAPE" val="105553145228760"/>
</p:tagLst>
</file>

<file path=ppt/tags/tag7289.xml><?xml version="1.0" encoding="utf-8"?>
<p:tagLst xmlns:p="http://schemas.openxmlformats.org/presentationml/2006/main">
  <p:tag name="MH_OLD_SHAPE_ID" val="174"/>
  <p:tag name="REFSHAPE" val="105553145229208"/>
</p:tagLst>
</file>

<file path=ppt/tags/tag729.xml><?xml version="1.0" encoding="utf-8"?>
<p:tagLst xmlns:p="http://schemas.openxmlformats.org/presentationml/2006/main">
  <p:tag name="MH_OLD_SHAPE_ID" val="145"/>
  <p:tag name="REFSHAPE" val="105553145220248"/>
</p:tagLst>
</file>

<file path=ppt/tags/tag7290.xml><?xml version="1.0" encoding="utf-8"?>
<p:tagLst xmlns:p="http://schemas.openxmlformats.org/presentationml/2006/main">
  <p:tag name="MH_OLD_SHAPE_ID" val="175"/>
  <p:tag name="REFSHAPE" val="105553145229656"/>
</p:tagLst>
</file>

<file path=ppt/tags/tag7291.xml><?xml version="1.0" encoding="utf-8"?>
<p:tagLst xmlns:p="http://schemas.openxmlformats.org/presentationml/2006/main">
  <p:tag name="MH_OLD_SHAPE_ID" val="148"/>
  <p:tag name="REFSHAPE" val="105553145230104"/>
</p:tagLst>
</file>

<file path=ppt/tags/tag7292.xml><?xml version="1.0" encoding="utf-8"?>
<p:tagLst xmlns:p="http://schemas.openxmlformats.org/presentationml/2006/main">
  <p:tag name="MH_OLD_SHAPE_ID" val="149"/>
  <p:tag name="REFSHAPE" val="105553145230552"/>
</p:tagLst>
</file>

<file path=ppt/tags/tag7293.xml><?xml version="1.0" encoding="utf-8"?>
<p:tagLst xmlns:p="http://schemas.openxmlformats.org/presentationml/2006/main">
  <p:tag name="MH_OLD_SHAPE_ID" val="150"/>
  <p:tag name="REFSHAPE" val="105553145231000"/>
</p:tagLst>
</file>

<file path=ppt/tags/tag7294.xml><?xml version="1.0" encoding="utf-8"?>
<p:tagLst xmlns:p="http://schemas.openxmlformats.org/presentationml/2006/main">
  <p:tag name="MH_OLD_SHAPE_ID" val="151"/>
  <p:tag name="REFSHAPE" val="105553145231448"/>
</p:tagLst>
</file>

<file path=ppt/tags/tag7295.xml><?xml version="1.0" encoding="utf-8"?>
<p:tagLst xmlns:p="http://schemas.openxmlformats.org/presentationml/2006/main">
  <p:tag name="MH_OLD_SHAPE_ID" val="152"/>
  <p:tag name="REFSHAPE" val="105553145231896"/>
</p:tagLst>
</file>

<file path=ppt/tags/tag7296.xml><?xml version="1.0" encoding="utf-8"?>
<p:tagLst xmlns:p="http://schemas.openxmlformats.org/presentationml/2006/main">
  <p:tag name="MH_OLD_SHAPE_ID" val="153"/>
  <p:tag name="REFSHAPE" val="105553145232344"/>
</p:tagLst>
</file>

<file path=ppt/tags/tag7297.xml><?xml version="1.0" encoding="utf-8"?>
<p:tagLst xmlns:p="http://schemas.openxmlformats.org/presentationml/2006/main">
  <p:tag name="MH_OLD_SHAPE_ID" val="154"/>
  <p:tag name="REFSHAPE" val="105553145232792"/>
</p:tagLst>
</file>

<file path=ppt/tags/tag7298.xml><?xml version="1.0" encoding="utf-8"?>
<p:tagLst xmlns:p="http://schemas.openxmlformats.org/presentationml/2006/main">
  <p:tag name="MH_OLD_SHAPE_ID" val="155"/>
  <p:tag name="REFSHAPE" val="105553145233240"/>
</p:tagLst>
</file>

<file path=ppt/tags/tag7299.xml><?xml version="1.0" encoding="utf-8"?>
<p:tagLst xmlns:p="http://schemas.openxmlformats.org/presentationml/2006/main">
  <p:tag name="MH_OLD_SHAPE_ID" val="156"/>
  <p:tag name="REFSHAPE" val="105553145151800"/>
</p:tagLst>
</file>

<file path=ppt/tags/tag73.xml><?xml version="1.0" encoding="utf-8"?>
<p:tagLst xmlns:p="http://schemas.openxmlformats.org/presentationml/2006/main">
  <p:tag name="MH_OLD_SHAPE_ID" val="42"/>
  <p:tag name="REFSHAPE" val="105553145437944"/>
</p:tagLst>
</file>

<file path=ppt/tags/tag730.xml><?xml version="1.0" encoding="utf-8"?>
<p:tagLst xmlns:p="http://schemas.openxmlformats.org/presentationml/2006/main">
  <p:tag name="MH_OLD_SHAPE_ID" val="146"/>
  <p:tag name="REFSHAPE" val="105553145220696"/>
</p:tagLst>
</file>

<file path=ppt/tags/tag7300.xml><?xml version="1.0" encoding="utf-8"?>
<p:tagLst xmlns:p="http://schemas.openxmlformats.org/presentationml/2006/main">
  <p:tag name="MH_OLD_SHAPE_ID" val="157"/>
  <p:tag name="REFSHAPE" val="105553145152248"/>
</p:tagLst>
</file>

<file path=ppt/tags/tag7301.xml><?xml version="1.0" encoding="utf-8"?>
<p:tagLst xmlns:p="http://schemas.openxmlformats.org/presentationml/2006/main">
  <p:tag name="MH_OLD_SHAPE_ID" val="158"/>
  <p:tag name="REFSHAPE" val="105553145152696"/>
</p:tagLst>
</file>

<file path=ppt/tags/tag7302.xml><?xml version="1.0" encoding="utf-8"?>
<p:tagLst xmlns:p="http://schemas.openxmlformats.org/presentationml/2006/main">
  <p:tag name="MH_OLD_SHAPE_ID" val="159"/>
  <p:tag name="REFSHAPE" val="105553145153144"/>
</p:tagLst>
</file>

<file path=ppt/tags/tag7303.xml><?xml version="1.0" encoding="utf-8"?>
<p:tagLst xmlns:p="http://schemas.openxmlformats.org/presentationml/2006/main">
  <p:tag name="MH_OLD_SHAPE_ID" val="125"/>
  <p:tag name="REFSHAPE" val="105553145153592"/>
</p:tagLst>
</file>

<file path=ppt/tags/tag7304.xml><?xml version="1.0" encoding="utf-8"?>
<p:tagLst xmlns:p="http://schemas.openxmlformats.org/presentationml/2006/main">
  <p:tag name="MH_OLD_SHAPE_ID" val="126"/>
  <p:tag name="REFSHAPE" val="105553145154040"/>
</p:tagLst>
</file>

<file path=ppt/tags/tag7305.xml><?xml version="1.0" encoding="utf-8"?>
<p:tagLst xmlns:p="http://schemas.openxmlformats.org/presentationml/2006/main">
  <p:tag name="MH_OLD_SHAPE_ID" val="127"/>
  <p:tag name="REFSHAPE" val="105553145154488"/>
</p:tagLst>
</file>

<file path=ppt/tags/tag7306.xml><?xml version="1.0" encoding="utf-8"?>
<p:tagLst xmlns:p="http://schemas.openxmlformats.org/presentationml/2006/main">
  <p:tag name="MH_OLD_SHAPE_ID" val="128"/>
  <p:tag name="REFSHAPE" val="105553145154936"/>
</p:tagLst>
</file>

<file path=ppt/tags/tag7307.xml><?xml version="1.0" encoding="utf-8"?>
<p:tagLst xmlns:p="http://schemas.openxmlformats.org/presentationml/2006/main">
  <p:tag name="MH_OLD_SHAPE_ID" val="129"/>
  <p:tag name="REFSHAPE" val="105553145155384"/>
</p:tagLst>
</file>

<file path=ppt/tags/tag7308.xml><?xml version="1.0" encoding="utf-8"?>
<p:tagLst xmlns:p="http://schemas.openxmlformats.org/presentationml/2006/main">
  <p:tag name="MH_OLD_SHAPE_ID" val="130"/>
  <p:tag name="REFSHAPE" val="105553145155832"/>
</p:tagLst>
</file>

<file path=ppt/tags/tag7309.xml><?xml version="1.0" encoding="utf-8"?>
<p:tagLst xmlns:p="http://schemas.openxmlformats.org/presentationml/2006/main">
  <p:tag name="MH_OLD_SHAPE_ID" val="131"/>
  <p:tag name="REFSHAPE" val="105553145156280"/>
</p:tagLst>
</file>

<file path=ppt/tags/tag731.xml><?xml version="1.0" encoding="utf-8"?>
<p:tagLst xmlns:p="http://schemas.openxmlformats.org/presentationml/2006/main">
  <p:tag name="MH_OLD_SHAPE_ID" val="147"/>
  <p:tag name="REFSHAPE" val="105553145221144"/>
</p:tagLst>
</file>

<file path=ppt/tags/tag7310.xml><?xml version="1.0" encoding="utf-8"?>
<p:tagLst xmlns:p="http://schemas.openxmlformats.org/presentationml/2006/main">
  <p:tag name="MH_OLD_SHAPE_ID" val="132"/>
  <p:tag name="REFSHAPE" val="105553145156728"/>
</p:tagLst>
</file>

<file path=ppt/tags/tag7311.xml><?xml version="1.0" encoding="utf-8"?>
<p:tagLst xmlns:p="http://schemas.openxmlformats.org/presentationml/2006/main">
  <p:tag name="MH_OLD_SHAPE_ID" val="133"/>
  <p:tag name="REFSHAPE" val="105553145157176"/>
</p:tagLst>
</file>

<file path=ppt/tags/tag7312.xml><?xml version="1.0" encoding="utf-8"?>
<p:tagLst xmlns:p="http://schemas.openxmlformats.org/presentationml/2006/main">
  <p:tag name="MH_OLD_SHAPE_ID" val="134"/>
  <p:tag name="REFSHAPE" val="105553145157624"/>
</p:tagLst>
</file>

<file path=ppt/tags/tag7313.xml><?xml version="1.0" encoding="utf-8"?>
<p:tagLst xmlns:p="http://schemas.openxmlformats.org/presentationml/2006/main">
  <p:tag name="MH_OLD_SHAPE_ID" val="135"/>
  <p:tag name="REFSHAPE" val="105553145158072"/>
</p:tagLst>
</file>

<file path=ppt/tags/tag7314.xml><?xml version="1.0" encoding="utf-8"?>
<p:tagLst xmlns:p="http://schemas.openxmlformats.org/presentationml/2006/main">
  <p:tag name="MH_OLD_SHAPE_ID" val="136"/>
  <p:tag name="REFSHAPE" val="105553145158520"/>
</p:tagLst>
</file>

<file path=ppt/tags/tag7315.xml><?xml version="1.0" encoding="utf-8"?>
<p:tagLst xmlns:p="http://schemas.openxmlformats.org/presentationml/2006/main">
  <p:tag name="MH_OLD_SHAPE_ID" val="137"/>
  <p:tag name="REFSHAPE" val="105553145158968"/>
</p:tagLst>
</file>

<file path=ppt/tags/tag7316.xml><?xml version="1.0" encoding="utf-8"?>
<p:tagLst xmlns:p="http://schemas.openxmlformats.org/presentationml/2006/main">
  <p:tag name="MH_OLD_SHAPE_ID" val="138"/>
  <p:tag name="REFSHAPE" val="105553145159416"/>
</p:tagLst>
</file>

<file path=ppt/tags/tag7317.xml><?xml version="1.0" encoding="utf-8"?>
<p:tagLst xmlns:p="http://schemas.openxmlformats.org/presentationml/2006/main">
  <p:tag name="MH_OLD_SHAPE_ID" val="139"/>
  <p:tag name="REFSHAPE" val="105553145159864"/>
</p:tagLst>
</file>

<file path=ppt/tags/tag7318.xml><?xml version="1.0" encoding="utf-8"?>
<p:tagLst xmlns:p="http://schemas.openxmlformats.org/presentationml/2006/main">
  <p:tag name="MH_OLD_SHAPE_ID" val="140"/>
  <p:tag name="REFSHAPE" val="105553145160312"/>
</p:tagLst>
</file>

<file path=ppt/tags/tag7319.xml><?xml version="1.0" encoding="utf-8"?>
<p:tagLst xmlns:p="http://schemas.openxmlformats.org/presentationml/2006/main">
  <p:tag name="MH_OLD_SHAPE_ID" val="141"/>
  <p:tag name="REFSHAPE" val="105553145160760"/>
</p:tagLst>
</file>

<file path=ppt/tags/tag732.xml><?xml version="1.0" encoding="utf-8"?>
<p:tagLst xmlns:p="http://schemas.openxmlformats.org/presentationml/2006/main">
  <p:tag name="MH_OLD_SHAPE_ID" val="176"/>
  <p:tag name="REFSHAPE" val="105553145221592"/>
</p:tagLst>
</file>

<file path=ppt/tags/tag7320.xml><?xml version="1.0" encoding="utf-8"?>
<p:tagLst xmlns:p="http://schemas.openxmlformats.org/presentationml/2006/main">
  <p:tag name="MH_OLD_SHAPE_ID" val="142"/>
  <p:tag name="REFSHAPE" val="105553145161208"/>
</p:tagLst>
</file>

<file path=ppt/tags/tag7321.xml><?xml version="1.0" encoding="utf-8"?>
<p:tagLst xmlns:p="http://schemas.openxmlformats.org/presentationml/2006/main">
  <p:tag name="MH_OLD_SHAPE_ID" val="143"/>
  <p:tag name="REFSHAPE" val="105553145161656"/>
</p:tagLst>
</file>

<file path=ppt/tags/tag7322.xml><?xml version="1.0" encoding="utf-8"?>
<p:tagLst xmlns:p="http://schemas.openxmlformats.org/presentationml/2006/main">
  <p:tag name="MH_OLD_SHAPE_ID" val="144"/>
  <p:tag name="REFSHAPE" val="105553145162104"/>
</p:tagLst>
</file>

<file path=ppt/tags/tag7323.xml><?xml version="1.0" encoding="utf-8"?>
<p:tagLst xmlns:p="http://schemas.openxmlformats.org/presentationml/2006/main">
  <p:tag name="MH_OLD_SHAPE_ID" val="145"/>
  <p:tag name="REFSHAPE" val="105553145162552"/>
</p:tagLst>
</file>

<file path=ppt/tags/tag7324.xml><?xml version="1.0" encoding="utf-8"?>
<p:tagLst xmlns:p="http://schemas.openxmlformats.org/presentationml/2006/main">
  <p:tag name="MH_OLD_SHAPE_ID" val="146"/>
  <p:tag name="REFSHAPE" val="105553145163000"/>
</p:tagLst>
</file>

<file path=ppt/tags/tag7325.xml><?xml version="1.0" encoding="utf-8"?>
<p:tagLst xmlns:p="http://schemas.openxmlformats.org/presentationml/2006/main">
  <p:tag name="MH_OLD_SHAPE_ID" val="147"/>
  <p:tag name="REFSHAPE" val="105553145163448"/>
</p:tagLst>
</file>

<file path=ppt/tags/tag7326.xml><?xml version="1.0" encoding="utf-8"?>
<p:tagLst xmlns:p="http://schemas.openxmlformats.org/presentationml/2006/main">
  <p:tag name="MH_OLD_SHAPE_ID" val="176"/>
  <p:tag name="REFSHAPE" val="105553145163896"/>
</p:tagLst>
</file>

<file path=ppt/tags/tag7327.xml><?xml version="1.0" encoding="utf-8"?>
<p:tagLst xmlns:p="http://schemas.openxmlformats.org/presentationml/2006/main">
  <p:tag name="MH_OLD_SHAPE_ID" val="178"/>
  <p:tag name="REFSHAPE" val="105553145164120"/>
</p:tagLst>
</file>

<file path=ppt/tags/tag7328.xml><?xml version="1.0" encoding="utf-8"?>
<p:tagLst xmlns:p="http://schemas.openxmlformats.org/presentationml/2006/main">
  <p:tag name="MH_OLD_SHAPE_ID" val="179"/>
  <p:tag name="REFSHAPE" val="105553145164344"/>
</p:tagLst>
</file>

<file path=ppt/tags/tag7329.xml><?xml version="1.0" encoding="utf-8"?>
<p:tagLst xmlns:p="http://schemas.openxmlformats.org/presentationml/2006/main">
  <p:tag name="MH_OLD_SHAPE_ID" val="61"/>
  <p:tag name="REFSHAPE" val="105553145164568"/>
</p:tagLst>
</file>

<file path=ppt/tags/tag733.xml><?xml version="1.0" encoding="utf-8"?>
<p:tagLst xmlns:p="http://schemas.openxmlformats.org/presentationml/2006/main">
  <p:tag name="MH_OLD_SHAPE_ID" val="178"/>
  <p:tag name="REFSHAPE" val="105553145221816"/>
</p:tagLst>
</file>

<file path=ppt/tags/tag7330.xml><?xml version="1.0" encoding="utf-8"?>
<p:tagLst xmlns:p="http://schemas.openxmlformats.org/presentationml/2006/main">
  <p:tag name="MH_OLD_SHAPE_ID" val="63"/>
  <p:tag name="REFSHAPE" val="105553145164792"/>
</p:tagLst>
</file>

<file path=ppt/tags/tag7331.xml><?xml version="1.0" encoding="utf-8"?>
<p:tagLst xmlns:p="http://schemas.openxmlformats.org/presentationml/2006/main">
  <p:tag name="MH_OLD_SHAPE_ID" val="2"/>
  <p:tag name="REFSHAPE" val="105553145165016"/>
</p:tagLst>
</file>

<file path=ppt/tags/tag7332.xml><?xml version="1.0" encoding="utf-8"?>
<p:tagLst xmlns:p="http://schemas.openxmlformats.org/presentationml/2006/main">
  <p:tag name="MH_OLD_SHAPE_ID" val="3"/>
  <p:tag name="REFSHAPE" val="105553145165240"/>
</p:tagLst>
</file>

<file path=ppt/tags/tag7333.xml><?xml version="1.0" encoding="utf-8"?>
<p:tagLst xmlns:p="http://schemas.openxmlformats.org/presentationml/2006/main">
  <p:tag name="MH_OLD_SHAPE_ID" val="4"/>
  <p:tag name="REFSHAPE" val="105553145165464"/>
</p:tagLst>
</file>

<file path=ppt/tags/tag7334.xml><?xml version="1.0" encoding="utf-8"?>
<p:tagLst xmlns:p="http://schemas.openxmlformats.org/presentationml/2006/main">
  <p:tag name="MH_OLD_SHAPE_ID" val="5"/>
  <p:tag name="REFSHAPE" val="105553145165688"/>
</p:tagLst>
</file>

<file path=ppt/tags/tag7335.xml><?xml version="1.0" encoding="utf-8"?>
<p:tagLst xmlns:p="http://schemas.openxmlformats.org/presentationml/2006/main">
  <p:tag name="MH_OLD_SHAPE_ID" val="2"/>
  <p:tag name="REFSHAPE" val="105553144949784"/>
</p:tagLst>
</file>

<file path=ppt/tags/tag7336.xml><?xml version="1.0" encoding="utf-8"?>
<p:tagLst xmlns:p="http://schemas.openxmlformats.org/presentationml/2006/main">
  <p:tag name="MH_OLD_SHAPE_ID" val="3"/>
  <p:tag name="REFSHAPE" val="105553144926232"/>
</p:tagLst>
</file>

<file path=ppt/tags/tag7337.xml><?xml version="1.0" encoding="utf-8"?>
<p:tagLst xmlns:p="http://schemas.openxmlformats.org/presentationml/2006/main">
  <p:tag name="MH_OLD_SHAPE_ID" val="3"/>
  <p:tag name="REFSHAPE" val="105553146108568"/>
</p:tagLst>
</file>

<file path=ppt/tags/tag7338.xml><?xml version="1.0" encoding="utf-8"?>
<p:tagLst xmlns:p="http://schemas.openxmlformats.org/presentationml/2006/main">
  <p:tag name="MH_OLD_SHAPE_ID" val="4"/>
  <p:tag name="REFSHAPE" val="105553146108792"/>
</p:tagLst>
</file>

<file path=ppt/tags/tag7339.xml><?xml version="1.0" encoding="utf-8"?>
<p:tagLst xmlns:p="http://schemas.openxmlformats.org/presentationml/2006/main">
  <p:tag name="MH_OLD_SHAPE_ID" val="5"/>
  <p:tag name="REFSHAPE" val="105553146109016"/>
</p:tagLst>
</file>

<file path=ppt/tags/tag734.xml><?xml version="1.0" encoding="utf-8"?>
<p:tagLst xmlns:p="http://schemas.openxmlformats.org/presentationml/2006/main">
  <p:tag name="MH_OLD_SHAPE_ID" val="179"/>
  <p:tag name="REFSHAPE" val="105553145222040"/>
</p:tagLst>
</file>

<file path=ppt/tags/tag7340.xml><?xml version="1.0" encoding="utf-8"?>
<p:tagLst xmlns:p="http://schemas.openxmlformats.org/presentationml/2006/main">
  <p:tag name="MH_OLD_SHAPE_ID" val="7"/>
  <p:tag name="REFSHAPE" val="105553146109240"/>
</p:tagLst>
</file>

<file path=ppt/tags/tag7341.xml><?xml version="1.0" encoding="utf-8"?>
<p:tagLst xmlns:p="http://schemas.openxmlformats.org/presentationml/2006/main">
  <p:tag name="MH_OLD_SHAPE_ID" val="8"/>
  <p:tag name="REFSHAPE" val="105553146109688"/>
</p:tagLst>
</file>

<file path=ppt/tags/tag7342.xml><?xml version="1.0" encoding="utf-8"?>
<p:tagLst xmlns:p="http://schemas.openxmlformats.org/presentationml/2006/main">
  <p:tag name="MH_OLD_SHAPE_ID" val="9"/>
  <p:tag name="REFSHAPE" val="105553146110136"/>
</p:tagLst>
</file>

<file path=ppt/tags/tag7343.xml><?xml version="1.0" encoding="utf-8"?>
<p:tagLst xmlns:p="http://schemas.openxmlformats.org/presentationml/2006/main">
  <p:tag name="MH_OLD_SHAPE_ID" val="10"/>
  <p:tag name="REFSHAPE" val="105553146110584"/>
</p:tagLst>
</file>

<file path=ppt/tags/tag7344.xml><?xml version="1.0" encoding="utf-8"?>
<p:tagLst xmlns:p="http://schemas.openxmlformats.org/presentationml/2006/main">
  <p:tag name="MH_OLD_SHAPE_ID" val="11"/>
  <p:tag name="REFSHAPE" val="105553146111032"/>
</p:tagLst>
</file>

<file path=ppt/tags/tag7345.xml><?xml version="1.0" encoding="utf-8"?>
<p:tagLst xmlns:p="http://schemas.openxmlformats.org/presentationml/2006/main">
  <p:tag name="MH_OLD_SHAPE_ID" val="12"/>
  <p:tag name="REFSHAPE" val="105553146111480"/>
</p:tagLst>
</file>

<file path=ppt/tags/tag7346.xml><?xml version="1.0" encoding="utf-8"?>
<p:tagLst xmlns:p="http://schemas.openxmlformats.org/presentationml/2006/main">
  <p:tag name="MH_OLD_SHAPE_ID" val="13"/>
  <p:tag name="REFSHAPE" val="105553146111928"/>
</p:tagLst>
</file>

<file path=ppt/tags/tag7347.xml><?xml version="1.0" encoding="utf-8"?>
<p:tagLst xmlns:p="http://schemas.openxmlformats.org/presentationml/2006/main">
  <p:tag name="MH_OLD_SHAPE_ID" val="14"/>
  <p:tag name="REFSHAPE" val="105553146112376"/>
</p:tagLst>
</file>

<file path=ppt/tags/tag7348.xml><?xml version="1.0" encoding="utf-8"?>
<p:tagLst xmlns:p="http://schemas.openxmlformats.org/presentationml/2006/main">
  <p:tag name="MH_OLD_SHAPE_ID" val="15"/>
  <p:tag name="REFSHAPE" val="105553146112824"/>
</p:tagLst>
</file>

<file path=ppt/tags/tag7349.xml><?xml version="1.0" encoding="utf-8"?>
<p:tagLst xmlns:p="http://schemas.openxmlformats.org/presentationml/2006/main">
  <p:tag name="MH_OLD_SHAPE_ID" val="16"/>
  <p:tag name="REFSHAPE" val="105553146113272"/>
</p:tagLst>
</file>

<file path=ppt/tags/tag735.xml><?xml version="1.0" encoding="utf-8"?>
<p:tagLst xmlns:p="http://schemas.openxmlformats.org/presentationml/2006/main">
  <p:tag name="MH_OLD_SHAPE_ID" val="61"/>
  <p:tag name="REFSHAPE" val="105553145222264"/>
</p:tagLst>
</file>

<file path=ppt/tags/tag7350.xml><?xml version="1.0" encoding="utf-8"?>
<p:tagLst xmlns:p="http://schemas.openxmlformats.org/presentationml/2006/main">
  <p:tag name="MH_OLD_SHAPE_ID" val="17"/>
  <p:tag name="REFSHAPE" val="105553146113720"/>
</p:tagLst>
</file>

<file path=ppt/tags/tag7351.xml><?xml version="1.0" encoding="utf-8"?>
<p:tagLst xmlns:p="http://schemas.openxmlformats.org/presentationml/2006/main">
  <p:tag name="MH_OLD_SHAPE_ID" val="18"/>
  <p:tag name="REFSHAPE" val="105553146114168"/>
</p:tagLst>
</file>

<file path=ppt/tags/tag7352.xml><?xml version="1.0" encoding="utf-8"?>
<p:tagLst xmlns:p="http://schemas.openxmlformats.org/presentationml/2006/main">
  <p:tag name="MH_OLD_SHAPE_ID" val="19"/>
  <p:tag name="REFSHAPE" val="105553146114616"/>
</p:tagLst>
</file>

<file path=ppt/tags/tag7353.xml><?xml version="1.0" encoding="utf-8"?>
<p:tagLst xmlns:p="http://schemas.openxmlformats.org/presentationml/2006/main">
  <p:tag name="MH_OLD_SHAPE_ID" val="20"/>
  <p:tag name="REFSHAPE" val="105553146115064"/>
</p:tagLst>
</file>

<file path=ppt/tags/tag7354.xml><?xml version="1.0" encoding="utf-8"?>
<p:tagLst xmlns:p="http://schemas.openxmlformats.org/presentationml/2006/main">
  <p:tag name="MH_OLD_SHAPE_ID" val="21"/>
  <p:tag name="REFSHAPE" val="105553146115512"/>
</p:tagLst>
</file>

<file path=ppt/tags/tag7355.xml><?xml version="1.0" encoding="utf-8"?>
<p:tagLst xmlns:p="http://schemas.openxmlformats.org/presentationml/2006/main">
  <p:tag name="MH_OLD_SHAPE_ID" val="22"/>
  <p:tag name="REFSHAPE" val="105553146115960"/>
</p:tagLst>
</file>

<file path=ppt/tags/tag7356.xml><?xml version="1.0" encoding="utf-8"?>
<p:tagLst xmlns:p="http://schemas.openxmlformats.org/presentationml/2006/main">
  <p:tag name="MH_OLD_SHAPE_ID" val="23"/>
  <p:tag name="REFSHAPE" val="105553146116408"/>
</p:tagLst>
</file>

<file path=ppt/tags/tag7357.xml><?xml version="1.0" encoding="utf-8"?>
<p:tagLst xmlns:p="http://schemas.openxmlformats.org/presentationml/2006/main">
  <p:tag name="MH_OLD_SHAPE_ID" val="24"/>
  <p:tag name="REFSHAPE" val="105553146116856"/>
</p:tagLst>
</file>

<file path=ppt/tags/tag7358.xml><?xml version="1.0" encoding="utf-8"?>
<p:tagLst xmlns:p="http://schemas.openxmlformats.org/presentationml/2006/main">
  <p:tag name="MH_OLD_SHAPE_ID" val="25"/>
  <p:tag name="REFSHAPE" val="105553146117304"/>
</p:tagLst>
</file>

<file path=ppt/tags/tag7359.xml><?xml version="1.0" encoding="utf-8"?>
<p:tagLst xmlns:p="http://schemas.openxmlformats.org/presentationml/2006/main">
  <p:tag name="MH_OLD_SHAPE_ID" val="26"/>
  <p:tag name="REFSHAPE" val="105553146117752"/>
</p:tagLst>
</file>

<file path=ppt/tags/tag736.xml><?xml version="1.0" encoding="utf-8"?>
<p:tagLst xmlns:p="http://schemas.openxmlformats.org/presentationml/2006/main">
  <p:tag name="MH_OLD_SHAPE_ID" val="63"/>
  <p:tag name="REFSHAPE" val="105553145222488"/>
</p:tagLst>
</file>

<file path=ppt/tags/tag7360.xml><?xml version="1.0" encoding="utf-8"?>
<p:tagLst xmlns:p="http://schemas.openxmlformats.org/presentationml/2006/main">
  <p:tag name="MH_OLD_SHAPE_ID" val="27"/>
  <p:tag name="REFSHAPE" val="105553146118232"/>
</p:tagLst>
</file>

<file path=ppt/tags/tag7361.xml><?xml version="1.0" encoding="utf-8"?>
<p:tagLst xmlns:p="http://schemas.openxmlformats.org/presentationml/2006/main">
  <p:tag name="MH_OLD_SHAPE_ID" val="28"/>
  <p:tag name="REFSHAPE" val="105553146118680"/>
</p:tagLst>
</file>

<file path=ppt/tags/tag7362.xml><?xml version="1.0" encoding="utf-8"?>
<p:tagLst xmlns:p="http://schemas.openxmlformats.org/presentationml/2006/main">
  <p:tag name="MH_OLD_SHAPE_ID" val="29"/>
  <p:tag name="REFSHAPE" val="105553146119128"/>
</p:tagLst>
</file>

<file path=ppt/tags/tag7363.xml><?xml version="1.0" encoding="utf-8"?>
<p:tagLst xmlns:p="http://schemas.openxmlformats.org/presentationml/2006/main">
  <p:tag name="MH_OLD_SHAPE_ID" val="36"/>
  <p:tag name="REFSHAPE" val="105553146119576"/>
</p:tagLst>
</file>

<file path=ppt/tags/tag7364.xml><?xml version="1.0" encoding="utf-8"?>
<p:tagLst xmlns:p="http://schemas.openxmlformats.org/presentationml/2006/main">
  <p:tag name="MH_OLD_SHAPE_ID" val="41"/>
  <p:tag name="REFSHAPE" val="105553146119800"/>
</p:tagLst>
</file>

<file path=ppt/tags/tag7365.xml><?xml version="1.0" encoding="utf-8"?>
<p:tagLst xmlns:p="http://schemas.openxmlformats.org/presentationml/2006/main">
  <p:tag name="MH_OLD_SHAPE_ID" val="42"/>
  <p:tag name="REFSHAPE" val="105553146120024"/>
</p:tagLst>
</file>

<file path=ppt/tags/tag7366.xml><?xml version="1.0" encoding="utf-8"?>
<p:tagLst xmlns:p="http://schemas.openxmlformats.org/presentationml/2006/main">
  <p:tag name="MH_OLD_SHAPE_ID" val="43"/>
  <p:tag name="REFSHAPE" val="105553146120248"/>
</p:tagLst>
</file>

<file path=ppt/tags/tag7367.xml><?xml version="1.0" encoding="utf-8"?>
<p:tagLst xmlns:p="http://schemas.openxmlformats.org/presentationml/2006/main">
  <p:tag name="MH_OLD_SHAPE_ID" val="55"/>
  <p:tag name="REFSHAPE" val="105553145144824"/>
</p:tagLst>
</file>

<file path=ppt/tags/tag7368.xml><?xml version="1.0" encoding="utf-8"?>
<p:tagLst xmlns:p="http://schemas.openxmlformats.org/presentationml/2006/main">
  <p:tag name="MH_OLD_SHAPE_ID" val="35"/>
  <p:tag name="REFSHAPE" val="105553145145048"/>
</p:tagLst>
</file>

<file path=ppt/tags/tag7369.xml><?xml version="1.0" encoding="utf-8"?>
<p:tagLst xmlns:p="http://schemas.openxmlformats.org/presentationml/2006/main">
  <p:tag name="MH_OLD_SHAPE_ID" val="7"/>
  <p:tag name="REFSHAPE" val="105553145145272"/>
</p:tagLst>
</file>

<file path=ppt/tags/tag737.xml><?xml version="1.0" encoding="utf-8"?>
<p:tagLst xmlns:p="http://schemas.openxmlformats.org/presentationml/2006/main">
  <p:tag name="MH_OLD_SHAPE_ID" val="2"/>
  <p:tag name="REFSHAPE" val="105553145222712"/>
</p:tagLst>
</file>

<file path=ppt/tags/tag7370.xml><?xml version="1.0" encoding="utf-8"?>
<p:tagLst xmlns:p="http://schemas.openxmlformats.org/presentationml/2006/main">
  <p:tag name="MH_OLD_SHAPE_ID" val="9"/>
  <p:tag name="REFSHAPE" val="105553145145496"/>
</p:tagLst>
</file>

<file path=ppt/tags/tag7371.xml><?xml version="1.0" encoding="utf-8"?>
<p:tagLst xmlns:p="http://schemas.openxmlformats.org/presentationml/2006/main">
  <p:tag name="MH_OLD_SHAPE_ID" val="10"/>
  <p:tag name="REFSHAPE" val="105553145145720"/>
</p:tagLst>
</file>

<file path=ppt/tags/tag7372.xml><?xml version="1.0" encoding="utf-8"?>
<p:tagLst xmlns:p="http://schemas.openxmlformats.org/presentationml/2006/main">
  <p:tag name="MH_OLD_SHAPE_ID" val="45"/>
  <p:tag name="REFSHAPE" val="105553145145944"/>
</p:tagLst>
</file>

<file path=ppt/tags/tag7373.xml><?xml version="1.0" encoding="utf-8"?>
<p:tagLst xmlns:p="http://schemas.openxmlformats.org/presentationml/2006/main">
  <p:tag name="MH_OLD_SHAPE_ID" val="46"/>
  <p:tag name="REFSHAPE" val="105553145146168"/>
</p:tagLst>
</file>

<file path=ppt/tags/tag7374.xml><?xml version="1.0" encoding="utf-8"?>
<p:tagLst xmlns:p="http://schemas.openxmlformats.org/presentationml/2006/main">
  <p:tag name="MH_OLD_SHAPE_ID" val="47"/>
  <p:tag name="REFSHAPE" val="105553145146392"/>
</p:tagLst>
</file>

<file path=ppt/tags/tag7375.xml><?xml version="1.0" encoding="utf-8"?>
<p:tagLst xmlns:p="http://schemas.openxmlformats.org/presentationml/2006/main">
  <p:tag name="MH_OLD_SHAPE_ID" val="49"/>
  <p:tag name="REFSHAPE" val="105553145146616"/>
</p:tagLst>
</file>

<file path=ppt/tags/tag7376.xml><?xml version="1.0" encoding="utf-8"?>
<p:tagLst xmlns:p="http://schemas.openxmlformats.org/presentationml/2006/main">
  <p:tag name="MH_OLD_SHAPE_ID" val="50"/>
  <p:tag name="REFSHAPE" val="105553145146840"/>
</p:tagLst>
</file>

<file path=ppt/tags/tag7377.xml><?xml version="1.0" encoding="utf-8"?>
<p:tagLst xmlns:p="http://schemas.openxmlformats.org/presentationml/2006/main">
  <p:tag name="MH_OLD_SHAPE_ID" val="51"/>
  <p:tag name="REFSHAPE" val="105553145147064"/>
</p:tagLst>
</file>

<file path=ppt/tags/tag7378.xml><?xml version="1.0" encoding="utf-8"?>
<p:tagLst xmlns:p="http://schemas.openxmlformats.org/presentationml/2006/main">
  <p:tag name="MH_OLD_SHAPE_ID" val="52"/>
  <p:tag name="REFSHAPE" val="105553145147288"/>
</p:tagLst>
</file>

<file path=ppt/tags/tag7379.xml><?xml version="1.0" encoding="utf-8"?>
<p:tagLst xmlns:p="http://schemas.openxmlformats.org/presentationml/2006/main">
  <p:tag name="MH_OLD_SHAPE_ID" val="53"/>
  <p:tag name="REFSHAPE" val="105553145147512"/>
</p:tagLst>
</file>

<file path=ppt/tags/tag738.xml><?xml version="1.0" encoding="utf-8"?>
<p:tagLst xmlns:p="http://schemas.openxmlformats.org/presentationml/2006/main">
  <p:tag name="MH_OLD_SHAPE_ID" val="160"/>
  <p:tag name="REFSHAPE" val="105553145245144"/>
</p:tagLst>
</file>

<file path=ppt/tags/tag7380.xml><?xml version="1.0" encoding="utf-8"?>
<p:tagLst xmlns:p="http://schemas.openxmlformats.org/presentationml/2006/main">
  <p:tag name="MH_OLD_SHAPE_ID" val="57"/>
  <p:tag name="REFSHAPE" val="105553145147736"/>
</p:tagLst>
</file>

<file path=ppt/tags/tag7381.xml><?xml version="1.0" encoding="utf-8"?>
<p:tagLst xmlns:p="http://schemas.openxmlformats.org/presentationml/2006/main">
  <p:tag name="MH_OLD_SHAPE_ID" val="58"/>
  <p:tag name="REFSHAPE" val="105553145148184"/>
</p:tagLst>
</file>

<file path=ppt/tags/tag7382.xml><?xml version="1.0" encoding="utf-8"?>
<p:tagLst xmlns:p="http://schemas.openxmlformats.org/presentationml/2006/main">
  <p:tag name="MH_OLD_SHAPE_ID" val="59"/>
  <p:tag name="REFSHAPE" val="105553145148632"/>
</p:tagLst>
</file>

<file path=ppt/tags/tag7383.xml><?xml version="1.0" encoding="utf-8"?>
<p:tagLst xmlns:p="http://schemas.openxmlformats.org/presentationml/2006/main">
  <p:tag name="MH_OLD_SHAPE_ID" val="60"/>
  <p:tag name="REFSHAPE" val="105553145149080"/>
</p:tagLst>
</file>

<file path=ppt/tags/tag7384.xml><?xml version="1.0" encoding="utf-8"?>
<p:tagLst xmlns:p="http://schemas.openxmlformats.org/presentationml/2006/main">
  <p:tag name="MH_OLD_SHAPE_ID" val="61"/>
  <p:tag name="REFSHAPE" val="105553145149528"/>
</p:tagLst>
</file>

<file path=ppt/tags/tag7385.xml><?xml version="1.0" encoding="utf-8"?>
<p:tagLst xmlns:p="http://schemas.openxmlformats.org/presentationml/2006/main">
  <p:tag name="MH_OLD_SHAPE_ID" val="62"/>
  <p:tag name="REFSHAPE" val="105553145149976"/>
</p:tagLst>
</file>

<file path=ppt/tags/tag7386.xml><?xml version="1.0" encoding="utf-8"?>
<p:tagLst xmlns:p="http://schemas.openxmlformats.org/presentationml/2006/main">
  <p:tag name="MH_OLD_SHAPE_ID" val="63"/>
  <p:tag name="REFSHAPE" val="105553145150424"/>
</p:tagLst>
</file>

<file path=ppt/tags/tag7387.xml><?xml version="1.0" encoding="utf-8"?>
<p:tagLst xmlns:p="http://schemas.openxmlformats.org/presentationml/2006/main">
  <p:tag name="MH_OLD_SHAPE_ID" val="64"/>
  <p:tag name="REFSHAPE" val="105553145150872"/>
</p:tagLst>
</file>

<file path=ppt/tags/tag7388.xml><?xml version="1.0" encoding="utf-8"?>
<p:tagLst xmlns:p="http://schemas.openxmlformats.org/presentationml/2006/main">
  <p:tag name="MH_OLD_SHAPE_ID" val="65"/>
  <p:tag name="REFSHAPE" val="105553145151320"/>
</p:tagLst>
</file>

<file path=ppt/tags/tag7389.xml><?xml version="1.0" encoding="utf-8"?>
<p:tagLst xmlns:p="http://schemas.openxmlformats.org/presentationml/2006/main">
  <p:tag name="MH_OLD_SHAPE_ID" val="66"/>
  <p:tag name="REFSHAPE" val="105553146134840"/>
</p:tagLst>
</file>

<file path=ppt/tags/tag739.xml><?xml version="1.0" encoding="utf-8"?>
<p:tagLst xmlns:p="http://schemas.openxmlformats.org/presentationml/2006/main">
  <p:tag name="MH_OLD_SHAPE_ID" val="161"/>
  <p:tag name="REFSHAPE" val="105553145245592"/>
</p:tagLst>
</file>

<file path=ppt/tags/tag7390.xml><?xml version="1.0" encoding="utf-8"?>
<p:tagLst xmlns:p="http://schemas.openxmlformats.org/presentationml/2006/main">
  <p:tag name="MH_OLD_SHAPE_ID" val="67"/>
  <p:tag name="REFSHAPE" val="105553146135288"/>
</p:tagLst>
</file>

<file path=ppt/tags/tag7391.xml><?xml version="1.0" encoding="utf-8"?>
<p:tagLst xmlns:p="http://schemas.openxmlformats.org/presentationml/2006/main">
  <p:tag name="MH_OLD_SHAPE_ID" val="68"/>
  <p:tag name="REFSHAPE" val="105553146135736"/>
</p:tagLst>
</file>

<file path=ppt/tags/tag7392.xml><?xml version="1.0" encoding="utf-8"?>
<p:tagLst xmlns:p="http://schemas.openxmlformats.org/presentationml/2006/main">
  <p:tag name="MH_OLD_SHAPE_ID" val="69"/>
  <p:tag name="REFSHAPE" val="105553146136184"/>
</p:tagLst>
</file>

<file path=ppt/tags/tag7393.xml><?xml version="1.0" encoding="utf-8"?>
<p:tagLst xmlns:p="http://schemas.openxmlformats.org/presentationml/2006/main">
  <p:tag name="MH_OLD_SHAPE_ID" val="70"/>
  <p:tag name="REFSHAPE" val="105553146136632"/>
</p:tagLst>
</file>

<file path=ppt/tags/tag7394.xml><?xml version="1.0" encoding="utf-8"?>
<p:tagLst xmlns:p="http://schemas.openxmlformats.org/presentationml/2006/main">
  <p:tag name="MH_OLD_SHAPE_ID" val="71"/>
  <p:tag name="REFSHAPE" val="105553146137080"/>
</p:tagLst>
</file>

<file path=ppt/tags/tag7395.xml><?xml version="1.0" encoding="utf-8"?>
<p:tagLst xmlns:p="http://schemas.openxmlformats.org/presentationml/2006/main">
  <p:tag name="MH_OLD_SHAPE_ID" val="72"/>
  <p:tag name="REFSHAPE" val="105553146137528"/>
</p:tagLst>
</file>

<file path=ppt/tags/tag7396.xml><?xml version="1.0" encoding="utf-8"?>
<p:tagLst xmlns:p="http://schemas.openxmlformats.org/presentationml/2006/main">
  <p:tag name="MH_OLD_SHAPE_ID" val="73"/>
  <p:tag name="REFSHAPE" val="105553146137976"/>
</p:tagLst>
</file>

<file path=ppt/tags/tag7397.xml><?xml version="1.0" encoding="utf-8"?>
<p:tagLst xmlns:p="http://schemas.openxmlformats.org/presentationml/2006/main">
  <p:tag name="MH_OLD_SHAPE_ID" val="74"/>
  <p:tag name="REFSHAPE" val="105553146138424"/>
</p:tagLst>
</file>

<file path=ppt/tags/tag7398.xml><?xml version="1.0" encoding="utf-8"?>
<p:tagLst xmlns:p="http://schemas.openxmlformats.org/presentationml/2006/main">
  <p:tag name="MH_OLD_SHAPE_ID" val="75"/>
  <p:tag name="REFSHAPE" val="105553146138872"/>
</p:tagLst>
</file>

<file path=ppt/tags/tag7399.xml><?xml version="1.0" encoding="utf-8"?>
<p:tagLst xmlns:p="http://schemas.openxmlformats.org/presentationml/2006/main">
  <p:tag name="MH_OLD_SHAPE_ID" val="76"/>
  <p:tag name="REFSHAPE" val="105553146139320"/>
</p:tagLst>
</file>

<file path=ppt/tags/tag74.xml><?xml version="1.0" encoding="utf-8"?>
<p:tagLst xmlns:p="http://schemas.openxmlformats.org/presentationml/2006/main">
  <p:tag name="MH_OLD_SHAPE_ID" val="43"/>
  <p:tag name="REFSHAPE" val="105553145432792"/>
</p:tagLst>
</file>

<file path=ppt/tags/tag740.xml><?xml version="1.0" encoding="utf-8"?>
<p:tagLst xmlns:p="http://schemas.openxmlformats.org/presentationml/2006/main">
  <p:tag name="MH_OLD_SHAPE_ID" val="162"/>
  <p:tag name="REFSHAPE" val="105553145246040"/>
</p:tagLst>
</file>

<file path=ppt/tags/tag7400.xml><?xml version="1.0" encoding="utf-8"?>
<p:tagLst xmlns:p="http://schemas.openxmlformats.org/presentationml/2006/main">
  <p:tag name="MH_OLD_SHAPE_ID" val="77"/>
  <p:tag name="REFSHAPE" val="105553146139768"/>
</p:tagLst>
</file>

<file path=ppt/tags/tag7401.xml><?xml version="1.0" encoding="utf-8"?>
<p:tagLst xmlns:p="http://schemas.openxmlformats.org/presentationml/2006/main">
  <p:tag name="MH_OLD_SHAPE_ID" val="78"/>
  <p:tag name="REFSHAPE" val="105553146140216"/>
</p:tagLst>
</file>

<file path=ppt/tags/tag7402.xml><?xml version="1.0" encoding="utf-8"?>
<p:tagLst xmlns:p="http://schemas.openxmlformats.org/presentationml/2006/main">
  <p:tag name="MH_OLD_SHAPE_ID" val="79"/>
  <p:tag name="REFSHAPE" val="105553146140664"/>
</p:tagLst>
</file>

<file path=ppt/tags/tag7403.xml><?xml version="1.0" encoding="utf-8"?>
<p:tagLst xmlns:p="http://schemas.openxmlformats.org/presentationml/2006/main">
  <p:tag name="MH_OLD_SHAPE_ID" val="6"/>
  <p:tag name="REFSHAPE" val="105553146141112"/>
</p:tagLst>
</file>

<file path=ppt/tags/tag7404.xml><?xml version="1.0" encoding="utf-8"?>
<p:tagLst xmlns:p="http://schemas.openxmlformats.org/presentationml/2006/main">
  <p:tag name="MH_OLD_SHAPE_ID" val="71"/>
  <p:tag name="REFSHAPE" val="105553146141336"/>
</p:tagLst>
</file>

<file path=ppt/tags/tag7405.xml><?xml version="1.0" encoding="utf-8"?>
<p:tagLst xmlns:p="http://schemas.openxmlformats.org/presentationml/2006/main">
  <p:tag name="MH_OLD_SHAPE_ID" val="35"/>
  <p:tag name="REFSHAPE" val="105553146141560"/>
</p:tagLst>
</file>

<file path=ppt/tags/tag7406.xml><?xml version="1.0" encoding="utf-8"?>
<p:tagLst xmlns:p="http://schemas.openxmlformats.org/presentationml/2006/main">
  <p:tag name="MH_OLD_SHAPE_ID" val="9"/>
  <p:tag name="REFSHAPE" val="105553146141784"/>
</p:tagLst>
</file>

<file path=ppt/tags/tag7407.xml><?xml version="1.0" encoding="utf-8"?>
<p:tagLst xmlns:p="http://schemas.openxmlformats.org/presentationml/2006/main">
  <p:tag name="MH_OLD_SHAPE_ID" val="10"/>
  <p:tag name="REFSHAPE" val="105553146142008"/>
</p:tagLst>
</file>

<file path=ppt/tags/tag7408.xml><?xml version="1.0" encoding="utf-8"?>
<p:tagLst xmlns:p="http://schemas.openxmlformats.org/presentationml/2006/main">
  <p:tag name="MH_OLD_SHAPE_ID" val="41"/>
  <p:tag name="REFSHAPE" val="105553146142232"/>
</p:tagLst>
</file>

<file path=ppt/tags/tag7409.xml><?xml version="1.0" encoding="utf-8"?>
<p:tagLst xmlns:p="http://schemas.openxmlformats.org/presentationml/2006/main">
  <p:tag name="MH_OLD_SHAPE_ID" val="42"/>
  <p:tag name="REFSHAPE" val="105553146142456"/>
</p:tagLst>
</file>

<file path=ppt/tags/tag741.xml><?xml version="1.0" encoding="utf-8"?>
<p:tagLst xmlns:p="http://schemas.openxmlformats.org/presentationml/2006/main">
  <p:tag name="MH_OLD_SHAPE_ID" val="163"/>
  <p:tag name="REFSHAPE" val="105553145246488"/>
</p:tagLst>
</file>

<file path=ppt/tags/tag7410.xml><?xml version="1.0" encoding="utf-8"?>
<p:tagLst xmlns:p="http://schemas.openxmlformats.org/presentationml/2006/main">
  <p:tag name="MH_OLD_SHAPE_ID" val="43"/>
  <p:tag name="REFSHAPE" val="105553146142680"/>
</p:tagLst>
</file>

<file path=ppt/tags/tag7411.xml><?xml version="1.0" encoding="utf-8"?>
<p:tagLst xmlns:p="http://schemas.openxmlformats.org/presentationml/2006/main">
  <p:tag name="MH_OLD_SHAPE_ID" val="44"/>
  <p:tag name="REFSHAPE" val="105553146142904"/>
</p:tagLst>
</file>

<file path=ppt/tags/tag7412.xml><?xml version="1.0" encoding="utf-8"?>
<p:tagLst xmlns:p="http://schemas.openxmlformats.org/presentationml/2006/main">
  <p:tag name="MH_OLD_SHAPE_ID" val="36"/>
  <p:tag name="REFSHAPE" val="105553146143128"/>
</p:tagLst>
</file>

<file path=ppt/tags/tag7413.xml><?xml version="1.0" encoding="utf-8"?>
<p:tagLst xmlns:p="http://schemas.openxmlformats.org/presentationml/2006/main">
  <p:tag name="MH_OLD_SHAPE_ID" val="2"/>
  <p:tag name="REFSHAPE" val="105553146143352"/>
</p:tagLst>
</file>

<file path=ppt/tags/tag7414.xml><?xml version="1.0" encoding="utf-8"?>
<p:tagLst xmlns:p="http://schemas.openxmlformats.org/presentationml/2006/main">
  <p:tag name="MH_OLD_SHAPE_ID" val="39"/>
  <p:tag name="REFSHAPE" val="105553146143576"/>
</p:tagLst>
</file>

<file path=ppt/tags/tag7415.xml><?xml version="1.0" encoding="utf-8"?>
<p:tagLst xmlns:p="http://schemas.openxmlformats.org/presentationml/2006/main">
  <p:tag name="MH_OLD_SHAPE_ID" val="40"/>
  <p:tag name="REFSHAPE" val="105553146143800"/>
</p:tagLst>
</file>

<file path=ppt/tags/tag7416.xml><?xml version="1.0" encoding="utf-8"?>
<p:tagLst xmlns:p="http://schemas.openxmlformats.org/presentationml/2006/main">
  <p:tag name="MH_OLD_SHAPE_ID" val="45"/>
  <p:tag name="REFSHAPE" val="105553146144024"/>
</p:tagLst>
</file>

<file path=ppt/tags/tag7417.xml><?xml version="1.0" encoding="utf-8"?>
<p:tagLst xmlns:p="http://schemas.openxmlformats.org/presentationml/2006/main">
  <p:tag name="MH_OLD_SHAPE_ID" val="46"/>
  <p:tag name="REFSHAPE" val="105553146144248"/>
</p:tagLst>
</file>

<file path=ppt/tags/tag7418.xml><?xml version="1.0" encoding="utf-8"?>
<p:tagLst xmlns:p="http://schemas.openxmlformats.org/presentationml/2006/main">
  <p:tag name="MH_OLD_SHAPE_ID" val="48"/>
  <p:tag name="REFSHAPE" val="105553146144472"/>
</p:tagLst>
</file>

<file path=ppt/tags/tag7419.xml><?xml version="1.0" encoding="utf-8"?>
<p:tagLst xmlns:p="http://schemas.openxmlformats.org/presentationml/2006/main">
  <p:tag name="MH_OLD_SHAPE_ID" val="49"/>
  <p:tag name="REFSHAPE" val="105553146144920"/>
</p:tagLst>
</file>

<file path=ppt/tags/tag742.xml><?xml version="1.0" encoding="utf-8"?>
<p:tagLst xmlns:p="http://schemas.openxmlformats.org/presentationml/2006/main">
  <p:tag name="MH_OLD_SHAPE_ID" val="164"/>
  <p:tag name="REFSHAPE" val="105553145246936"/>
</p:tagLst>
</file>

<file path=ppt/tags/tag7420.xml><?xml version="1.0" encoding="utf-8"?>
<p:tagLst xmlns:p="http://schemas.openxmlformats.org/presentationml/2006/main">
  <p:tag name="MH_OLD_SHAPE_ID" val="50"/>
  <p:tag name="REFSHAPE" val="105553146145368"/>
</p:tagLst>
</file>

<file path=ppt/tags/tag7421.xml><?xml version="1.0" encoding="utf-8"?>
<p:tagLst xmlns:p="http://schemas.openxmlformats.org/presentationml/2006/main">
  <p:tag name="MH_OLD_SHAPE_ID" val="51"/>
  <p:tag name="REFSHAPE" val="105553146145816"/>
</p:tagLst>
</file>

<file path=ppt/tags/tag7422.xml><?xml version="1.0" encoding="utf-8"?>
<p:tagLst xmlns:p="http://schemas.openxmlformats.org/presentationml/2006/main">
  <p:tag name="MH_OLD_SHAPE_ID" val="52"/>
  <p:tag name="REFSHAPE" val="105553146146264"/>
</p:tagLst>
</file>

<file path=ppt/tags/tag7423.xml><?xml version="1.0" encoding="utf-8"?>
<p:tagLst xmlns:p="http://schemas.openxmlformats.org/presentationml/2006/main">
  <p:tag name="MH_OLD_SHAPE_ID" val="53"/>
  <p:tag name="REFSHAPE" val="105553146146712"/>
</p:tagLst>
</file>

<file path=ppt/tags/tag7424.xml><?xml version="1.0" encoding="utf-8"?>
<p:tagLst xmlns:p="http://schemas.openxmlformats.org/presentationml/2006/main">
  <p:tag name="MH_OLD_SHAPE_ID" val="54"/>
  <p:tag name="REFSHAPE" val="105553146147160"/>
</p:tagLst>
</file>

<file path=ppt/tags/tag7425.xml><?xml version="1.0" encoding="utf-8"?>
<p:tagLst xmlns:p="http://schemas.openxmlformats.org/presentationml/2006/main">
  <p:tag name="MH_OLD_SHAPE_ID" val="55"/>
  <p:tag name="REFSHAPE" val="105553146147608"/>
</p:tagLst>
</file>

<file path=ppt/tags/tag7426.xml><?xml version="1.0" encoding="utf-8"?>
<p:tagLst xmlns:p="http://schemas.openxmlformats.org/presentationml/2006/main">
  <p:tag name="MH_OLD_SHAPE_ID" val="56"/>
  <p:tag name="REFSHAPE" val="105553146148056"/>
</p:tagLst>
</file>

<file path=ppt/tags/tag7427.xml><?xml version="1.0" encoding="utf-8"?>
<p:tagLst xmlns:p="http://schemas.openxmlformats.org/presentationml/2006/main">
  <p:tag name="MH_OLD_SHAPE_ID" val="57"/>
  <p:tag name="REFSHAPE" val="105553146148504"/>
</p:tagLst>
</file>

<file path=ppt/tags/tag7428.xml><?xml version="1.0" encoding="utf-8"?>
<p:tagLst xmlns:p="http://schemas.openxmlformats.org/presentationml/2006/main">
  <p:tag name="MH_OLD_SHAPE_ID" val="58"/>
  <p:tag name="REFSHAPE" val="105553146148952"/>
</p:tagLst>
</file>

<file path=ppt/tags/tag7429.xml><?xml version="1.0" encoding="utf-8"?>
<p:tagLst xmlns:p="http://schemas.openxmlformats.org/presentationml/2006/main">
  <p:tag name="MH_OLD_SHAPE_ID" val="59"/>
  <p:tag name="REFSHAPE" val="105553146149400"/>
</p:tagLst>
</file>

<file path=ppt/tags/tag743.xml><?xml version="1.0" encoding="utf-8"?>
<p:tagLst xmlns:p="http://schemas.openxmlformats.org/presentationml/2006/main">
  <p:tag name="MH_OLD_SHAPE_ID" val="165"/>
  <p:tag name="REFSHAPE" val="105553145247384"/>
</p:tagLst>
</file>

<file path=ppt/tags/tag7430.xml><?xml version="1.0" encoding="utf-8"?>
<p:tagLst xmlns:p="http://schemas.openxmlformats.org/presentationml/2006/main">
  <p:tag name="MH_OLD_SHAPE_ID" val="60"/>
  <p:tag name="REFSHAPE" val="105553146149848"/>
</p:tagLst>
</file>

<file path=ppt/tags/tag7431.xml><?xml version="1.0" encoding="utf-8"?>
<p:tagLst xmlns:p="http://schemas.openxmlformats.org/presentationml/2006/main">
  <p:tag name="MH_OLD_SHAPE_ID" val="61"/>
  <p:tag name="REFSHAPE" val="105553146150296"/>
</p:tagLst>
</file>

<file path=ppt/tags/tag7432.xml><?xml version="1.0" encoding="utf-8"?>
<p:tagLst xmlns:p="http://schemas.openxmlformats.org/presentationml/2006/main">
  <p:tag name="MH_OLD_SHAPE_ID" val="62"/>
  <p:tag name="REFSHAPE" val="105553146150744"/>
</p:tagLst>
</file>

<file path=ppt/tags/tag7433.xml><?xml version="1.0" encoding="utf-8"?>
<p:tagLst xmlns:p="http://schemas.openxmlformats.org/presentationml/2006/main">
  <p:tag name="MH_OLD_SHAPE_ID" val="63"/>
  <p:tag name="REFSHAPE" val="105553146020152"/>
</p:tagLst>
</file>

<file path=ppt/tags/tag7434.xml><?xml version="1.0" encoding="utf-8"?>
<p:tagLst xmlns:p="http://schemas.openxmlformats.org/presentationml/2006/main">
  <p:tag name="MH_OLD_SHAPE_ID" val="64"/>
  <p:tag name="REFSHAPE" val="105553146020600"/>
</p:tagLst>
</file>

<file path=ppt/tags/tag7435.xml><?xml version="1.0" encoding="utf-8"?>
<p:tagLst xmlns:p="http://schemas.openxmlformats.org/presentationml/2006/main">
  <p:tag name="MH_OLD_SHAPE_ID" val="65"/>
  <p:tag name="REFSHAPE" val="105553146021048"/>
</p:tagLst>
</file>

<file path=ppt/tags/tag7436.xml><?xml version="1.0" encoding="utf-8"?>
<p:tagLst xmlns:p="http://schemas.openxmlformats.org/presentationml/2006/main">
  <p:tag name="MH_OLD_SHAPE_ID" val="66"/>
  <p:tag name="REFSHAPE" val="105553146021496"/>
</p:tagLst>
</file>

<file path=ppt/tags/tag7437.xml><?xml version="1.0" encoding="utf-8"?>
<p:tagLst xmlns:p="http://schemas.openxmlformats.org/presentationml/2006/main">
  <p:tag name="MH_OLD_SHAPE_ID" val="67"/>
  <p:tag name="REFSHAPE" val="105553146021944"/>
</p:tagLst>
</file>

<file path=ppt/tags/tag7438.xml><?xml version="1.0" encoding="utf-8"?>
<p:tagLst xmlns:p="http://schemas.openxmlformats.org/presentationml/2006/main">
  <p:tag name="MH_OLD_SHAPE_ID" val="68"/>
  <p:tag name="REFSHAPE" val="105553146022392"/>
</p:tagLst>
</file>

<file path=ppt/tags/tag7439.xml><?xml version="1.0" encoding="utf-8"?>
<p:tagLst xmlns:p="http://schemas.openxmlformats.org/presentationml/2006/main">
  <p:tag name="MH_OLD_SHAPE_ID" val="69"/>
  <p:tag name="REFSHAPE" val="105553146022840"/>
</p:tagLst>
</file>

<file path=ppt/tags/tag744.xml><?xml version="1.0" encoding="utf-8"?>
<p:tagLst xmlns:p="http://schemas.openxmlformats.org/presentationml/2006/main">
  <p:tag name="MH_OLD_SHAPE_ID" val="166"/>
  <p:tag name="REFSHAPE" val="105553145247832"/>
</p:tagLst>
</file>

<file path=ppt/tags/tag7440.xml><?xml version="1.0" encoding="utf-8"?>
<p:tagLst xmlns:p="http://schemas.openxmlformats.org/presentationml/2006/main">
  <p:tag name="MH_OLD_SHAPE_ID" val="70"/>
  <p:tag name="REFSHAPE" val="105553146023288"/>
</p:tagLst>
</file>

<file path=ppt/tags/tag7441.xml><?xml version="1.0" encoding="utf-8"?>
<p:tagLst xmlns:p="http://schemas.openxmlformats.org/presentationml/2006/main">
  <p:tag name="MH_OLD_SHAPE_ID" val="6"/>
  <p:tag name="REFSHAPE" val="105553146023736"/>
</p:tagLst>
</file>

<file path=ppt/tags/tag7442.xml><?xml version="1.0" encoding="utf-8"?>
<p:tagLst xmlns:p="http://schemas.openxmlformats.org/presentationml/2006/main">
  <p:tag name="MH_OLD_SHAPE_ID" val="35"/>
  <p:tag name="REFSHAPE" val="105553146023960"/>
</p:tagLst>
</file>

<file path=ppt/tags/tag7443.xml><?xml version="1.0" encoding="utf-8"?>
<p:tagLst xmlns:p="http://schemas.openxmlformats.org/presentationml/2006/main">
  <p:tag name="MH_OLD_SHAPE_ID" val="49"/>
  <p:tag name="REFSHAPE" val="105553146024184"/>
</p:tagLst>
</file>

<file path=ppt/tags/tag7444.xml><?xml version="1.0" encoding="utf-8"?>
<p:tagLst xmlns:p="http://schemas.openxmlformats.org/presentationml/2006/main">
  <p:tag name="MH_OLD_SHAPE_ID" val="9"/>
  <p:tag name="REFSHAPE" val="105553146024408"/>
</p:tagLst>
</file>

<file path=ppt/tags/tag7445.xml><?xml version="1.0" encoding="utf-8"?>
<p:tagLst xmlns:p="http://schemas.openxmlformats.org/presentationml/2006/main">
  <p:tag name="MH_OLD_SHAPE_ID" val="10"/>
  <p:tag name="REFSHAPE" val="105553146024632"/>
</p:tagLst>
</file>

<file path=ppt/tags/tag7446.xml><?xml version="1.0" encoding="utf-8"?>
<p:tagLst xmlns:p="http://schemas.openxmlformats.org/presentationml/2006/main">
  <p:tag name="MH_OLD_SHAPE_ID" val="12"/>
  <p:tag name="REFSHAPE" val="105553146024856"/>
</p:tagLst>
</file>

<file path=ppt/tags/tag7447.xml><?xml version="1.0" encoding="utf-8"?>
<p:tagLst xmlns:p="http://schemas.openxmlformats.org/presentationml/2006/main">
  <p:tag name="MH_OLD_SHAPE_ID" val="13"/>
  <p:tag name="REFSHAPE" val="105553146025304"/>
</p:tagLst>
</file>

<file path=ppt/tags/tag7448.xml><?xml version="1.0" encoding="utf-8"?>
<p:tagLst xmlns:p="http://schemas.openxmlformats.org/presentationml/2006/main">
  <p:tag name="MH_OLD_SHAPE_ID" val="14"/>
  <p:tag name="REFSHAPE" val="105553146025752"/>
</p:tagLst>
</file>

<file path=ppt/tags/tag7449.xml><?xml version="1.0" encoding="utf-8"?>
<p:tagLst xmlns:p="http://schemas.openxmlformats.org/presentationml/2006/main">
  <p:tag name="MH_OLD_SHAPE_ID" val="15"/>
  <p:tag name="REFSHAPE" val="105553146026200"/>
</p:tagLst>
</file>

<file path=ppt/tags/tag745.xml><?xml version="1.0" encoding="utf-8"?>
<p:tagLst xmlns:p="http://schemas.openxmlformats.org/presentationml/2006/main">
  <p:tag name="MH_OLD_SHAPE_ID" val="167"/>
  <p:tag name="REFSHAPE" val="105553145248280"/>
</p:tagLst>
</file>

<file path=ppt/tags/tag7450.xml><?xml version="1.0" encoding="utf-8"?>
<p:tagLst xmlns:p="http://schemas.openxmlformats.org/presentationml/2006/main">
  <p:tag name="MH_OLD_SHAPE_ID" val="16"/>
  <p:tag name="REFSHAPE" val="105553146026648"/>
</p:tagLst>
</file>

<file path=ppt/tags/tag7451.xml><?xml version="1.0" encoding="utf-8"?>
<p:tagLst xmlns:p="http://schemas.openxmlformats.org/presentationml/2006/main">
  <p:tag name="MH_OLD_SHAPE_ID" val="17"/>
  <p:tag name="REFSHAPE" val="105553146027096"/>
</p:tagLst>
</file>

<file path=ppt/tags/tag7452.xml><?xml version="1.0" encoding="utf-8"?>
<p:tagLst xmlns:p="http://schemas.openxmlformats.org/presentationml/2006/main">
  <p:tag name="MH_OLD_SHAPE_ID" val="18"/>
  <p:tag name="REFSHAPE" val="105553146027544"/>
</p:tagLst>
</file>

<file path=ppt/tags/tag7453.xml><?xml version="1.0" encoding="utf-8"?>
<p:tagLst xmlns:p="http://schemas.openxmlformats.org/presentationml/2006/main">
  <p:tag name="MH_OLD_SHAPE_ID" val="19"/>
  <p:tag name="REFSHAPE" val="105553146027992"/>
</p:tagLst>
</file>

<file path=ppt/tags/tag7454.xml><?xml version="1.0" encoding="utf-8"?>
<p:tagLst xmlns:p="http://schemas.openxmlformats.org/presentationml/2006/main">
  <p:tag name="MH_OLD_SHAPE_ID" val="20"/>
  <p:tag name="REFSHAPE" val="105553146028440"/>
</p:tagLst>
</file>

<file path=ppt/tags/tag7455.xml><?xml version="1.0" encoding="utf-8"?>
<p:tagLst xmlns:p="http://schemas.openxmlformats.org/presentationml/2006/main">
  <p:tag name="MH_OLD_SHAPE_ID" val="21"/>
  <p:tag name="REFSHAPE" val="105553146028888"/>
</p:tagLst>
</file>

<file path=ppt/tags/tag7456.xml><?xml version="1.0" encoding="utf-8"?>
<p:tagLst xmlns:p="http://schemas.openxmlformats.org/presentationml/2006/main">
  <p:tag name="MH_OLD_SHAPE_ID" val="22"/>
  <p:tag name="REFSHAPE" val="105553146029336"/>
</p:tagLst>
</file>

<file path=ppt/tags/tag7457.xml><?xml version="1.0" encoding="utf-8"?>
<p:tagLst xmlns:p="http://schemas.openxmlformats.org/presentationml/2006/main">
  <p:tag name="MH_OLD_SHAPE_ID" val="23"/>
  <p:tag name="REFSHAPE" val="105553146029784"/>
</p:tagLst>
</file>

<file path=ppt/tags/tag7458.xml><?xml version="1.0" encoding="utf-8"?>
<p:tagLst xmlns:p="http://schemas.openxmlformats.org/presentationml/2006/main">
  <p:tag name="MH_OLD_SHAPE_ID" val="24"/>
  <p:tag name="REFSHAPE" val="105553146030232"/>
</p:tagLst>
</file>

<file path=ppt/tags/tag7459.xml><?xml version="1.0" encoding="utf-8"?>
<p:tagLst xmlns:p="http://schemas.openxmlformats.org/presentationml/2006/main">
  <p:tag name="MH_OLD_SHAPE_ID" val="25"/>
  <p:tag name="REFSHAPE" val="105553146030680"/>
</p:tagLst>
</file>

<file path=ppt/tags/tag746.xml><?xml version="1.0" encoding="utf-8"?>
<p:tagLst xmlns:p="http://schemas.openxmlformats.org/presentationml/2006/main">
  <p:tag name="MH_OLD_SHAPE_ID" val="168"/>
  <p:tag name="REFSHAPE" val="105553145248728"/>
</p:tagLst>
</file>

<file path=ppt/tags/tag7460.xml><?xml version="1.0" encoding="utf-8"?>
<p:tagLst xmlns:p="http://schemas.openxmlformats.org/presentationml/2006/main">
  <p:tag name="MH_OLD_SHAPE_ID" val="26"/>
  <p:tag name="REFSHAPE" val="105553146031128"/>
</p:tagLst>
</file>

<file path=ppt/tags/tag7461.xml><?xml version="1.0" encoding="utf-8"?>
<p:tagLst xmlns:p="http://schemas.openxmlformats.org/presentationml/2006/main">
  <p:tag name="MH_OLD_SHAPE_ID" val="27"/>
  <p:tag name="REFSHAPE" val="105553146031576"/>
</p:tagLst>
</file>

<file path=ppt/tags/tag7462.xml><?xml version="1.0" encoding="utf-8"?>
<p:tagLst xmlns:p="http://schemas.openxmlformats.org/presentationml/2006/main">
  <p:tag name="MH_OLD_SHAPE_ID" val="28"/>
  <p:tag name="REFSHAPE" val="105553146032024"/>
</p:tagLst>
</file>

<file path=ppt/tags/tag7463.xml><?xml version="1.0" encoding="utf-8"?>
<p:tagLst xmlns:p="http://schemas.openxmlformats.org/presentationml/2006/main">
  <p:tag name="MH_OLD_SHAPE_ID" val="29"/>
  <p:tag name="REFSHAPE" val="105553146032472"/>
</p:tagLst>
</file>

<file path=ppt/tags/tag7464.xml><?xml version="1.0" encoding="utf-8"?>
<p:tagLst xmlns:p="http://schemas.openxmlformats.org/presentationml/2006/main">
  <p:tag name="MH_OLD_SHAPE_ID" val="30"/>
  <p:tag name="REFSHAPE" val="105553146032920"/>
</p:tagLst>
</file>

<file path=ppt/tags/tag7465.xml><?xml version="1.0" encoding="utf-8"?>
<p:tagLst xmlns:p="http://schemas.openxmlformats.org/presentationml/2006/main">
  <p:tag name="MH_OLD_SHAPE_ID" val="31"/>
  <p:tag name="REFSHAPE" val="105553146033368"/>
</p:tagLst>
</file>

<file path=ppt/tags/tag7466.xml><?xml version="1.0" encoding="utf-8"?>
<p:tagLst xmlns:p="http://schemas.openxmlformats.org/presentationml/2006/main">
  <p:tag name="MH_OLD_SHAPE_ID" val="32"/>
  <p:tag name="REFSHAPE" val="105553146033816"/>
</p:tagLst>
</file>

<file path=ppt/tags/tag7467.xml><?xml version="1.0" encoding="utf-8"?>
<p:tagLst xmlns:p="http://schemas.openxmlformats.org/presentationml/2006/main">
  <p:tag name="MH_OLD_SHAPE_ID" val="33"/>
  <p:tag name="REFSHAPE" val="105553146034264"/>
</p:tagLst>
</file>

<file path=ppt/tags/tag7468.xml><?xml version="1.0" encoding="utf-8"?>
<p:tagLst xmlns:p="http://schemas.openxmlformats.org/presentationml/2006/main">
  <p:tag name="MH_OLD_SHAPE_ID" val="34"/>
  <p:tag name="REFSHAPE" val="105553146034712"/>
</p:tagLst>
</file>

<file path=ppt/tags/tag7469.xml><?xml version="1.0" encoding="utf-8"?>
<p:tagLst xmlns:p="http://schemas.openxmlformats.org/presentationml/2006/main">
  <p:tag name="MH_OLD_SHAPE_ID" val="41"/>
  <p:tag name="REFSHAPE" val="105553146035160"/>
</p:tagLst>
</file>

<file path=ppt/tags/tag747.xml><?xml version="1.0" encoding="utf-8"?>
<p:tagLst xmlns:p="http://schemas.openxmlformats.org/presentationml/2006/main">
  <p:tag name="MH_OLD_SHAPE_ID" val="169"/>
  <p:tag name="REFSHAPE" val="105553145249176"/>
</p:tagLst>
</file>

<file path=ppt/tags/tag7470.xml><?xml version="1.0" encoding="utf-8"?>
<p:tagLst xmlns:p="http://schemas.openxmlformats.org/presentationml/2006/main">
  <p:tag name="MH_OLD_SHAPE_ID" val="42"/>
  <p:tag name="REFSHAPE" val="105553146035384"/>
</p:tagLst>
</file>

<file path=ppt/tags/tag7471.xml><?xml version="1.0" encoding="utf-8"?>
<p:tagLst xmlns:p="http://schemas.openxmlformats.org/presentationml/2006/main">
  <p:tag name="MH_OLD_SHAPE_ID" val="43"/>
  <p:tag name="REFSHAPE" val="105553146035608"/>
</p:tagLst>
</file>

<file path=ppt/tags/tag7472.xml><?xml version="1.0" encoding="utf-8"?>
<p:tagLst xmlns:p="http://schemas.openxmlformats.org/presentationml/2006/main">
  <p:tag name="MH_OLD_SHAPE_ID" val="44"/>
  <p:tag name="REFSHAPE" val="105553146035832"/>
</p:tagLst>
</file>

<file path=ppt/tags/tag7473.xml><?xml version="1.0" encoding="utf-8"?>
<p:tagLst xmlns:p="http://schemas.openxmlformats.org/presentationml/2006/main">
  <p:tag name="MH_OLD_SHAPE_ID" val="36"/>
  <p:tag name="REFSHAPE" val="105553146036056"/>
</p:tagLst>
</file>

<file path=ppt/tags/tag7474.xml><?xml version="1.0" encoding="utf-8"?>
<p:tagLst xmlns:p="http://schemas.openxmlformats.org/presentationml/2006/main">
  <p:tag name="MH_OLD_SHAPE_ID" val="2"/>
  <p:tag name="REFSHAPE" val="105553146036312"/>
</p:tagLst>
</file>

<file path=ppt/tags/tag7475.xml><?xml version="1.0" encoding="utf-8"?>
<p:tagLst xmlns:p="http://schemas.openxmlformats.org/presentationml/2006/main">
  <p:tag name="MH_OLD_SHAPE_ID" val="39"/>
  <p:tag name="REFSHAPE" val="105553146036536"/>
</p:tagLst>
</file>

<file path=ppt/tags/tag7476.xml><?xml version="1.0" encoding="utf-8"?>
<p:tagLst xmlns:p="http://schemas.openxmlformats.org/presentationml/2006/main">
  <p:tag name="MH_OLD_SHAPE_ID" val="40"/>
  <p:tag name="REFSHAPE" val="105553146036760"/>
</p:tagLst>
</file>

<file path=ppt/tags/tag7477.xml><?xml version="1.0" encoding="utf-8"?>
<p:tagLst xmlns:p="http://schemas.openxmlformats.org/presentationml/2006/main">
  <p:tag name="MH_OLD_SHAPE_ID" val="45"/>
  <p:tag name="REFSHAPE" val="105553146036984"/>
</p:tagLst>
</file>

<file path=ppt/tags/tag7478.xml><?xml version="1.0" encoding="utf-8"?>
<p:tagLst xmlns:p="http://schemas.openxmlformats.org/presentationml/2006/main">
  <p:tag name="MH_OLD_SHAPE_ID" val="46"/>
  <p:tag name="REFSHAPE" val="105553146037208"/>
</p:tagLst>
</file>

<file path=ppt/tags/tag7479.xml><?xml version="1.0" encoding="utf-8"?>
<p:tagLst xmlns:p="http://schemas.openxmlformats.org/presentationml/2006/main">
  <p:tag name="MH_OLD_SHAPE_ID" val="47"/>
  <p:tag name="REFSHAPE" val="105553146037432"/>
</p:tagLst>
</file>

<file path=ppt/tags/tag748.xml><?xml version="1.0" encoding="utf-8"?>
<p:tagLst xmlns:p="http://schemas.openxmlformats.org/presentationml/2006/main">
  <p:tag name="MH_OLD_SHAPE_ID" val="170"/>
  <p:tag name="REFSHAPE" val="105553145249624"/>
</p:tagLst>
</file>

<file path=ppt/tags/tag7480.xml><?xml version="1.0" encoding="utf-8"?>
<p:tagLst xmlns:p="http://schemas.openxmlformats.org/presentationml/2006/main">
  <p:tag name="MH_OLD_SHAPE_ID" val="48"/>
  <p:tag name="REFSHAPE" val="105553146037656"/>
</p:tagLst>
</file>

<file path=ppt/tags/tag7481.xml><?xml version="1.0" encoding="utf-8"?>
<p:tagLst xmlns:p="http://schemas.openxmlformats.org/presentationml/2006/main">
  <p:tag name="MH_OLD_SHAPE_ID" val="66"/>
  <p:tag name="REFSHAPE" val="105553146037880"/>
</p:tagLst>
</file>

<file path=ppt/tags/tag7482.xml><?xml version="1.0" encoding="utf-8"?>
<p:tagLst xmlns:p="http://schemas.openxmlformats.org/presentationml/2006/main">
  <p:tag name="MH_OLD_SHAPE_ID" val="70"/>
  <p:tag name="REFSHAPE" val="105553146038104"/>
</p:tagLst>
</file>

<file path=ppt/tags/tag7483.xml><?xml version="1.0" encoding="utf-8"?>
<p:tagLst xmlns:p="http://schemas.openxmlformats.org/presentationml/2006/main">
  <p:tag name="MH_OLD_SHAPE_ID" val="4"/>
  <p:tag name="REFSHAPE" val="105553146038328"/>
</p:tagLst>
</file>

<file path=ppt/tags/tag7484.xml><?xml version="1.0" encoding="utf-8"?>
<p:tagLst xmlns:p="http://schemas.openxmlformats.org/presentationml/2006/main">
  <p:tag name="MH_OLD_SHAPE_ID" val="127"/>
  <p:tag name="REFSHAPE" val="105553146038552"/>
</p:tagLst>
</file>

<file path=ppt/tags/tag7485.xml><?xml version="1.0" encoding="utf-8"?>
<p:tagLst xmlns:p="http://schemas.openxmlformats.org/presentationml/2006/main">
  <p:tag name="MH_OLD_SHAPE_ID" val="128"/>
  <p:tag name="REFSHAPE" val="105553146038776"/>
</p:tagLst>
</file>

<file path=ppt/tags/tag7486.xml><?xml version="1.0" encoding="utf-8"?>
<p:tagLst xmlns:p="http://schemas.openxmlformats.org/presentationml/2006/main">
  <p:tag name="MH_OLD_SHAPE_ID" val="63"/>
  <p:tag name="REFSHAPE" val="105553146039000"/>
</p:tagLst>
</file>

<file path=ppt/tags/tag7487.xml><?xml version="1.0" encoding="utf-8"?>
<p:tagLst xmlns:p="http://schemas.openxmlformats.org/presentationml/2006/main">
  <p:tag name="MH_OLD_SHAPE_ID" val="64"/>
  <p:tag name="REFSHAPE" val="105553146039448"/>
</p:tagLst>
</file>

<file path=ppt/tags/tag7488.xml><?xml version="1.0" encoding="utf-8"?>
<p:tagLst xmlns:p="http://schemas.openxmlformats.org/presentationml/2006/main">
  <p:tag name="MH_OLD_SHAPE_ID" val="65"/>
  <p:tag name="REFSHAPE" val="105553146039896"/>
</p:tagLst>
</file>

<file path=ppt/tags/tag7489.xml><?xml version="1.0" encoding="utf-8"?>
<p:tagLst xmlns:p="http://schemas.openxmlformats.org/presentationml/2006/main">
  <p:tag name="MH_OLD_SHAPE_ID" val="67"/>
  <p:tag name="REFSHAPE" val="105553146040344"/>
</p:tagLst>
</file>

<file path=ppt/tags/tag749.xml><?xml version="1.0" encoding="utf-8"?>
<p:tagLst xmlns:p="http://schemas.openxmlformats.org/presentationml/2006/main">
  <p:tag name="MH_OLD_SHAPE_ID" val="171"/>
  <p:tag name="REFSHAPE" val="105553145102424"/>
</p:tagLst>
</file>

<file path=ppt/tags/tag7490.xml><?xml version="1.0" encoding="utf-8"?>
<p:tagLst xmlns:p="http://schemas.openxmlformats.org/presentationml/2006/main">
  <p:tag name="MH_OLD_SHAPE_ID" val="68"/>
  <p:tag name="REFSHAPE" val="105553146040792"/>
</p:tagLst>
</file>

<file path=ppt/tags/tag7491.xml><?xml version="1.0" encoding="utf-8"?>
<p:tagLst xmlns:p="http://schemas.openxmlformats.org/presentationml/2006/main">
  <p:tag name="MH_OLD_SHAPE_ID" val="69"/>
  <p:tag name="REFSHAPE" val="105553146041240"/>
</p:tagLst>
</file>

<file path=ppt/tags/tag7492.xml><?xml version="1.0" encoding="utf-8"?>
<p:tagLst xmlns:p="http://schemas.openxmlformats.org/presentationml/2006/main">
  <p:tag name="MH_OLD_SHAPE_ID" val="71"/>
  <p:tag name="REFSHAPE" val="105553146041688"/>
</p:tagLst>
</file>

<file path=ppt/tags/tag7493.xml><?xml version="1.0" encoding="utf-8"?>
<p:tagLst xmlns:p="http://schemas.openxmlformats.org/presentationml/2006/main">
  <p:tag name="MH_OLD_SHAPE_ID" val="129"/>
  <p:tag name="REFSHAPE" val="105553146042136"/>
</p:tagLst>
</file>

<file path=ppt/tags/tag7494.xml><?xml version="1.0" encoding="utf-8"?>
<p:tagLst xmlns:p="http://schemas.openxmlformats.org/presentationml/2006/main">
  <p:tag name="MH_OLD_SHAPE_ID" val="130"/>
  <p:tag name="REFSHAPE" val="105553146042584"/>
</p:tagLst>
</file>

<file path=ppt/tags/tag7495.xml><?xml version="1.0" encoding="utf-8"?>
<p:tagLst xmlns:p="http://schemas.openxmlformats.org/presentationml/2006/main">
  <p:tag name="MH_OLD_SHAPE_ID" val="131"/>
  <p:tag name="REFSHAPE" val="105553146043032"/>
</p:tagLst>
</file>

<file path=ppt/tags/tag7496.xml><?xml version="1.0" encoding="utf-8"?>
<p:tagLst xmlns:p="http://schemas.openxmlformats.org/presentationml/2006/main">
  <p:tag name="MH_OLD_SHAPE_ID" val="132"/>
  <p:tag name="REFSHAPE" val="105553146043480"/>
</p:tagLst>
</file>

<file path=ppt/tags/tag7497.xml><?xml version="1.0" encoding="utf-8"?>
<p:tagLst xmlns:p="http://schemas.openxmlformats.org/presentationml/2006/main">
  <p:tag name="MH_OLD_SHAPE_ID" val="133"/>
  <p:tag name="REFSHAPE" val="105553146043928"/>
</p:tagLst>
</file>

<file path=ppt/tags/tag7498.xml><?xml version="1.0" encoding="utf-8"?>
<p:tagLst xmlns:p="http://schemas.openxmlformats.org/presentationml/2006/main">
  <p:tag name="MH_OLD_SHAPE_ID" val="134"/>
  <p:tag name="REFSHAPE" val="105553146044376"/>
</p:tagLst>
</file>

<file path=ppt/tags/tag7499.xml><?xml version="1.0" encoding="utf-8"?>
<p:tagLst xmlns:p="http://schemas.openxmlformats.org/presentationml/2006/main">
  <p:tag name="MH_OLD_SHAPE_ID" val="135"/>
  <p:tag name="REFSHAPE" val="105553146044824"/>
</p:tagLst>
</file>

<file path=ppt/tags/tag75.xml><?xml version="1.0" encoding="utf-8"?>
<p:tagLst xmlns:p="http://schemas.openxmlformats.org/presentationml/2006/main">
  <p:tag name="MH_OLD_SHAPE_ID" val="44"/>
  <p:tag name="REFSHAPE" val="105553145437496"/>
</p:tagLst>
</file>

<file path=ppt/tags/tag750.xml><?xml version="1.0" encoding="utf-8"?>
<p:tagLst xmlns:p="http://schemas.openxmlformats.org/presentationml/2006/main">
  <p:tag name="MH_OLD_SHAPE_ID" val="172"/>
  <p:tag name="REFSHAPE" val="105553145102872"/>
</p:tagLst>
</file>

<file path=ppt/tags/tag7500.xml><?xml version="1.0" encoding="utf-8"?>
<p:tagLst xmlns:p="http://schemas.openxmlformats.org/presentationml/2006/main">
  <p:tag name="MH_OLD_SHAPE_ID" val="136"/>
  <p:tag name="REFSHAPE" val="105553146045272"/>
</p:tagLst>
</file>

<file path=ppt/tags/tag7501.xml><?xml version="1.0" encoding="utf-8"?>
<p:tagLst xmlns:p="http://schemas.openxmlformats.org/presentationml/2006/main">
  <p:tag name="MH_OLD_SHAPE_ID" val="137"/>
  <p:tag name="REFSHAPE" val="105553146045720"/>
</p:tagLst>
</file>

<file path=ppt/tags/tag7502.xml><?xml version="1.0" encoding="utf-8"?>
<p:tagLst xmlns:p="http://schemas.openxmlformats.org/presentationml/2006/main">
  <p:tag name="MH_OLD_SHAPE_ID" val="139"/>
  <p:tag name="REFSHAPE" val="105553146046168"/>
</p:tagLst>
</file>

<file path=ppt/tags/tag7503.xml><?xml version="1.0" encoding="utf-8"?>
<p:tagLst xmlns:p="http://schemas.openxmlformats.org/presentationml/2006/main">
  <p:tag name="MH_OLD_SHAPE_ID" val="140"/>
  <p:tag name="REFSHAPE" val="105553146046616"/>
</p:tagLst>
</file>

<file path=ppt/tags/tag7504.xml><?xml version="1.0" encoding="utf-8"?>
<p:tagLst xmlns:p="http://schemas.openxmlformats.org/presentationml/2006/main">
  <p:tag name="MH_OLD_SHAPE_ID" val="141"/>
  <p:tag name="REFSHAPE" val="105553146047064"/>
</p:tagLst>
</file>

<file path=ppt/tags/tag7505.xml><?xml version="1.0" encoding="utf-8"?>
<p:tagLst xmlns:p="http://schemas.openxmlformats.org/presentationml/2006/main">
  <p:tag name="MH_OLD_SHAPE_ID" val="142"/>
  <p:tag name="REFSHAPE" val="105553146047512"/>
</p:tagLst>
</file>

<file path=ppt/tags/tag7506.xml><?xml version="1.0" encoding="utf-8"?>
<p:tagLst xmlns:p="http://schemas.openxmlformats.org/presentationml/2006/main">
  <p:tag name="MH_OLD_SHAPE_ID" val="143"/>
  <p:tag name="REFSHAPE" val="105553146047960"/>
</p:tagLst>
</file>

<file path=ppt/tags/tag7507.xml><?xml version="1.0" encoding="utf-8"?>
<p:tagLst xmlns:p="http://schemas.openxmlformats.org/presentationml/2006/main">
  <p:tag name="MH_OLD_SHAPE_ID" val="144"/>
  <p:tag name="REFSHAPE" val="105553146048408"/>
</p:tagLst>
</file>

<file path=ppt/tags/tag7508.xml><?xml version="1.0" encoding="utf-8"?>
<p:tagLst xmlns:p="http://schemas.openxmlformats.org/presentationml/2006/main">
  <p:tag name="MH_OLD_SHAPE_ID" val="145"/>
  <p:tag name="REFSHAPE" val="105553146048856"/>
</p:tagLst>
</file>

<file path=ppt/tags/tag7509.xml><?xml version="1.0" encoding="utf-8"?>
<p:tagLst xmlns:p="http://schemas.openxmlformats.org/presentationml/2006/main">
  <p:tag name="MH_OLD_SHAPE_ID" val="146"/>
  <p:tag name="REFSHAPE" val="105553146049304"/>
</p:tagLst>
</file>

<file path=ppt/tags/tag751.xml><?xml version="1.0" encoding="utf-8"?>
<p:tagLst xmlns:p="http://schemas.openxmlformats.org/presentationml/2006/main">
  <p:tag name="MH_OLD_SHAPE_ID" val="173"/>
  <p:tag name="REFSHAPE" val="105553145103320"/>
</p:tagLst>
</file>

<file path=ppt/tags/tag7510.xml><?xml version="1.0" encoding="utf-8"?>
<p:tagLst xmlns:p="http://schemas.openxmlformats.org/presentationml/2006/main">
  <p:tag name="MH_OLD_SHAPE_ID" val="147"/>
  <p:tag name="REFSHAPE" val="105553146049752"/>
</p:tagLst>
</file>

<file path=ppt/tags/tag7511.xml><?xml version="1.0" encoding="utf-8"?>
<p:tagLst xmlns:p="http://schemas.openxmlformats.org/presentationml/2006/main">
  <p:tag name="MH_OLD_SHAPE_ID" val="148"/>
  <p:tag name="REFSHAPE" val="105553146050200"/>
</p:tagLst>
</file>

<file path=ppt/tags/tag7512.xml><?xml version="1.0" encoding="utf-8"?>
<p:tagLst xmlns:p="http://schemas.openxmlformats.org/presentationml/2006/main">
  <p:tag name="MH_OLD_SHAPE_ID" val="149"/>
  <p:tag name="REFSHAPE" val="105553146050648"/>
</p:tagLst>
</file>

<file path=ppt/tags/tag7513.xml><?xml version="1.0" encoding="utf-8"?>
<p:tagLst xmlns:p="http://schemas.openxmlformats.org/presentationml/2006/main">
  <p:tag name="MH_OLD_SHAPE_ID" val="150"/>
  <p:tag name="REFSHAPE" val="105553146051096"/>
</p:tagLst>
</file>

<file path=ppt/tags/tag7514.xml><?xml version="1.0" encoding="utf-8"?>
<p:tagLst xmlns:p="http://schemas.openxmlformats.org/presentationml/2006/main">
  <p:tag name="MH_OLD_SHAPE_ID" val="152"/>
  <p:tag name="REFSHAPE" val="105553146051544"/>
</p:tagLst>
</file>

<file path=ppt/tags/tag7515.xml><?xml version="1.0" encoding="utf-8"?>
<p:tagLst xmlns:p="http://schemas.openxmlformats.org/presentationml/2006/main">
  <p:tag name="MH_OLD_SHAPE_ID" val="153"/>
  <p:tag name="REFSHAPE" val="105553146051992"/>
</p:tagLst>
</file>

<file path=ppt/tags/tag7516.xml><?xml version="1.0" encoding="utf-8"?>
<p:tagLst xmlns:p="http://schemas.openxmlformats.org/presentationml/2006/main">
  <p:tag name="MH_OLD_SHAPE_ID" val="154"/>
  <p:tag name="REFSHAPE" val="105553146052440"/>
</p:tagLst>
</file>

<file path=ppt/tags/tag7517.xml><?xml version="1.0" encoding="utf-8"?>
<p:tagLst xmlns:p="http://schemas.openxmlformats.org/presentationml/2006/main">
  <p:tag name="MH_OLD_SHAPE_ID" val="155"/>
  <p:tag name="REFSHAPE" val="105553146052920"/>
</p:tagLst>
</file>

<file path=ppt/tags/tag7518.xml><?xml version="1.0" encoding="utf-8"?>
<p:tagLst xmlns:p="http://schemas.openxmlformats.org/presentationml/2006/main">
  <p:tag name="MH_OLD_SHAPE_ID" val="156"/>
  <p:tag name="REFSHAPE" val="105553146053368"/>
</p:tagLst>
</file>

<file path=ppt/tags/tag7519.xml><?xml version="1.0" encoding="utf-8"?>
<p:tagLst xmlns:p="http://schemas.openxmlformats.org/presentationml/2006/main">
  <p:tag name="MH_OLD_SHAPE_ID" val="157"/>
  <p:tag name="REFSHAPE" val="105553146053816"/>
</p:tagLst>
</file>

<file path=ppt/tags/tag752.xml><?xml version="1.0" encoding="utf-8"?>
<p:tagLst xmlns:p="http://schemas.openxmlformats.org/presentationml/2006/main">
  <p:tag name="MH_OLD_SHAPE_ID" val="174"/>
  <p:tag name="REFSHAPE" val="105553145103768"/>
</p:tagLst>
</file>

<file path=ppt/tags/tag7520.xml><?xml version="1.0" encoding="utf-8"?>
<p:tagLst xmlns:p="http://schemas.openxmlformats.org/presentationml/2006/main">
  <p:tag name="MH_OLD_SHAPE_ID" val="158"/>
  <p:tag name="REFSHAPE" val="105553146054264"/>
</p:tagLst>
</file>

<file path=ppt/tags/tag7521.xml><?xml version="1.0" encoding="utf-8"?>
<p:tagLst xmlns:p="http://schemas.openxmlformats.org/presentationml/2006/main">
  <p:tag name="MH_OLD_SHAPE_ID" val="159"/>
  <p:tag name="REFSHAPE" val="105553146054712"/>
</p:tagLst>
</file>

<file path=ppt/tags/tag7522.xml><?xml version="1.0" encoding="utf-8"?>
<p:tagLst xmlns:p="http://schemas.openxmlformats.org/presentationml/2006/main">
  <p:tag name="MH_OLD_SHAPE_ID" val="160"/>
  <p:tag name="REFSHAPE" val="105553146055160"/>
</p:tagLst>
</file>

<file path=ppt/tags/tag7523.xml><?xml version="1.0" encoding="utf-8"?>
<p:tagLst xmlns:p="http://schemas.openxmlformats.org/presentationml/2006/main">
  <p:tag name="MH_OLD_SHAPE_ID" val="161"/>
  <p:tag name="REFSHAPE" val="105553146055608"/>
</p:tagLst>
</file>

<file path=ppt/tags/tag7524.xml><?xml version="1.0" encoding="utf-8"?>
<p:tagLst xmlns:p="http://schemas.openxmlformats.org/presentationml/2006/main">
  <p:tag name="MH_OLD_SHAPE_ID" val="162"/>
  <p:tag name="REFSHAPE" val="105553146056056"/>
</p:tagLst>
</file>

<file path=ppt/tags/tag7525.xml><?xml version="1.0" encoding="utf-8"?>
<p:tagLst xmlns:p="http://schemas.openxmlformats.org/presentationml/2006/main">
  <p:tag name="MH_OLD_SHAPE_ID" val="163"/>
  <p:tag name="REFSHAPE" val="105553146056504"/>
</p:tagLst>
</file>

<file path=ppt/tags/tag7526.xml><?xml version="1.0" encoding="utf-8"?>
<p:tagLst xmlns:p="http://schemas.openxmlformats.org/presentationml/2006/main">
  <p:tag name="MH_OLD_SHAPE_ID" val="164"/>
  <p:tag name="REFSHAPE" val="105553146056952"/>
</p:tagLst>
</file>

<file path=ppt/tags/tag7527.xml><?xml version="1.0" encoding="utf-8"?>
<p:tagLst xmlns:p="http://schemas.openxmlformats.org/presentationml/2006/main">
  <p:tag name="MH_OLD_SHAPE_ID" val="165"/>
  <p:tag name="REFSHAPE" val="105553146057400"/>
</p:tagLst>
</file>

<file path=ppt/tags/tag7528.xml><?xml version="1.0" encoding="utf-8"?>
<p:tagLst xmlns:p="http://schemas.openxmlformats.org/presentationml/2006/main">
  <p:tag name="MH_OLD_SHAPE_ID" val="166"/>
  <p:tag name="REFSHAPE" val="105553146057848"/>
</p:tagLst>
</file>

<file path=ppt/tags/tag7529.xml><?xml version="1.0" encoding="utf-8"?>
<p:tagLst xmlns:p="http://schemas.openxmlformats.org/presentationml/2006/main">
  <p:tag name="MH_OLD_SHAPE_ID" val="167"/>
  <p:tag name="REFSHAPE" val="105553146058296"/>
</p:tagLst>
</file>

<file path=ppt/tags/tag753.xml><?xml version="1.0" encoding="utf-8"?>
<p:tagLst xmlns:p="http://schemas.openxmlformats.org/presentationml/2006/main">
  <p:tag name="MH_OLD_SHAPE_ID" val="175"/>
  <p:tag name="REFSHAPE" val="105553145104216"/>
</p:tagLst>
</file>

<file path=ppt/tags/tag7530.xml><?xml version="1.0" encoding="utf-8"?>
<p:tagLst xmlns:p="http://schemas.openxmlformats.org/presentationml/2006/main">
  <p:tag name="MH_OLD_SHAPE_ID" val="168"/>
  <p:tag name="REFSHAPE" val="105553146058744"/>
</p:tagLst>
</file>

<file path=ppt/tags/tag7531.xml><?xml version="1.0" encoding="utf-8"?>
<p:tagLst xmlns:p="http://schemas.openxmlformats.org/presentationml/2006/main">
  <p:tag name="MH_OLD_SHAPE_ID" val="169"/>
  <p:tag name="REFSHAPE" val="105553146059192"/>
</p:tagLst>
</file>

<file path=ppt/tags/tag7532.xml><?xml version="1.0" encoding="utf-8"?>
<p:tagLst xmlns:p="http://schemas.openxmlformats.org/presentationml/2006/main">
  <p:tag name="MH_OLD_SHAPE_ID" val="170"/>
  <p:tag name="REFSHAPE" val="105553146059640"/>
</p:tagLst>
</file>

<file path=ppt/tags/tag7533.xml><?xml version="1.0" encoding="utf-8"?>
<p:tagLst xmlns:p="http://schemas.openxmlformats.org/presentationml/2006/main">
  <p:tag name="MH_OLD_SHAPE_ID" val="171"/>
  <p:tag name="REFSHAPE" val="105553146060088"/>
</p:tagLst>
</file>

<file path=ppt/tags/tag7534.xml><?xml version="1.0" encoding="utf-8"?>
<p:tagLst xmlns:p="http://schemas.openxmlformats.org/presentationml/2006/main">
  <p:tag name="MH_OLD_SHAPE_ID" val="172"/>
  <p:tag name="REFSHAPE" val="105553146060536"/>
</p:tagLst>
</file>

<file path=ppt/tags/tag7535.xml><?xml version="1.0" encoding="utf-8"?>
<p:tagLst xmlns:p="http://schemas.openxmlformats.org/presentationml/2006/main">
  <p:tag name="MH_OLD_SHAPE_ID" val="173"/>
  <p:tag name="REFSHAPE" val="105553146060984"/>
</p:tagLst>
</file>

<file path=ppt/tags/tag7536.xml><?xml version="1.0" encoding="utf-8"?>
<p:tagLst xmlns:p="http://schemas.openxmlformats.org/presentationml/2006/main">
  <p:tag name="MH_OLD_SHAPE_ID" val="174"/>
  <p:tag name="REFSHAPE" val="105553146061432"/>
</p:tagLst>
</file>

<file path=ppt/tags/tag7537.xml><?xml version="1.0" encoding="utf-8"?>
<p:tagLst xmlns:p="http://schemas.openxmlformats.org/presentationml/2006/main">
  <p:tag name="MH_OLD_SHAPE_ID" val="5"/>
  <p:tag name="REFSHAPE" val="105553146061880"/>
</p:tagLst>
</file>

<file path=ppt/tags/tag7538.xml><?xml version="1.0" encoding="utf-8"?>
<p:tagLst xmlns:p="http://schemas.openxmlformats.org/presentationml/2006/main">
  <p:tag name="MH_OLD_SHAPE_ID" val="66"/>
  <p:tag name="REFSHAPE" val="105553146062104"/>
</p:tagLst>
</file>

<file path=ppt/tags/tag7539.xml><?xml version="1.0" encoding="utf-8"?>
<p:tagLst xmlns:p="http://schemas.openxmlformats.org/presentationml/2006/main">
  <p:tag name="MH_OLD_SHAPE_ID" val="63"/>
  <p:tag name="REFSHAPE" val="105553146062328"/>
</p:tagLst>
</file>

<file path=ppt/tags/tag754.xml><?xml version="1.0" encoding="utf-8"?>
<p:tagLst xmlns:p="http://schemas.openxmlformats.org/presentationml/2006/main">
  <p:tag name="MH_OLD_SHAPE_ID" val="148"/>
  <p:tag name="REFSHAPE" val="105553145104664"/>
</p:tagLst>
</file>

<file path=ppt/tags/tag7540.xml><?xml version="1.0" encoding="utf-8"?>
<p:tagLst xmlns:p="http://schemas.openxmlformats.org/presentationml/2006/main">
  <p:tag name="MH_OLD_SHAPE_ID" val="65"/>
  <p:tag name="REFSHAPE" val="105553146062552"/>
</p:tagLst>
</file>

<file path=ppt/tags/tag7541.xml><?xml version="1.0" encoding="utf-8"?>
<p:tagLst xmlns:p="http://schemas.openxmlformats.org/presentationml/2006/main">
  <p:tag name="MH_OLD_SHAPE_ID" val="67"/>
  <p:tag name="REFSHAPE" val="105553146063000"/>
</p:tagLst>
</file>

<file path=ppt/tags/tag7542.xml><?xml version="1.0" encoding="utf-8"?>
<p:tagLst xmlns:p="http://schemas.openxmlformats.org/presentationml/2006/main">
  <p:tag name="MH_OLD_SHAPE_ID" val="68"/>
  <p:tag name="REFSHAPE" val="105553146063448"/>
</p:tagLst>
</file>

<file path=ppt/tags/tag7543.xml><?xml version="1.0" encoding="utf-8"?>
<p:tagLst xmlns:p="http://schemas.openxmlformats.org/presentationml/2006/main">
  <p:tag name="MH_OLD_SHAPE_ID" val="69"/>
  <p:tag name="REFSHAPE" val="105553146063896"/>
</p:tagLst>
</file>

<file path=ppt/tags/tag7544.xml><?xml version="1.0" encoding="utf-8"?>
<p:tagLst xmlns:p="http://schemas.openxmlformats.org/presentationml/2006/main">
  <p:tag name="MH_OLD_SHAPE_ID" val="71"/>
  <p:tag name="REFSHAPE" val="105553146064344"/>
</p:tagLst>
</file>

<file path=ppt/tags/tag7545.xml><?xml version="1.0" encoding="utf-8"?>
<p:tagLst xmlns:p="http://schemas.openxmlformats.org/presentationml/2006/main">
  <p:tag name="MH_OLD_SHAPE_ID" val="129"/>
  <p:tag name="REFSHAPE" val="105553146064792"/>
</p:tagLst>
</file>

<file path=ppt/tags/tag7546.xml><?xml version="1.0" encoding="utf-8"?>
<p:tagLst xmlns:p="http://schemas.openxmlformats.org/presentationml/2006/main">
  <p:tag name="MH_OLD_SHAPE_ID" val="130"/>
  <p:tag name="REFSHAPE" val="105553146065240"/>
</p:tagLst>
</file>

<file path=ppt/tags/tag7547.xml><?xml version="1.0" encoding="utf-8"?>
<p:tagLst xmlns:p="http://schemas.openxmlformats.org/presentationml/2006/main">
  <p:tag name="MH_OLD_SHAPE_ID" val="131"/>
  <p:tag name="REFSHAPE" val="105553146065688"/>
</p:tagLst>
</file>

<file path=ppt/tags/tag7548.xml><?xml version="1.0" encoding="utf-8"?>
<p:tagLst xmlns:p="http://schemas.openxmlformats.org/presentationml/2006/main">
  <p:tag name="MH_OLD_SHAPE_ID" val="132"/>
  <p:tag name="REFSHAPE" val="105553146066136"/>
</p:tagLst>
</file>

<file path=ppt/tags/tag7549.xml><?xml version="1.0" encoding="utf-8"?>
<p:tagLst xmlns:p="http://schemas.openxmlformats.org/presentationml/2006/main">
  <p:tag name="MH_OLD_SHAPE_ID" val="133"/>
  <p:tag name="REFSHAPE" val="105553146066584"/>
</p:tagLst>
</file>

<file path=ppt/tags/tag755.xml><?xml version="1.0" encoding="utf-8"?>
<p:tagLst xmlns:p="http://schemas.openxmlformats.org/presentationml/2006/main">
  <p:tag name="MH_OLD_SHAPE_ID" val="149"/>
  <p:tag name="REFSHAPE" val="105553145105112"/>
</p:tagLst>
</file>

<file path=ppt/tags/tag7550.xml><?xml version="1.0" encoding="utf-8"?>
<p:tagLst xmlns:p="http://schemas.openxmlformats.org/presentationml/2006/main">
  <p:tag name="MH_OLD_SHAPE_ID" val="134"/>
  <p:tag name="REFSHAPE" val="105553146067032"/>
</p:tagLst>
</file>

<file path=ppt/tags/tag7551.xml><?xml version="1.0" encoding="utf-8"?>
<p:tagLst xmlns:p="http://schemas.openxmlformats.org/presentationml/2006/main">
  <p:tag name="MH_OLD_SHAPE_ID" val="135"/>
  <p:tag name="REFSHAPE" val="105553146067480"/>
</p:tagLst>
</file>

<file path=ppt/tags/tag7552.xml><?xml version="1.0" encoding="utf-8"?>
<p:tagLst xmlns:p="http://schemas.openxmlformats.org/presentationml/2006/main">
  <p:tag name="MH_OLD_SHAPE_ID" val="136"/>
  <p:tag name="REFSHAPE" val="105553146067928"/>
</p:tagLst>
</file>

<file path=ppt/tags/tag7553.xml><?xml version="1.0" encoding="utf-8"?>
<p:tagLst xmlns:p="http://schemas.openxmlformats.org/presentationml/2006/main">
  <p:tag name="MH_OLD_SHAPE_ID" val="137"/>
  <p:tag name="REFSHAPE" val="105553146068376"/>
</p:tagLst>
</file>

<file path=ppt/tags/tag7554.xml><?xml version="1.0" encoding="utf-8"?>
<p:tagLst xmlns:p="http://schemas.openxmlformats.org/presentationml/2006/main">
  <p:tag name="MH_OLD_SHAPE_ID" val="138"/>
  <p:tag name="REFSHAPE" val="105553146068824"/>
</p:tagLst>
</file>

<file path=ppt/tags/tag7555.xml><?xml version="1.0" encoding="utf-8"?>
<p:tagLst xmlns:p="http://schemas.openxmlformats.org/presentationml/2006/main">
  <p:tag name="MH_OLD_SHAPE_ID" val="139"/>
  <p:tag name="REFSHAPE" val="105553146069304"/>
</p:tagLst>
</file>

<file path=ppt/tags/tag7556.xml><?xml version="1.0" encoding="utf-8"?>
<p:tagLst xmlns:p="http://schemas.openxmlformats.org/presentationml/2006/main">
  <p:tag name="MH_OLD_SHAPE_ID" val="140"/>
  <p:tag name="REFSHAPE" val="105553146069752"/>
</p:tagLst>
</file>

<file path=ppt/tags/tag7557.xml><?xml version="1.0" encoding="utf-8"?>
<p:tagLst xmlns:p="http://schemas.openxmlformats.org/presentationml/2006/main">
  <p:tag name="MH_OLD_SHAPE_ID" val="141"/>
  <p:tag name="REFSHAPE" val="105553146070200"/>
</p:tagLst>
</file>

<file path=ppt/tags/tag7558.xml><?xml version="1.0" encoding="utf-8"?>
<p:tagLst xmlns:p="http://schemas.openxmlformats.org/presentationml/2006/main">
  <p:tag name="MH_OLD_SHAPE_ID" val="142"/>
  <p:tag name="REFSHAPE" val="105553146070648"/>
</p:tagLst>
</file>

<file path=ppt/tags/tag7559.xml><?xml version="1.0" encoding="utf-8"?>
<p:tagLst xmlns:p="http://schemas.openxmlformats.org/presentationml/2006/main">
  <p:tag name="MH_OLD_SHAPE_ID" val="143"/>
  <p:tag name="REFSHAPE" val="105553146071096"/>
</p:tagLst>
</file>

<file path=ppt/tags/tag756.xml><?xml version="1.0" encoding="utf-8"?>
<p:tagLst xmlns:p="http://schemas.openxmlformats.org/presentationml/2006/main">
  <p:tag name="MH_OLD_SHAPE_ID" val="150"/>
  <p:tag name="REFSHAPE" val="105553145105560"/>
</p:tagLst>
</file>

<file path=ppt/tags/tag7560.xml><?xml version="1.0" encoding="utf-8"?>
<p:tagLst xmlns:p="http://schemas.openxmlformats.org/presentationml/2006/main">
  <p:tag name="MH_OLD_SHAPE_ID" val="144"/>
  <p:tag name="REFSHAPE" val="105553146071544"/>
</p:tagLst>
</file>

<file path=ppt/tags/tag7561.xml><?xml version="1.0" encoding="utf-8"?>
<p:tagLst xmlns:p="http://schemas.openxmlformats.org/presentationml/2006/main">
  <p:tag name="MH_OLD_SHAPE_ID" val="145"/>
  <p:tag name="REFSHAPE" val="105553146071992"/>
</p:tagLst>
</file>

<file path=ppt/tags/tag7562.xml><?xml version="1.0" encoding="utf-8"?>
<p:tagLst xmlns:p="http://schemas.openxmlformats.org/presentationml/2006/main">
  <p:tag name="MH_OLD_SHAPE_ID" val="146"/>
  <p:tag name="REFSHAPE" val="105553146072440"/>
</p:tagLst>
</file>

<file path=ppt/tags/tag7563.xml><?xml version="1.0" encoding="utf-8"?>
<p:tagLst xmlns:p="http://schemas.openxmlformats.org/presentationml/2006/main">
  <p:tag name="MH_OLD_SHAPE_ID" val="147"/>
  <p:tag name="REFSHAPE" val="105553146072888"/>
</p:tagLst>
</file>

<file path=ppt/tags/tag7564.xml><?xml version="1.0" encoding="utf-8"?>
<p:tagLst xmlns:p="http://schemas.openxmlformats.org/presentationml/2006/main">
  <p:tag name="MH_OLD_SHAPE_ID" val="148"/>
  <p:tag name="REFSHAPE" val="105553146073112"/>
</p:tagLst>
</file>

<file path=ppt/tags/tag7565.xml><?xml version="1.0" encoding="utf-8"?>
<p:tagLst xmlns:p="http://schemas.openxmlformats.org/presentationml/2006/main">
  <p:tag name="MH_OLD_SHAPE_ID" val="160"/>
  <p:tag name="REFSHAPE" val="105553146073336"/>
</p:tagLst>
</file>

<file path=ppt/tags/tag7566.xml><?xml version="1.0" encoding="utf-8"?>
<p:tagLst xmlns:p="http://schemas.openxmlformats.org/presentationml/2006/main">
  <p:tag name="MH_OLD_SHAPE_ID" val="161"/>
  <p:tag name="REFSHAPE" val="105553146073784"/>
</p:tagLst>
</file>

<file path=ppt/tags/tag7567.xml><?xml version="1.0" encoding="utf-8"?>
<p:tagLst xmlns:p="http://schemas.openxmlformats.org/presentationml/2006/main">
  <p:tag name="MH_OLD_SHAPE_ID" val="162"/>
  <p:tag name="REFSHAPE" val="105553146074232"/>
</p:tagLst>
</file>

<file path=ppt/tags/tag7568.xml><?xml version="1.0" encoding="utf-8"?>
<p:tagLst xmlns:p="http://schemas.openxmlformats.org/presentationml/2006/main">
  <p:tag name="MH_OLD_SHAPE_ID" val="163"/>
  <p:tag name="REFSHAPE" val="105553146074680"/>
</p:tagLst>
</file>

<file path=ppt/tags/tag7569.xml><?xml version="1.0" encoding="utf-8"?>
<p:tagLst xmlns:p="http://schemas.openxmlformats.org/presentationml/2006/main">
  <p:tag name="MH_OLD_SHAPE_ID" val="164"/>
  <p:tag name="REFSHAPE" val="105553146075128"/>
</p:tagLst>
</file>

<file path=ppt/tags/tag757.xml><?xml version="1.0" encoding="utf-8"?>
<p:tagLst xmlns:p="http://schemas.openxmlformats.org/presentationml/2006/main">
  <p:tag name="MH_OLD_SHAPE_ID" val="151"/>
  <p:tag name="REFSHAPE" val="105553145106008"/>
</p:tagLst>
</file>

<file path=ppt/tags/tag7570.xml><?xml version="1.0" encoding="utf-8"?>
<p:tagLst xmlns:p="http://schemas.openxmlformats.org/presentationml/2006/main">
  <p:tag name="MH_OLD_SHAPE_ID" val="165"/>
  <p:tag name="REFSHAPE" val="105553146075576"/>
</p:tagLst>
</file>

<file path=ppt/tags/tag7571.xml><?xml version="1.0" encoding="utf-8"?>
<p:tagLst xmlns:p="http://schemas.openxmlformats.org/presentationml/2006/main">
  <p:tag name="MH_OLD_SHAPE_ID" val="166"/>
  <p:tag name="REFSHAPE" val="105553146076024"/>
</p:tagLst>
</file>

<file path=ppt/tags/tag7572.xml><?xml version="1.0" encoding="utf-8"?>
<p:tagLst xmlns:p="http://schemas.openxmlformats.org/presentationml/2006/main">
  <p:tag name="MH_OLD_SHAPE_ID" val="167"/>
  <p:tag name="REFSHAPE" val="105553146076472"/>
</p:tagLst>
</file>

<file path=ppt/tags/tag7573.xml><?xml version="1.0" encoding="utf-8"?>
<p:tagLst xmlns:p="http://schemas.openxmlformats.org/presentationml/2006/main">
  <p:tag name="MH_OLD_SHAPE_ID" val="168"/>
  <p:tag name="REFSHAPE" val="105553146076920"/>
</p:tagLst>
</file>

<file path=ppt/tags/tag7574.xml><?xml version="1.0" encoding="utf-8"?>
<p:tagLst xmlns:p="http://schemas.openxmlformats.org/presentationml/2006/main">
  <p:tag name="MH_OLD_SHAPE_ID" val="169"/>
  <p:tag name="REFSHAPE" val="105553146077368"/>
</p:tagLst>
</file>

<file path=ppt/tags/tag7575.xml><?xml version="1.0" encoding="utf-8"?>
<p:tagLst xmlns:p="http://schemas.openxmlformats.org/presentationml/2006/main">
  <p:tag name="MH_OLD_SHAPE_ID" val="170"/>
  <p:tag name="REFSHAPE" val="105553146077816"/>
</p:tagLst>
</file>

<file path=ppt/tags/tag7576.xml><?xml version="1.0" encoding="utf-8"?>
<p:tagLst xmlns:p="http://schemas.openxmlformats.org/presentationml/2006/main">
  <p:tag name="MH_OLD_SHAPE_ID" val="171"/>
  <p:tag name="REFSHAPE" val="105553146078264"/>
</p:tagLst>
</file>

<file path=ppt/tags/tag7577.xml><?xml version="1.0" encoding="utf-8"?>
<p:tagLst xmlns:p="http://schemas.openxmlformats.org/presentationml/2006/main">
  <p:tag name="MH_OLD_SHAPE_ID" val="172"/>
  <p:tag name="REFSHAPE" val="105553146078712"/>
</p:tagLst>
</file>

<file path=ppt/tags/tag7578.xml><?xml version="1.0" encoding="utf-8"?>
<p:tagLst xmlns:p="http://schemas.openxmlformats.org/presentationml/2006/main">
  <p:tag name="MH_OLD_SHAPE_ID" val="173"/>
  <p:tag name="REFSHAPE" val="105553146079160"/>
</p:tagLst>
</file>

<file path=ppt/tags/tag7579.xml><?xml version="1.0" encoding="utf-8"?>
<p:tagLst xmlns:p="http://schemas.openxmlformats.org/presentationml/2006/main">
  <p:tag name="MH_OLD_SHAPE_ID" val="174"/>
  <p:tag name="REFSHAPE" val="105553146079608"/>
</p:tagLst>
</file>

<file path=ppt/tags/tag758.xml><?xml version="1.0" encoding="utf-8"?>
<p:tagLst xmlns:p="http://schemas.openxmlformats.org/presentationml/2006/main">
  <p:tag name="MH_OLD_SHAPE_ID" val="152"/>
  <p:tag name="REFSHAPE" val="105553145106456"/>
</p:tagLst>
</file>

<file path=ppt/tags/tag7580.xml><?xml version="1.0" encoding="utf-8"?>
<p:tagLst xmlns:p="http://schemas.openxmlformats.org/presentationml/2006/main">
  <p:tag name="MH_OLD_SHAPE_ID" val="175"/>
  <p:tag name="REFSHAPE" val="105553146080056"/>
</p:tagLst>
</file>

<file path=ppt/tags/tag7581.xml><?xml version="1.0" encoding="utf-8"?>
<p:tagLst xmlns:p="http://schemas.openxmlformats.org/presentationml/2006/main">
  <p:tag name="MH_OLD_SHAPE_ID" val="148"/>
  <p:tag name="REFSHAPE" val="105553146080504"/>
</p:tagLst>
</file>

<file path=ppt/tags/tag7582.xml><?xml version="1.0" encoding="utf-8"?>
<p:tagLst xmlns:p="http://schemas.openxmlformats.org/presentationml/2006/main">
  <p:tag name="MH_OLD_SHAPE_ID" val="149"/>
  <p:tag name="REFSHAPE" val="105553146080952"/>
</p:tagLst>
</file>

<file path=ppt/tags/tag7583.xml><?xml version="1.0" encoding="utf-8"?>
<p:tagLst xmlns:p="http://schemas.openxmlformats.org/presentationml/2006/main">
  <p:tag name="MH_OLD_SHAPE_ID" val="150"/>
  <p:tag name="REFSHAPE" val="105553146081400"/>
</p:tagLst>
</file>

<file path=ppt/tags/tag7584.xml><?xml version="1.0" encoding="utf-8"?>
<p:tagLst xmlns:p="http://schemas.openxmlformats.org/presentationml/2006/main">
  <p:tag name="MH_OLD_SHAPE_ID" val="151"/>
  <p:tag name="REFSHAPE" val="105553146081848"/>
</p:tagLst>
</file>

<file path=ppt/tags/tag7585.xml><?xml version="1.0" encoding="utf-8"?>
<p:tagLst xmlns:p="http://schemas.openxmlformats.org/presentationml/2006/main">
  <p:tag name="MH_OLD_SHAPE_ID" val="152"/>
  <p:tag name="REFSHAPE" val="105553146082296"/>
</p:tagLst>
</file>

<file path=ppt/tags/tag7586.xml><?xml version="1.0" encoding="utf-8"?>
<p:tagLst xmlns:p="http://schemas.openxmlformats.org/presentationml/2006/main">
  <p:tag name="MH_OLD_SHAPE_ID" val="153"/>
  <p:tag name="REFSHAPE" val="105553146082744"/>
</p:tagLst>
</file>

<file path=ppt/tags/tag7587.xml><?xml version="1.0" encoding="utf-8"?>
<p:tagLst xmlns:p="http://schemas.openxmlformats.org/presentationml/2006/main">
  <p:tag name="MH_OLD_SHAPE_ID" val="154"/>
  <p:tag name="REFSHAPE" val="105553146083192"/>
</p:tagLst>
</file>

<file path=ppt/tags/tag7588.xml><?xml version="1.0" encoding="utf-8"?>
<p:tagLst xmlns:p="http://schemas.openxmlformats.org/presentationml/2006/main">
  <p:tag name="MH_OLD_SHAPE_ID" val="155"/>
  <p:tag name="REFSHAPE" val="105553146083640"/>
</p:tagLst>
</file>

<file path=ppt/tags/tag7589.xml><?xml version="1.0" encoding="utf-8"?>
<p:tagLst xmlns:p="http://schemas.openxmlformats.org/presentationml/2006/main">
  <p:tag name="MH_OLD_SHAPE_ID" val="156"/>
  <p:tag name="REFSHAPE" val="105553146084088"/>
</p:tagLst>
</file>

<file path=ppt/tags/tag759.xml><?xml version="1.0" encoding="utf-8"?>
<p:tagLst xmlns:p="http://schemas.openxmlformats.org/presentationml/2006/main">
  <p:tag name="MH_OLD_SHAPE_ID" val="153"/>
  <p:tag name="REFSHAPE" val="105553145106904"/>
</p:tagLst>
</file>

<file path=ppt/tags/tag7590.xml><?xml version="1.0" encoding="utf-8"?>
<p:tagLst xmlns:p="http://schemas.openxmlformats.org/presentationml/2006/main">
  <p:tag name="MH_OLD_SHAPE_ID" val="157"/>
  <p:tag name="REFSHAPE" val="105553146084536"/>
</p:tagLst>
</file>

<file path=ppt/tags/tag7591.xml><?xml version="1.0" encoding="utf-8"?>
<p:tagLst xmlns:p="http://schemas.openxmlformats.org/presentationml/2006/main">
  <p:tag name="MH_OLD_SHAPE_ID" val="158"/>
  <p:tag name="REFSHAPE" val="105553146084984"/>
</p:tagLst>
</file>

<file path=ppt/tags/tag7592.xml><?xml version="1.0" encoding="utf-8"?>
<p:tagLst xmlns:p="http://schemas.openxmlformats.org/presentationml/2006/main">
  <p:tag name="MH_OLD_SHAPE_ID" val="159"/>
  <p:tag name="REFSHAPE" val="105553145954392"/>
</p:tagLst>
</file>

<file path=ppt/tags/tag7593.xml><?xml version="1.0" encoding="utf-8"?>
<p:tagLst xmlns:p="http://schemas.openxmlformats.org/presentationml/2006/main">
  <p:tag name="MH_OLD_SHAPE_ID" val="125"/>
  <p:tag name="REFSHAPE" val="105553145954840"/>
</p:tagLst>
</file>

<file path=ppt/tags/tag7594.xml><?xml version="1.0" encoding="utf-8"?>
<p:tagLst xmlns:p="http://schemas.openxmlformats.org/presentationml/2006/main">
  <p:tag name="MH_OLD_SHAPE_ID" val="126"/>
  <p:tag name="REFSHAPE" val="105553145955288"/>
</p:tagLst>
</file>

<file path=ppt/tags/tag7595.xml><?xml version="1.0" encoding="utf-8"?>
<p:tagLst xmlns:p="http://schemas.openxmlformats.org/presentationml/2006/main">
  <p:tag name="MH_OLD_SHAPE_ID" val="127"/>
  <p:tag name="REFSHAPE" val="105553145955736"/>
</p:tagLst>
</file>

<file path=ppt/tags/tag7596.xml><?xml version="1.0" encoding="utf-8"?>
<p:tagLst xmlns:p="http://schemas.openxmlformats.org/presentationml/2006/main">
  <p:tag name="MH_OLD_SHAPE_ID" val="128"/>
  <p:tag name="REFSHAPE" val="105553145956184"/>
</p:tagLst>
</file>

<file path=ppt/tags/tag7597.xml><?xml version="1.0" encoding="utf-8"?>
<p:tagLst xmlns:p="http://schemas.openxmlformats.org/presentationml/2006/main">
  <p:tag name="MH_OLD_SHAPE_ID" val="129"/>
  <p:tag name="REFSHAPE" val="105553145956632"/>
</p:tagLst>
</file>

<file path=ppt/tags/tag7598.xml><?xml version="1.0" encoding="utf-8"?>
<p:tagLst xmlns:p="http://schemas.openxmlformats.org/presentationml/2006/main">
  <p:tag name="MH_OLD_SHAPE_ID" val="130"/>
  <p:tag name="REFSHAPE" val="105553145957080"/>
</p:tagLst>
</file>

<file path=ppt/tags/tag7599.xml><?xml version="1.0" encoding="utf-8"?>
<p:tagLst xmlns:p="http://schemas.openxmlformats.org/presentationml/2006/main">
  <p:tag name="MH_OLD_SHAPE_ID" val="131"/>
  <p:tag name="REFSHAPE" val="105553145957528"/>
</p:tagLst>
</file>

<file path=ppt/tags/tag76.xml><?xml version="1.0" encoding="utf-8"?>
<p:tagLst xmlns:p="http://schemas.openxmlformats.org/presentationml/2006/main">
  <p:tag name="MH_OLD_SHAPE_ID" val="36"/>
  <p:tag name="REFSHAPE" val="105553145440408"/>
</p:tagLst>
</file>

<file path=ppt/tags/tag760.xml><?xml version="1.0" encoding="utf-8"?>
<p:tagLst xmlns:p="http://schemas.openxmlformats.org/presentationml/2006/main">
  <p:tag name="MH_OLD_SHAPE_ID" val="154"/>
  <p:tag name="REFSHAPE" val="105553145107352"/>
</p:tagLst>
</file>

<file path=ppt/tags/tag7600.xml><?xml version="1.0" encoding="utf-8"?>
<p:tagLst xmlns:p="http://schemas.openxmlformats.org/presentationml/2006/main">
  <p:tag name="MH_OLD_SHAPE_ID" val="132"/>
  <p:tag name="REFSHAPE" val="105553145957976"/>
</p:tagLst>
</file>

<file path=ppt/tags/tag7601.xml><?xml version="1.0" encoding="utf-8"?>
<p:tagLst xmlns:p="http://schemas.openxmlformats.org/presentationml/2006/main">
  <p:tag name="MH_OLD_SHAPE_ID" val="133"/>
  <p:tag name="REFSHAPE" val="105553145958424"/>
</p:tagLst>
</file>

<file path=ppt/tags/tag7602.xml><?xml version="1.0" encoding="utf-8"?>
<p:tagLst xmlns:p="http://schemas.openxmlformats.org/presentationml/2006/main">
  <p:tag name="MH_OLD_SHAPE_ID" val="134"/>
  <p:tag name="REFSHAPE" val="105553145958872"/>
</p:tagLst>
</file>

<file path=ppt/tags/tag7603.xml><?xml version="1.0" encoding="utf-8"?>
<p:tagLst xmlns:p="http://schemas.openxmlformats.org/presentationml/2006/main">
  <p:tag name="MH_OLD_SHAPE_ID" val="135"/>
  <p:tag name="REFSHAPE" val="105553145959320"/>
</p:tagLst>
</file>

<file path=ppt/tags/tag7604.xml><?xml version="1.0" encoding="utf-8"?>
<p:tagLst xmlns:p="http://schemas.openxmlformats.org/presentationml/2006/main">
  <p:tag name="MH_OLD_SHAPE_ID" val="136"/>
  <p:tag name="REFSHAPE" val="105553145959768"/>
</p:tagLst>
</file>

<file path=ppt/tags/tag7605.xml><?xml version="1.0" encoding="utf-8"?>
<p:tagLst xmlns:p="http://schemas.openxmlformats.org/presentationml/2006/main">
  <p:tag name="MH_OLD_SHAPE_ID" val="137"/>
  <p:tag name="REFSHAPE" val="105553145960216"/>
</p:tagLst>
</file>

<file path=ppt/tags/tag7606.xml><?xml version="1.0" encoding="utf-8"?>
<p:tagLst xmlns:p="http://schemas.openxmlformats.org/presentationml/2006/main">
  <p:tag name="MH_OLD_SHAPE_ID" val="138"/>
  <p:tag name="REFSHAPE" val="105553145960664"/>
</p:tagLst>
</file>

<file path=ppt/tags/tag7607.xml><?xml version="1.0" encoding="utf-8"?>
<p:tagLst xmlns:p="http://schemas.openxmlformats.org/presentationml/2006/main">
  <p:tag name="MH_OLD_SHAPE_ID" val="139"/>
  <p:tag name="REFSHAPE" val="105553145961112"/>
</p:tagLst>
</file>

<file path=ppt/tags/tag7608.xml><?xml version="1.0" encoding="utf-8"?>
<p:tagLst xmlns:p="http://schemas.openxmlformats.org/presentationml/2006/main">
  <p:tag name="MH_OLD_SHAPE_ID" val="140"/>
  <p:tag name="REFSHAPE" val="105553145961560"/>
</p:tagLst>
</file>

<file path=ppt/tags/tag7609.xml><?xml version="1.0" encoding="utf-8"?>
<p:tagLst xmlns:p="http://schemas.openxmlformats.org/presentationml/2006/main">
  <p:tag name="MH_OLD_SHAPE_ID" val="141"/>
  <p:tag name="REFSHAPE" val="105553145962008"/>
</p:tagLst>
</file>

<file path=ppt/tags/tag761.xml><?xml version="1.0" encoding="utf-8"?>
<p:tagLst xmlns:p="http://schemas.openxmlformats.org/presentationml/2006/main">
  <p:tag name="MH_OLD_SHAPE_ID" val="155"/>
  <p:tag name="REFSHAPE" val="105553145107800"/>
</p:tagLst>
</file>

<file path=ppt/tags/tag7610.xml><?xml version="1.0" encoding="utf-8"?>
<p:tagLst xmlns:p="http://schemas.openxmlformats.org/presentationml/2006/main">
  <p:tag name="MH_OLD_SHAPE_ID" val="142"/>
  <p:tag name="REFSHAPE" val="105553145962456"/>
</p:tagLst>
</file>

<file path=ppt/tags/tag7611.xml><?xml version="1.0" encoding="utf-8"?>
<p:tagLst xmlns:p="http://schemas.openxmlformats.org/presentationml/2006/main">
  <p:tag name="MH_OLD_SHAPE_ID" val="143"/>
  <p:tag name="REFSHAPE" val="105553145962904"/>
</p:tagLst>
</file>

<file path=ppt/tags/tag7612.xml><?xml version="1.0" encoding="utf-8"?>
<p:tagLst xmlns:p="http://schemas.openxmlformats.org/presentationml/2006/main">
  <p:tag name="MH_OLD_SHAPE_ID" val="144"/>
  <p:tag name="REFSHAPE" val="105553145963352"/>
</p:tagLst>
</file>

<file path=ppt/tags/tag7613.xml><?xml version="1.0" encoding="utf-8"?>
<p:tagLst xmlns:p="http://schemas.openxmlformats.org/presentationml/2006/main">
  <p:tag name="MH_OLD_SHAPE_ID" val="145"/>
  <p:tag name="REFSHAPE" val="105553145963800"/>
</p:tagLst>
</file>

<file path=ppt/tags/tag7614.xml><?xml version="1.0" encoding="utf-8"?>
<p:tagLst xmlns:p="http://schemas.openxmlformats.org/presentationml/2006/main">
  <p:tag name="MH_OLD_SHAPE_ID" val="146"/>
  <p:tag name="REFSHAPE" val="105553145964248"/>
</p:tagLst>
</file>

<file path=ppt/tags/tag7615.xml><?xml version="1.0" encoding="utf-8"?>
<p:tagLst xmlns:p="http://schemas.openxmlformats.org/presentationml/2006/main">
  <p:tag name="MH_OLD_SHAPE_ID" val="147"/>
  <p:tag name="REFSHAPE" val="105553145964696"/>
</p:tagLst>
</file>

<file path=ppt/tags/tag7616.xml><?xml version="1.0" encoding="utf-8"?>
<p:tagLst xmlns:p="http://schemas.openxmlformats.org/presentationml/2006/main">
  <p:tag name="MH_OLD_SHAPE_ID" val="176"/>
  <p:tag name="REFSHAPE" val="105553145965144"/>
</p:tagLst>
</file>

<file path=ppt/tags/tag7617.xml><?xml version="1.0" encoding="utf-8"?>
<p:tagLst xmlns:p="http://schemas.openxmlformats.org/presentationml/2006/main">
  <p:tag name="MH_OLD_SHAPE_ID" val="178"/>
  <p:tag name="REFSHAPE" val="105553145965368"/>
</p:tagLst>
</file>

<file path=ppt/tags/tag7618.xml><?xml version="1.0" encoding="utf-8"?>
<p:tagLst xmlns:p="http://schemas.openxmlformats.org/presentationml/2006/main">
  <p:tag name="MH_OLD_SHAPE_ID" val="179"/>
  <p:tag name="REFSHAPE" val="105553145965592"/>
</p:tagLst>
</file>

<file path=ppt/tags/tag7619.xml><?xml version="1.0" encoding="utf-8"?>
<p:tagLst xmlns:p="http://schemas.openxmlformats.org/presentationml/2006/main">
  <p:tag name="MH_OLD_SHAPE_ID" val="61"/>
  <p:tag name="REFSHAPE" val="105553145965816"/>
</p:tagLst>
</file>

<file path=ppt/tags/tag762.xml><?xml version="1.0" encoding="utf-8"?>
<p:tagLst xmlns:p="http://schemas.openxmlformats.org/presentationml/2006/main">
  <p:tag name="MH_OLD_SHAPE_ID" val="156"/>
  <p:tag name="REFSHAPE" val="105553145108248"/>
</p:tagLst>
</file>

<file path=ppt/tags/tag7620.xml><?xml version="1.0" encoding="utf-8"?>
<p:tagLst xmlns:p="http://schemas.openxmlformats.org/presentationml/2006/main">
  <p:tag name="MH_OLD_SHAPE_ID" val="63"/>
  <p:tag name="REFSHAPE" val="105553145966040"/>
</p:tagLst>
</file>

<file path=ppt/tags/tag7621.xml><?xml version="1.0" encoding="utf-8"?>
<p:tagLst xmlns:p="http://schemas.openxmlformats.org/presentationml/2006/main">
  <p:tag name="MH_OLD_SHAPE_ID" val="160"/>
  <p:tag name="REFSHAPE" val="105553145966264"/>
</p:tagLst>
</file>

<file path=ppt/tags/tag7622.xml><?xml version="1.0" encoding="utf-8"?>
<p:tagLst xmlns:p="http://schemas.openxmlformats.org/presentationml/2006/main">
  <p:tag name="MH_OLD_SHAPE_ID" val="161"/>
  <p:tag name="REFSHAPE" val="105553145966712"/>
</p:tagLst>
</file>

<file path=ppt/tags/tag7623.xml><?xml version="1.0" encoding="utf-8"?>
<p:tagLst xmlns:p="http://schemas.openxmlformats.org/presentationml/2006/main">
  <p:tag name="MH_OLD_SHAPE_ID" val="162"/>
  <p:tag name="REFSHAPE" val="105553145967160"/>
</p:tagLst>
</file>

<file path=ppt/tags/tag7624.xml><?xml version="1.0" encoding="utf-8"?>
<p:tagLst xmlns:p="http://schemas.openxmlformats.org/presentationml/2006/main">
  <p:tag name="MH_OLD_SHAPE_ID" val="163"/>
  <p:tag name="REFSHAPE" val="105553145967608"/>
</p:tagLst>
</file>

<file path=ppt/tags/tag7625.xml><?xml version="1.0" encoding="utf-8"?>
<p:tagLst xmlns:p="http://schemas.openxmlformats.org/presentationml/2006/main">
  <p:tag name="MH_OLD_SHAPE_ID" val="164"/>
  <p:tag name="REFSHAPE" val="105553145968056"/>
</p:tagLst>
</file>

<file path=ppt/tags/tag7626.xml><?xml version="1.0" encoding="utf-8"?>
<p:tagLst xmlns:p="http://schemas.openxmlformats.org/presentationml/2006/main">
  <p:tag name="MH_OLD_SHAPE_ID" val="165"/>
  <p:tag name="REFSHAPE" val="105553145968504"/>
</p:tagLst>
</file>

<file path=ppt/tags/tag7627.xml><?xml version="1.0" encoding="utf-8"?>
<p:tagLst xmlns:p="http://schemas.openxmlformats.org/presentationml/2006/main">
  <p:tag name="MH_OLD_SHAPE_ID" val="166"/>
  <p:tag name="REFSHAPE" val="105553145968952"/>
</p:tagLst>
</file>

<file path=ppt/tags/tag7628.xml><?xml version="1.0" encoding="utf-8"?>
<p:tagLst xmlns:p="http://schemas.openxmlformats.org/presentationml/2006/main">
  <p:tag name="MH_OLD_SHAPE_ID" val="167"/>
  <p:tag name="REFSHAPE" val="105553145969400"/>
</p:tagLst>
</file>

<file path=ppt/tags/tag7629.xml><?xml version="1.0" encoding="utf-8"?>
<p:tagLst xmlns:p="http://schemas.openxmlformats.org/presentationml/2006/main">
  <p:tag name="MH_OLD_SHAPE_ID" val="168"/>
  <p:tag name="REFSHAPE" val="105553145969848"/>
</p:tagLst>
</file>

<file path=ppt/tags/tag763.xml><?xml version="1.0" encoding="utf-8"?>
<p:tagLst xmlns:p="http://schemas.openxmlformats.org/presentationml/2006/main">
  <p:tag name="MH_OLD_SHAPE_ID" val="157"/>
  <p:tag name="REFSHAPE" val="105553145108696"/>
</p:tagLst>
</file>

<file path=ppt/tags/tag7630.xml><?xml version="1.0" encoding="utf-8"?>
<p:tagLst xmlns:p="http://schemas.openxmlformats.org/presentationml/2006/main">
  <p:tag name="MH_OLD_SHAPE_ID" val="169"/>
  <p:tag name="REFSHAPE" val="105553145970296"/>
</p:tagLst>
</file>

<file path=ppt/tags/tag7631.xml><?xml version="1.0" encoding="utf-8"?>
<p:tagLst xmlns:p="http://schemas.openxmlformats.org/presentationml/2006/main">
  <p:tag name="MH_OLD_SHAPE_ID" val="170"/>
  <p:tag name="REFSHAPE" val="105553145970776"/>
</p:tagLst>
</file>

<file path=ppt/tags/tag7632.xml><?xml version="1.0" encoding="utf-8"?>
<p:tagLst xmlns:p="http://schemas.openxmlformats.org/presentationml/2006/main">
  <p:tag name="MH_OLD_SHAPE_ID" val="171"/>
  <p:tag name="REFSHAPE" val="105553145971224"/>
</p:tagLst>
</file>

<file path=ppt/tags/tag7633.xml><?xml version="1.0" encoding="utf-8"?>
<p:tagLst xmlns:p="http://schemas.openxmlformats.org/presentationml/2006/main">
  <p:tag name="MH_OLD_SHAPE_ID" val="172"/>
  <p:tag name="REFSHAPE" val="105553145971672"/>
</p:tagLst>
</file>

<file path=ppt/tags/tag7634.xml><?xml version="1.0" encoding="utf-8"?>
<p:tagLst xmlns:p="http://schemas.openxmlformats.org/presentationml/2006/main">
  <p:tag name="MH_OLD_SHAPE_ID" val="173"/>
  <p:tag name="REFSHAPE" val="105553145972120"/>
</p:tagLst>
</file>

<file path=ppt/tags/tag7635.xml><?xml version="1.0" encoding="utf-8"?>
<p:tagLst xmlns:p="http://schemas.openxmlformats.org/presentationml/2006/main">
  <p:tag name="MH_OLD_SHAPE_ID" val="174"/>
  <p:tag name="REFSHAPE" val="105553145972568"/>
</p:tagLst>
</file>

<file path=ppt/tags/tag7636.xml><?xml version="1.0" encoding="utf-8"?>
<p:tagLst xmlns:p="http://schemas.openxmlformats.org/presentationml/2006/main">
  <p:tag name="MH_OLD_SHAPE_ID" val="175"/>
  <p:tag name="REFSHAPE" val="105553145973016"/>
</p:tagLst>
</file>

<file path=ppt/tags/tag7637.xml><?xml version="1.0" encoding="utf-8"?>
<p:tagLst xmlns:p="http://schemas.openxmlformats.org/presentationml/2006/main">
  <p:tag name="MH_OLD_SHAPE_ID" val="148"/>
  <p:tag name="REFSHAPE" val="105553145973464"/>
</p:tagLst>
</file>

<file path=ppt/tags/tag7638.xml><?xml version="1.0" encoding="utf-8"?>
<p:tagLst xmlns:p="http://schemas.openxmlformats.org/presentationml/2006/main">
  <p:tag name="MH_OLD_SHAPE_ID" val="149"/>
  <p:tag name="REFSHAPE" val="105553145973912"/>
</p:tagLst>
</file>

<file path=ppt/tags/tag7639.xml><?xml version="1.0" encoding="utf-8"?>
<p:tagLst xmlns:p="http://schemas.openxmlformats.org/presentationml/2006/main">
  <p:tag name="MH_OLD_SHAPE_ID" val="150"/>
  <p:tag name="REFSHAPE" val="105553145974360"/>
</p:tagLst>
</file>

<file path=ppt/tags/tag764.xml><?xml version="1.0" encoding="utf-8"?>
<p:tagLst xmlns:p="http://schemas.openxmlformats.org/presentationml/2006/main">
  <p:tag name="MH_OLD_SHAPE_ID" val="158"/>
  <p:tag name="REFSHAPE" val="105553145109144"/>
</p:tagLst>
</file>

<file path=ppt/tags/tag7640.xml><?xml version="1.0" encoding="utf-8"?>
<p:tagLst xmlns:p="http://schemas.openxmlformats.org/presentationml/2006/main">
  <p:tag name="MH_OLD_SHAPE_ID" val="151"/>
  <p:tag name="REFSHAPE" val="105553145974808"/>
</p:tagLst>
</file>

<file path=ppt/tags/tag7641.xml><?xml version="1.0" encoding="utf-8"?>
<p:tagLst xmlns:p="http://schemas.openxmlformats.org/presentationml/2006/main">
  <p:tag name="MH_OLD_SHAPE_ID" val="152"/>
  <p:tag name="REFSHAPE" val="105553145975256"/>
</p:tagLst>
</file>

<file path=ppt/tags/tag7642.xml><?xml version="1.0" encoding="utf-8"?>
<p:tagLst xmlns:p="http://schemas.openxmlformats.org/presentationml/2006/main">
  <p:tag name="MH_OLD_SHAPE_ID" val="153"/>
  <p:tag name="REFSHAPE" val="105553145975704"/>
</p:tagLst>
</file>

<file path=ppt/tags/tag7643.xml><?xml version="1.0" encoding="utf-8"?>
<p:tagLst xmlns:p="http://schemas.openxmlformats.org/presentationml/2006/main">
  <p:tag name="MH_OLD_SHAPE_ID" val="154"/>
  <p:tag name="REFSHAPE" val="105553145976152"/>
</p:tagLst>
</file>

<file path=ppt/tags/tag7644.xml><?xml version="1.0" encoding="utf-8"?>
<p:tagLst xmlns:p="http://schemas.openxmlformats.org/presentationml/2006/main">
  <p:tag name="MH_OLD_SHAPE_ID" val="155"/>
  <p:tag name="REFSHAPE" val="105553145976600"/>
</p:tagLst>
</file>

<file path=ppt/tags/tag7645.xml><?xml version="1.0" encoding="utf-8"?>
<p:tagLst xmlns:p="http://schemas.openxmlformats.org/presentationml/2006/main">
  <p:tag name="MH_OLD_SHAPE_ID" val="156"/>
  <p:tag name="REFSHAPE" val="105553145977048"/>
</p:tagLst>
</file>

<file path=ppt/tags/tag7646.xml><?xml version="1.0" encoding="utf-8"?>
<p:tagLst xmlns:p="http://schemas.openxmlformats.org/presentationml/2006/main">
  <p:tag name="MH_OLD_SHAPE_ID" val="157"/>
  <p:tag name="REFSHAPE" val="105553145977496"/>
</p:tagLst>
</file>

<file path=ppt/tags/tag7647.xml><?xml version="1.0" encoding="utf-8"?>
<p:tagLst xmlns:p="http://schemas.openxmlformats.org/presentationml/2006/main">
  <p:tag name="MH_OLD_SHAPE_ID" val="158"/>
  <p:tag name="REFSHAPE" val="105553145977944"/>
</p:tagLst>
</file>

<file path=ppt/tags/tag7648.xml><?xml version="1.0" encoding="utf-8"?>
<p:tagLst xmlns:p="http://schemas.openxmlformats.org/presentationml/2006/main">
  <p:tag name="MH_OLD_SHAPE_ID" val="159"/>
  <p:tag name="REFSHAPE" val="105553145978392"/>
</p:tagLst>
</file>

<file path=ppt/tags/tag7649.xml><?xml version="1.0" encoding="utf-8"?>
<p:tagLst xmlns:p="http://schemas.openxmlformats.org/presentationml/2006/main">
  <p:tag name="MH_OLD_SHAPE_ID" val="125"/>
  <p:tag name="REFSHAPE" val="105553145978840"/>
</p:tagLst>
</file>

<file path=ppt/tags/tag765.xml><?xml version="1.0" encoding="utf-8"?>
<p:tagLst xmlns:p="http://schemas.openxmlformats.org/presentationml/2006/main">
  <p:tag name="MH_OLD_SHAPE_ID" val="159"/>
  <p:tag name="REFSHAPE" val="105553145109592"/>
</p:tagLst>
</file>

<file path=ppt/tags/tag7650.xml><?xml version="1.0" encoding="utf-8"?>
<p:tagLst xmlns:p="http://schemas.openxmlformats.org/presentationml/2006/main">
  <p:tag name="MH_OLD_SHAPE_ID" val="126"/>
  <p:tag name="REFSHAPE" val="105553145979288"/>
</p:tagLst>
</file>

<file path=ppt/tags/tag7651.xml><?xml version="1.0" encoding="utf-8"?>
<p:tagLst xmlns:p="http://schemas.openxmlformats.org/presentationml/2006/main">
  <p:tag name="MH_OLD_SHAPE_ID" val="127"/>
  <p:tag name="REFSHAPE" val="105553145979736"/>
</p:tagLst>
</file>

<file path=ppt/tags/tag7652.xml><?xml version="1.0" encoding="utf-8"?>
<p:tagLst xmlns:p="http://schemas.openxmlformats.org/presentationml/2006/main">
  <p:tag name="MH_OLD_SHAPE_ID" val="128"/>
  <p:tag name="REFSHAPE" val="105553145980184"/>
</p:tagLst>
</file>

<file path=ppt/tags/tag7653.xml><?xml version="1.0" encoding="utf-8"?>
<p:tagLst xmlns:p="http://schemas.openxmlformats.org/presentationml/2006/main">
  <p:tag name="MH_OLD_SHAPE_ID" val="129"/>
  <p:tag name="REFSHAPE" val="105553145980632"/>
</p:tagLst>
</file>

<file path=ppt/tags/tag7654.xml><?xml version="1.0" encoding="utf-8"?>
<p:tagLst xmlns:p="http://schemas.openxmlformats.org/presentationml/2006/main">
  <p:tag name="MH_OLD_SHAPE_ID" val="130"/>
  <p:tag name="REFSHAPE" val="105553145981080"/>
</p:tagLst>
</file>

<file path=ppt/tags/tag7655.xml><?xml version="1.0" encoding="utf-8"?>
<p:tagLst xmlns:p="http://schemas.openxmlformats.org/presentationml/2006/main">
  <p:tag name="MH_OLD_SHAPE_ID" val="131"/>
  <p:tag name="REFSHAPE" val="105553145981528"/>
</p:tagLst>
</file>

<file path=ppt/tags/tag7656.xml><?xml version="1.0" encoding="utf-8"?>
<p:tagLst xmlns:p="http://schemas.openxmlformats.org/presentationml/2006/main">
  <p:tag name="MH_OLD_SHAPE_ID" val="132"/>
  <p:tag name="REFSHAPE" val="105553145981976"/>
</p:tagLst>
</file>

<file path=ppt/tags/tag7657.xml><?xml version="1.0" encoding="utf-8"?>
<p:tagLst xmlns:p="http://schemas.openxmlformats.org/presentationml/2006/main">
  <p:tag name="MH_OLD_SHAPE_ID" val="133"/>
  <p:tag name="REFSHAPE" val="105553145982424"/>
</p:tagLst>
</file>

<file path=ppt/tags/tag7658.xml><?xml version="1.0" encoding="utf-8"?>
<p:tagLst xmlns:p="http://schemas.openxmlformats.org/presentationml/2006/main">
  <p:tag name="MH_OLD_SHAPE_ID" val="134"/>
  <p:tag name="REFSHAPE" val="105553145982872"/>
</p:tagLst>
</file>

<file path=ppt/tags/tag7659.xml><?xml version="1.0" encoding="utf-8"?>
<p:tagLst xmlns:p="http://schemas.openxmlformats.org/presentationml/2006/main">
  <p:tag name="MH_OLD_SHAPE_ID" val="135"/>
  <p:tag name="REFSHAPE" val="105553145983320"/>
</p:tagLst>
</file>

<file path=ppt/tags/tag766.xml><?xml version="1.0" encoding="utf-8"?>
<p:tagLst xmlns:p="http://schemas.openxmlformats.org/presentationml/2006/main">
  <p:tag name="MH_OLD_SHAPE_ID" val="125"/>
  <p:tag name="REFSHAPE" val="105553145110040"/>
</p:tagLst>
</file>

<file path=ppt/tags/tag7660.xml><?xml version="1.0" encoding="utf-8"?>
<p:tagLst xmlns:p="http://schemas.openxmlformats.org/presentationml/2006/main">
  <p:tag name="MH_OLD_SHAPE_ID" val="136"/>
  <p:tag name="REFSHAPE" val="105553145983768"/>
</p:tagLst>
</file>

<file path=ppt/tags/tag7661.xml><?xml version="1.0" encoding="utf-8"?>
<p:tagLst xmlns:p="http://schemas.openxmlformats.org/presentationml/2006/main">
  <p:tag name="MH_OLD_SHAPE_ID" val="137"/>
  <p:tag name="REFSHAPE" val="105553145984216"/>
</p:tagLst>
</file>

<file path=ppt/tags/tag7662.xml><?xml version="1.0" encoding="utf-8"?>
<p:tagLst xmlns:p="http://schemas.openxmlformats.org/presentationml/2006/main">
  <p:tag name="MH_OLD_SHAPE_ID" val="138"/>
  <p:tag name="REFSHAPE" val="105553145984664"/>
</p:tagLst>
</file>

<file path=ppt/tags/tag7663.xml><?xml version="1.0" encoding="utf-8"?>
<p:tagLst xmlns:p="http://schemas.openxmlformats.org/presentationml/2006/main">
  <p:tag name="MH_OLD_SHAPE_ID" val="139"/>
  <p:tag name="REFSHAPE" val="105553145985112"/>
</p:tagLst>
</file>

<file path=ppt/tags/tag7664.xml><?xml version="1.0" encoding="utf-8"?>
<p:tagLst xmlns:p="http://schemas.openxmlformats.org/presentationml/2006/main">
  <p:tag name="MH_OLD_SHAPE_ID" val="140"/>
  <p:tag name="REFSHAPE" val="105553145985560"/>
</p:tagLst>
</file>

<file path=ppt/tags/tag7665.xml><?xml version="1.0" encoding="utf-8"?>
<p:tagLst xmlns:p="http://schemas.openxmlformats.org/presentationml/2006/main">
  <p:tag name="MH_OLD_SHAPE_ID" val="141"/>
  <p:tag name="REFSHAPE" val="105553145986008"/>
</p:tagLst>
</file>

<file path=ppt/tags/tag7666.xml><?xml version="1.0" encoding="utf-8"?>
<p:tagLst xmlns:p="http://schemas.openxmlformats.org/presentationml/2006/main">
  <p:tag name="MH_OLD_SHAPE_ID" val="142"/>
  <p:tag name="REFSHAPE" val="105553145986456"/>
</p:tagLst>
</file>

<file path=ppt/tags/tag7667.xml><?xml version="1.0" encoding="utf-8"?>
<p:tagLst xmlns:p="http://schemas.openxmlformats.org/presentationml/2006/main">
  <p:tag name="MH_OLD_SHAPE_ID" val="143"/>
  <p:tag name="REFSHAPE" val="105553145986904"/>
</p:tagLst>
</file>

<file path=ppt/tags/tag7668.xml><?xml version="1.0" encoding="utf-8"?>
<p:tagLst xmlns:p="http://schemas.openxmlformats.org/presentationml/2006/main">
  <p:tag name="MH_OLD_SHAPE_ID" val="144"/>
  <p:tag name="REFSHAPE" val="105553145987384"/>
</p:tagLst>
</file>

<file path=ppt/tags/tag7669.xml><?xml version="1.0" encoding="utf-8"?>
<p:tagLst xmlns:p="http://schemas.openxmlformats.org/presentationml/2006/main">
  <p:tag name="MH_OLD_SHAPE_ID" val="145"/>
  <p:tag name="REFSHAPE" val="105553145987832"/>
</p:tagLst>
</file>

<file path=ppt/tags/tag767.xml><?xml version="1.0" encoding="utf-8"?>
<p:tagLst xmlns:p="http://schemas.openxmlformats.org/presentationml/2006/main">
  <p:tag name="MH_OLD_SHAPE_ID" val="126"/>
  <p:tag name="REFSHAPE" val="105553145110488"/>
</p:tagLst>
</file>

<file path=ppt/tags/tag7670.xml><?xml version="1.0" encoding="utf-8"?>
<p:tagLst xmlns:p="http://schemas.openxmlformats.org/presentationml/2006/main">
  <p:tag name="MH_OLD_SHAPE_ID" val="146"/>
  <p:tag name="REFSHAPE" val="105553145988280"/>
</p:tagLst>
</file>

<file path=ppt/tags/tag7671.xml><?xml version="1.0" encoding="utf-8"?>
<p:tagLst xmlns:p="http://schemas.openxmlformats.org/presentationml/2006/main">
  <p:tag name="MH_OLD_SHAPE_ID" val="147"/>
  <p:tag name="REFSHAPE" val="105553145988728"/>
</p:tagLst>
</file>

<file path=ppt/tags/tag7672.xml><?xml version="1.0" encoding="utf-8"?>
<p:tagLst xmlns:p="http://schemas.openxmlformats.org/presentationml/2006/main">
  <p:tag name="MH_OLD_SHAPE_ID" val="178"/>
  <p:tag name="REFSHAPE" val="105553145989176"/>
</p:tagLst>
</file>

<file path=ppt/tags/tag7673.xml><?xml version="1.0" encoding="utf-8"?>
<p:tagLst xmlns:p="http://schemas.openxmlformats.org/presentationml/2006/main">
  <p:tag name="MH_OLD_SHAPE_ID" val="179"/>
  <p:tag name="REFSHAPE" val="105553145989400"/>
</p:tagLst>
</file>

<file path=ppt/tags/tag7674.xml><?xml version="1.0" encoding="utf-8"?>
<p:tagLst xmlns:p="http://schemas.openxmlformats.org/presentationml/2006/main">
  <p:tag name="MH_OLD_SHAPE_ID" val="61"/>
  <p:tag name="REFSHAPE" val="105553145989624"/>
</p:tagLst>
</file>

<file path=ppt/tags/tag7675.xml><?xml version="1.0" encoding="utf-8"?>
<p:tagLst xmlns:p="http://schemas.openxmlformats.org/presentationml/2006/main">
  <p:tag name="MH_OLD_SHAPE_ID" val="63"/>
  <p:tag name="REFSHAPE" val="105553145989848"/>
</p:tagLst>
</file>

<file path=ppt/tags/tag7676.xml><?xml version="1.0" encoding="utf-8"?>
<p:tagLst xmlns:p="http://schemas.openxmlformats.org/presentationml/2006/main">
  <p:tag name="MH_OLD_SHAPE_ID" val="3"/>
  <p:tag name="REFSHAPE" val="105553145990072"/>
</p:tagLst>
</file>

<file path=ppt/tags/tag7677.xml><?xml version="1.0" encoding="utf-8"?>
<p:tagLst xmlns:p="http://schemas.openxmlformats.org/presentationml/2006/main">
  <p:tag name="MH_OLD_SHAPE_ID" val="64"/>
  <p:tag name="REFSHAPE" val="105553145990296"/>
</p:tagLst>
</file>

<file path=ppt/tags/tag7678.xml><?xml version="1.0" encoding="utf-8"?>
<p:tagLst xmlns:p="http://schemas.openxmlformats.org/presentationml/2006/main">
  <p:tag name="MH_OLD_SHAPE_ID" val="68"/>
  <p:tag name="REFSHAPE" val="105553145990520"/>
</p:tagLst>
</file>

<file path=ppt/tags/tag7679.xml><?xml version="1.0" encoding="utf-8"?>
<p:tagLst xmlns:p="http://schemas.openxmlformats.org/presentationml/2006/main">
  <p:tag name="MH_OLD_SHAPE_ID" val="69"/>
  <p:tag name="REFSHAPE" val="105553145990968"/>
</p:tagLst>
</file>

<file path=ppt/tags/tag768.xml><?xml version="1.0" encoding="utf-8"?>
<p:tagLst xmlns:p="http://schemas.openxmlformats.org/presentationml/2006/main">
  <p:tag name="MH_OLD_SHAPE_ID" val="127"/>
  <p:tag name="REFSHAPE" val="105553145110936"/>
</p:tagLst>
</file>

<file path=ppt/tags/tag7680.xml><?xml version="1.0" encoding="utf-8"?>
<p:tagLst xmlns:p="http://schemas.openxmlformats.org/presentationml/2006/main">
  <p:tag name="MH_OLD_SHAPE_ID" val="70"/>
  <p:tag name="REFSHAPE" val="105553145991416"/>
</p:tagLst>
</file>

<file path=ppt/tags/tag7681.xml><?xml version="1.0" encoding="utf-8"?>
<p:tagLst xmlns:p="http://schemas.openxmlformats.org/presentationml/2006/main">
  <p:tag name="MH_OLD_SHAPE_ID" val="72"/>
  <p:tag name="REFSHAPE" val="105553145991864"/>
</p:tagLst>
</file>

<file path=ppt/tags/tag7682.xml><?xml version="1.0" encoding="utf-8"?>
<p:tagLst xmlns:p="http://schemas.openxmlformats.org/presentationml/2006/main">
  <p:tag name="MH_OLD_SHAPE_ID" val="73"/>
  <p:tag name="REFSHAPE" val="105553145992312"/>
</p:tagLst>
</file>

<file path=ppt/tags/tag7683.xml><?xml version="1.0" encoding="utf-8"?>
<p:tagLst xmlns:p="http://schemas.openxmlformats.org/presentationml/2006/main">
  <p:tag name="MH_OLD_SHAPE_ID" val="74"/>
  <p:tag name="REFSHAPE" val="105553145992760"/>
</p:tagLst>
</file>

<file path=ppt/tags/tag7684.xml><?xml version="1.0" encoding="utf-8"?>
<p:tagLst xmlns:p="http://schemas.openxmlformats.org/presentationml/2006/main">
  <p:tag name="MH_OLD_SHAPE_ID" val="75"/>
  <p:tag name="REFSHAPE" val="105553145993208"/>
</p:tagLst>
</file>

<file path=ppt/tags/tag7685.xml><?xml version="1.0" encoding="utf-8"?>
<p:tagLst xmlns:p="http://schemas.openxmlformats.org/presentationml/2006/main">
  <p:tag name="MH_OLD_SHAPE_ID" val="76"/>
  <p:tag name="REFSHAPE" val="105553145993656"/>
</p:tagLst>
</file>

<file path=ppt/tags/tag7686.xml><?xml version="1.0" encoding="utf-8"?>
<p:tagLst xmlns:p="http://schemas.openxmlformats.org/presentationml/2006/main">
  <p:tag name="MH_OLD_SHAPE_ID" val="77"/>
  <p:tag name="REFSHAPE" val="105553145994104"/>
</p:tagLst>
</file>

<file path=ppt/tags/tag7687.xml><?xml version="1.0" encoding="utf-8"?>
<p:tagLst xmlns:p="http://schemas.openxmlformats.org/presentationml/2006/main">
  <p:tag name="MH_OLD_SHAPE_ID" val="78"/>
  <p:tag name="REFSHAPE" val="105553145994552"/>
</p:tagLst>
</file>

<file path=ppt/tags/tag7688.xml><?xml version="1.0" encoding="utf-8"?>
<p:tagLst xmlns:p="http://schemas.openxmlformats.org/presentationml/2006/main">
  <p:tag name="MH_OLD_SHAPE_ID" val="79"/>
  <p:tag name="REFSHAPE" val="105553145995000"/>
</p:tagLst>
</file>

<file path=ppt/tags/tag7689.xml><?xml version="1.0" encoding="utf-8"?>
<p:tagLst xmlns:p="http://schemas.openxmlformats.org/presentationml/2006/main">
  <p:tag name="MH_OLD_SHAPE_ID" val="80"/>
  <p:tag name="REFSHAPE" val="105553145995448"/>
</p:tagLst>
</file>

<file path=ppt/tags/tag769.xml><?xml version="1.0" encoding="utf-8"?>
<p:tagLst xmlns:p="http://schemas.openxmlformats.org/presentationml/2006/main">
  <p:tag name="MH_OLD_SHAPE_ID" val="128"/>
  <p:tag name="REFSHAPE" val="105553145111384"/>
</p:tagLst>
</file>

<file path=ppt/tags/tag7690.xml><?xml version="1.0" encoding="utf-8"?>
<p:tagLst xmlns:p="http://schemas.openxmlformats.org/presentationml/2006/main">
  <p:tag name="MH_OLD_SHAPE_ID" val="81"/>
  <p:tag name="REFSHAPE" val="105553145995896"/>
</p:tagLst>
</file>

<file path=ppt/tags/tag7691.xml><?xml version="1.0" encoding="utf-8"?>
<p:tagLst xmlns:p="http://schemas.openxmlformats.org/presentationml/2006/main">
  <p:tag name="MH_OLD_SHAPE_ID" val="82"/>
  <p:tag name="REFSHAPE" val="105553145996344"/>
</p:tagLst>
</file>

<file path=ppt/tags/tag7692.xml><?xml version="1.0" encoding="utf-8"?>
<p:tagLst xmlns:p="http://schemas.openxmlformats.org/presentationml/2006/main">
  <p:tag name="MH_OLD_SHAPE_ID" val="83"/>
  <p:tag name="REFSHAPE" val="105553145996792"/>
</p:tagLst>
</file>

<file path=ppt/tags/tag7693.xml><?xml version="1.0" encoding="utf-8"?>
<p:tagLst xmlns:p="http://schemas.openxmlformats.org/presentationml/2006/main">
  <p:tag name="MH_OLD_SHAPE_ID" val="84"/>
  <p:tag name="REFSHAPE" val="105553145997240"/>
</p:tagLst>
</file>

<file path=ppt/tags/tag7694.xml><?xml version="1.0" encoding="utf-8"?>
<p:tagLst xmlns:p="http://schemas.openxmlformats.org/presentationml/2006/main">
  <p:tag name="MH_OLD_SHAPE_ID" val="86"/>
  <p:tag name="REFSHAPE" val="105553145997688"/>
</p:tagLst>
</file>

<file path=ppt/tags/tag7695.xml><?xml version="1.0" encoding="utf-8"?>
<p:tagLst xmlns:p="http://schemas.openxmlformats.org/presentationml/2006/main">
  <p:tag name="MH_OLD_SHAPE_ID" val="87"/>
  <p:tag name="REFSHAPE" val="105553145998136"/>
</p:tagLst>
</file>

<file path=ppt/tags/tag7696.xml><?xml version="1.0" encoding="utf-8"?>
<p:tagLst xmlns:p="http://schemas.openxmlformats.org/presentationml/2006/main">
  <p:tag name="MH_OLD_SHAPE_ID" val="88"/>
  <p:tag name="REFSHAPE" val="105553145998584"/>
</p:tagLst>
</file>

<file path=ppt/tags/tag7697.xml><?xml version="1.0" encoding="utf-8"?>
<p:tagLst xmlns:p="http://schemas.openxmlformats.org/presentationml/2006/main">
  <p:tag name="MH_OLD_SHAPE_ID" val="89"/>
  <p:tag name="REFSHAPE" val="105553145999032"/>
</p:tagLst>
</file>

<file path=ppt/tags/tag7698.xml><?xml version="1.0" encoding="utf-8"?>
<p:tagLst xmlns:p="http://schemas.openxmlformats.org/presentationml/2006/main">
  <p:tag name="MH_OLD_SHAPE_ID" val="90"/>
  <p:tag name="REFSHAPE" val="105553145999480"/>
</p:tagLst>
</file>

<file path=ppt/tags/tag7699.xml><?xml version="1.0" encoding="utf-8"?>
<p:tagLst xmlns:p="http://schemas.openxmlformats.org/presentationml/2006/main">
  <p:tag name="MH_OLD_SHAPE_ID" val="91"/>
  <p:tag name="REFSHAPE" val="105553145999928"/>
</p:tagLst>
</file>

<file path=ppt/tags/tag77.xml><?xml version="1.0" encoding="utf-8"?>
<p:tagLst xmlns:p="http://schemas.openxmlformats.org/presentationml/2006/main">
  <p:tag name="MH_OLD_SHAPE_ID" val="2"/>
  <p:tag name="REFSHAPE" val="105553145514712"/>
</p:tagLst>
</file>

<file path=ppt/tags/tag770.xml><?xml version="1.0" encoding="utf-8"?>
<p:tagLst xmlns:p="http://schemas.openxmlformats.org/presentationml/2006/main">
  <p:tag name="MH_OLD_SHAPE_ID" val="129"/>
  <p:tag name="REFSHAPE" val="105553145111832"/>
</p:tagLst>
</file>

<file path=ppt/tags/tag7700.xml><?xml version="1.0" encoding="utf-8"?>
<p:tagLst xmlns:p="http://schemas.openxmlformats.org/presentationml/2006/main">
  <p:tag name="MH_OLD_SHAPE_ID" val="92"/>
  <p:tag name="REFSHAPE" val="105553146000376"/>
</p:tagLst>
</file>

<file path=ppt/tags/tag7701.xml><?xml version="1.0" encoding="utf-8"?>
<p:tagLst xmlns:p="http://schemas.openxmlformats.org/presentationml/2006/main">
  <p:tag name="MH_OLD_SHAPE_ID" val="93"/>
  <p:tag name="REFSHAPE" val="105553146000824"/>
</p:tagLst>
</file>

<file path=ppt/tags/tag7702.xml><?xml version="1.0" encoding="utf-8"?>
<p:tagLst xmlns:p="http://schemas.openxmlformats.org/presentationml/2006/main">
  <p:tag name="MH_OLD_SHAPE_ID" val="94"/>
  <p:tag name="REFSHAPE" val="105553146001272"/>
</p:tagLst>
</file>

<file path=ppt/tags/tag7703.xml><?xml version="1.0" encoding="utf-8"?>
<p:tagLst xmlns:p="http://schemas.openxmlformats.org/presentationml/2006/main">
  <p:tag name="MH_OLD_SHAPE_ID" val="95"/>
  <p:tag name="REFSHAPE" val="105553146001720"/>
</p:tagLst>
</file>

<file path=ppt/tags/tag7704.xml><?xml version="1.0" encoding="utf-8"?>
<p:tagLst xmlns:p="http://schemas.openxmlformats.org/presentationml/2006/main">
  <p:tag name="MH_OLD_SHAPE_ID" val="96"/>
  <p:tag name="REFSHAPE" val="105553146002168"/>
</p:tagLst>
</file>

<file path=ppt/tags/tag7705.xml><?xml version="1.0" encoding="utf-8"?>
<p:tagLst xmlns:p="http://schemas.openxmlformats.org/presentationml/2006/main">
  <p:tag name="MH_OLD_SHAPE_ID" val="97"/>
  <p:tag name="REFSHAPE" val="105553146002616"/>
</p:tagLst>
</file>

<file path=ppt/tags/tag7706.xml><?xml version="1.0" encoding="utf-8"?>
<p:tagLst xmlns:p="http://schemas.openxmlformats.org/presentationml/2006/main">
  <p:tag name="MH_OLD_SHAPE_ID" val="99"/>
  <p:tag name="REFSHAPE" val="105553146003064"/>
</p:tagLst>
</file>

<file path=ppt/tags/tag7707.xml><?xml version="1.0" encoding="utf-8"?>
<p:tagLst xmlns:p="http://schemas.openxmlformats.org/presentationml/2006/main">
  <p:tag name="MH_OLD_SHAPE_ID" val="100"/>
  <p:tag name="REFSHAPE" val="105553146003544"/>
</p:tagLst>
</file>

<file path=ppt/tags/tag7708.xml><?xml version="1.0" encoding="utf-8"?>
<p:tagLst xmlns:p="http://schemas.openxmlformats.org/presentationml/2006/main">
  <p:tag name="MH_OLD_SHAPE_ID" val="101"/>
  <p:tag name="REFSHAPE" val="105553146003992"/>
</p:tagLst>
</file>

<file path=ppt/tags/tag7709.xml><?xml version="1.0" encoding="utf-8"?>
<p:tagLst xmlns:p="http://schemas.openxmlformats.org/presentationml/2006/main">
  <p:tag name="MH_OLD_SHAPE_ID" val="102"/>
  <p:tag name="REFSHAPE" val="105553146004440"/>
</p:tagLst>
</file>

<file path=ppt/tags/tag771.xml><?xml version="1.0" encoding="utf-8"?>
<p:tagLst xmlns:p="http://schemas.openxmlformats.org/presentationml/2006/main">
  <p:tag name="MH_OLD_SHAPE_ID" val="130"/>
  <p:tag name="REFSHAPE" val="105553145112280"/>
</p:tagLst>
</file>

<file path=ppt/tags/tag7710.xml><?xml version="1.0" encoding="utf-8"?>
<p:tagLst xmlns:p="http://schemas.openxmlformats.org/presentationml/2006/main">
  <p:tag name="MH_OLD_SHAPE_ID" val="103"/>
  <p:tag name="REFSHAPE" val="105553146004888"/>
</p:tagLst>
</file>

<file path=ppt/tags/tag7711.xml><?xml version="1.0" encoding="utf-8"?>
<p:tagLst xmlns:p="http://schemas.openxmlformats.org/presentationml/2006/main">
  <p:tag name="MH_OLD_SHAPE_ID" val="104"/>
  <p:tag name="REFSHAPE" val="105553146005336"/>
</p:tagLst>
</file>

<file path=ppt/tags/tag7712.xml><?xml version="1.0" encoding="utf-8"?>
<p:tagLst xmlns:p="http://schemas.openxmlformats.org/presentationml/2006/main">
  <p:tag name="MH_OLD_SHAPE_ID" val="105"/>
  <p:tag name="REFSHAPE" val="105553146005784"/>
</p:tagLst>
</file>

<file path=ppt/tags/tag7713.xml><?xml version="1.0" encoding="utf-8"?>
<p:tagLst xmlns:p="http://schemas.openxmlformats.org/presentationml/2006/main">
  <p:tag name="MH_OLD_SHAPE_ID" val="106"/>
  <p:tag name="REFSHAPE" val="105553146006232"/>
</p:tagLst>
</file>

<file path=ppt/tags/tag7714.xml><?xml version="1.0" encoding="utf-8"?>
<p:tagLst xmlns:p="http://schemas.openxmlformats.org/presentationml/2006/main">
  <p:tag name="MH_OLD_SHAPE_ID" val="107"/>
  <p:tag name="REFSHAPE" val="105553146006680"/>
</p:tagLst>
</file>

<file path=ppt/tags/tag7715.xml><?xml version="1.0" encoding="utf-8"?>
<p:tagLst xmlns:p="http://schemas.openxmlformats.org/presentationml/2006/main">
  <p:tag name="MH_OLD_SHAPE_ID" val="108"/>
  <p:tag name="REFSHAPE" val="105553146007128"/>
</p:tagLst>
</file>

<file path=ppt/tags/tag7716.xml><?xml version="1.0" encoding="utf-8"?>
<p:tagLst xmlns:p="http://schemas.openxmlformats.org/presentationml/2006/main">
  <p:tag name="MH_OLD_SHAPE_ID" val="109"/>
  <p:tag name="REFSHAPE" val="105553146007576"/>
</p:tagLst>
</file>

<file path=ppt/tags/tag7717.xml><?xml version="1.0" encoding="utf-8"?>
<p:tagLst xmlns:p="http://schemas.openxmlformats.org/presentationml/2006/main">
  <p:tag name="MH_OLD_SHAPE_ID" val="110"/>
  <p:tag name="REFSHAPE" val="105553146008024"/>
</p:tagLst>
</file>

<file path=ppt/tags/tag7718.xml><?xml version="1.0" encoding="utf-8"?>
<p:tagLst xmlns:p="http://schemas.openxmlformats.org/presentationml/2006/main">
  <p:tag name="MH_OLD_SHAPE_ID" val="111"/>
  <p:tag name="REFSHAPE" val="105553146008472"/>
</p:tagLst>
</file>

<file path=ppt/tags/tag7719.xml><?xml version="1.0" encoding="utf-8"?>
<p:tagLst xmlns:p="http://schemas.openxmlformats.org/presentationml/2006/main">
  <p:tag name="MH_OLD_SHAPE_ID" val="112"/>
  <p:tag name="REFSHAPE" val="105553146008920"/>
</p:tagLst>
</file>

<file path=ppt/tags/tag772.xml><?xml version="1.0" encoding="utf-8"?>
<p:tagLst xmlns:p="http://schemas.openxmlformats.org/presentationml/2006/main">
  <p:tag name="MH_OLD_SHAPE_ID" val="131"/>
  <p:tag name="REFSHAPE" val="105553145112728"/>
</p:tagLst>
</file>

<file path=ppt/tags/tag7720.xml><?xml version="1.0" encoding="utf-8"?>
<p:tagLst xmlns:p="http://schemas.openxmlformats.org/presentationml/2006/main">
  <p:tag name="MH_OLD_SHAPE_ID" val="113"/>
  <p:tag name="REFSHAPE" val="105553146009368"/>
</p:tagLst>
</file>

<file path=ppt/tags/tag7721.xml><?xml version="1.0" encoding="utf-8"?>
<p:tagLst xmlns:p="http://schemas.openxmlformats.org/presentationml/2006/main">
  <p:tag name="MH_OLD_SHAPE_ID" val="114"/>
  <p:tag name="REFSHAPE" val="105553146009816"/>
</p:tagLst>
</file>

<file path=ppt/tags/tag7722.xml><?xml version="1.0" encoding="utf-8"?>
<p:tagLst xmlns:p="http://schemas.openxmlformats.org/presentationml/2006/main">
  <p:tag name="MH_OLD_SHAPE_ID" val="115"/>
  <p:tag name="REFSHAPE" val="105553146010264"/>
</p:tagLst>
</file>

<file path=ppt/tags/tag7723.xml><?xml version="1.0" encoding="utf-8"?>
<p:tagLst xmlns:p="http://schemas.openxmlformats.org/presentationml/2006/main">
  <p:tag name="MH_OLD_SHAPE_ID" val="116"/>
  <p:tag name="REFSHAPE" val="105553146010712"/>
</p:tagLst>
</file>

<file path=ppt/tags/tag7724.xml><?xml version="1.0" encoding="utf-8"?>
<p:tagLst xmlns:p="http://schemas.openxmlformats.org/presentationml/2006/main">
  <p:tag name="MH_OLD_SHAPE_ID" val="117"/>
  <p:tag name="REFSHAPE" val="105553146011160"/>
</p:tagLst>
</file>

<file path=ppt/tags/tag7725.xml><?xml version="1.0" encoding="utf-8"?>
<p:tagLst xmlns:p="http://schemas.openxmlformats.org/presentationml/2006/main">
  <p:tag name="MH_OLD_SHAPE_ID" val="118"/>
  <p:tag name="REFSHAPE" val="105553146011608"/>
</p:tagLst>
</file>

<file path=ppt/tags/tag7726.xml><?xml version="1.0" encoding="utf-8"?>
<p:tagLst xmlns:p="http://schemas.openxmlformats.org/presentationml/2006/main">
  <p:tag name="MH_OLD_SHAPE_ID" val="119"/>
  <p:tag name="REFSHAPE" val="105553146012056"/>
</p:tagLst>
</file>

<file path=ppt/tags/tag7727.xml><?xml version="1.0" encoding="utf-8"?>
<p:tagLst xmlns:p="http://schemas.openxmlformats.org/presentationml/2006/main">
  <p:tag name="MH_OLD_SHAPE_ID" val="120"/>
  <p:tag name="REFSHAPE" val="105553146012504"/>
</p:tagLst>
</file>

<file path=ppt/tags/tag7728.xml><?xml version="1.0" encoding="utf-8"?>
<p:tagLst xmlns:p="http://schemas.openxmlformats.org/presentationml/2006/main">
  <p:tag name="MH_OLD_SHAPE_ID" val="121"/>
  <p:tag name="REFSHAPE" val="105553146012952"/>
</p:tagLst>
</file>

<file path=ppt/tags/tag7729.xml><?xml version="1.0" encoding="utf-8"?>
<p:tagLst xmlns:p="http://schemas.openxmlformats.org/presentationml/2006/main">
  <p:tag name="MH_OLD_SHAPE_ID" val="122"/>
  <p:tag name="REFSHAPE" val="105553146013400"/>
</p:tagLst>
</file>

<file path=ppt/tags/tag773.xml><?xml version="1.0" encoding="utf-8"?>
<p:tagLst xmlns:p="http://schemas.openxmlformats.org/presentationml/2006/main">
  <p:tag name="MH_OLD_SHAPE_ID" val="132"/>
  <p:tag name="REFSHAPE" val="105553145113176"/>
</p:tagLst>
</file>

<file path=ppt/tags/tag7730.xml><?xml version="1.0" encoding="utf-8"?>
<p:tagLst xmlns:p="http://schemas.openxmlformats.org/presentationml/2006/main">
  <p:tag name="MH_OLD_SHAPE_ID" val="123"/>
  <p:tag name="REFSHAPE" val="105553146013624"/>
</p:tagLst>
</file>

<file path=ppt/tags/tag7731.xml><?xml version="1.0" encoding="utf-8"?>
<p:tagLst xmlns:p="http://schemas.openxmlformats.org/presentationml/2006/main">
  <p:tag name="MH_OLD_SHAPE_ID" val="71"/>
  <p:tag name="REFSHAPE" val="105553146013848"/>
</p:tagLst>
</file>

<file path=ppt/tags/tag7732.xml><?xml version="1.0" encoding="utf-8"?>
<p:tagLst xmlns:p="http://schemas.openxmlformats.org/presentationml/2006/main">
  <p:tag name="MH_OLD_SHAPE_ID" val="65"/>
  <p:tag name="REFSHAPE" val="105553146014072"/>
</p:tagLst>
</file>

<file path=ppt/tags/tag7733.xml><?xml version="1.0" encoding="utf-8"?>
<p:tagLst xmlns:p="http://schemas.openxmlformats.org/presentationml/2006/main">
  <p:tag name="MH_OLD_SHAPE_ID" val="124"/>
  <p:tag name="REFSHAPE" val="105553146014296"/>
</p:tagLst>
</file>

<file path=ppt/tags/tag7734.xml><?xml version="1.0" encoding="utf-8"?>
<p:tagLst xmlns:p="http://schemas.openxmlformats.org/presentationml/2006/main">
  <p:tag name="MH_OLD_SHAPE_ID" val="63"/>
  <p:tag name="REFSHAPE" val="105553146014520"/>
</p:tagLst>
</file>

<file path=ppt/tags/tag7735.xml><?xml version="1.0" encoding="utf-8"?>
<p:tagLst xmlns:p="http://schemas.openxmlformats.org/presentationml/2006/main">
  <p:tag name="MH_OLD_SHAPE_ID" val="64"/>
  <p:tag name="REFSHAPE" val="105553146014744"/>
</p:tagLst>
</file>

<file path=ppt/tags/tag7736.xml><?xml version="1.0" encoding="utf-8"?>
<p:tagLst xmlns:p="http://schemas.openxmlformats.org/presentationml/2006/main">
  <p:tag name="MH_OLD_SHAPE_ID" val="65"/>
  <p:tag name="REFSHAPE" val="105553146014968"/>
</p:tagLst>
</file>

<file path=ppt/tags/tag7737.xml><?xml version="1.0" encoding="utf-8"?>
<p:tagLst xmlns:p="http://schemas.openxmlformats.org/presentationml/2006/main">
  <p:tag name="MH_OLD_SHAPE_ID" val="68"/>
  <p:tag name="REFSHAPE" val="105553146015192"/>
</p:tagLst>
</file>

<file path=ppt/tags/tag7738.xml><?xml version="1.0" encoding="utf-8"?>
<p:tagLst xmlns:p="http://schemas.openxmlformats.org/presentationml/2006/main">
  <p:tag name="MH_OLD_SHAPE_ID" val="69"/>
  <p:tag name="REFSHAPE" val="105553146015640"/>
</p:tagLst>
</file>

<file path=ppt/tags/tag7739.xml><?xml version="1.0" encoding="utf-8"?>
<p:tagLst xmlns:p="http://schemas.openxmlformats.org/presentationml/2006/main">
  <p:tag name="MH_OLD_SHAPE_ID" val="70"/>
  <p:tag name="REFSHAPE" val="105553146016088"/>
</p:tagLst>
</file>

<file path=ppt/tags/tag774.xml><?xml version="1.0" encoding="utf-8"?>
<p:tagLst xmlns:p="http://schemas.openxmlformats.org/presentationml/2006/main">
  <p:tag name="MH_OLD_SHAPE_ID" val="133"/>
  <p:tag name="REFSHAPE" val="105553145113624"/>
</p:tagLst>
</file>

<file path=ppt/tags/tag7740.xml><?xml version="1.0" encoding="utf-8"?>
<p:tagLst xmlns:p="http://schemas.openxmlformats.org/presentationml/2006/main">
  <p:tag name="MH_OLD_SHAPE_ID" val="72"/>
  <p:tag name="REFSHAPE" val="105553146016536"/>
</p:tagLst>
</file>

<file path=ppt/tags/tag7741.xml><?xml version="1.0" encoding="utf-8"?>
<p:tagLst xmlns:p="http://schemas.openxmlformats.org/presentationml/2006/main">
  <p:tag name="MH_OLD_SHAPE_ID" val="73"/>
  <p:tag name="REFSHAPE" val="105553146016984"/>
</p:tagLst>
</file>

<file path=ppt/tags/tag7742.xml><?xml version="1.0" encoding="utf-8"?>
<p:tagLst xmlns:p="http://schemas.openxmlformats.org/presentationml/2006/main">
  <p:tag name="MH_OLD_SHAPE_ID" val="74"/>
  <p:tag name="REFSHAPE" val="105553146017432"/>
</p:tagLst>
</file>

<file path=ppt/tags/tag7743.xml><?xml version="1.0" encoding="utf-8"?>
<p:tagLst xmlns:p="http://schemas.openxmlformats.org/presentationml/2006/main">
  <p:tag name="MH_OLD_SHAPE_ID" val="75"/>
  <p:tag name="REFSHAPE" val="105553146017880"/>
</p:tagLst>
</file>

<file path=ppt/tags/tag7744.xml><?xml version="1.0" encoding="utf-8"?>
<p:tagLst xmlns:p="http://schemas.openxmlformats.org/presentationml/2006/main">
  <p:tag name="MH_OLD_SHAPE_ID" val="76"/>
  <p:tag name="REFSHAPE" val="105553146018328"/>
</p:tagLst>
</file>

<file path=ppt/tags/tag7745.xml><?xml version="1.0" encoding="utf-8"?>
<p:tagLst xmlns:p="http://schemas.openxmlformats.org/presentationml/2006/main">
  <p:tag name="MH_OLD_SHAPE_ID" val="77"/>
  <p:tag name="REFSHAPE" val="105553146018776"/>
</p:tagLst>
</file>

<file path=ppt/tags/tag7746.xml><?xml version="1.0" encoding="utf-8"?>
<p:tagLst xmlns:p="http://schemas.openxmlformats.org/presentationml/2006/main">
  <p:tag name="MH_OLD_SHAPE_ID" val="78"/>
  <p:tag name="REFSHAPE" val="105553146019224"/>
</p:tagLst>
</file>

<file path=ppt/tags/tag7747.xml><?xml version="1.0" encoding="utf-8"?>
<p:tagLst xmlns:p="http://schemas.openxmlformats.org/presentationml/2006/main">
  <p:tag name="MH_OLD_SHAPE_ID" val="79"/>
  <p:tag name="REFSHAPE" val="105553146019672"/>
</p:tagLst>
</file>

<file path=ppt/tags/tag7748.xml><?xml version="1.0" encoding="utf-8"?>
<p:tagLst xmlns:p="http://schemas.openxmlformats.org/presentationml/2006/main">
  <p:tag name="MH_OLD_SHAPE_ID" val="80"/>
  <p:tag name="REFSHAPE" val="105553145889080"/>
</p:tagLst>
</file>

<file path=ppt/tags/tag7749.xml><?xml version="1.0" encoding="utf-8"?>
<p:tagLst xmlns:p="http://schemas.openxmlformats.org/presentationml/2006/main">
  <p:tag name="MH_OLD_SHAPE_ID" val="81"/>
  <p:tag name="REFSHAPE" val="105553145889528"/>
</p:tagLst>
</file>

<file path=ppt/tags/tag775.xml><?xml version="1.0" encoding="utf-8"?>
<p:tagLst xmlns:p="http://schemas.openxmlformats.org/presentationml/2006/main">
  <p:tag name="MH_OLD_SHAPE_ID" val="134"/>
  <p:tag name="REFSHAPE" val="105553145114072"/>
</p:tagLst>
</file>

<file path=ppt/tags/tag7750.xml><?xml version="1.0" encoding="utf-8"?>
<p:tagLst xmlns:p="http://schemas.openxmlformats.org/presentationml/2006/main">
  <p:tag name="MH_OLD_SHAPE_ID" val="82"/>
  <p:tag name="REFSHAPE" val="105553145889976"/>
</p:tagLst>
</file>

<file path=ppt/tags/tag7751.xml><?xml version="1.0" encoding="utf-8"?>
<p:tagLst xmlns:p="http://schemas.openxmlformats.org/presentationml/2006/main">
  <p:tag name="MH_OLD_SHAPE_ID" val="83"/>
  <p:tag name="REFSHAPE" val="105553145890424"/>
</p:tagLst>
</file>

<file path=ppt/tags/tag7752.xml><?xml version="1.0" encoding="utf-8"?>
<p:tagLst xmlns:p="http://schemas.openxmlformats.org/presentationml/2006/main">
  <p:tag name="MH_OLD_SHAPE_ID" val="84"/>
  <p:tag name="REFSHAPE" val="105553145890872"/>
</p:tagLst>
</file>

<file path=ppt/tags/tag7753.xml><?xml version="1.0" encoding="utf-8"?>
<p:tagLst xmlns:p="http://schemas.openxmlformats.org/presentationml/2006/main">
  <p:tag name="MH_OLD_SHAPE_ID" val="86"/>
  <p:tag name="REFSHAPE" val="105553145891320"/>
</p:tagLst>
</file>

<file path=ppt/tags/tag7754.xml><?xml version="1.0" encoding="utf-8"?>
<p:tagLst xmlns:p="http://schemas.openxmlformats.org/presentationml/2006/main">
  <p:tag name="MH_OLD_SHAPE_ID" val="87"/>
  <p:tag name="REFSHAPE" val="105553145891768"/>
</p:tagLst>
</file>

<file path=ppt/tags/tag7755.xml><?xml version="1.0" encoding="utf-8"?>
<p:tagLst xmlns:p="http://schemas.openxmlformats.org/presentationml/2006/main">
  <p:tag name="MH_OLD_SHAPE_ID" val="88"/>
  <p:tag name="REFSHAPE" val="105553145892216"/>
</p:tagLst>
</file>

<file path=ppt/tags/tag7756.xml><?xml version="1.0" encoding="utf-8"?>
<p:tagLst xmlns:p="http://schemas.openxmlformats.org/presentationml/2006/main">
  <p:tag name="MH_OLD_SHAPE_ID" val="89"/>
  <p:tag name="REFSHAPE" val="105553145892664"/>
</p:tagLst>
</file>

<file path=ppt/tags/tag7757.xml><?xml version="1.0" encoding="utf-8"?>
<p:tagLst xmlns:p="http://schemas.openxmlformats.org/presentationml/2006/main">
  <p:tag name="MH_OLD_SHAPE_ID" val="90"/>
  <p:tag name="REFSHAPE" val="105553145893112"/>
</p:tagLst>
</file>

<file path=ppt/tags/tag7758.xml><?xml version="1.0" encoding="utf-8"?>
<p:tagLst xmlns:p="http://schemas.openxmlformats.org/presentationml/2006/main">
  <p:tag name="MH_OLD_SHAPE_ID" val="91"/>
  <p:tag name="REFSHAPE" val="105553145893560"/>
</p:tagLst>
</file>

<file path=ppt/tags/tag7759.xml><?xml version="1.0" encoding="utf-8"?>
<p:tagLst xmlns:p="http://schemas.openxmlformats.org/presentationml/2006/main">
  <p:tag name="MH_OLD_SHAPE_ID" val="92"/>
  <p:tag name="REFSHAPE" val="105553145894008"/>
</p:tagLst>
</file>

<file path=ppt/tags/tag776.xml><?xml version="1.0" encoding="utf-8"?>
<p:tagLst xmlns:p="http://schemas.openxmlformats.org/presentationml/2006/main">
  <p:tag name="MH_OLD_SHAPE_ID" val="135"/>
  <p:tag name="REFSHAPE" val="105553145114520"/>
</p:tagLst>
</file>

<file path=ppt/tags/tag7760.xml><?xml version="1.0" encoding="utf-8"?>
<p:tagLst xmlns:p="http://schemas.openxmlformats.org/presentationml/2006/main">
  <p:tag name="MH_OLD_SHAPE_ID" val="93"/>
  <p:tag name="REFSHAPE" val="105553145894456"/>
</p:tagLst>
</file>

<file path=ppt/tags/tag7761.xml><?xml version="1.0" encoding="utf-8"?>
<p:tagLst xmlns:p="http://schemas.openxmlformats.org/presentationml/2006/main">
  <p:tag name="MH_OLD_SHAPE_ID" val="94"/>
  <p:tag name="REFSHAPE" val="105553145894904"/>
</p:tagLst>
</file>

<file path=ppt/tags/tag7762.xml><?xml version="1.0" encoding="utf-8"?>
<p:tagLst xmlns:p="http://schemas.openxmlformats.org/presentationml/2006/main">
  <p:tag name="MH_OLD_SHAPE_ID" val="95"/>
  <p:tag name="REFSHAPE" val="105553145895352"/>
</p:tagLst>
</file>

<file path=ppt/tags/tag7763.xml><?xml version="1.0" encoding="utf-8"?>
<p:tagLst xmlns:p="http://schemas.openxmlformats.org/presentationml/2006/main">
  <p:tag name="MH_OLD_SHAPE_ID" val="96"/>
  <p:tag name="REFSHAPE" val="105553145895800"/>
</p:tagLst>
</file>

<file path=ppt/tags/tag7764.xml><?xml version="1.0" encoding="utf-8"?>
<p:tagLst xmlns:p="http://schemas.openxmlformats.org/presentationml/2006/main">
  <p:tag name="MH_OLD_SHAPE_ID" val="97"/>
  <p:tag name="REFSHAPE" val="105553145896248"/>
</p:tagLst>
</file>

<file path=ppt/tags/tag7765.xml><?xml version="1.0" encoding="utf-8"?>
<p:tagLst xmlns:p="http://schemas.openxmlformats.org/presentationml/2006/main">
  <p:tag name="MH_OLD_SHAPE_ID" val="99"/>
  <p:tag name="REFSHAPE" val="105553145896696"/>
</p:tagLst>
</file>

<file path=ppt/tags/tag7766.xml><?xml version="1.0" encoding="utf-8"?>
<p:tagLst xmlns:p="http://schemas.openxmlformats.org/presentationml/2006/main">
  <p:tag name="MH_OLD_SHAPE_ID" val="100"/>
  <p:tag name="REFSHAPE" val="105553145897144"/>
</p:tagLst>
</file>

<file path=ppt/tags/tag7767.xml><?xml version="1.0" encoding="utf-8"?>
<p:tagLst xmlns:p="http://schemas.openxmlformats.org/presentationml/2006/main">
  <p:tag name="MH_OLD_SHAPE_ID" val="101"/>
  <p:tag name="REFSHAPE" val="105553145897592"/>
</p:tagLst>
</file>

<file path=ppt/tags/tag7768.xml><?xml version="1.0" encoding="utf-8"?>
<p:tagLst xmlns:p="http://schemas.openxmlformats.org/presentationml/2006/main">
  <p:tag name="MH_OLD_SHAPE_ID" val="102"/>
  <p:tag name="REFSHAPE" val="105553145898040"/>
</p:tagLst>
</file>

<file path=ppt/tags/tag7769.xml><?xml version="1.0" encoding="utf-8"?>
<p:tagLst xmlns:p="http://schemas.openxmlformats.org/presentationml/2006/main">
  <p:tag name="MH_OLD_SHAPE_ID" val="103"/>
  <p:tag name="REFSHAPE" val="105553145898488"/>
</p:tagLst>
</file>

<file path=ppt/tags/tag777.xml><?xml version="1.0" encoding="utf-8"?>
<p:tagLst xmlns:p="http://schemas.openxmlformats.org/presentationml/2006/main">
  <p:tag name="MH_OLD_SHAPE_ID" val="136"/>
  <p:tag name="REFSHAPE" val="105553145114968"/>
</p:tagLst>
</file>

<file path=ppt/tags/tag7770.xml><?xml version="1.0" encoding="utf-8"?>
<p:tagLst xmlns:p="http://schemas.openxmlformats.org/presentationml/2006/main">
  <p:tag name="MH_OLD_SHAPE_ID" val="104"/>
  <p:tag name="REFSHAPE" val="105553145898936"/>
</p:tagLst>
</file>

<file path=ppt/tags/tag7771.xml><?xml version="1.0" encoding="utf-8"?>
<p:tagLst xmlns:p="http://schemas.openxmlformats.org/presentationml/2006/main">
  <p:tag name="MH_OLD_SHAPE_ID" val="105"/>
  <p:tag name="REFSHAPE" val="105553145899384"/>
</p:tagLst>
</file>

<file path=ppt/tags/tag7772.xml><?xml version="1.0" encoding="utf-8"?>
<p:tagLst xmlns:p="http://schemas.openxmlformats.org/presentationml/2006/main">
  <p:tag name="MH_OLD_SHAPE_ID" val="106"/>
  <p:tag name="REFSHAPE" val="105553145899832"/>
</p:tagLst>
</file>

<file path=ppt/tags/tag7773.xml><?xml version="1.0" encoding="utf-8"?>
<p:tagLst xmlns:p="http://schemas.openxmlformats.org/presentationml/2006/main">
  <p:tag name="MH_OLD_SHAPE_ID" val="107"/>
  <p:tag name="REFSHAPE" val="105553145900280"/>
</p:tagLst>
</file>

<file path=ppt/tags/tag7774.xml><?xml version="1.0" encoding="utf-8"?>
<p:tagLst xmlns:p="http://schemas.openxmlformats.org/presentationml/2006/main">
  <p:tag name="MH_OLD_SHAPE_ID" val="108"/>
  <p:tag name="REFSHAPE" val="105553145900728"/>
</p:tagLst>
</file>

<file path=ppt/tags/tag7775.xml><?xml version="1.0" encoding="utf-8"?>
<p:tagLst xmlns:p="http://schemas.openxmlformats.org/presentationml/2006/main">
  <p:tag name="MH_OLD_SHAPE_ID" val="109"/>
  <p:tag name="REFSHAPE" val="105553145901176"/>
</p:tagLst>
</file>

<file path=ppt/tags/tag7776.xml><?xml version="1.0" encoding="utf-8"?>
<p:tagLst xmlns:p="http://schemas.openxmlformats.org/presentationml/2006/main">
  <p:tag name="MH_OLD_SHAPE_ID" val="110"/>
  <p:tag name="REFSHAPE" val="105553145901624"/>
</p:tagLst>
</file>

<file path=ppt/tags/tag7777.xml><?xml version="1.0" encoding="utf-8"?>
<p:tagLst xmlns:p="http://schemas.openxmlformats.org/presentationml/2006/main">
  <p:tag name="MH_OLD_SHAPE_ID" val="111"/>
  <p:tag name="REFSHAPE" val="105553145902072"/>
</p:tagLst>
</file>

<file path=ppt/tags/tag7778.xml><?xml version="1.0" encoding="utf-8"?>
<p:tagLst xmlns:p="http://schemas.openxmlformats.org/presentationml/2006/main">
  <p:tag name="MH_OLD_SHAPE_ID" val="112"/>
  <p:tag name="REFSHAPE" val="105553145902520"/>
</p:tagLst>
</file>

<file path=ppt/tags/tag7779.xml><?xml version="1.0" encoding="utf-8"?>
<p:tagLst xmlns:p="http://schemas.openxmlformats.org/presentationml/2006/main">
  <p:tag name="MH_OLD_SHAPE_ID" val="113"/>
  <p:tag name="REFSHAPE" val="105553145902968"/>
</p:tagLst>
</file>

<file path=ppt/tags/tag778.xml><?xml version="1.0" encoding="utf-8"?>
<p:tagLst xmlns:p="http://schemas.openxmlformats.org/presentationml/2006/main">
  <p:tag name="MH_OLD_SHAPE_ID" val="137"/>
  <p:tag name="REFSHAPE" val="105553145115416"/>
</p:tagLst>
</file>

<file path=ppt/tags/tag7780.xml><?xml version="1.0" encoding="utf-8"?>
<p:tagLst xmlns:p="http://schemas.openxmlformats.org/presentationml/2006/main">
  <p:tag name="MH_OLD_SHAPE_ID" val="114"/>
  <p:tag name="REFSHAPE" val="105553145903416"/>
</p:tagLst>
</file>

<file path=ppt/tags/tag7781.xml><?xml version="1.0" encoding="utf-8"?>
<p:tagLst xmlns:p="http://schemas.openxmlformats.org/presentationml/2006/main">
  <p:tag name="MH_OLD_SHAPE_ID" val="115"/>
  <p:tag name="REFSHAPE" val="105553145903864"/>
</p:tagLst>
</file>

<file path=ppt/tags/tag7782.xml><?xml version="1.0" encoding="utf-8"?>
<p:tagLst xmlns:p="http://schemas.openxmlformats.org/presentationml/2006/main">
  <p:tag name="MH_OLD_SHAPE_ID" val="116"/>
  <p:tag name="REFSHAPE" val="105553145904312"/>
</p:tagLst>
</file>

<file path=ppt/tags/tag7783.xml><?xml version="1.0" encoding="utf-8"?>
<p:tagLst xmlns:p="http://schemas.openxmlformats.org/presentationml/2006/main">
  <p:tag name="MH_OLD_SHAPE_ID" val="117"/>
  <p:tag name="REFSHAPE" val="105553145904760"/>
</p:tagLst>
</file>

<file path=ppt/tags/tag7784.xml><?xml version="1.0" encoding="utf-8"?>
<p:tagLst xmlns:p="http://schemas.openxmlformats.org/presentationml/2006/main">
  <p:tag name="MH_OLD_SHAPE_ID" val="118"/>
  <p:tag name="REFSHAPE" val="105553145905240"/>
</p:tagLst>
</file>

<file path=ppt/tags/tag7785.xml><?xml version="1.0" encoding="utf-8"?>
<p:tagLst xmlns:p="http://schemas.openxmlformats.org/presentationml/2006/main">
  <p:tag name="MH_OLD_SHAPE_ID" val="119"/>
  <p:tag name="REFSHAPE" val="105553145905688"/>
</p:tagLst>
</file>

<file path=ppt/tags/tag7786.xml><?xml version="1.0" encoding="utf-8"?>
<p:tagLst xmlns:p="http://schemas.openxmlformats.org/presentationml/2006/main">
  <p:tag name="MH_OLD_SHAPE_ID" val="120"/>
  <p:tag name="REFSHAPE" val="105553145906136"/>
</p:tagLst>
</file>

<file path=ppt/tags/tag7787.xml><?xml version="1.0" encoding="utf-8"?>
<p:tagLst xmlns:p="http://schemas.openxmlformats.org/presentationml/2006/main">
  <p:tag name="MH_OLD_SHAPE_ID" val="121"/>
  <p:tag name="REFSHAPE" val="105553145906584"/>
</p:tagLst>
</file>

<file path=ppt/tags/tag7788.xml><?xml version="1.0" encoding="utf-8"?>
<p:tagLst xmlns:p="http://schemas.openxmlformats.org/presentationml/2006/main">
  <p:tag name="MH_OLD_SHAPE_ID" val="122"/>
  <p:tag name="REFSHAPE" val="105553145907032"/>
</p:tagLst>
</file>

<file path=ppt/tags/tag7789.xml><?xml version="1.0" encoding="utf-8"?>
<p:tagLst xmlns:p="http://schemas.openxmlformats.org/presentationml/2006/main">
  <p:tag name="MH_OLD_SHAPE_ID" val="123"/>
  <p:tag name="REFSHAPE" val="105553145907256"/>
</p:tagLst>
</file>

<file path=ppt/tags/tag779.xml><?xml version="1.0" encoding="utf-8"?>
<p:tagLst xmlns:p="http://schemas.openxmlformats.org/presentationml/2006/main">
  <p:tag name="MH_OLD_SHAPE_ID" val="138"/>
  <p:tag name="REFSHAPE" val="105553145115864"/>
</p:tagLst>
</file>

<file path=ppt/tags/tag7790.xml><?xml version="1.0" encoding="utf-8"?>
<p:tagLst xmlns:p="http://schemas.openxmlformats.org/presentationml/2006/main">
  <p:tag name="MH_OLD_SHAPE_ID" val="125"/>
  <p:tag name="REFSHAPE" val="105553145907480"/>
</p:tagLst>
</file>

<file path=ppt/tags/tag7791.xml><?xml version="1.0" encoding="utf-8"?>
<p:tagLst xmlns:p="http://schemas.openxmlformats.org/presentationml/2006/main">
  <p:tag name="MH_OLD_SHAPE_ID" val="71"/>
  <p:tag name="REFSHAPE" val="105553145907704"/>
</p:tagLst>
</file>

<file path=ppt/tags/tag7792.xml><?xml version="1.0" encoding="utf-8"?>
<p:tagLst xmlns:p="http://schemas.openxmlformats.org/presentationml/2006/main">
  <p:tag name="MH_OLD_SHAPE_ID" val="160"/>
  <p:tag name="REFSHAPE" val="105553145907928"/>
</p:tagLst>
</file>

<file path=ppt/tags/tag7793.xml><?xml version="1.0" encoding="utf-8"?>
<p:tagLst xmlns:p="http://schemas.openxmlformats.org/presentationml/2006/main">
  <p:tag name="MH_OLD_SHAPE_ID" val="161"/>
  <p:tag name="REFSHAPE" val="105553145908376"/>
</p:tagLst>
</file>

<file path=ppt/tags/tag7794.xml><?xml version="1.0" encoding="utf-8"?>
<p:tagLst xmlns:p="http://schemas.openxmlformats.org/presentationml/2006/main">
  <p:tag name="MH_OLD_SHAPE_ID" val="162"/>
  <p:tag name="REFSHAPE" val="105553145908824"/>
</p:tagLst>
</file>

<file path=ppt/tags/tag7795.xml><?xml version="1.0" encoding="utf-8"?>
<p:tagLst xmlns:p="http://schemas.openxmlformats.org/presentationml/2006/main">
  <p:tag name="MH_OLD_SHAPE_ID" val="163"/>
  <p:tag name="REFSHAPE" val="105553145909272"/>
</p:tagLst>
</file>

<file path=ppt/tags/tag7796.xml><?xml version="1.0" encoding="utf-8"?>
<p:tagLst xmlns:p="http://schemas.openxmlformats.org/presentationml/2006/main">
  <p:tag name="MH_OLD_SHAPE_ID" val="164"/>
  <p:tag name="REFSHAPE" val="105553145909720"/>
</p:tagLst>
</file>

<file path=ppt/tags/tag7797.xml><?xml version="1.0" encoding="utf-8"?>
<p:tagLst xmlns:p="http://schemas.openxmlformats.org/presentationml/2006/main">
  <p:tag name="MH_OLD_SHAPE_ID" val="165"/>
  <p:tag name="REFSHAPE" val="105553145910168"/>
</p:tagLst>
</file>

<file path=ppt/tags/tag7798.xml><?xml version="1.0" encoding="utf-8"?>
<p:tagLst xmlns:p="http://schemas.openxmlformats.org/presentationml/2006/main">
  <p:tag name="MH_OLD_SHAPE_ID" val="166"/>
  <p:tag name="REFSHAPE" val="105553145910616"/>
</p:tagLst>
</file>

<file path=ppt/tags/tag7799.xml><?xml version="1.0" encoding="utf-8"?>
<p:tagLst xmlns:p="http://schemas.openxmlformats.org/presentationml/2006/main">
  <p:tag name="MH_OLD_SHAPE_ID" val="167"/>
  <p:tag name="REFSHAPE" val="105553145911064"/>
</p:tagLst>
</file>

<file path=ppt/tags/tag78.xml><?xml version="1.0" encoding="utf-8"?>
<p:tagLst xmlns:p="http://schemas.openxmlformats.org/presentationml/2006/main">
  <p:tag name="MH_OLD_SHAPE_ID" val="39"/>
  <p:tag name="REFSHAPE" val="105553145518072"/>
</p:tagLst>
</file>

<file path=ppt/tags/tag780.xml><?xml version="1.0" encoding="utf-8"?>
<p:tagLst xmlns:p="http://schemas.openxmlformats.org/presentationml/2006/main">
  <p:tag name="MH_OLD_SHAPE_ID" val="139"/>
  <p:tag name="REFSHAPE" val="105553145116312"/>
</p:tagLst>
</file>

<file path=ppt/tags/tag7800.xml><?xml version="1.0" encoding="utf-8"?>
<p:tagLst xmlns:p="http://schemas.openxmlformats.org/presentationml/2006/main">
  <p:tag name="MH_OLD_SHAPE_ID" val="168"/>
  <p:tag name="REFSHAPE" val="105553145911512"/>
</p:tagLst>
</file>

<file path=ppt/tags/tag7801.xml><?xml version="1.0" encoding="utf-8"?>
<p:tagLst xmlns:p="http://schemas.openxmlformats.org/presentationml/2006/main">
  <p:tag name="MH_OLD_SHAPE_ID" val="169"/>
  <p:tag name="REFSHAPE" val="105553145911960"/>
</p:tagLst>
</file>

<file path=ppt/tags/tag7802.xml><?xml version="1.0" encoding="utf-8"?>
<p:tagLst xmlns:p="http://schemas.openxmlformats.org/presentationml/2006/main">
  <p:tag name="MH_OLD_SHAPE_ID" val="170"/>
  <p:tag name="REFSHAPE" val="105553145912408"/>
</p:tagLst>
</file>

<file path=ppt/tags/tag7803.xml><?xml version="1.0" encoding="utf-8"?>
<p:tagLst xmlns:p="http://schemas.openxmlformats.org/presentationml/2006/main">
  <p:tag name="MH_OLD_SHAPE_ID" val="171"/>
  <p:tag name="REFSHAPE" val="105553145912856"/>
</p:tagLst>
</file>

<file path=ppt/tags/tag7804.xml><?xml version="1.0" encoding="utf-8"?>
<p:tagLst xmlns:p="http://schemas.openxmlformats.org/presentationml/2006/main">
  <p:tag name="MH_OLD_SHAPE_ID" val="172"/>
  <p:tag name="REFSHAPE" val="105553145913304"/>
</p:tagLst>
</file>

<file path=ppt/tags/tag7805.xml><?xml version="1.0" encoding="utf-8"?>
<p:tagLst xmlns:p="http://schemas.openxmlformats.org/presentationml/2006/main">
  <p:tag name="MH_OLD_SHAPE_ID" val="173"/>
  <p:tag name="REFSHAPE" val="105553145913752"/>
</p:tagLst>
</file>

<file path=ppt/tags/tag7806.xml><?xml version="1.0" encoding="utf-8"?>
<p:tagLst xmlns:p="http://schemas.openxmlformats.org/presentationml/2006/main">
  <p:tag name="MH_OLD_SHAPE_ID" val="174"/>
  <p:tag name="REFSHAPE" val="105553145914200"/>
</p:tagLst>
</file>

<file path=ppt/tags/tag7807.xml><?xml version="1.0" encoding="utf-8"?>
<p:tagLst xmlns:p="http://schemas.openxmlformats.org/presentationml/2006/main">
  <p:tag name="MH_OLD_SHAPE_ID" val="175"/>
  <p:tag name="REFSHAPE" val="105553145914648"/>
</p:tagLst>
</file>

<file path=ppt/tags/tag7808.xml><?xml version="1.0" encoding="utf-8"?>
<p:tagLst xmlns:p="http://schemas.openxmlformats.org/presentationml/2006/main">
  <p:tag name="MH_OLD_SHAPE_ID" val="148"/>
  <p:tag name="REFSHAPE" val="105553145915096"/>
</p:tagLst>
</file>

<file path=ppt/tags/tag7809.xml><?xml version="1.0" encoding="utf-8"?>
<p:tagLst xmlns:p="http://schemas.openxmlformats.org/presentationml/2006/main">
  <p:tag name="MH_OLD_SHAPE_ID" val="149"/>
  <p:tag name="REFSHAPE" val="105553145915544"/>
</p:tagLst>
</file>

<file path=ppt/tags/tag781.xml><?xml version="1.0" encoding="utf-8"?>
<p:tagLst xmlns:p="http://schemas.openxmlformats.org/presentationml/2006/main">
  <p:tag name="MH_OLD_SHAPE_ID" val="140"/>
  <p:tag name="REFSHAPE" val="105553145116760"/>
</p:tagLst>
</file>

<file path=ppt/tags/tag7810.xml><?xml version="1.0" encoding="utf-8"?>
<p:tagLst xmlns:p="http://schemas.openxmlformats.org/presentationml/2006/main">
  <p:tag name="MH_OLD_SHAPE_ID" val="150"/>
  <p:tag name="REFSHAPE" val="105553145915992"/>
</p:tagLst>
</file>

<file path=ppt/tags/tag7811.xml><?xml version="1.0" encoding="utf-8"?>
<p:tagLst xmlns:p="http://schemas.openxmlformats.org/presentationml/2006/main">
  <p:tag name="MH_OLD_SHAPE_ID" val="151"/>
  <p:tag name="REFSHAPE" val="105553145916440"/>
</p:tagLst>
</file>

<file path=ppt/tags/tag7812.xml><?xml version="1.0" encoding="utf-8"?>
<p:tagLst xmlns:p="http://schemas.openxmlformats.org/presentationml/2006/main">
  <p:tag name="MH_OLD_SHAPE_ID" val="152"/>
  <p:tag name="REFSHAPE" val="105553145916888"/>
</p:tagLst>
</file>

<file path=ppt/tags/tag7813.xml><?xml version="1.0" encoding="utf-8"?>
<p:tagLst xmlns:p="http://schemas.openxmlformats.org/presentationml/2006/main">
  <p:tag name="MH_OLD_SHAPE_ID" val="153"/>
  <p:tag name="REFSHAPE" val="105553145917336"/>
</p:tagLst>
</file>

<file path=ppt/tags/tag7814.xml><?xml version="1.0" encoding="utf-8"?>
<p:tagLst xmlns:p="http://schemas.openxmlformats.org/presentationml/2006/main">
  <p:tag name="MH_OLD_SHAPE_ID" val="154"/>
  <p:tag name="REFSHAPE" val="105553145917784"/>
</p:tagLst>
</file>

<file path=ppt/tags/tag7815.xml><?xml version="1.0" encoding="utf-8"?>
<p:tagLst xmlns:p="http://schemas.openxmlformats.org/presentationml/2006/main">
  <p:tag name="MH_OLD_SHAPE_ID" val="155"/>
  <p:tag name="REFSHAPE" val="105553145918232"/>
</p:tagLst>
</file>

<file path=ppt/tags/tag7816.xml><?xml version="1.0" encoding="utf-8"?>
<p:tagLst xmlns:p="http://schemas.openxmlformats.org/presentationml/2006/main">
  <p:tag name="MH_OLD_SHAPE_ID" val="156"/>
  <p:tag name="REFSHAPE" val="105553145918680"/>
</p:tagLst>
</file>

<file path=ppt/tags/tag7817.xml><?xml version="1.0" encoding="utf-8"?>
<p:tagLst xmlns:p="http://schemas.openxmlformats.org/presentationml/2006/main">
  <p:tag name="MH_OLD_SHAPE_ID" val="157"/>
  <p:tag name="REFSHAPE" val="105553145919128"/>
</p:tagLst>
</file>

<file path=ppt/tags/tag7818.xml><?xml version="1.0" encoding="utf-8"?>
<p:tagLst xmlns:p="http://schemas.openxmlformats.org/presentationml/2006/main">
  <p:tag name="MH_OLD_SHAPE_ID" val="158"/>
  <p:tag name="REFSHAPE" val="105553145919576"/>
</p:tagLst>
</file>

<file path=ppt/tags/tag7819.xml><?xml version="1.0" encoding="utf-8"?>
<p:tagLst xmlns:p="http://schemas.openxmlformats.org/presentationml/2006/main">
  <p:tag name="MH_OLD_SHAPE_ID" val="159"/>
  <p:tag name="REFSHAPE" val="105553145920024"/>
</p:tagLst>
</file>

<file path=ppt/tags/tag782.xml><?xml version="1.0" encoding="utf-8"?>
<p:tagLst xmlns:p="http://schemas.openxmlformats.org/presentationml/2006/main">
  <p:tag name="MH_OLD_SHAPE_ID" val="141"/>
  <p:tag name="REFSHAPE" val="105553145117208"/>
</p:tagLst>
</file>

<file path=ppt/tags/tag7820.xml><?xml version="1.0" encoding="utf-8"?>
<p:tagLst xmlns:p="http://schemas.openxmlformats.org/presentationml/2006/main">
  <p:tag name="MH_OLD_SHAPE_ID" val="125"/>
  <p:tag name="REFSHAPE" val="105553145920472"/>
</p:tagLst>
</file>

<file path=ppt/tags/tag7821.xml><?xml version="1.0" encoding="utf-8"?>
<p:tagLst xmlns:p="http://schemas.openxmlformats.org/presentationml/2006/main">
  <p:tag name="MH_OLD_SHAPE_ID" val="126"/>
  <p:tag name="REFSHAPE" val="105553145920920"/>
</p:tagLst>
</file>

<file path=ppt/tags/tag7822.xml><?xml version="1.0" encoding="utf-8"?>
<p:tagLst xmlns:p="http://schemas.openxmlformats.org/presentationml/2006/main">
  <p:tag name="MH_OLD_SHAPE_ID" val="127"/>
  <p:tag name="REFSHAPE" val="105553145921368"/>
</p:tagLst>
</file>

<file path=ppt/tags/tag7823.xml><?xml version="1.0" encoding="utf-8"?>
<p:tagLst xmlns:p="http://schemas.openxmlformats.org/presentationml/2006/main">
  <p:tag name="MH_OLD_SHAPE_ID" val="128"/>
  <p:tag name="REFSHAPE" val="105553145921848"/>
</p:tagLst>
</file>

<file path=ppt/tags/tag7824.xml><?xml version="1.0" encoding="utf-8"?>
<p:tagLst xmlns:p="http://schemas.openxmlformats.org/presentationml/2006/main">
  <p:tag name="MH_OLD_SHAPE_ID" val="129"/>
  <p:tag name="REFSHAPE" val="105553145922296"/>
</p:tagLst>
</file>

<file path=ppt/tags/tag7825.xml><?xml version="1.0" encoding="utf-8"?>
<p:tagLst xmlns:p="http://schemas.openxmlformats.org/presentationml/2006/main">
  <p:tag name="MH_OLD_SHAPE_ID" val="130"/>
  <p:tag name="REFSHAPE" val="105553145922744"/>
</p:tagLst>
</file>

<file path=ppt/tags/tag7826.xml><?xml version="1.0" encoding="utf-8"?>
<p:tagLst xmlns:p="http://schemas.openxmlformats.org/presentationml/2006/main">
  <p:tag name="MH_OLD_SHAPE_ID" val="131"/>
  <p:tag name="REFSHAPE" val="105553145923192"/>
</p:tagLst>
</file>

<file path=ppt/tags/tag7827.xml><?xml version="1.0" encoding="utf-8"?>
<p:tagLst xmlns:p="http://schemas.openxmlformats.org/presentationml/2006/main">
  <p:tag name="MH_OLD_SHAPE_ID" val="132"/>
  <p:tag name="REFSHAPE" val="105553145923640"/>
</p:tagLst>
</file>

<file path=ppt/tags/tag7828.xml><?xml version="1.0" encoding="utf-8"?>
<p:tagLst xmlns:p="http://schemas.openxmlformats.org/presentationml/2006/main">
  <p:tag name="MH_OLD_SHAPE_ID" val="133"/>
  <p:tag name="REFSHAPE" val="105553145924088"/>
</p:tagLst>
</file>

<file path=ppt/tags/tag7829.xml><?xml version="1.0" encoding="utf-8"?>
<p:tagLst xmlns:p="http://schemas.openxmlformats.org/presentationml/2006/main">
  <p:tag name="MH_OLD_SHAPE_ID" val="134"/>
  <p:tag name="REFSHAPE" val="105553145924536"/>
</p:tagLst>
</file>

<file path=ppt/tags/tag783.xml><?xml version="1.0" encoding="utf-8"?>
<p:tagLst xmlns:p="http://schemas.openxmlformats.org/presentationml/2006/main">
  <p:tag name="MH_OLD_SHAPE_ID" val="142"/>
  <p:tag name="REFSHAPE" val="105553145117656"/>
</p:tagLst>
</file>

<file path=ppt/tags/tag7830.xml><?xml version="1.0" encoding="utf-8"?>
<p:tagLst xmlns:p="http://schemas.openxmlformats.org/presentationml/2006/main">
  <p:tag name="MH_OLD_SHAPE_ID" val="135"/>
  <p:tag name="REFSHAPE" val="105553145924984"/>
</p:tagLst>
</file>

<file path=ppt/tags/tag7831.xml><?xml version="1.0" encoding="utf-8"?>
<p:tagLst xmlns:p="http://schemas.openxmlformats.org/presentationml/2006/main">
  <p:tag name="MH_OLD_SHAPE_ID" val="136"/>
  <p:tag name="REFSHAPE" val="105553145925432"/>
</p:tagLst>
</file>

<file path=ppt/tags/tag7832.xml><?xml version="1.0" encoding="utf-8"?>
<p:tagLst xmlns:p="http://schemas.openxmlformats.org/presentationml/2006/main">
  <p:tag name="MH_OLD_SHAPE_ID" val="137"/>
  <p:tag name="REFSHAPE" val="105553145925880"/>
</p:tagLst>
</file>

<file path=ppt/tags/tag7833.xml><?xml version="1.0" encoding="utf-8"?>
<p:tagLst xmlns:p="http://schemas.openxmlformats.org/presentationml/2006/main">
  <p:tag name="MH_OLD_SHAPE_ID" val="138"/>
  <p:tag name="REFSHAPE" val="105553145926328"/>
</p:tagLst>
</file>

<file path=ppt/tags/tag7834.xml><?xml version="1.0" encoding="utf-8"?>
<p:tagLst xmlns:p="http://schemas.openxmlformats.org/presentationml/2006/main">
  <p:tag name="MH_OLD_SHAPE_ID" val="139"/>
  <p:tag name="REFSHAPE" val="105553145926776"/>
</p:tagLst>
</file>

<file path=ppt/tags/tag7835.xml><?xml version="1.0" encoding="utf-8"?>
<p:tagLst xmlns:p="http://schemas.openxmlformats.org/presentationml/2006/main">
  <p:tag name="MH_OLD_SHAPE_ID" val="140"/>
  <p:tag name="REFSHAPE" val="105553145927224"/>
</p:tagLst>
</file>

<file path=ppt/tags/tag7836.xml><?xml version="1.0" encoding="utf-8"?>
<p:tagLst xmlns:p="http://schemas.openxmlformats.org/presentationml/2006/main">
  <p:tag name="MH_OLD_SHAPE_ID" val="141"/>
  <p:tag name="REFSHAPE" val="105553145927672"/>
</p:tagLst>
</file>

<file path=ppt/tags/tag7837.xml><?xml version="1.0" encoding="utf-8"?>
<p:tagLst xmlns:p="http://schemas.openxmlformats.org/presentationml/2006/main">
  <p:tag name="MH_OLD_SHAPE_ID" val="142"/>
  <p:tag name="REFSHAPE" val="105553145928120"/>
</p:tagLst>
</file>

<file path=ppt/tags/tag7838.xml><?xml version="1.0" encoding="utf-8"?>
<p:tagLst xmlns:p="http://schemas.openxmlformats.org/presentationml/2006/main">
  <p:tag name="MH_OLD_SHAPE_ID" val="143"/>
  <p:tag name="REFSHAPE" val="105553145928568"/>
</p:tagLst>
</file>

<file path=ppt/tags/tag7839.xml><?xml version="1.0" encoding="utf-8"?>
<p:tagLst xmlns:p="http://schemas.openxmlformats.org/presentationml/2006/main">
  <p:tag name="MH_OLD_SHAPE_ID" val="144"/>
  <p:tag name="REFSHAPE" val="105553145929016"/>
</p:tagLst>
</file>

<file path=ppt/tags/tag784.xml><?xml version="1.0" encoding="utf-8"?>
<p:tagLst xmlns:p="http://schemas.openxmlformats.org/presentationml/2006/main">
  <p:tag name="MH_OLD_SHAPE_ID" val="143"/>
  <p:tag name="REFSHAPE" val="105553145118104"/>
</p:tagLst>
</file>

<file path=ppt/tags/tag7840.xml><?xml version="1.0" encoding="utf-8"?>
<p:tagLst xmlns:p="http://schemas.openxmlformats.org/presentationml/2006/main">
  <p:tag name="MH_OLD_SHAPE_ID" val="145"/>
  <p:tag name="REFSHAPE" val="105553145929464"/>
</p:tagLst>
</file>

<file path=ppt/tags/tag7841.xml><?xml version="1.0" encoding="utf-8"?>
<p:tagLst xmlns:p="http://schemas.openxmlformats.org/presentationml/2006/main">
  <p:tag name="MH_OLD_SHAPE_ID" val="146"/>
  <p:tag name="REFSHAPE" val="105553145929912"/>
</p:tagLst>
</file>

<file path=ppt/tags/tag7842.xml><?xml version="1.0" encoding="utf-8"?>
<p:tagLst xmlns:p="http://schemas.openxmlformats.org/presentationml/2006/main">
  <p:tag name="MH_OLD_SHAPE_ID" val="147"/>
  <p:tag name="REFSHAPE" val="105553145930360"/>
</p:tagLst>
</file>

<file path=ppt/tags/tag7843.xml><?xml version="1.0" encoding="utf-8"?>
<p:tagLst xmlns:p="http://schemas.openxmlformats.org/presentationml/2006/main">
  <p:tag name="MH_OLD_SHAPE_ID" val="57"/>
  <p:tag name="REFSHAPE" val="105553145930808"/>
</p:tagLst>
</file>

<file path=ppt/tags/tag7844.xml><?xml version="1.0" encoding="utf-8"?>
<p:tagLst xmlns:p="http://schemas.openxmlformats.org/presentationml/2006/main">
  <p:tag name="MH_OLD_SHAPE_ID" val="160"/>
  <p:tag name="REFSHAPE" val="105553145931032"/>
</p:tagLst>
</file>

<file path=ppt/tags/tag7845.xml><?xml version="1.0" encoding="utf-8"?>
<p:tagLst xmlns:p="http://schemas.openxmlformats.org/presentationml/2006/main">
  <p:tag name="MH_OLD_SHAPE_ID" val="161"/>
  <p:tag name="REFSHAPE" val="105553145931480"/>
</p:tagLst>
</file>

<file path=ppt/tags/tag7846.xml><?xml version="1.0" encoding="utf-8"?>
<p:tagLst xmlns:p="http://schemas.openxmlformats.org/presentationml/2006/main">
  <p:tag name="MH_OLD_SHAPE_ID" val="162"/>
  <p:tag name="REFSHAPE" val="105553145931928"/>
</p:tagLst>
</file>

<file path=ppt/tags/tag7847.xml><?xml version="1.0" encoding="utf-8"?>
<p:tagLst xmlns:p="http://schemas.openxmlformats.org/presentationml/2006/main">
  <p:tag name="MH_OLD_SHAPE_ID" val="163"/>
  <p:tag name="REFSHAPE" val="105553145932376"/>
</p:tagLst>
</file>

<file path=ppt/tags/tag7848.xml><?xml version="1.0" encoding="utf-8"?>
<p:tagLst xmlns:p="http://schemas.openxmlformats.org/presentationml/2006/main">
  <p:tag name="MH_OLD_SHAPE_ID" val="164"/>
  <p:tag name="REFSHAPE" val="105553145932824"/>
</p:tagLst>
</file>

<file path=ppt/tags/tag7849.xml><?xml version="1.0" encoding="utf-8"?>
<p:tagLst xmlns:p="http://schemas.openxmlformats.org/presentationml/2006/main">
  <p:tag name="MH_OLD_SHAPE_ID" val="165"/>
  <p:tag name="REFSHAPE" val="105553145933272"/>
</p:tagLst>
</file>

<file path=ppt/tags/tag785.xml><?xml version="1.0" encoding="utf-8"?>
<p:tagLst xmlns:p="http://schemas.openxmlformats.org/presentationml/2006/main">
  <p:tag name="MH_OLD_SHAPE_ID" val="144"/>
  <p:tag name="REFSHAPE" val="105553145118552"/>
</p:tagLst>
</file>

<file path=ppt/tags/tag7850.xml><?xml version="1.0" encoding="utf-8"?>
<p:tagLst xmlns:p="http://schemas.openxmlformats.org/presentationml/2006/main">
  <p:tag name="MH_OLD_SHAPE_ID" val="166"/>
  <p:tag name="REFSHAPE" val="105553145933720"/>
</p:tagLst>
</file>

<file path=ppt/tags/tag7851.xml><?xml version="1.0" encoding="utf-8"?>
<p:tagLst xmlns:p="http://schemas.openxmlformats.org/presentationml/2006/main">
  <p:tag name="MH_OLD_SHAPE_ID" val="167"/>
  <p:tag name="REFSHAPE" val="105553145934168"/>
</p:tagLst>
</file>

<file path=ppt/tags/tag7852.xml><?xml version="1.0" encoding="utf-8"?>
<p:tagLst xmlns:p="http://schemas.openxmlformats.org/presentationml/2006/main">
  <p:tag name="MH_OLD_SHAPE_ID" val="168"/>
  <p:tag name="REFSHAPE" val="105553145934616"/>
</p:tagLst>
</file>

<file path=ppt/tags/tag7853.xml><?xml version="1.0" encoding="utf-8"?>
<p:tagLst xmlns:p="http://schemas.openxmlformats.org/presentationml/2006/main">
  <p:tag name="MH_OLD_SHAPE_ID" val="169"/>
  <p:tag name="REFSHAPE" val="105553145935064"/>
</p:tagLst>
</file>

<file path=ppt/tags/tag7854.xml><?xml version="1.0" encoding="utf-8"?>
<p:tagLst xmlns:p="http://schemas.openxmlformats.org/presentationml/2006/main">
  <p:tag name="MH_OLD_SHAPE_ID" val="170"/>
  <p:tag name="REFSHAPE" val="105553145935512"/>
</p:tagLst>
</file>

<file path=ppt/tags/tag7855.xml><?xml version="1.0" encoding="utf-8"?>
<p:tagLst xmlns:p="http://schemas.openxmlformats.org/presentationml/2006/main">
  <p:tag name="MH_OLD_SHAPE_ID" val="171"/>
  <p:tag name="REFSHAPE" val="105553145935960"/>
</p:tagLst>
</file>

<file path=ppt/tags/tag7856.xml><?xml version="1.0" encoding="utf-8"?>
<p:tagLst xmlns:p="http://schemas.openxmlformats.org/presentationml/2006/main">
  <p:tag name="MH_OLD_SHAPE_ID" val="172"/>
  <p:tag name="REFSHAPE" val="105553145936408"/>
</p:tagLst>
</file>

<file path=ppt/tags/tag7857.xml><?xml version="1.0" encoding="utf-8"?>
<p:tagLst xmlns:p="http://schemas.openxmlformats.org/presentationml/2006/main">
  <p:tag name="MH_OLD_SHAPE_ID" val="173"/>
  <p:tag name="REFSHAPE" val="105553145936856"/>
</p:tagLst>
</file>

<file path=ppt/tags/tag7858.xml><?xml version="1.0" encoding="utf-8"?>
<p:tagLst xmlns:p="http://schemas.openxmlformats.org/presentationml/2006/main">
  <p:tag name="MH_OLD_SHAPE_ID" val="174"/>
  <p:tag name="REFSHAPE" val="105553145937304"/>
</p:tagLst>
</file>

<file path=ppt/tags/tag7859.xml><?xml version="1.0" encoding="utf-8"?>
<p:tagLst xmlns:p="http://schemas.openxmlformats.org/presentationml/2006/main">
  <p:tag name="MH_OLD_SHAPE_ID" val="175"/>
  <p:tag name="REFSHAPE" val="105553145937752"/>
</p:tagLst>
</file>

<file path=ppt/tags/tag786.xml><?xml version="1.0" encoding="utf-8"?>
<p:tagLst xmlns:p="http://schemas.openxmlformats.org/presentationml/2006/main">
  <p:tag name="MH_OLD_SHAPE_ID" val="145"/>
  <p:tag name="REFSHAPE" val="105553145119032"/>
</p:tagLst>
</file>

<file path=ppt/tags/tag7860.xml><?xml version="1.0" encoding="utf-8"?>
<p:tagLst xmlns:p="http://schemas.openxmlformats.org/presentationml/2006/main">
  <p:tag name="MH_OLD_SHAPE_ID" val="148"/>
  <p:tag name="REFSHAPE" val="105553145938232"/>
</p:tagLst>
</file>

<file path=ppt/tags/tag7861.xml><?xml version="1.0" encoding="utf-8"?>
<p:tagLst xmlns:p="http://schemas.openxmlformats.org/presentationml/2006/main">
  <p:tag name="MH_OLD_SHAPE_ID" val="149"/>
  <p:tag name="REFSHAPE" val="105553145938680"/>
</p:tagLst>
</file>

<file path=ppt/tags/tag7862.xml><?xml version="1.0" encoding="utf-8"?>
<p:tagLst xmlns:p="http://schemas.openxmlformats.org/presentationml/2006/main">
  <p:tag name="MH_OLD_SHAPE_ID" val="150"/>
  <p:tag name="REFSHAPE" val="105553145939128"/>
</p:tagLst>
</file>

<file path=ppt/tags/tag7863.xml><?xml version="1.0" encoding="utf-8"?>
<p:tagLst xmlns:p="http://schemas.openxmlformats.org/presentationml/2006/main">
  <p:tag name="MH_OLD_SHAPE_ID" val="151"/>
  <p:tag name="REFSHAPE" val="105553145939576"/>
</p:tagLst>
</file>

<file path=ppt/tags/tag7864.xml><?xml version="1.0" encoding="utf-8"?>
<p:tagLst xmlns:p="http://schemas.openxmlformats.org/presentationml/2006/main">
  <p:tag name="MH_OLD_SHAPE_ID" val="152"/>
  <p:tag name="REFSHAPE" val="105553145940024"/>
</p:tagLst>
</file>

<file path=ppt/tags/tag7865.xml><?xml version="1.0" encoding="utf-8"?>
<p:tagLst xmlns:p="http://schemas.openxmlformats.org/presentationml/2006/main">
  <p:tag name="MH_OLD_SHAPE_ID" val="153"/>
  <p:tag name="REFSHAPE" val="105553145940472"/>
</p:tagLst>
</file>

<file path=ppt/tags/tag7866.xml><?xml version="1.0" encoding="utf-8"?>
<p:tagLst xmlns:p="http://schemas.openxmlformats.org/presentationml/2006/main">
  <p:tag name="MH_OLD_SHAPE_ID" val="154"/>
  <p:tag name="REFSHAPE" val="105553145940920"/>
</p:tagLst>
</file>

<file path=ppt/tags/tag7867.xml><?xml version="1.0" encoding="utf-8"?>
<p:tagLst xmlns:p="http://schemas.openxmlformats.org/presentationml/2006/main">
  <p:tag name="MH_OLD_SHAPE_ID" val="155"/>
  <p:tag name="REFSHAPE" val="105553145941368"/>
</p:tagLst>
</file>

<file path=ppt/tags/tag7868.xml><?xml version="1.0" encoding="utf-8"?>
<p:tagLst xmlns:p="http://schemas.openxmlformats.org/presentationml/2006/main">
  <p:tag name="MH_OLD_SHAPE_ID" val="156"/>
  <p:tag name="REFSHAPE" val="105553145941816"/>
</p:tagLst>
</file>

<file path=ppt/tags/tag7869.xml><?xml version="1.0" encoding="utf-8"?>
<p:tagLst xmlns:p="http://schemas.openxmlformats.org/presentationml/2006/main">
  <p:tag name="MH_OLD_SHAPE_ID" val="157"/>
  <p:tag name="REFSHAPE" val="105553145942264"/>
</p:tagLst>
</file>

<file path=ppt/tags/tag787.xml><?xml version="1.0" encoding="utf-8"?>
<p:tagLst xmlns:p="http://schemas.openxmlformats.org/presentationml/2006/main">
  <p:tag name="MH_OLD_SHAPE_ID" val="146"/>
  <p:tag name="REFSHAPE" val="105553145119480"/>
</p:tagLst>
</file>

<file path=ppt/tags/tag7870.xml><?xml version="1.0" encoding="utf-8"?>
<p:tagLst xmlns:p="http://schemas.openxmlformats.org/presentationml/2006/main">
  <p:tag name="MH_OLD_SHAPE_ID" val="158"/>
  <p:tag name="REFSHAPE" val="105553145942712"/>
</p:tagLst>
</file>

<file path=ppt/tags/tag7871.xml><?xml version="1.0" encoding="utf-8"?>
<p:tagLst xmlns:p="http://schemas.openxmlformats.org/presentationml/2006/main">
  <p:tag name="MH_OLD_SHAPE_ID" val="159"/>
  <p:tag name="REFSHAPE" val="105553145943160"/>
</p:tagLst>
</file>

<file path=ppt/tags/tag7872.xml><?xml version="1.0" encoding="utf-8"?>
<p:tagLst xmlns:p="http://schemas.openxmlformats.org/presentationml/2006/main">
  <p:tag name="MH_OLD_SHAPE_ID" val="125"/>
  <p:tag name="REFSHAPE" val="105553145943608"/>
</p:tagLst>
</file>

<file path=ppt/tags/tag7873.xml><?xml version="1.0" encoding="utf-8"?>
<p:tagLst xmlns:p="http://schemas.openxmlformats.org/presentationml/2006/main">
  <p:tag name="MH_OLD_SHAPE_ID" val="126"/>
  <p:tag name="REFSHAPE" val="105553145944056"/>
</p:tagLst>
</file>

<file path=ppt/tags/tag7874.xml><?xml version="1.0" encoding="utf-8"?>
<p:tagLst xmlns:p="http://schemas.openxmlformats.org/presentationml/2006/main">
  <p:tag name="MH_OLD_SHAPE_ID" val="127"/>
  <p:tag name="REFSHAPE" val="105553145944504"/>
</p:tagLst>
</file>

<file path=ppt/tags/tag7875.xml><?xml version="1.0" encoding="utf-8"?>
<p:tagLst xmlns:p="http://schemas.openxmlformats.org/presentationml/2006/main">
  <p:tag name="MH_OLD_SHAPE_ID" val="128"/>
  <p:tag name="REFSHAPE" val="105553145944952"/>
</p:tagLst>
</file>

<file path=ppt/tags/tag7876.xml><?xml version="1.0" encoding="utf-8"?>
<p:tagLst xmlns:p="http://schemas.openxmlformats.org/presentationml/2006/main">
  <p:tag name="MH_OLD_SHAPE_ID" val="129"/>
  <p:tag name="REFSHAPE" val="105553145945400"/>
</p:tagLst>
</file>

<file path=ppt/tags/tag7877.xml><?xml version="1.0" encoding="utf-8"?>
<p:tagLst xmlns:p="http://schemas.openxmlformats.org/presentationml/2006/main">
  <p:tag name="MH_OLD_SHAPE_ID" val="130"/>
  <p:tag name="REFSHAPE" val="105553145945848"/>
</p:tagLst>
</file>

<file path=ppt/tags/tag7878.xml><?xml version="1.0" encoding="utf-8"?>
<p:tagLst xmlns:p="http://schemas.openxmlformats.org/presentationml/2006/main">
  <p:tag name="MH_OLD_SHAPE_ID" val="131"/>
  <p:tag name="REFSHAPE" val="105553145946296"/>
</p:tagLst>
</file>

<file path=ppt/tags/tag7879.xml><?xml version="1.0" encoding="utf-8"?>
<p:tagLst xmlns:p="http://schemas.openxmlformats.org/presentationml/2006/main">
  <p:tag name="MH_OLD_SHAPE_ID" val="132"/>
  <p:tag name="REFSHAPE" val="105553145946744"/>
</p:tagLst>
</file>

<file path=ppt/tags/tag788.xml><?xml version="1.0" encoding="utf-8"?>
<p:tagLst xmlns:p="http://schemas.openxmlformats.org/presentationml/2006/main">
  <p:tag name="MH_OLD_SHAPE_ID" val="147"/>
  <p:tag name="REFSHAPE" val="105553145119928"/>
</p:tagLst>
</file>

<file path=ppt/tags/tag7880.xml><?xml version="1.0" encoding="utf-8"?>
<p:tagLst xmlns:p="http://schemas.openxmlformats.org/presentationml/2006/main">
  <p:tag name="MH_OLD_SHAPE_ID" val="133"/>
  <p:tag name="REFSHAPE" val="105553145947192"/>
</p:tagLst>
</file>

<file path=ppt/tags/tag7881.xml><?xml version="1.0" encoding="utf-8"?>
<p:tagLst xmlns:p="http://schemas.openxmlformats.org/presentationml/2006/main">
  <p:tag name="MH_OLD_SHAPE_ID" val="134"/>
  <p:tag name="REFSHAPE" val="105553145947640"/>
</p:tagLst>
</file>

<file path=ppt/tags/tag7882.xml><?xml version="1.0" encoding="utf-8"?>
<p:tagLst xmlns:p="http://schemas.openxmlformats.org/presentationml/2006/main">
  <p:tag name="MH_OLD_SHAPE_ID" val="135"/>
  <p:tag name="REFSHAPE" val="105553145948088"/>
</p:tagLst>
</file>

<file path=ppt/tags/tag7883.xml><?xml version="1.0" encoding="utf-8"?>
<p:tagLst xmlns:p="http://schemas.openxmlformats.org/presentationml/2006/main">
  <p:tag name="MH_OLD_SHAPE_ID" val="136"/>
  <p:tag name="REFSHAPE" val="105553145948536"/>
</p:tagLst>
</file>

<file path=ppt/tags/tag7884.xml><?xml version="1.0" encoding="utf-8"?>
<p:tagLst xmlns:p="http://schemas.openxmlformats.org/presentationml/2006/main">
  <p:tag name="MH_OLD_SHAPE_ID" val="137"/>
  <p:tag name="REFSHAPE" val="105553145948984"/>
</p:tagLst>
</file>

<file path=ppt/tags/tag7885.xml><?xml version="1.0" encoding="utf-8"?>
<p:tagLst xmlns:p="http://schemas.openxmlformats.org/presentationml/2006/main">
  <p:tag name="MH_OLD_SHAPE_ID" val="138"/>
  <p:tag name="REFSHAPE" val="105553145949432"/>
</p:tagLst>
</file>

<file path=ppt/tags/tag7886.xml><?xml version="1.0" encoding="utf-8"?>
<p:tagLst xmlns:p="http://schemas.openxmlformats.org/presentationml/2006/main">
  <p:tag name="MH_OLD_SHAPE_ID" val="139"/>
  <p:tag name="REFSHAPE" val="105553145949880"/>
</p:tagLst>
</file>

<file path=ppt/tags/tag7887.xml><?xml version="1.0" encoding="utf-8"?>
<p:tagLst xmlns:p="http://schemas.openxmlformats.org/presentationml/2006/main">
  <p:tag name="MH_OLD_SHAPE_ID" val="140"/>
  <p:tag name="REFSHAPE" val="105553145950328"/>
</p:tagLst>
</file>

<file path=ppt/tags/tag7888.xml><?xml version="1.0" encoding="utf-8"?>
<p:tagLst xmlns:p="http://schemas.openxmlformats.org/presentationml/2006/main">
  <p:tag name="MH_OLD_SHAPE_ID" val="141"/>
  <p:tag name="REFSHAPE" val="105553145950776"/>
</p:tagLst>
</file>

<file path=ppt/tags/tag7889.xml><?xml version="1.0" encoding="utf-8"?>
<p:tagLst xmlns:p="http://schemas.openxmlformats.org/presentationml/2006/main">
  <p:tag name="MH_OLD_SHAPE_ID" val="142"/>
  <p:tag name="REFSHAPE" val="105553145951224"/>
</p:tagLst>
</file>

<file path=ppt/tags/tag789.xml><?xml version="1.0" encoding="utf-8"?>
<p:tagLst xmlns:p="http://schemas.openxmlformats.org/presentationml/2006/main">
  <p:tag name="MH_OLD_SHAPE_ID" val="176"/>
  <p:tag name="REFSHAPE" val="105553145120376"/>
</p:tagLst>
</file>

<file path=ppt/tags/tag7890.xml><?xml version="1.0" encoding="utf-8"?>
<p:tagLst xmlns:p="http://schemas.openxmlformats.org/presentationml/2006/main">
  <p:tag name="MH_OLD_SHAPE_ID" val="143"/>
  <p:tag name="REFSHAPE" val="105553145951672"/>
</p:tagLst>
</file>

<file path=ppt/tags/tag7891.xml><?xml version="1.0" encoding="utf-8"?>
<p:tagLst xmlns:p="http://schemas.openxmlformats.org/presentationml/2006/main">
  <p:tag name="MH_OLD_SHAPE_ID" val="144"/>
  <p:tag name="REFSHAPE" val="105553145952120"/>
</p:tagLst>
</file>

<file path=ppt/tags/tag7892.xml><?xml version="1.0" encoding="utf-8"?>
<p:tagLst xmlns:p="http://schemas.openxmlformats.org/presentationml/2006/main">
  <p:tag name="MH_OLD_SHAPE_ID" val="145"/>
  <p:tag name="REFSHAPE" val="105553145952568"/>
</p:tagLst>
</file>

<file path=ppt/tags/tag7893.xml><?xml version="1.0" encoding="utf-8"?>
<p:tagLst xmlns:p="http://schemas.openxmlformats.org/presentationml/2006/main">
  <p:tag name="MH_OLD_SHAPE_ID" val="146"/>
  <p:tag name="REFSHAPE" val="105553145953016"/>
</p:tagLst>
</file>

<file path=ppt/tags/tag7894.xml><?xml version="1.0" encoding="utf-8"?>
<p:tagLst xmlns:p="http://schemas.openxmlformats.org/presentationml/2006/main">
  <p:tag name="MH_OLD_SHAPE_ID" val="147"/>
  <p:tag name="REFSHAPE" val="105553145953464"/>
</p:tagLst>
</file>

<file path=ppt/tags/tag7895.xml><?xml version="1.0" encoding="utf-8"?>
<p:tagLst xmlns:p="http://schemas.openxmlformats.org/presentationml/2006/main">
  <p:tag name="MH_OLD_SHAPE_ID" val="178"/>
  <p:tag name="REFSHAPE" val="105553145953912"/>
</p:tagLst>
</file>

<file path=ppt/tags/tag7896.xml><?xml version="1.0" encoding="utf-8"?>
<p:tagLst xmlns:p="http://schemas.openxmlformats.org/presentationml/2006/main">
  <p:tag name="MH_OLD_SHAPE_ID" val="179"/>
  <p:tag name="REFSHAPE" val="105553145954136"/>
</p:tagLst>
</file>

<file path=ppt/tags/tag7897.xml><?xml version="1.0" encoding="utf-8"?>
<p:tagLst xmlns:p="http://schemas.openxmlformats.org/presentationml/2006/main">
  <p:tag name="MH_OLD_SHAPE_ID" val="61"/>
  <p:tag name="REFSHAPE" val="105553145823320"/>
</p:tagLst>
</file>

<file path=ppt/tags/tag7898.xml><?xml version="1.0" encoding="utf-8"?>
<p:tagLst xmlns:p="http://schemas.openxmlformats.org/presentationml/2006/main">
  <p:tag name="MH_OLD_SHAPE_ID" val="63"/>
  <p:tag name="REFSHAPE" val="105553145823544"/>
</p:tagLst>
</file>

<file path=ppt/tags/tag7899.xml><?xml version="1.0" encoding="utf-8"?>
<p:tagLst xmlns:p="http://schemas.openxmlformats.org/presentationml/2006/main">
  <p:tag name="MH_OLD_SHAPE_ID" val="3"/>
  <p:tag name="REFSHAPE" val="105553145823768"/>
</p:tagLst>
</file>

<file path=ppt/tags/tag79.xml><?xml version="1.0" encoding="utf-8"?>
<p:tagLst xmlns:p="http://schemas.openxmlformats.org/presentationml/2006/main">
  <p:tag name="MH_OLD_SHAPE_ID" val="40"/>
  <p:tag name="REFSHAPE" val="105553145518520"/>
</p:tagLst>
</file>

<file path=ppt/tags/tag790.xml><?xml version="1.0" encoding="utf-8"?>
<p:tagLst xmlns:p="http://schemas.openxmlformats.org/presentationml/2006/main">
  <p:tag name="MH_OLD_SHAPE_ID" val="178"/>
  <p:tag name="REFSHAPE" val="105553145120600"/>
</p:tagLst>
</file>

<file path=ppt/tags/tag7900.xml><?xml version="1.0" encoding="utf-8"?>
<p:tagLst xmlns:p="http://schemas.openxmlformats.org/presentationml/2006/main">
  <p:tag name="MH_OLD_SHAPE_ID" val="64"/>
  <p:tag name="REFSHAPE" val="105553145823992"/>
</p:tagLst>
</file>

<file path=ppt/tags/tag7901.xml><?xml version="1.0" encoding="utf-8"?>
<p:tagLst xmlns:p="http://schemas.openxmlformats.org/presentationml/2006/main">
  <p:tag name="MH_OLD_SHAPE_ID" val="2"/>
  <p:tag name="REFSHAPE" val="105553145824216"/>
</p:tagLst>
</file>

<file path=ppt/tags/tag7902.xml><?xml version="1.0" encoding="utf-8"?>
<p:tagLst xmlns:p="http://schemas.openxmlformats.org/presentationml/2006/main">
  <p:tag name="MH_OLD_SHAPE_ID" val="160"/>
  <p:tag name="REFSHAPE" val="105553145824440"/>
</p:tagLst>
</file>

<file path=ppt/tags/tag7903.xml><?xml version="1.0" encoding="utf-8"?>
<p:tagLst xmlns:p="http://schemas.openxmlformats.org/presentationml/2006/main">
  <p:tag name="MH_OLD_SHAPE_ID" val="161"/>
  <p:tag name="REFSHAPE" val="105553145824888"/>
</p:tagLst>
</file>

<file path=ppt/tags/tag7904.xml><?xml version="1.0" encoding="utf-8"?>
<p:tagLst xmlns:p="http://schemas.openxmlformats.org/presentationml/2006/main">
  <p:tag name="MH_OLD_SHAPE_ID" val="162"/>
  <p:tag name="REFSHAPE" val="105553145825336"/>
</p:tagLst>
</file>

<file path=ppt/tags/tag7905.xml><?xml version="1.0" encoding="utf-8"?>
<p:tagLst xmlns:p="http://schemas.openxmlformats.org/presentationml/2006/main">
  <p:tag name="MH_OLD_SHAPE_ID" val="163"/>
  <p:tag name="REFSHAPE" val="105553145825784"/>
</p:tagLst>
</file>

<file path=ppt/tags/tag7906.xml><?xml version="1.0" encoding="utf-8"?>
<p:tagLst xmlns:p="http://schemas.openxmlformats.org/presentationml/2006/main">
  <p:tag name="MH_OLD_SHAPE_ID" val="164"/>
  <p:tag name="REFSHAPE" val="105553145826232"/>
</p:tagLst>
</file>

<file path=ppt/tags/tag7907.xml><?xml version="1.0" encoding="utf-8"?>
<p:tagLst xmlns:p="http://schemas.openxmlformats.org/presentationml/2006/main">
  <p:tag name="MH_OLD_SHAPE_ID" val="165"/>
  <p:tag name="REFSHAPE" val="105553145826680"/>
</p:tagLst>
</file>

<file path=ppt/tags/tag7908.xml><?xml version="1.0" encoding="utf-8"?>
<p:tagLst xmlns:p="http://schemas.openxmlformats.org/presentationml/2006/main">
  <p:tag name="MH_OLD_SHAPE_ID" val="166"/>
  <p:tag name="REFSHAPE" val="105553145827128"/>
</p:tagLst>
</file>

<file path=ppt/tags/tag7909.xml><?xml version="1.0" encoding="utf-8"?>
<p:tagLst xmlns:p="http://schemas.openxmlformats.org/presentationml/2006/main">
  <p:tag name="MH_OLD_SHAPE_ID" val="167"/>
  <p:tag name="REFSHAPE" val="105553145827576"/>
</p:tagLst>
</file>

<file path=ppt/tags/tag791.xml><?xml version="1.0" encoding="utf-8"?>
<p:tagLst xmlns:p="http://schemas.openxmlformats.org/presentationml/2006/main">
  <p:tag name="MH_OLD_SHAPE_ID" val="179"/>
  <p:tag name="REFSHAPE" val="105553145120824"/>
</p:tagLst>
</file>

<file path=ppt/tags/tag7910.xml><?xml version="1.0" encoding="utf-8"?>
<p:tagLst xmlns:p="http://schemas.openxmlformats.org/presentationml/2006/main">
  <p:tag name="MH_OLD_SHAPE_ID" val="168"/>
  <p:tag name="REFSHAPE" val="105553145828024"/>
</p:tagLst>
</file>

<file path=ppt/tags/tag7911.xml><?xml version="1.0" encoding="utf-8"?>
<p:tagLst xmlns:p="http://schemas.openxmlformats.org/presentationml/2006/main">
  <p:tag name="MH_OLD_SHAPE_ID" val="169"/>
  <p:tag name="REFSHAPE" val="105553145828472"/>
</p:tagLst>
</file>

<file path=ppt/tags/tag7912.xml><?xml version="1.0" encoding="utf-8"?>
<p:tagLst xmlns:p="http://schemas.openxmlformats.org/presentationml/2006/main">
  <p:tag name="MH_OLD_SHAPE_ID" val="170"/>
  <p:tag name="REFSHAPE" val="105553145828920"/>
</p:tagLst>
</file>

<file path=ppt/tags/tag7913.xml><?xml version="1.0" encoding="utf-8"?>
<p:tagLst xmlns:p="http://schemas.openxmlformats.org/presentationml/2006/main">
  <p:tag name="MH_OLD_SHAPE_ID" val="171"/>
  <p:tag name="REFSHAPE" val="105553145829368"/>
</p:tagLst>
</file>

<file path=ppt/tags/tag7914.xml><?xml version="1.0" encoding="utf-8"?>
<p:tagLst xmlns:p="http://schemas.openxmlformats.org/presentationml/2006/main">
  <p:tag name="MH_OLD_SHAPE_ID" val="172"/>
  <p:tag name="REFSHAPE" val="105553145829816"/>
</p:tagLst>
</file>

<file path=ppt/tags/tag7915.xml><?xml version="1.0" encoding="utf-8"?>
<p:tagLst xmlns:p="http://schemas.openxmlformats.org/presentationml/2006/main">
  <p:tag name="MH_OLD_SHAPE_ID" val="173"/>
  <p:tag name="REFSHAPE" val="105553145830264"/>
</p:tagLst>
</file>

<file path=ppt/tags/tag7916.xml><?xml version="1.0" encoding="utf-8"?>
<p:tagLst xmlns:p="http://schemas.openxmlformats.org/presentationml/2006/main">
  <p:tag name="MH_OLD_SHAPE_ID" val="174"/>
  <p:tag name="REFSHAPE" val="105553145830712"/>
</p:tagLst>
</file>

<file path=ppt/tags/tag7917.xml><?xml version="1.0" encoding="utf-8"?>
<p:tagLst xmlns:p="http://schemas.openxmlformats.org/presentationml/2006/main">
  <p:tag name="MH_OLD_SHAPE_ID" val="175"/>
  <p:tag name="REFSHAPE" val="105553145831160"/>
</p:tagLst>
</file>

<file path=ppt/tags/tag7918.xml><?xml version="1.0" encoding="utf-8"?>
<p:tagLst xmlns:p="http://schemas.openxmlformats.org/presentationml/2006/main">
  <p:tag name="MH_OLD_SHAPE_ID" val="148"/>
  <p:tag name="REFSHAPE" val="105553145831608"/>
</p:tagLst>
</file>

<file path=ppt/tags/tag7919.xml><?xml version="1.0" encoding="utf-8"?>
<p:tagLst xmlns:p="http://schemas.openxmlformats.org/presentationml/2006/main">
  <p:tag name="MH_OLD_SHAPE_ID" val="149"/>
  <p:tag name="REFSHAPE" val="105553145832056"/>
</p:tagLst>
</file>

<file path=ppt/tags/tag792.xml><?xml version="1.0" encoding="utf-8"?>
<p:tagLst xmlns:p="http://schemas.openxmlformats.org/presentationml/2006/main">
  <p:tag name="MH_OLD_SHAPE_ID" val="61"/>
  <p:tag name="REFSHAPE" val="105553145121048"/>
</p:tagLst>
</file>

<file path=ppt/tags/tag7920.xml><?xml version="1.0" encoding="utf-8"?>
<p:tagLst xmlns:p="http://schemas.openxmlformats.org/presentationml/2006/main">
  <p:tag name="MH_OLD_SHAPE_ID" val="150"/>
  <p:tag name="REFSHAPE" val="105553145832504"/>
</p:tagLst>
</file>

<file path=ppt/tags/tag7921.xml><?xml version="1.0" encoding="utf-8"?>
<p:tagLst xmlns:p="http://schemas.openxmlformats.org/presentationml/2006/main">
  <p:tag name="MH_OLD_SHAPE_ID" val="151"/>
  <p:tag name="REFSHAPE" val="105553145832952"/>
</p:tagLst>
</file>

<file path=ppt/tags/tag7922.xml><?xml version="1.0" encoding="utf-8"?>
<p:tagLst xmlns:p="http://schemas.openxmlformats.org/presentationml/2006/main">
  <p:tag name="MH_OLD_SHAPE_ID" val="152"/>
  <p:tag name="REFSHAPE" val="105553145833400"/>
</p:tagLst>
</file>

<file path=ppt/tags/tag7923.xml><?xml version="1.0" encoding="utf-8"?>
<p:tagLst xmlns:p="http://schemas.openxmlformats.org/presentationml/2006/main">
  <p:tag name="MH_OLD_SHAPE_ID" val="153"/>
  <p:tag name="REFSHAPE" val="105553145833848"/>
</p:tagLst>
</file>

<file path=ppt/tags/tag7924.xml><?xml version="1.0" encoding="utf-8"?>
<p:tagLst xmlns:p="http://schemas.openxmlformats.org/presentationml/2006/main">
  <p:tag name="MH_OLD_SHAPE_ID" val="154"/>
  <p:tag name="REFSHAPE" val="105553145834296"/>
</p:tagLst>
</file>

<file path=ppt/tags/tag7925.xml><?xml version="1.0" encoding="utf-8"?>
<p:tagLst xmlns:p="http://schemas.openxmlformats.org/presentationml/2006/main">
  <p:tag name="MH_OLD_SHAPE_ID" val="155"/>
  <p:tag name="REFSHAPE" val="105553145834744"/>
</p:tagLst>
</file>

<file path=ppt/tags/tag7926.xml><?xml version="1.0" encoding="utf-8"?>
<p:tagLst xmlns:p="http://schemas.openxmlformats.org/presentationml/2006/main">
  <p:tag name="MH_OLD_SHAPE_ID" val="156"/>
  <p:tag name="REFSHAPE" val="105553145835192"/>
</p:tagLst>
</file>

<file path=ppt/tags/tag7927.xml><?xml version="1.0" encoding="utf-8"?>
<p:tagLst xmlns:p="http://schemas.openxmlformats.org/presentationml/2006/main">
  <p:tag name="MH_OLD_SHAPE_ID" val="157"/>
  <p:tag name="REFSHAPE" val="105553145835640"/>
</p:tagLst>
</file>

<file path=ppt/tags/tag7928.xml><?xml version="1.0" encoding="utf-8"?>
<p:tagLst xmlns:p="http://schemas.openxmlformats.org/presentationml/2006/main">
  <p:tag name="MH_OLD_SHAPE_ID" val="158"/>
  <p:tag name="REFSHAPE" val="105553145836088"/>
</p:tagLst>
</file>

<file path=ppt/tags/tag7929.xml><?xml version="1.0" encoding="utf-8"?>
<p:tagLst xmlns:p="http://schemas.openxmlformats.org/presentationml/2006/main">
  <p:tag name="MH_OLD_SHAPE_ID" val="159"/>
  <p:tag name="REFSHAPE" val="105553145836536"/>
</p:tagLst>
</file>

<file path=ppt/tags/tag793.xml><?xml version="1.0" encoding="utf-8"?>
<p:tagLst xmlns:p="http://schemas.openxmlformats.org/presentationml/2006/main">
  <p:tag name="MH_OLD_SHAPE_ID" val="63"/>
  <p:tag name="REFSHAPE" val="105553145121272"/>
</p:tagLst>
</file>

<file path=ppt/tags/tag7930.xml><?xml version="1.0" encoding="utf-8"?>
<p:tagLst xmlns:p="http://schemas.openxmlformats.org/presentationml/2006/main">
  <p:tag name="MH_OLD_SHAPE_ID" val="125"/>
  <p:tag name="REFSHAPE" val="105553145836984"/>
</p:tagLst>
</file>

<file path=ppt/tags/tag7931.xml><?xml version="1.0" encoding="utf-8"?>
<p:tagLst xmlns:p="http://schemas.openxmlformats.org/presentationml/2006/main">
  <p:tag name="MH_OLD_SHAPE_ID" val="126"/>
  <p:tag name="REFSHAPE" val="105553145837432"/>
</p:tagLst>
</file>

<file path=ppt/tags/tag7932.xml><?xml version="1.0" encoding="utf-8"?>
<p:tagLst xmlns:p="http://schemas.openxmlformats.org/presentationml/2006/main">
  <p:tag name="MH_OLD_SHAPE_ID" val="127"/>
  <p:tag name="REFSHAPE" val="105553145837880"/>
</p:tagLst>
</file>

<file path=ppt/tags/tag7933.xml><?xml version="1.0" encoding="utf-8"?>
<p:tagLst xmlns:p="http://schemas.openxmlformats.org/presentationml/2006/main">
  <p:tag name="MH_OLD_SHAPE_ID" val="128"/>
  <p:tag name="REFSHAPE" val="105553145838328"/>
</p:tagLst>
</file>

<file path=ppt/tags/tag7934.xml><?xml version="1.0" encoding="utf-8"?>
<p:tagLst xmlns:p="http://schemas.openxmlformats.org/presentationml/2006/main">
  <p:tag name="MH_OLD_SHAPE_ID" val="129"/>
  <p:tag name="REFSHAPE" val="105553145838776"/>
</p:tagLst>
</file>

<file path=ppt/tags/tag7935.xml><?xml version="1.0" encoding="utf-8"?>
<p:tagLst xmlns:p="http://schemas.openxmlformats.org/presentationml/2006/main">
  <p:tag name="MH_OLD_SHAPE_ID" val="130"/>
  <p:tag name="REFSHAPE" val="105553145839224"/>
</p:tagLst>
</file>

<file path=ppt/tags/tag7936.xml><?xml version="1.0" encoding="utf-8"?>
<p:tagLst xmlns:p="http://schemas.openxmlformats.org/presentationml/2006/main">
  <p:tag name="MH_OLD_SHAPE_ID" val="131"/>
  <p:tag name="REFSHAPE" val="105553145839704"/>
</p:tagLst>
</file>

<file path=ppt/tags/tag7937.xml><?xml version="1.0" encoding="utf-8"?>
<p:tagLst xmlns:p="http://schemas.openxmlformats.org/presentationml/2006/main">
  <p:tag name="MH_OLD_SHAPE_ID" val="132"/>
  <p:tag name="REFSHAPE" val="105553145840152"/>
</p:tagLst>
</file>

<file path=ppt/tags/tag7938.xml><?xml version="1.0" encoding="utf-8"?>
<p:tagLst xmlns:p="http://schemas.openxmlformats.org/presentationml/2006/main">
  <p:tag name="MH_OLD_SHAPE_ID" val="133"/>
  <p:tag name="REFSHAPE" val="105553145840600"/>
</p:tagLst>
</file>

<file path=ppt/tags/tag7939.xml><?xml version="1.0" encoding="utf-8"?>
<p:tagLst xmlns:p="http://schemas.openxmlformats.org/presentationml/2006/main">
  <p:tag name="MH_OLD_SHAPE_ID" val="134"/>
  <p:tag name="REFSHAPE" val="105553145841048"/>
</p:tagLst>
</file>

<file path=ppt/tags/tag794.xml><?xml version="1.0" encoding="utf-8"?>
<p:tagLst xmlns:p="http://schemas.openxmlformats.org/presentationml/2006/main">
  <p:tag name="MH_OLD_SHAPE_ID" val="2"/>
  <p:tag name="REFSHAPE" val="105553145121496"/>
</p:tagLst>
</file>

<file path=ppt/tags/tag7940.xml><?xml version="1.0" encoding="utf-8"?>
<p:tagLst xmlns:p="http://schemas.openxmlformats.org/presentationml/2006/main">
  <p:tag name="MH_OLD_SHAPE_ID" val="135"/>
  <p:tag name="REFSHAPE" val="105553145841496"/>
</p:tagLst>
</file>

<file path=ppt/tags/tag7941.xml><?xml version="1.0" encoding="utf-8"?>
<p:tagLst xmlns:p="http://schemas.openxmlformats.org/presentationml/2006/main">
  <p:tag name="MH_OLD_SHAPE_ID" val="136"/>
  <p:tag name="REFSHAPE" val="105553145841944"/>
</p:tagLst>
</file>

<file path=ppt/tags/tag7942.xml><?xml version="1.0" encoding="utf-8"?>
<p:tagLst xmlns:p="http://schemas.openxmlformats.org/presentationml/2006/main">
  <p:tag name="MH_OLD_SHAPE_ID" val="137"/>
  <p:tag name="REFSHAPE" val="105553145842392"/>
</p:tagLst>
</file>

<file path=ppt/tags/tag7943.xml><?xml version="1.0" encoding="utf-8"?>
<p:tagLst xmlns:p="http://schemas.openxmlformats.org/presentationml/2006/main">
  <p:tag name="MH_OLD_SHAPE_ID" val="138"/>
  <p:tag name="REFSHAPE" val="105553145842840"/>
</p:tagLst>
</file>

<file path=ppt/tags/tag7944.xml><?xml version="1.0" encoding="utf-8"?>
<p:tagLst xmlns:p="http://schemas.openxmlformats.org/presentationml/2006/main">
  <p:tag name="MH_OLD_SHAPE_ID" val="139"/>
  <p:tag name="REFSHAPE" val="105553145843288"/>
</p:tagLst>
</file>

<file path=ppt/tags/tag7945.xml><?xml version="1.0" encoding="utf-8"?>
<p:tagLst xmlns:p="http://schemas.openxmlformats.org/presentationml/2006/main">
  <p:tag name="MH_OLD_SHAPE_ID" val="140"/>
  <p:tag name="REFSHAPE" val="105553145843736"/>
</p:tagLst>
</file>

<file path=ppt/tags/tag7946.xml><?xml version="1.0" encoding="utf-8"?>
<p:tagLst xmlns:p="http://schemas.openxmlformats.org/presentationml/2006/main">
  <p:tag name="MH_OLD_SHAPE_ID" val="141"/>
  <p:tag name="REFSHAPE" val="105553145844184"/>
</p:tagLst>
</file>

<file path=ppt/tags/tag7947.xml><?xml version="1.0" encoding="utf-8"?>
<p:tagLst xmlns:p="http://schemas.openxmlformats.org/presentationml/2006/main">
  <p:tag name="MH_OLD_SHAPE_ID" val="142"/>
  <p:tag name="REFSHAPE" val="105553145844632"/>
</p:tagLst>
</file>

<file path=ppt/tags/tag7948.xml><?xml version="1.0" encoding="utf-8"?>
<p:tagLst xmlns:p="http://schemas.openxmlformats.org/presentationml/2006/main">
  <p:tag name="MH_OLD_SHAPE_ID" val="143"/>
  <p:tag name="REFSHAPE" val="105553145845080"/>
</p:tagLst>
</file>

<file path=ppt/tags/tag7949.xml><?xml version="1.0" encoding="utf-8"?>
<p:tagLst xmlns:p="http://schemas.openxmlformats.org/presentationml/2006/main">
  <p:tag name="MH_OLD_SHAPE_ID" val="144"/>
  <p:tag name="REFSHAPE" val="105553145845528"/>
</p:tagLst>
</file>

<file path=ppt/tags/tag795.xml><?xml version="1.0" encoding="utf-8"?>
<p:tagLst xmlns:p="http://schemas.openxmlformats.org/presentationml/2006/main">
  <p:tag name="MH_OLD_SHAPE_ID" val="3"/>
  <p:tag name="REFSHAPE" val="105553145121720"/>
</p:tagLst>
</file>

<file path=ppt/tags/tag7950.xml><?xml version="1.0" encoding="utf-8"?>
<p:tagLst xmlns:p="http://schemas.openxmlformats.org/presentationml/2006/main">
  <p:tag name="MH_OLD_SHAPE_ID" val="145"/>
  <p:tag name="REFSHAPE" val="105553145845976"/>
</p:tagLst>
</file>

<file path=ppt/tags/tag7951.xml><?xml version="1.0" encoding="utf-8"?>
<p:tagLst xmlns:p="http://schemas.openxmlformats.org/presentationml/2006/main">
  <p:tag name="MH_OLD_SHAPE_ID" val="146"/>
  <p:tag name="REFSHAPE" val="105553145846424"/>
</p:tagLst>
</file>

<file path=ppt/tags/tag7952.xml><?xml version="1.0" encoding="utf-8"?>
<p:tagLst xmlns:p="http://schemas.openxmlformats.org/presentationml/2006/main">
  <p:tag name="MH_OLD_SHAPE_ID" val="147"/>
  <p:tag name="REFSHAPE" val="105553145846872"/>
</p:tagLst>
</file>

<file path=ppt/tags/tag7953.xml><?xml version="1.0" encoding="utf-8"?>
<p:tagLst xmlns:p="http://schemas.openxmlformats.org/presentationml/2006/main">
  <p:tag name="MH_OLD_SHAPE_ID" val="176"/>
  <p:tag name="REFSHAPE" val="105553145847320"/>
</p:tagLst>
</file>

<file path=ppt/tags/tag7954.xml><?xml version="1.0" encoding="utf-8"?>
<p:tagLst xmlns:p="http://schemas.openxmlformats.org/presentationml/2006/main">
  <p:tag name="MH_OLD_SHAPE_ID" val="178"/>
  <p:tag name="REFSHAPE" val="105553145847544"/>
</p:tagLst>
</file>

<file path=ppt/tags/tag7955.xml><?xml version="1.0" encoding="utf-8"?>
<p:tagLst xmlns:p="http://schemas.openxmlformats.org/presentationml/2006/main">
  <p:tag name="MH_OLD_SHAPE_ID" val="179"/>
  <p:tag name="REFSHAPE" val="105553145847768"/>
</p:tagLst>
</file>

<file path=ppt/tags/tag7956.xml><?xml version="1.0" encoding="utf-8"?>
<p:tagLst xmlns:p="http://schemas.openxmlformats.org/presentationml/2006/main">
  <p:tag name="MH_OLD_SHAPE_ID" val="61"/>
  <p:tag name="REFSHAPE" val="105553145847992"/>
</p:tagLst>
</file>

<file path=ppt/tags/tag7957.xml><?xml version="1.0" encoding="utf-8"?>
<p:tagLst xmlns:p="http://schemas.openxmlformats.org/presentationml/2006/main">
  <p:tag name="MH_OLD_SHAPE_ID" val="63"/>
  <p:tag name="REFSHAPE" val="105553145848216"/>
</p:tagLst>
</file>

<file path=ppt/tags/tag7958.xml><?xml version="1.0" encoding="utf-8"?>
<p:tagLst xmlns:p="http://schemas.openxmlformats.org/presentationml/2006/main">
  <p:tag name="MH_OLD_SHAPE_ID" val="2"/>
  <p:tag name="REFSHAPE" val="105553145848440"/>
</p:tagLst>
</file>

<file path=ppt/tags/tag7959.xml><?xml version="1.0" encoding="utf-8"?>
<p:tagLst xmlns:p="http://schemas.openxmlformats.org/presentationml/2006/main">
  <p:tag name="MH_OLD_SHAPE_ID" val="160"/>
  <p:tag name="REFSHAPE" val="105553145848664"/>
</p:tagLst>
</file>

<file path=ppt/tags/tag796.xml><?xml version="1.0" encoding="utf-8"?>
<p:tagLst xmlns:p="http://schemas.openxmlformats.org/presentationml/2006/main">
  <p:tag name="MH_OLD_SHAPE_ID" val="4"/>
  <p:tag name="REFSHAPE" val="105553145121944"/>
</p:tagLst>
</file>

<file path=ppt/tags/tag7960.xml><?xml version="1.0" encoding="utf-8"?>
<p:tagLst xmlns:p="http://schemas.openxmlformats.org/presentationml/2006/main">
  <p:tag name="MH_OLD_SHAPE_ID" val="161"/>
  <p:tag name="REFSHAPE" val="105553145849112"/>
</p:tagLst>
</file>

<file path=ppt/tags/tag7961.xml><?xml version="1.0" encoding="utf-8"?>
<p:tagLst xmlns:p="http://schemas.openxmlformats.org/presentationml/2006/main">
  <p:tag name="MH_OLD_SHAPE_ID" val="162"/>
  <p:tag name="REFSHAPE" val="105553145849560"/>
</p:tagLst>
</file>

<file path=ppt/tags/tag7962.xml><?xml version="1.0" encoding="utf-8"?>
<p:tagLst xmlns:p="http://schemas.openxmlformats.org/presentationml/2006/main">
  <p:tag name="MH_OLD_SHAPE_ID" val="163"/>
  <p:tag name="REFSHAPE" val="105553145850008"/>
</p:tagLst>
</file>

<file path=ppt/tags/tag7963.xml><?xml version="1.0" encoding="utf-8"?>
<p:tagLst xmlns:p="http://schemas.openxmlformats.org/presentationml/2006/main">
  <p:tag name="MH_OLD_SHAPE_ID" val="164"/>
  <p:tag name="REFSHAPE" val="105553145850456"/>
</p:tagLst>
</file>

<file path=ppt/tags/tag7964.xml><?xml version="1.0" encoding="utf-8"?>
<p:tagLst xmlns:p="http://schemas.openxmlformats.org/presentationml/2006/main">
  <p:tag name="MH_OLD_SHAPE_ID" val="165"/>
  <p:tag name="REFSHAPE" val="105553145850904"/>
</p:tagLst>
</file>

<file path=ppt/tags/tag7965.xml><?xml version="1.0" encoding="utf-8"?>
<p:tagLst xmlns:p="http://schemas.openxmlformats.org/presentationml/2006/main">
  <p:tag name="MH_OLD_SHAPE_ID" val="166"/>
  <p:tag name="REFSHAPE" val="105553145851352"/>
</p:tagLst>
</file>

<file path=ppt/tags/tag7966.xml><?xml version="1.0" encoding="utf-8"?>
<p:tagLst xmlns:p="http://schemas.openxmlformats.org/presentationml/2006/main">
  <p:tag name="MH_OLD_SHAPE_ID" val="167"/>
  <p:tag name="REFSHAPE" val="105553145851800"/>
</p:tagLst>
</file>

<file path=ppt/tags/tag7967.xml><?xml version="1.0" encoding="utf-8"?>
<p:tagLst xmlns:p="http://schemas.openxmlformats.org/presentationml/2006/main">
  <p:tag name="MH_OLD_SHAPE_ID" val="168"/>
  <p:tag name="REFSHAPE" val="105553145852248"/>
</p:tagLst>
</file>

<file path=ppt/tags/tag7968.xml><?xml version="1.0" encoding="utf-8"?>
<p:tagLst xmlns:p="http://schemas.openxmlformats.org/presentationml/2006/main">
  <p:tag name="MH_OLD_SHAPE_ID" val="169"/>
  <p:tag name="REFSHAPE" val="105553145852696"/>
</p:tagLst>
</file>

<file path=ppt/tags/tag7969.xml><?xml version="1.0" encoding="utf-8"?>
<p:tagLst xmlns:p="http://schemas.openxmlformats.org/presentationml/2006/main">
  <p:tag name="MH_OLD_SHAPE_ID" val="170"/>
  <p:tag name="REFSHAPE" val="105553145853144"/>
</p:tagLst>
</file>

<file path=ppt/tags/tag797.xml><?xml version="1.0" encoding="utf-8"?>
<p:tagLst xmlns:p="http://schemas.openxmlformats.org/presentationml/2006/main">
  <p:tag name="MH_OLD_SHAPE_ID" val="5"/>
  <p:tag name="REFSHAPE" val="105553145122168"/>
</p:tagLst>
</file>

<file path=ppt/tags/tag7970.xml><?xml version="1.0" encoding="utf-8"?>
<p:tagLst xmlns:p="http://schemas.openxmlformats.org/presentationml/2006/main">
  <p:tag name="MH_OLD_SHAPE_ID" val="171"/>
  <p:tag name="REFSHAPE" val="105553145853592"/>
</p:tagLst>
</file>

<file path=ppt/tags/tag7971.xml><?xml version="1.0" encoding="utf-8"?>
<p:tagLst xmlns:p="http://schemas.openxmlformats.org/presentationml/2006/main">
  <p:tag name="MH_OLD_SHAPE_ID" val="172"/>
  <p:tag name="REFSHAPE" val="105553145854040"/>
</p:tagLst>
</file>

<file path=ppt/tags/tag7972.xml><?xml version="1.0" encoding="utf-8"?>
<p:tagLst xmlns:p="http://schemas.openxmlformats.org/presentationml/2006/main">
  <p:tag name="MH_OLD_SHAPE_ID" val="173"/>
  <p:tag name="REFSHAPE" val="105553145854488"/>
</p:tagLst>
</file>

<file path=ppt/tags/tag7973.xml><?xml version="1.0" encoding="utf-8"?>
<p:tagLst xmlns:p="http://schemas.openxmlformats.org/presentationml/2006/main">
  <p:tag name="MH_OLD_SHAPE_ID" val="174"/>
  <p:tag name="REFSHAPE" val="105553145854936"/>
</p:tagLst>
</file>

<file path=ppt/tags/tag7974.xml><?xml version="1.0" encoding="utf-8"?>
<p:tagLst xmlns:p="http://schemas.openxmlformats.org/presentationml/2006/main">
  <p:tag name="MH_OLD_SHAPE_ID" val="175"/>
  <p:tag name="REFSHAPE" val="105553145855384"/>
</p:tagLst>
</file>

<file path=ppt/tags/tag7975.xml><?xml version="1.0" encoding="utf-8"?>
<p:tagLst xmlns:p="http://schemas.openxmlformats.org/presentationml/2006/main">
  <p:tag name="MH_OLD_SHAPE_ID" val="148"/>
  <p:tag name="REFSHAPE" val="105553145855832"/>
</p:tagLst>
</file>

<file path=ppt/tags/tag7976.xml><?xml version="1.0" encoding="utf-8"?>
<p:tagLst xmlns:p="http://schemas.openxmlformats.org/presentationml/2006/main">
  <p:tag name="MH_OLD_SHAPE_ID" val="149"/>
  <p:tag name="REFSHAPE" val="105553145856312"/>
</p:tagLst>
</file>

<file path=ppt/tags/tag7977.xml><?xml version="1.0" encoding="utf-8"?>
<p:tagLst xmlns:p="http://schemas.openxmlformats.org/presentationml/2006/main">
  <p:tag name="MH_OLD_SHAPE_ID" val="150"/>
  <p:tag name="REFSHAPE" val="105553145856760"/>
</p:tagLst>
</file>

<file path=ppt/tags/tag7978.xml><?xml version="1.0" encoding="utf-8"?>
<p:tagLst xmlns:p="http://schemas.openxmlformats.org/presentationml/2006/main">
  <p:tag name="MH_OLD_SHAPE_ID" val="151"/>
  <p:tag name="REFSHAPE" val="105553145857208"/>
</p:tagLst>
</file>

<file path=ppt/tags/tag7979.xml><?xml version="1.0" encoding="utf-8"?>
<p:tagLst xmlns:p="http://schemas.openxmlformats.org/presentationml/2006/main">
  <p:tag name="MH_OLD_SHAPE_ID" val="152"/>
  <p:tag name="REFSHAPE" val="105553145857656"/>
</p:tagLst>
</file>

<file path=ppt/tags/tag798.xml><?xml version="1.0" encoding="utf-8"?>
<p:tagLst xmlns:p="http://schemas.openxmlformats.org/presentationml/2006/main">
  <p:tag name="MH_OLD_SHAPE_ID" val="160"/>
  <p:tag name="REFSHAPE" val="105553145169528"/>
</p:tagLst>
</file>

<file path=ppt/tags/tag7980.xml><?xml version="1.0" encoding="utf-8"?>
<p:tagLst xmlns:p="http://schemas.openxmlformats.org/presentationml/2006/main">
  <p:tag name="MH_OLD_SHAPE_ID" val="153"/>
  <p:tag name="REFSHAPE" val="105553145858104"/>
</p:tagLst>
</file>

<file path=ppt/tags/tag7981.xml><?xml version="1.0" encoding="utf-8"?>
<p:tagLst xmlns:p="http://schemas.openxmlformats.org/presentationml/2006/main">
  <p:tag name="MH_OLD_SHAPE_ID" val="154"/>
  <p:tag name="REFSHAPE" val="105553145858552"/>
</p:tagLst>
</file>

<file path=ppt/tags/tag7982.xml><?xml version="1.0" encoding="utf-8"?>
<p:tagLst xmlns:p="http://schemas.openxmlformats.org/presentationml/2006/main">
  <p:tag name="MH_OLD_SHAPE_ID" val="155"/>
  <p:tag name="REFSHAPE" val="105553145859000"/>
</p:tagLst>
</file>

<file path=ppt/tags/tag7983.xml><?xml version="1.0" encoding="utf-8"?>
<p:tagLst xmlns:p="http://schemas.openxmlformats.org/presentationml/2006/main">
  <p:tag name="MH_OLD_SHAPE_ID" val="156"/>
  <p:tag name="REFSHAPE" val="105553145859448"/>
</p:tagLst>
</file>

<file path=ppt/tags/tag7984.xml><?xml version="1.0" encoding="utf-8"?>
<p:tagLst xmlns:p="http://schemas.openxmlformats.org/presentationml/2006/main">
  <p:tag name="MH_OLD_SHAPE_ID" val="157"/>
  <p:tag name="REFSHAPE" val="105553145859896"/>
</p:tagLst>
</file>

<file path=ppt/tags/tag7985.xml><?xml version="1.0" encoding="utf-8"?>
<p:tagLst xmlns:p="http://schemas.openxmlformats.org/presentationml/2006/main">
  <p:tag name="MH_OLD_SHAPE_ID" val="158"/>
  <p:tag name="REFSHAPE" val="105553145860344"/>
</p:tagLst>
</file>

<file path=ppt/tags/tag7986.xml><?xml version="1.0" encoding="utf-8"?>
<p:tagLst xmlns:p="http://schemas.openxmlformats.org/presentationml/2006/main">
  <p:tag name="MH_OLD_SHAPE_ID" val="159"/>
  <p:tag name="REFSHAPE" val="105553145860792"/>
</p:tagLst>
</file>

<file path=ppt/tags/tag7987.xml><?xml version="1.0" encoding="utf-8"?>
<p:tagLst xmlns:p="http://schemas.openxmlformats.org/presentationml/2006/main">
  <p:tag name="MH_OLD_SHAPE_ID" val="125"/>
  <p:tag name="REFSHAPE" val="105553145861240"/>
</p:tagLst>
</file>

<file path=ppt/tags/tag7988.xml><?xml version="1.0" encoding="utf-8"?>
<p:tagLst xmlns:p="http://schemas.openxmlformats.org/presentationml/2006/main">
  <p:tag name="MH_OLD_SHAPE_ID" val="126"/>
  <p:tag name="REFSHAPE" val="105553145861688"/>
</p:tagLst>
</file>

<file path=ppt/tags/tag7989.xml><?xml version="1.0" encoding="utf-8"?>
<p:tagLst xmlns:p="http://schemas.openxmlformats.org/presentationml/2006/main">
  <p:tag name="MH_OLD_SHAPE_ID" val="127"/>
  <p:tag name="REFSHAPE" val="105553145862136"/>
</p:tagLst>
</file>

<file path=ppt/tags/tag799.xml><?xml version="1.0" encoding="utf-8"?>
<p:tagLst xmlns:p="http://schemas.openxmlformats.org/presentationml/2006/main">
  <p:tag name="MH_OLD_SHAPE_ID" val="161"/>
  <p:tag name="REFSHAPE" val="105553145169976"/>
</p:tagLst>
</file>

<file path=ppt/tags/tag7990.xml><?xml version="1.0" encoding="utf-8"?>
<p:tagLst xmlns:p="http://schemas.openxmlformats.org/presentationml/2006/main">
  <p:tag name="MH_OLD_SHAPE_ID" val="128"/>
  <p:tag name="REFSHAPE" val="105553145862584"/>
</p:tagLst>
</file>

<file path=ppt/tags/tag7991.xml><?xml version="1.0" encoding="utf-8"?>
<p:tagLst xmlns:p="http://schemas.openxmlformats.org/presentationml/2006/main">
  <p:tag name="MH_OLD_SHAPE_ID" val="129"/>
  <p:tag name="REFSHAPE" val="105553145863032"/>
</p:tagLst>
</file>

<file path=ppt/tags/tag7992.xml><?xml version="1.0" encoding="utf-8"?>
<p:tagLst xmlns:p="http://schemas.openxmlformats.org/presentationml/2006/main">
  <p:tag name="MH_OLD_SHAPE_ID" val="130"/>
  <p:tag name="REFSHAPE" val="105553145863480"/>
</p:tagLst>
</file>

<file path=ppt/tags/tag7993.xml><?xml version="1.0" encoding="utf-8"?>
<p:tagLst xmlns:p="http://schemas.openxmlformats.org/presentationml/2006/main">
  <p:tag name="MH_OLD_SHAPE_ID" val="131"/>
  <p:tag name="REFSHAPE" val="105553145863928"/>
</p:tagLst>
</file>

<file path=ppt/tags/tag7994.xml><?xml version="1.0" encoding="utf-8"?>
<p:tagLst xmlns:p="http://schemas.openxmlformats.org/presentationml/2006/main">
  <p:tag name="MH_OLD_SHAPE_ID" val="132"/>
  <p:tag name="REFSHAPE" val="105553145864376"/>
</p:tagLst>
</file>

<file path=ppt/tags/tag7995.xml><?xml version="1.0" encoding="utf-8"?>
<p:tagLst xmlns:p="http://schemas.openxmlformats.org/presentationml/2006/main">
  <p:tag name="MH_OLD_SHAPE_ID" val="133"/>
  <p:tag name="REFSHAPE" val="105553145864824"/>
</p:tagLst>
</file>

<file path=ppt/tags/tag7996.xml><?xml version="1.0" encoding="utf-8"?>
<p:tagLst xmlns:p="http://schemas.openxmlformats.org/presentationml/2006/main">
  <p:tag name="MH_OLD_SHAPE_ID" val="134"/>
  <p:tag name="REFSHAPE" val="105553145865272"/>
</p:tagLst>
</file>

<file path=ppt/tags/tag7997.xml><?xml version="1.0" encoding="utf-8"?>
<p:tagLst xmlns:p="http://schemas.openxmlformats.org/presentationml/2006/main">
  <p:tag name="MH_OLD_SHAPE_ID" val="135"/>
  <p:tag name="REFSHAPE" val="105553145865720"/>
</p:tagLst>
</file>

<file path=ppt/tags/tag7998.xml><?xml version="1.0" encoding="utf-8"?>
<p:tagLst xmlns:p="http://schemas.openxmlformats.org/presentationml/2006/main">
  <p:tag name="MH_OLD_SHAPE_ID" val="136"/>
  <p:tag name="REFSHAPE" val="105553145866168"/>
</p:tagLst>
</file>

<file path=ppt/tags/tag7999.xml><?xml version="1.0" encoding="utf-8"?>
<p:tagLst xmlns:p="http://schemas.openxmlformats.org/presentationml/2006/main">
  <p:tag name="MH_OLD_SHAPE_ID" val="137"/>
  <p:tag name="REFSHAPE" val="105553145866616"/>
</p:tagLst>
</file>

<file path=ppt/tags/tag8.xml><?xml version="1.0" encoding="utf-8"?>
<p:tagLst xmlns:p="http://schemas.openxmlformats.org/presentationml/2006/main">
  <p:tag name="MH_OLD_SHAPE_ID" val="11"/>
  <p:tag name="REFSHAPE" val="105553144729176"/>
</p:tagLst>
</file>

<file path=ppt/tags/tag80.xml><?xml version="1.0" encoding="utf-8"?>
<p:tagLst xmlns:p="http://schemas.openxmlformats.org/presentationml/2006/main">
  <p:tag name="MH_OLD_SHAPE_ID" val="45"/>
  <p:tag name="REFSHAPE" val="105553145514264"/>
</p:tagLst>
</file>

<file path=ppt/tags/tag800.xml><?xml version="1.0" encoding="utf-8"?>
<p:tagLst xmlns:p="http://schemas.openxmlformats.org/presentationml/2006/main">
  <p:tag name="MH_OLD_SHAPE_ID" val="162"/>
  <p:tag name="REFSHAPE" val="105553145170424"/>
</p:tagLst>
</file>

<file path=ppt/tags/tag8000.xml><?xml version="1.0" encoding="utf-8"?>
<p:tagLst xmlns:p="http://schemas.openxmlformats.org/presentationml/2006/main">
  <p:tag name="MH_OLD_SHAPE_ID" val="138"/>
  <p:tag name="REFSHAPE" val="105553145867064"/>
</p:tagLst>
</file>

<file path=ppt/tags/tag8001.xml><?xml version="1.0" encoding="utf-8"?>
<p:tagLst xmlns:p="http://schemas.openxmlformats.org/presentationml/2006/main">
  <p:tag name="MH_OLD_SHAPE_ID" val="139"/>
  <p:tag name="REFSHAPE" val="105553145867512"/>
</p:tagLst>
</file>

<file path=ppt/tags/tag8002.xml><?xml version="1.0" encoding="utf-8"?>
<p:tagLst xmlns:p="http://schemas.openxmlformats.org/presentationml/2006/main">
  <p:tag name="MH_OLD_SHAPE_ID" val="140"/>
  <p:tag name="REFSHAPE" val="105553145867960"/>
</p:tagLst>
</file>

<file path=ppt/tags/tag8003.xml><?xml version="1.0" encoding="utf-8"?>
<p:tagLst xmlns:p="http://schemas.openxmlformats.org/presentationml/2006/main">
  <p:tag name="MH_OLD_SHAPE_ID" val="141"/>
  <p:tag name="REFSHAPE" val="105553145868408"/>
</p:tagLst>
</file>

<file path=ppt/tags/tag8004.xml><?xml version="1.0" encoding="utf-8"?>
<p:tagLst xmlns:p="http://schemas.openxmlformats.org/presentationml/2006/main">
  <p:tag name="MH_OLD_SHAPE_ID" val="142"/>
  <p:tag name="REFSHAPE" val="105553145868856"/>
</p:tagLst>
</file>

<file path=ppt/tags/tag8005.xml><?xml version="1.0" encoding="utf-8"?>
<p:tagLst xmlns:p="http://schemas.openxmlformats.org/presentationml/2006/main">
  <p:tag name="MH_OLD_SHAPE_ID" val="143"/>
  <p:tag name="REFSHAPE" val="105553145869304"/>
</p:tagLst>
</file>

<file path=ppt/tags/tag8006.xml><?xml version="1.0" encoding="utf-8"?>
<p:tagLst xmlns:p="http://schemas.openxmlformats.org/presentationml/2006/main">
  <p:tag name="MH_OLD_SHAPE_ID" val="144"/>
  <p:tag name="REFSHAPE" val="105553145869752"/>
</p:tagLst>
</file>

<file path=ppt/tags/tag8007.xml><?xml version="1.0" encoding="utf-8"?>
<p:tagLst xmlns:p="http://schemas.openxmlformats.org/presentationml/2006/main">
  <p:tag name="MH_OLD_SHAPE_ID" val="145"/>
  <p:tag name="REFSHAPE" val="105553145870200"/>
</p:tagLst>
</file>

<file path=ppt/tags/tag8008.xml><?xml version="1.0" encoding="utf-8"?>
<p:tagLst xmlns:p="http://schemas.openxmlformats.org/presentationml/2006/main">
  <p:tag name="MH_OLD_SHAPE_ID" val="146"/>
  <p:tag name="REFSHAPE" val="105553145870648"/>
</p:tagLst>
</file>

<file path=ppt/tags/tag8009.xml><?xml version="1.0" encoding="utf-8"?>
<p:tagLst xmlns:p="http://schemas.openxmlformats.org/presentationml/2006/main">
  <p:tag name="MH_OLD_SHAPE_ID" val="147"/>
  <p:tag name="REFSHAPE" val="105553145871096"/>
</p:tagLst>
</file>

<file path=ppt/tags/tag801.xml><?xml version="1.0" encoding="utf-8"?>
<p:tagLst xmlns:p="http://schemas.openxmlformats.org/presentationml/2006/main">
  <p:tag name="MH_OLD_SHAPE_ID" val="163"/>
  <p:tag name="REFSHAPE" val="105553145170872"/>
</p:tagLst>
</file>

<file path=ppt/tags/tag8010.xml><?xml version="1.0" encoding="utf-8"?>
<p:tagLst xmlns:p="http://schemas.openxmlformats.org/presentationml/2006/main">
  <p:tag name="MH_OLD_SHAPE_ID" val="178"/>
  <p:tag name="REFSHAPE" val="105553145871544"/>
</p:tagLst>
</file>

<file path=ppt/tags/tag8011.xml><?xml version="1.0" encoding="utf-8"?>
<p:tagLst xmlns:p="http://schemas.openxmlformats.org/presentationml/2006/main">
  <p:tag name="MH_OLD_SHAPE_ID" val="179"/>
  <p:tag name="REFSHAPE" val="105553145871768"/>
</p:tagLst>
</file>

<file path=ppt/tags/tag8012.xml><?xml version="1.0" encoding="utf-8"?>
<p:tagLst xmlns:p="http://schemas.openxmlformats.org/presentationml/2006/main">
  <p:tag name="MH_OLD_SHAPE_ID" val="61"/>
  <p:tag name="REFSHAPE" val="105553145871992"/>
</p:tagLst>
</file>

<file path=ppt/tags/tag8013.xml><?xml version="1.0" encoding="utf-8"?>
<p:tagLst xmlns:p="http://schemas.openxmlformats.org/presentationml/2006/main">
  <p:tag name="MH_OLD_SHAPE_ID" val="63"/>
  <p:tag name="REFSHAPE" val="105553145872216"/>
</p:tagLst>
</file>

<file path=ppt/tags/tag8014.xml><?xml version="1.0" encoding="utf-8"?>
<p:tagLst xmlns:p="http://schemas.openxmlformats.org/presentationml/2006/main">
  <p:tag name="MH_OLD_SHAPE_ID" val="3"/>
  <p:tag name="REFSHAPE" val="105553145872472"/>
</p:tagLst>
</file>

<file path=ppt/tags/tag8015.xml><?xml version="1.0" encoding="utf-8"?>
<p:tagLst xmlns:p="http://schemas.openxmlformats.org/presentationml/2006/main">
  <p:tag name="MH_OLD_SHAPE_ID" val="64"/>
  <p:tag name="REFSHAPE" val="105553145872696"/>
</p:tagLst>
</file>

<file path=ppt/tags/tag8016.xml><?xml version="1.0" encoding="utf-8"?>
<p:tagLst xmlns:p="http://schemas.openxmlformats.org/presentationml/2006/main">
  <p:tag name="MH_OLD_SHAPE_ID" val="66"/>
  <p:tag name="REFSHAPE" val="105553145872920"/>
</p:tagLst>
</file>

<file path=ppt/tags/tag8017.xml><?xml version="1.0" encoding="utf-8"?>
<p:tagLst xmlns:p="http://schemas.openxmlformats.org/presentationml/2006/main">
  <p:tag name="MH_OLD_SHAPE_ID" val="160"/>
  <p:tag name="REFSHAPE" val="105553145873368"/>
</p:tagLst>
</file>

<file path=ppt/tags/tag8018.xml><?xml version="1.0" encoding="utf-8"?>
<p:tagLst xmlns:p="http://schemas.openxmlformats.org/presentationml/2006/main">
  <p:tag name="MH_OLD_SHAPE_ID" val="161"/>
  <p:tag name="REFSHAPE" val="105553145873816"/>
</p:tagLst>
</file>

<file path=ppt/tags/tag8019.xml><?xml version="1.0" encoding="utf-8"?>
<p:tagLst xmlns:p="http://schemas.openxmlformats.org/presentationml/2006/main">
  <p:tag name="MH_OLD_SHAPE_ID" val="162"/>
  <p:tag name="REFSHAPE" val="105553145874264"/>
</p:tagLst>
</file>

<file path=ppt/tags/tag802.xml><?xml version="1.0" encoding="utf-8"?>
<p:tagLst xmlns:p="http://schemas.openxmlformats.org/presentationml/2006/main">
  <p:tag name="MH_OLD_SHAPE_ID" val="164"/>
  <p:tag name="REFSHAPE" val="105553145171320"/>
</p:tagLst>
</file>

<file path=ppt/tags/tag8020.xml><?xml version="1.0" encoding="utf-8"?>
<p:tagLst xmlns:p="http://schemas.openxmlformats.org/presentationml/2006/main">
  <p:tag name="MH_OLD_SHAPE_ID" val="163"/>
  <p:tag name="REFSHAPE" val="105553145874712"/>
</p:tagLst>
</file>

<file path=ppt/tags/tag8021.xml><?xml version="1.0" encoding="utf-8"?>
<p:tagLst xmlns:p="http://schemas.openxmlformats.org/presentationml/2006/main">
  <p:tag name="MH_OLD_SHAPE_ID" val="164"/>
  <p:tag name="REFSHAPE" val="105553145875160"/>
</p:tagLst>
</file>

<file path=ppt/tags/tag8022.xml><?xml version="1.0" encoding="utf-8"?>
<p:tagLst xmlns:p="http://schemas.openxmlformats.org/presentationml/2006/main">
  <p:tag name="MH_OLD_SHAPE_ID" val="165"/>
  <p:tag name="REFSHAPE" val="105553145875608"/>
</p:tagLst>
</file>

<file path=ppt/tags/tag8023.xml><?xml version="1.0" encoding="utf-8"?>
<p:tagLst xmlns:p="http://schemas.openxmlformats.org/presentationml/2006/main">
  <p:tag name="MH_OLD_SHAPE_ID" val="166"/>
  <p:tag name="REFSHAPE" val="105553145876056"/>
</p:tagLst>
</file>

<file path=ppt/tags/tag8024.xml><?xml version="1.0" encoding="utf-8"?>
<p:tagLst xmlns:p="http://schemas.openxmlformats.org/presentationml/2006/main">
  <p:tag name="MH_OLD_SHAPE_ID" val="167"/>
  <p:tag name="REFSHAPE" val="105553145876504"/>
</p:tagLst>
</file>

<file path=ppt/tags/tag8025.xml><?xml version="1.0" encoding="utf-8"?>
<p:tagLst xmlns:p="http://schemas.openxmlformats.org/presentationml/2006/main">
  <p:tag name="MH_OLD_SHAPE_ID" val="168"/>
  <p:tag name="REFSHAPE" val="105553145876952"/>
</p:tagLst>
</file>

<file path=ppt/tags/tag8026.xml><?xml version="1.0" encoding="utf-8"?>
<p:tagLst xmlns:p="http://schemas.openxmlformats.org/presentationml/2006/main">
  <p:tag name="MH_OLD_SHAPE_ID" val="169"/>
  <p:tag name="REFSHAPE" val="105553145877400"/>
</p:tagLst>
</file>

<file path=ppt/tags/tag8027.xml><?xml version="1.0" encoding="utf-8"?>
<p:tagLst xmlns:p="http://schemas.openxmlformats.org/presentationml/2006/main">
  <p:tag name="MH_OLD_SHAPE_ID" val="170"/>
  <p:tag name="REFSHAPE" val="105553145877848"/>
</p:tagLst>
</file>

<file path=ppt/tags/tag8028.xml><?xml version="1.0" encoding="utf-8"?>
<p:tagLst xmlns:p="http://schemas.openxmlformats.org/presentationml/2006/main">
  <p:tag name="MH_OLD_SHAPE_ID" val="171"/>
  <p:tag name="REFSHAPE" val="105553145878296"/>
</p:tagLst>
</file>

<file path=ppt/tags/tag8029.xml><?xml version="1.0" encoding="utf-8"?>
<p:tagLst xmlns:p="http://schemas.openxmlformats.org/presentationml/2006/main">
  <p:tag name="MH_OLD_SHAPE_ID" val="172"/>
  <p:tag name="REFSHAPE" val="105553145878744"/>
</p:tagLst>
</file>

<file path=ppt/tags/tag803.xml><?xml version="1.0" encoding="utf-8"?>
<p:tagLst xmlns:p="http://schemas.openxmlformats.org/presentationml/2006/main">
  <p:tag name="MH_OLD_SHAPE_ID" val="165"/>
  <p:tag name="REFSHAPE" val="105553145171768"/>
</p:tagLst>
</file>

<file path=ppt/tags/tag8030.xml><?xml version="1.0" encoding="utf-8"?>
<p:tagLst xmlns:p="http://schemas.openxmlformats.org/presentationml/2006/main">
  <p:tag name="MH_OLD_SHAPE_ID" val="173"/>
  <p:tag name="REFSHAPE" val="105553145879192"/>
</p:tagLst>
</file>

<file path=ppt/tags/tag8031.xml><?xml version="1.0" encoding="utf-8"?>
<p:tagLst xmlns:p="http://schemas.openxmlformats.org/presentationml/2006/main">
  <p:tag name="MH_OLD_SHAPE_ID" val="174"/>
  <p:tag name="REFSHAPE" val="105553145879640"/>
</p:tagLst>
</file>

<file path=ppt/tags/tag8032.xml><?xml version="1.0" encoding="utf-8"?>
<p:tagLst xmlns:p="http://schemas.openxmlformats.org/presentationml/2006/main">
  <p:tag name="MH_OLD_SHAPE_ID" val="175"/>
  <p:tag name="REFSHAPE" val="105553145880088"/>
</p:tagLst>
</file>

<file path=ppt/tags/tag8033.xml><?xml version="1.0" encoding="utf-8"?>
<p:tagLst xmlns:p="http://schemas.openxmlformats.org/presentationml/2006/main">
  <p:tag name="MH_OLD_SHAPE_ID" val="148"/>
  <p:tag name="REFSHAPE" val="105553145880536"/>
</p:tagLst>
</file>

<file path=ppt/tags/tag8034.xml><?xml version="1.0" encoding="utf-8"?>
<p:tagLst xmlns:p="http://schemas.openxmlformats.org/presentationml/2006/main">
  <p:tag name="MH_OLD_SHAPE_ID" val="149"/>
  <p:tag name="REFSHAPE" val="105553145880984"/>
</p:tagLst>
</file>

<file path=ppt/tags/tag8035.xml><?xml version="1.0" encoding="utf-8"?>
<p:tagLst xmlns:p="http://schemas.openxmlformats.org/presentationml/2006/main">
  <p:tag name="MH_OLD_SHAPE_ID" val="150"/>
  <p:tag name="REFSHAPE" val="105553145881432"/>
</p:tagLst>
</file>

<file path=ppt/tags/tag8036.xml><?xml version="1.0" encoding="utf-8"?>
<p:tagLst xmlns:p="http://schemas.openxmlformats.org/presentationml/2006/main">
  <p:tag name="MH_OLD_SHAPE_ID" val="151"/>
  <p:tag name="REFSHAPE" val="105553145881880"/>
</p:tagLst>
</file>

<file path=ppt/tags/tag8037.xml><?xml version="1.0" encoding="utf-8"?>
<p:tagLst xmlns:p="http://schemas.openxmlformats.org/presentationml/2006/main">
  <p:tag name="MH_OLD_SHAPE_ID" val="152"/>
  <p:tag name="REFSHAPE" val="105553145882328"/>
</p:tagLst>
</file>

<file path=ppt/tags/tag8038.xml><?xml version="1.0" encoding="utf-8"?>
<p:tagLst xmlns:p="http://schemas.openxmlformats.org/presentationml/2006/main">
  <p:tag name="MH_OLD_SHAPE_ID" val="153"/>
  <p:tag name="REFSHAPE" val="105553145882776"/>
</p:tagLst>
</file>

<file path=ppt/tags/tag8039.xml><?xml version="1.0" encoding="utf-8"?>
<p:tagLst xmlns:p="http://schemas.openxmlformats.org/presentationml/2006/main">
  <p:tag name="MH_OLD_SHAPE_ID" val="154"/>
  <p:tag name="REFSHAPE" val="105553145883224"/>
</p:tagLst>
</file>

<file path=ppt/tags/tag804.xml><?xml version="1.0" encoding="utf-8"?>
<p:tagLst xmlns:p="http://schemas.openxmlformats.org/presentationml/2006/main">
  <p:tag name="MH_OLD_SHAPE_ID" val="166"/>
  <p:tag name="REFSHAPE" val="105553145172216"/>
</p:tagLst>
</file>

<file path=ppt/tags/tag8040.xml><?xml version="1.0" encoding="utf-8"?>
<p:tagLst xmlns:p="http://schemas.openxmlformats.org/presentationml/2006/main">
  <p:tag name="MH_OLD_SHAPE_ID" val="155"/>
  <p:tag name="REFSHAPE" val="105553145883672"/>
</p:tagLst>
</file>

<file path=ppt/tags/tag8041.xml><?xml version="1.0" encoding="utf-8"?>
<p:tagLst xmlns:p="http://schemas.openxmlformats.org/presentationml/2006/main">
  <p:tag name="MH_OLD_SHAPE_ID" val="156"/>
  <p:tag name="REFSHAPE" val="105553145884120"/>
</p:tagLst>
</file>

<file path=ppt/tags/tag8042.xml><?xml version="1.0" encoding="utf-8"?>
<p:tagLst xmlns:p="http://schemas.openxmlformats.org/presentationml/2006/main">
  <p:tag name="MH_OLD_SHAPE_ID" val="157"/>
  <p:tag name="REFSHAPE" val="105553145884568"/>
</p:tagLst>
</file>

<file path=ppt/tags/tag8043.xml><?xml version="1.0" encoding="utf-8"?>
<p:tagLst xmlns:p="http://schemas.openxmlformats.org/presentationml/2006/main">
  <p:tag name="MH_OLD_SHAPE_ID" val="158"/>
  <p:tag name="REFSHAPE" val="105553145885016"/>
</p:tagLst>
</file>

<file path=ppt/tags/tag8044.xml><?xml version="1.0" encoding="utf-8"?>
<p:tagLst xmlns:p="http://schemas.openxmlformats.org/presentationml/2006/main">
  <p:tag name="MH_OLD_SHAPE_ID" val="159"/>
  <p:tag name="REFSHAPE" val="105553145885464"/>
</p:tagLst>
</file>

<file path=ppt/tags/tag8045.xml><?xml version="1.0" encoding="utf-8"?>
<p:tagLst xmlns:p="http://schemas.openxmlformats.org/presentationml/2006/main">
  <p:tag name="MH_OLD_SHAPE_ID" val="125"/>
  <p:tag name="REFSHAPE" val="105553145885912"/>
</p:tagLst>
</file>

<file path=ppt/tags/tag8046.xml><?xml version="1.0" encoding="utf-8"?>
<p:tagLst xmlns:p="http://schemas.openxmlformats.org/presentationml/2006/main">
  <p:tag name="MH_OLD_SHAPE_ID" val="126"/>
  <p:tag name="REFSHAPE" val="105553145886360"/>
</p:tagLst>
</file>

<file path=ppt/tags/tag8047.xml><?xml version="1.0" encoding="utf-8"?>
<p:tagLst xmlns:p="http://schemas.openxmlformats.org/presentationml/2006/main">
  <p:tag name="MH_OLD_SHAPE_ID" val="127"/>
  <p:tag name="REFSHAPE" val="105553145886808"/>
</p:tagLst>
</file>

<file path=ppt/tags/tag8048.xml><?xml version="1.0" encoding="utf-8"?>
<p:tagLst xmlns:p="http://schemas.openxmlformats.org/presentationml/2006/main">
  <p:tag name="MH_OLD_SHAPE_ID" val="128"/>
  <p:tag name="REFSHAPE" val="105553145887256"/>
</p:tagLst>
</file>

<file path=ppt/tags/tag8049.xml><?xml version="1.0" encoding="utf-8"?>
<p:tagLst xmlns:p="http://schemas.openxmlformats.org/presentationml/2006/main">
  <p:tag name="MH_OLD_SHAPE_ID" val="129"/>
  <p:tag name="REFSHAPE" val="105553145887704"/>
</p:tagLst>
</file>

<file path=ppt/tags/tag805.xml><?xml version="1.0" encoding="utf-8"?>
<p:tagLst xmlns:p="http://schemas.openxmlformats.org/presentationml/2006/main">
  <p:tag name="MH_OLD_SHAPE_ID" val="167"/>
  <p:tag name="REFSHAPE" val="105553145172664"/>
</p:tagLst>
</file>

<file path=ppt/tags/tag8050.xml><?xml version="1.0" encoding="utf-8"?>
<p:tagLst xmlns:p="http://schemas.openxmlformats.org/presentationml/2006/main">
  <p:tag name="MH_OLD_SHAPE_ID" val="130"/>
  <p:tag name="REFSHAPE" val="105553145888152"/>
</p:tagLst>
</file>

<file path=ppt/tags/tag8051.xml><?xml version="1.0" encoding="utf-8"?>
<p:tagLst xmlns:p="http://schemas.openxmlformats.org/presentationml/2006/main">
  <p:tag name="MH_OLD_SHAPE_ID" val="131"/>
  <p:tag name="REFSHAPE" val="105553145888600"/>
</p:tagLst>
</file>

<file path=ppt/tags/tag8052.xml><?xml version="1.0" encoding="utf-8"?>
<p:tagLst xmlns:p="http://schemas.openxmlformats.org/presentationml/2006/main">
  <p:tag name="MH_OLD_SHAPE_ID" val="132"/>
  <p:tag name="REFSHAPE" val="105553145758008"/>
</p:tagLst>
</file>

<file path=ppt/tags/tag8053.xml><?xml version="1.0" encoding="utf-8"?>
<p:tagLst xmlns:p="http://schemas.openxmlformats.org/presentationml/2006/main">
  <p:tag name="MH_OLD_SHAPE_ID" val="133"/>
  <p:tag name="REFSHAPE" val="105553145758456"/>
</p:tagLst>
</file>

<file path=ppt/tags/tag8054.xml><?xml version="1.0" encoding="utf-8"?>
<p:tagLst xmlns:p="http://schemas.openxmlformats.org/presentationml/2006/main">
  <p:tag name="MH_OLD_SHAPE_ID" val="134"/>
  <p:tag name="REFSHAPE" val="105553145758904"/>
</p:tagLst>
</file>

<file path=ppt/tags/tag8055.xml><?xml version="1.0" encoding="utf-8"?>
<p:tagLst xmlns:p="http://schemas.openxmlformats.org/presentationml/2006/main">
  <p:tag name="MH_OLD_SHAPE_ID" val="135"/>
  <p:tag name="REFSHAPE" val="105553145759352"/>
</p:tagLst>
</file>

<file path=ppt/tags/tag8056.xml><?xml version="1.0" encoding="utf-8"?>
<p:tagLst xmlns:p="http://schemas.openxmlformats.org/presentationml/2006/main">
  <p:tag name="MH_OLD_SHAPE_ID" val="136"/>
  <p:tag name="REFSHAPE" val="105553145759800"/>
</p:tagLst>
</file>

<file path=ppt/tags/tag8057.xml><?xml version="1.0" encoding="utf-8"?>
<p:tagLst xmlns:p="http://schemas.openxmlformats.org/presentationml/2006/main">
  <p:tag name="MH_OLD_SHAPE_ID" val="137"/>
  <p:tag name="REFSHAPE" val="105553145760248"/>
</p:tagLst>
</file>

<file path=ppt/tags/tag8058.xml><?xml version="1.0" encoding="utf-8"?>
<p:tagLst xmlns:p="http://schemas.openxmlformats.org/presentationml/2006/main">
  <p:tag name="MH_OLD_SHAPE_ID" val="138"/>
  <p:tag name="REFSHAPE" val="105553145760696"/>
</p:tagLst>
</file>

<file path=ppt/tags/tag8059.xml><?xml version="1.0" encoding="utf-8"?>
<p:tagLst xmlns:p="http://schemas.openxmlformats.org/presentationml/2006/main">
  <p:tag name="MH_OLD_SHAPE_ID" val="139"/>
  <p:tag name="REFSHAPE" val="105553145761144"/>
</p:tagLst>
</file>

<file path=ppt/tags/tag806.xml><?xml version="1.0" encoding="utf-8"?>
<p:tagLst xmlns:p="http://schemas.openxmlformats.org/presentationml/2006/main">
  <p:tag name="MH_OLD_SHAPE_ID" val="168"/>
  <p:tag name="REFSHAPE" val="105553145173112"/>
</p:tagLst>
</file>

<file path=ppt/tags/tag8060.xml><?xml version="1.0" encoding="utf-8"?>
<p:tagLst xmlns:p="http://schemas.openxmlformats.org/presentationml/2006/main">
  <p:tag name="MH_OLD_SHAPE_ID" val="140"/>
  <p:tag name="REFSHAPE" val="105553145761592"/>
</p:tagLst>
</file>

<file path=ppt/tags/tag8061.xml><?xml version="1.0" encoding="utf-8"?>
<p:tagLst xmlns:p="http://schemas.openxmlformats.org/presentationml/2006/main">
  <p:tag name="MH_OLD_SHAPE_ID" val="141"/>
  <p:tag name="REFSHAPE" val="105553145762040"/>
</p:tagLst>
</file>

<file path=ppt/tags/tag8062.xml><?xml version="1.0" encoding="utf-8"?>
<p:tagLst xmlns:p="http://schemas.openxmlformats.org/presentationml/2006/main">
  <p:tag name="MH_OLD_SHAPE_ID" val="142"/>
  <p:tag name="REFSHAPE" val="105553145762488"/>
</p:tagLst>
</file>

<file path=ppt/tags/tag8063.xml><?xml version="1.0" encoding="utf-8"?>
<p:tagLst xmlns:p="http://schemas.openxmlformats.org/presentationml/2006/main">
  <p:tag name="MH_OLD_SHAPE_ID" val="143"/>
  <p:tag name="REFSHAPE" val="105553145762936"/>
</p:tagLst>
</file>

<file path=ppt/tags/tag8064.xml><?xml version="1.0" encoding="utf-8"?>
<p:tagLst xmlns:p="http://schemas.openxmlformats.org/presentationml/2006/main">
  <p:tag name="MH_OLD_SHAPE_ID" val="144"/>
  <p:tag name="REFSHAPE" val="105553145763384"/>
</p:tagLst>
</file>

<file path=ppt/tags/tag8065.xml><?xml version="1.0" encoding="utf-8"?>
<p:tagLst xmlns:p="http://schemas.openxmlformats.org/presentationml/2006/main">
  <p:tag name="MH_OLD_SHAPE_ID" val="145"/>
  <p:tag name="REFSHAPE" val="105553145763832"/>
</p:tagLst>
</file>

<file path=ppt/tags/tag8066.xml><?xml version="1.0" encoding="utf-8"?>
<p:tagLst xmlns:p="http://schemas.openxmlformats.org/presentationml/2006/main">
  <p:tag name="MH_OLD_SHAPE_ID" val="146"/>
  <p:tag name="REFSHAPE" val="105553145764280"/>
</p:tagLst>
</file>

<file path=ppt/tags/tag8067.xml><?xml version="1.0" encoding="utf-8"?>
<p:tagLst xmlns:p="http://schemas.openxmlformats.org/presentationml/2006/main">
  <p:tag name="MH_OLD_SHAPE_ID" val="147"/>
  <p:tag name="REFSHAPE" val="105553145764728"/>
</p:tagLst>
</file>

<file path=ppt/tags/tag8068.xml><?xml version="1.0" encoding="utf-8"?>
<p:tagLst xmlns:p="http://schemas.openxmlformats.org/presentationml/2006/main">
  <p:tag name="MH_OLD_SHAPE_ID" val="176"/>
  <p:tag name="REFSHAPE" val="105553145765176"/>
</p:tagLst>
</file>

<file path=ppt/tags/tag8069.xml><?xml version="1.0" encoding="utf-8"?>
<p:tagLst xmlns:p="http://schemas.openxmlformats.org/presentationml/2006/main">
  <p:tag name="MH_OLD_SHAPE_ID" val="178"/>
  <p:tag name="REFSHAPE" val="105553145765400"/>
</p:tagLst>
</file>

<file path=ppt/tags/tag807.xml><?xml version="1.0" encoding="utf-8"?>
<p:tagLst xmlns:p="http://schemas.openxmlformats.org/presentationml/2006/main">
  <p:tag name="MH_OLD_SHAPE_ID" val="169"/>
  <p:tag name="REFSHAPE" val="105553145173560"/>
</p:tagLst>
</file>

<file path=ppt/tags/tag8070.xml><?xml version="1.0" encoding="utf-8"?>
<p:tagLst xmlns:p="http://schemas.openxmlformats.org/presentationml/2006/main">
  <p:tag name="MH_OLD_SHAPE_ID" val="179"/>
  <p:tag name="REFSHAPE" val="105553145765624"/>
</p:tagLst>
</file>

<file path=ppt/tags/tag8071.xml><?xml version="1.0" encoding="utf-8"?>
<p:tagLst xmlns:p="http://schemas.openxmlformats.org/presentationml/2006/main">
  <p:tag name="MH_OLD_SHAPE_ID" val="61"/>
  <p:tag name="REFSHAPE" val="105553145765848"/>
</p:tagLst>
</file>

<file path=ppt/tags/tag8072.xml><?xml version="1.0" encoding="utf-8"?>
<p:tagLst xmlns:p="http://schemas.openxmlformats.org/presentationml/2006/main">
  <p:tag name="MH_OLD_SHAPE_ID" val="63"/>
  <p:tag name="REFSHAPE" val="105553145766072"/>
</p:tagLst>
</file>

<file path=ppt/tags/tag8073.xml><?xml version="1.0" encoding="utf-8"?>
<p:tagLst xmlns:p="http://schemas.openxmlformats.org/presentationml/2006/main">
  <p:tag name="MH_OLD_SHAPE_ID" val="2"/>
  <p:tag name="REFSHAPE" val="105553145766296"/>
</p:tagLst>
</file>

<file path=ppt/tags/tag8074.xml><?xml version="1.0" encoding="utf-8"?>
<p:tagLst xmlns:p="http://schemas.openxmlformats.org/presentationml/2006/main">
  <p:tag name="MH_OLD_SHAPE_ID" val="160"/>
  <p:tag name="REFSHAPE" val="105553145766520"/>
</p:tagLst>
</file>

<file path=ppt/tags/tag8075.xml><?xml version="1.0" encoding="utf-8"?>
<p:tagLst xmlns:p="http://schemas.openxmlformats.org/presentationml/2006/main">
  <p:tag name="MH_OLD_SHAPE_ID" val="161"/>
  <p:tag name="REFSHAPE" val="105553145766968"/>
</p:tagLst>
</file>

<file path=ppt/tags/tag8076.xml><?xml version="1.0" encoding="utf-8"?>
<p:tagLst xmlns:p="http://schemas.openxmlformats.org/presentationml/2006/main">
  <p:tag name="MH_OLD_SHAPE_ID" val="162"/>
  <p:tag name="REFSHAPE" val="105553145767416"/>
</p:tagLst>
</file>

<file path=ppt/tags/tag8077.xml><?xml version="1.0" encoding="utf-8"?>
<p:tagLst xmlns:p="http://schemas.openxmlformats.org/presentationml/2006/main">
  <p:tag name="MH_OLD_SHAPE_ID" val="163"/>
  <p:tag name="REFSHAPE" val="105553145767864"/>
</p:tagLst>
</file>

<file path=ppt/tags/tag8078.xml><?xml version="1.0" encoding="utf-8"?>
<p:tagLst xmlns:p="http://schemas.openxmlformats.org/presentationml/2006/main">
  <p:tag name="MH_OLD_SHAPE_ID" val="164"/>
  <p:tag name="REFSHAPE" val="105553145768312"/>
</p:tagLst>
</file>

<file path=ppt/tags/tag8079.xml><?xml version="1.0" encoding="utf-8"?>
<p:tagLst xmlns:p="http://schemas.openxmlformats.org/presentationml/2006/main">
  <p:tag name="MH_OLD_SHAPE_ID" val="165"/>
  <p:tag name="REFSHAPE" val="105553145768760"/>
</p:tagLst>
</file>

<file path=ppt/tags/tag808.xml><?xml version="1.0" encoding="utf-8"?>
<p:tagLst xmlns:p="http://schemas.openxmlformats.org/presentationml/2006/main">
  <p:tag name="MH_OLD_SHAPE_ID" val="170"/>
  <p:tag name="REFSHAPE" val="105553145174008"/>
</p:tagLst>
</file>

<file path=ppt/tags/tag8080.xml><?xml version="1.0" encoding="utf-8"?>
<p:tagLst xmlns:p="http://schemas.openxmlformats.org/presentationml/2006/main">
  <p:tag name="MH_OLD_SHAPE_ID" val="166"/>
  <p:tag name="REFSHAPE" val="105553145769208"/>
</p:tagLst>
</file>

<file path=ppt/tags/tag8081.xml><?xml version="1.0" encoding="utf-8"?>
<p:tagLst xmlns:p="http://schemas.openxmlformats.org/presentationml/2006/main">
  <p:tag name="MH_OLD_SHAPE_ID" val="167"/>
  <p:tag name="REFSHAPE" val="105553145769656"/>
</p:tagLst>
</file>

<file path=ppt/tags/tag8082.xml><?xml version="1.0" encoding="utf-8"?>
<p:tagLst xmlns:p="http://schemas.openxmlformats.org/presentationml/2006/main">
  <p:tag name="MH_OLD_SHAPE_ID" val="168"/>
  <p:tag name="REFSHAPE" val="105553145770104"/>
</p:tagLst>
</file>

<file path=ppt/tags/tag8083.xml><?xml version="1.0" encoding="utf-8"?>
<p:tagLst xmlns:p="http://schemas.openxmlformats.org/presentationml/2006/main">
  <p:tag name="MH_OLD_SHAPE_ID" val="169"/>
  <p:tag name="REFSHAPE" val="105553145770552"/>
</p:tagLst>
</file>

<file path=ppt/tags/tag8084.xml><?xml version="1.0" encoding="utf-8"?>
<p:tagLst xmlns:p="http://schemas.openxmlformats.org/presentationml/2006/main">
  <p:tag name="MH_OLD_SHAPE_ID" val="170"/>
  <p:tag name="REFSHAPE" val="105553145771000"/>
</p:tagLst>
</file>

<file path=ppt/tags/tag8085.xml><?xml version="1.0" encoding="utf-8"?>
<p:tagLst xmlns:p="http://schemas.openxmlformats.org/presentationml/2006/main">
  <p:tag name="MH_OLD_SHAPE_ID" val="171"/>
  <p:tag name="REFSHAPE" val="105553145771448"/>
</p:tagLst>
</file>

<file path=ppt/tags/tag8086.xml><?xml version="1.0" encoding="utf-8"?>
<p:tagLst xmlns:p="http://schemas.openxmlformats.org/presentationml/2006/main">
  <p:tag name="MH_OLD_SHAPE_ID" val="172"/>
  <p:tag name="REFSHAPE" val="105553145771896"/>
</p:tagLst>
</file>

<file path=ppt/tags/tag8087.xml><?xml version="1.0" encoding="utf-8"?>
<p:tagLst xmlns:p="http://schemas.openxmlformats.org/presentationml/2006/main">
  <p:tag name="MH_OLD_SHAPE_ID" val="173"/>
  <p:tag name="REFSHAPE" val="105553145772344"/>
</p:tagLst>
</file>

<file path=ppt/tags/tag8088.xml><?xml version="1.0" encoding="utf-8"?>
<p:tagLst xmlns:p="http://schemas.openxmlformats.org/presentationml/2006/main">
  <p:tag name="MH_OLD_SHAPE_ID" val="174"/>
  <p:tag name="REFSHAPE" val="105553145772792"/>
</p:tagLst>
</file>

<file path=ppt/tags/tag8089.xml><?xml version="1.0" encoding="utf-8"?>
<p:tagLst xmlns:p="http://schemas.openxmlformats.org/presentationml/2006/main">
  <p:tag name="MH_OLD_SHAPE_ID" val="175"/>
  <p:tag name="REFSHAPE" val="105553145773240"/>
</p:tagLst>
</file>

<file path=ppt/tags/tag809.xml><?xml version="1.0" encoding="utf-8"?>
<p:tagLst xmlns:p="http://schemas.openxmlformats.org/presentationml/2006/main">
  <p:tag name="MH_OLD_SHAPE_ID" val="171"/>
  <p:tag name="REFSHAPE" val="105553145174456"/>
</p:tagLst>
</file>

<file path=ppt/tags/tag8090.xml><?xml version="1.0" encoding="utf-8"?>
<p:tagLst xmlns:p="http://schemas.openxmlformats.org/presentationml/2006/main">
  <p:tag name="MH_OLD_SHAPE_ID" val="148"/>
  <p:tag name="REFSHAPE" val="105553145773688"/>
</p:tagLst>
</file>

<file path=ppt/tags/tag8091.xml><?xml version="1.0" encoding="utf-8"?>
<p:tagLst xmlns:p="http://schemas.openxmlformats.org/presentationml/2006/main">
  <p:tag name="MH_OLD_SHAPE_ID" val="149"/>
  <p:tag name="REFSHAPE" val="105553145774168"/>
</p:tagLst>
</file>

<file path=ppt/tags/tag8092.xml><?xml version="1.0" encoding="utf-8"?>
<p:tagLst xmlns:p="http://schemas.openxmlformats.org/presentationml/2006/main">
  <p:tag name="MH_OLD_SHAPE_ID" val="150"/>
  <p:tag name="REFSHAPE" val="105553145774616"/>
</p:tagLst>
</file>

<file path=ppt/tags/tag8093.xml><?xml version="1.0" encoding="utf-8"?>
<p:tagLst xmlns:p="http://schemas.openxmlformats.org/presentationml/2006/main">
  <p:tag name="MH_OLD_SHAPE_ID" val="151"/>
  <p:tag name="REFSHAPE" val="105553145775064"/>
</p:tagLst>
</file>

<file path=ppt/tags/tag8094.xml><?xml version="1.0" encoding="utf-8"?>
<p:tagLst xmlns:p="http://schemas.openxmlformats.org/presentationml/2006/main">
  <p:tag name="MH_OLD_SHAPE_ID" val="152"/>
  <p:tag name="REFSHAPE" val="105553145775512"/>
</p:tagLst>
</file>

<file path=ppt/tags/tag8095.xml><?xml version="1.0" encoding="utf-8"?>
<p:tagLst xmlns:p="http://schemas.openxmlformats.org/presentationml/2006/main">
  <p:tag name="MH_OLD_SHAPE_ID" val="153"/>
  <p:tag name="REFSHAPE" val="105553145775960"/>
</p:tagLst>
</file>

<file path=ppt/tags/tag8096.xml><?xml version="1.0" encoding="utf-8"?>
<p:tagLst xmlns:p="http://schemas.openxmlformats.org/presentationml/2006/main">
  <p:tag name="MH_OLD_SHAPE_ID" val="154"/>
  <p:tag name="REFSHAPE" val="105553145776408"/>
</p:tagLst>
</file>

<file path=ppt/tags/tag8097.xml><?xml version="1.0" encoding="utf-8"?>
<p:tagLst xmlns:p="http://schemas.openxmlformats.org/presentationml/2006/main">
  <p:tag name="MH_OLD_SHAPE_ID" val="155"/>
  <p:tag name="REFSHAPE" val="105553145776856"/>
</p:tagLst>
</file>

<file path=ppt/tags/tag8098.xml><?xml version="1.0" encoding="utf-8"?>
<p:tagLst xmlns:p="http://schemas.openxmlformats.org/presentationml/2006/main">
  <p:tag name="MH_OLD_SHAPE_ID" val="156"/>
  <p:tag name="REFSHAPE" val="105553145777304"/>
</p:tagLst>
</file>

<file path=ppt/tags/tag8099.xml><?xml version="1.0" encoding="utf-8"?>
<p:tagLst xmlns:p="http://schemas.openxmlformats.org/presentationml/2006/main">
  <p:tag name="MH_OLD_SHAPE_ID" val="157"/>
  <p:tag name="REFSHAPE" val="105553145777752"/>
</p:tagLst>
</file>

<file path=ppt/tags/tag81.xml><?xml version="1.0" encoding="utf-8"?>
<p:tagLst xmlns:p="http://schemas.openxmlformats.org/presentationml/2006/main">
  <p:tag name="MH_OLD_SHAPE_ID" val="46"/>
  <p:tag name="REFSHAPE" val="105553145526584"/>
</p:tagLst>
</file>

<file path=ppt/tags/tag810.xml><?xml version="1.0" encoding="utf-8"?>
<p:tagLst xmlns:p="http://schemas.openxmlformats.org/presentationml/2006/main">
  <p:tag name="MH_OLD_SHAPE_ID" val="172"/>
  <p:tag name="REFSHAPE" val="105553145174904"/>
</p:tagLst>
</file>

<file path=ppt/tags/tag8100.xml><?xml version="1.0" encoding="utf-8"?>
<p:tagLst xmlns:p="http://schemas.openxmlformats.org/presentationml/2006/main">
  <p:tag name="MH_OLD_SHAPE_ID" val="158"/>
  <p:tag name="REFSHAPE" val="105553145778200"/>
</p:tagLst>
</file>

<file path=ppt/tags/tag8101.xml><?xml version="1.0" encoding="utf-8"?>
<p:tagLst xmlns:p="http://schemas.openxmlformats.org/presentationml/2006/main">
  <p:tag name="MH_OLD_SHAPE_ID" val="159"/>
  <p:tag name="REFSHAPE" val="105553145778648"/>
</p:tagLst>
</file>

<file path=ppt/tags/tag8102.xml><?xml version="1.0" encoding="utf-8"?>
<p:tagLst xmlns:p="http://schemas.openxmlformats.org/presentationml/2006/main">
  <p:tag name="MH_OLD_SHAPE_ID" val="125"/>
  <p:tag name="REFSHAPE" val="105553145779096"/>
</p:tagLst>
</file>

<file path=ppt/tags/tag8103.xml><?xml version="1.0" encoding="utf-8"?>
<p:tagLst xmlns:p="http://schemas.openxmlformats.org/presentationml/2006/main">
  <p:tag name="MH_OLD_SHAPE_ID" val="126"/>
  <p:tag name="REFSHAPE" val="105553145779544"/>
</p:tagLst>
</file>

<file path=ppt/tags/tag8104.xml><?xml version="1.0" encoding="utf-8"?>
<p:tagLst xmlns:p="http://schemas.openxmlformats.org/presentationml/2006/main">
  <p:tag name="MH_OLD_SHAPE_ID" val="127"/>
  <p:tag name="REFSHAPE" val="105553145779992"/>
</p:tagLst>
</file>

<file path=ppt/tags/tag8105.xml><?xml version="1.0" encoding="utf-8"?>
<p:tagLst xmlns:p="http://schemas.openxmlformats.org/presentationml/2006/main">
  <p:tag name="MH_OLD_SHAPE_ID" val="128"/>
  <p:tag name="REFSHAPE" val="105553145780440"/>
</p:tagLst>
</file>

<file path=ppt/tags/tag8106.xml><?xml version="1.0" encoding="utf-8"?>
<p:tagLst xmlns:p="http://schemas.openxmlformats.org/presentationml/2006/main">
  <p:tag name="MH_OLD_SHAPE_ID" val="129"/>
  <p:tag name="REFSHAPE" val="105553145780888"/>
</p:tagLst>
</file>

<file path=ppt/tags/tag8107.xml><?xml version="1.0" encoding="utf-8"?>
<p:tagLst xmlns:p="http://schemas.openxmlformats.org/presentationml/2006/main">
  <p:tag name="MH_OLD_SHAPE_ID" val="130"/>
  <p:tag name="REFSHAPE" val="105553145781336"/>
</p:tagLst>
</file>

<file path=ppt/tags/tag8108.xml><?xml version="1.0" encoding="utf-8"?>
<p:tagLst xmlns:p="http://schemas.openxmlformats.org/presentationml/2006/main">
  <p:tag name="MH_OLD_SHAPE_ID" val="131"/>
  <p:tag name="REFSHAPE" val="105553145781784"/>
</p:tagLst>
</file>

<file path=ppt/tags/tag8109.xml><?xml version="1.0" encoding="utf-8"?>
<p:tagLst xmlns:p="http://schemas.openxmlformats.org/presentationml/2006/main">
  <p:tag name="MH_OLD_SHAPE_ID" val="132"/>
  <p:tag name="REFSHAPE" val="105553145782232"/>
</p:tagLst>
</file>

<file path=ppt/tags/tag811.xml><?xml version="1.0" encoding="utf-8"?>
<p:tagLst xmlns:p="http://schemas.openxmlformats.org/presentationml/2006/main">
  <p:tag name="MH_OLD_SHAPE_ID" val="173"/>
  <p:tag name="REFSHAPE" val="105553145175352"/>
</p:tagLst>
</file>

<file path=ppt/tags/tag8110.xml><?xml version="1.0" encoding="utf-8"?>
<p:tagLst xmlns:p="http://schemas.openxmlformats.org/presentationml/2006/main">
  <p:tag name="MH_OLD_SHAPE_ID" val="133"/>
  <p:tag name="REFSHAPE" val="105553145782680"/>
</p:tagLst>
</file>

<file path=ppt/tags/tag8111.xml><?xml version="1.0" encoding="utf-8"?>
<p:tagLst xmlns:p="http://schemas.openxmlformats.org/presentationml/2006/main">
  <p:tag name="MH_OLD_SHAPE_ID" val="134"/>
  <p:tag name="REFSHAPE" val="105553145783128"/>
</p:tagLst>
</file>

<file path=ppt/tags/tag8112.xml><?xml version="1.0" encoding="utf-8"?>
<p:tagLst xmlns:p="http://schemas.openxmlformats.org/presentationml/2006/main">
  <p:tag name="MH_OLD_SHAPE_ID" val="135"/>
  <p:tag name="REFSHAPE" val="105553145783576"/>
</p:tagLst>
</file>

<file path=ppt/tags/tag8113.xml><?xml version="1.0" encoding="utf-8"?>
<p:tagLst xmlns:p="http://schemas.openxmlformats.org/presentationml/2006/main">
  <p:tag name="MH_OLD_SHAPE_ID" val="136"/>
  <p:tag name="REFSHAPE" val="105553145784024"/>
</p:tagLst>
</file>

<file path=ppt/tags/tag8114.xml><?xml version="1.0" encoding="utf-8"?>
<p:tagLst xmlns:p="http://schemas.openxmlformats.org/presentationml/2006/main">
  <p:tag name="MH_OLD_SHAPE_ID" val="137"/>
  <p:tag name="REFSHAPE" val="105553145784472"/>
</p:tagLst>
</file>

<file path=ppt/tags/tag8115.xml><?xml version="1.0" encoding="utf-8"?>
<p:tagLst xmlns:p="http://schemas.openxmlformats.org/presentationml/2006/main">
  <p:tag name="MH_OLD_SHAPE_ID" val="138"/>
  <p:tag name="REFSHAPE" val="105553145784920"/>
</p:tagLst>
</file>

<file path=ppt/tags/tag8116.xml><?xml version="1.0" encoding="utf-8"?>
<p:tagLst xmlns:p="http://schemas.openxmlformats.org/presentationml/2006/main">
  <p:tag name="MH_OLD_SHAPE_ID" val="139"/>
  <p:tag name="REFSHAPE" val="105553145785368"/>
</p:tagLst>
</file>

<file path=ppt/tags/tag8117.xml><?xml version="1.0" encoding="utf-8"?>
<p:tagLst xmlns:p="http://schemas.openxmlformats.org/presentationml/2006/main">
  <p:tag name="MH_OLD_SHAPE_ID" val="140"/>
  <p:tag name="REFSHAPE" val="105553145785816"/>
</p:tagLst>
</file>

<file path=ppt/tags/tag8118.xml><?xml version="1.0" encoding="utf-8"?>
<p:tagLst xmlns:p="http://schemas.openxmlformats.org/presentationml/2006/main">
  <p:tag name="MH_OLD_SHAPE_ID" val="141"/>
  <p:tag name="REFSHAPE" val="105553145786264"/>
</p:tagLst>
</file>

<file path=ppt/tags/tag8119.xml><?xml version="1.0" encoding="utf-8"?>
<p:tagLst xmlns:p="http://schemas.openxmlformats.org/presentationml/2006/main">
  <p:tag name="MH_OLD_SHAPE_ID" val="142"/>
  <p:tag name="REFSHAPE" val="105553145786712"/>
</p:tagLst>
</file>

<file path=ppt/tags/tag812.xml><?xml version="1.0" encoding="utf-8"?>
<p:tagLst xmlns:p="http://schemas.openxmlformats.org/presentationml/2006/main">
  <p:tag name="MH_OLD_SHAPE_ID" val="174"/>
  <p:tag name="REFSHAPE" val="105553145175800"/>
</p:tagLst>
</file>

<file path=ppt/tags/tag8120.xml><?xml version="1.0" encoding="utf-8"?>
<p:tagLst xmlns:p="http://schemas.openxmlformats.org/presentationml/2006/main">
  <p:tag name="MH_OLD_SHAPE_ID" val="143"/>
  <p:tag name="REFSHAPE" val="105553145787160"/>
</p:tagLst>
</file>

<file path=ppt/tags/tag8121.xml><?xml version="1.0" encoding="utf-8"?>
<p:tagLst xmlns:p="http://schemas.openxmlformats.org/presentationml/2006/main">
  <p:tag name="MH_OLD_SHAPE_ID" val="144"/>
  <p:tag name="REFSHAPE" val="105553145787608"/>
</p:tagLst>
</file>

<file path=ppt/tags/tag8122.xml><?xml version="1.0" encoding="utf-8"?>
<p:tagLst xmlns:p="http://schemas.openxmlformats.org/presentationml/2006/main">
  <p:tag name="MH_OLD_SHAPE_ID" val="145"/>
  <p:tag name="REFSHAPE" val="105553145788056"/>
</p:tagLst>
</file>

<file path=ppt/tags/tag8123.xml><?xml version="1.0" encoding="utf-8"?>
<p:tagLst xmlns:p="http://schemas.openxmlformats.org/presentationml/2006/main">
  <p:tag name="MH_OLD_SHAPE_ID" val="146"/>
  <p:tag name="REFSHAPE" val="105553145788504"/>
</p:tagLst>
</file>

<file path=ppt/tags/tag8124.xml><?xml version="1.0" encoding="utf-8"?>
<p:tagLst xmlns:p="http://schemas.openxmlformats.org/presentationml/2006/main">
  <p:tag name="MH_OLD_SHAPE_ID" val="147"/>
  <p:tag name="REFSHAPE" val="105553145788952"/>
</p:tagLst>
</file>

<file path=ppt/tags/tag8125.xml><?xml version="1.0" encoding="utf-8"?>
<p:tagLst xmlns:p="http://schemas.openxmlformats.org/presentationml/2006/main">
  <p:tag name="MH_OLD_SHAPE_ID" val="176"/>
  <p:tag name="REFSHAPE" val="105553145789400"/>
</p:tagLst>
</file>

<file path=ppt/tags/tag8126.xml><?xml version="1.0" encoding="utf-8"?>
<p:tagLst xmlns:p="http://schemas.openxmlformats.org/presentationml/2006/main">
  <p:tag name="MH_OLD_SHAPE_ID" val="178"/>
  <p:tag name="REFSHAPE" val="105553145789624"/>
</p:tagLst>
</file>

<file path=ppt/tags/tag8127.xml><?xml version="1.0" encoding="utf-8"?>
<p:tagLst xmlns:p="http://schemas.openxmlformats.org/presentationml/2006/main">
  <p:tag name="MH_OLD_SHAPE_ID" val="179"/>
  <p:tag name="REFSHAPE" val="105553145789848"/>
</p:tagLst>
</file>

<file path=ppt/tags/tag8128.xml><?xml version="1.0" encoding="utf-8"?>
<p:tagLst xmlns:p="http://schemas.openxmlformats.org/presentationml/2006/main">
  <p:tag name="MH_OLD_SHAPE_ID" val="61"/>
  <p:tag name="REFSHAPE" val="105553145790072"/>
</p:tagLst>
</file>

<file path=ppt/tags/tag8129.xml><?xml version="1.0" encoding="utf-8"?>
<p:tagLst xmlns:p="http://schemas.openxmlformats.org/presentationml/2006/main">
  <p:tag name="MH_OLD_SHAPE_ID" val="63"/>
  <p:tag name="REFSHAPE" val="105553145790296"/>
</p:tagLst>
</file>

<file path=ppt/tags/tag813.xml><?xml version="1.0" encoding="utf-8"?>
<p:tagLst xmlns:p="http://schemas.openxmlformats.org/presentationml/2006/main">
  <p:tag name="MH_OLD_SHAPE_ID" val="175"/>
  <p:tag name="REFSHAPE" val="105553145176248"/>
</p:tagLst>
</file>

<file path=ppt/tags/tag8130.xml><?xml version="1.0" encoding="utf-8"?>
<p:tagLst xmlns:p="http://schemas.openxmlformats.org/presentationml/2006/main">
  <p:tag name="MH_OLD_SHAPE_ID" val="2"/>
  <p:tag name="REFSHAPE" val="105553145790552"/>
</p:tagLst>
</file>

<file path=ppt/tags/tag8131.xml><?xml version="1.0" encoding="utf-8"?>
<p:tagLst xmlns:p="http://schemas.openxmlformats.org/presentationml/2006/main">
  <p:tag name="MH_OLD_SHAPE_ID" val="3"/>
  <p:tag name="REFSHAPE" val="105553145790776"/>
</p:tagLst>
</file>

<file path=ppt/tags/tag8132.xml><?xml version="1.0" encoding="utf-8"?>
<p:tagLst xmlns:p="http://schemas.openxmlformats.org/presentationml/2006/main">
  <p:tag name="MH_OLD_SHAPE_ID" val="4"/>
  <p:tag name="REFSHAPE" val="105553145791000"/>
</p:tagLst>
</file>

<file path=ppt/tags/tag8133.xml><?xml version="1.0" encoding="utf-8"?>
<p:tagLst xmlns:p="http://schemas.openxmlformats.org/presentationml/2006/main">
  <p:tag name="MH_OLD_SHAPE_ID" val="5"/>
  <p:tag name="REFSHAPE" val="105553145791224"/>
</p:tagLst>
</file>

<file path=ppt/tags/tag8134.xml><?xml version="1.0" encoding="utf-8"?>
<p:tagLst xmlns:p="http://schemas.openxmlformats.org/presentationml/2006/main">
  <p:tag name="MH_OLD_SHAPE_ID" val="160"/>
  <p:tag name="REFSHAPE" val="105553145791448"/>
</p:tagLst>
</file>

<file path=ppt/tags/tag8135.xml><?xml version="1.0" encoding="utf-8"?>
<p:tagLst xmlns:p="http://schemas.openxmlformats.org/presentationml/2006/main">
  <p:tag name="MH_OLD_SHAPE_ID" val="161"/>
  <p:tag name="REFSHAPE" val="105553145791896"/>
</p:tagLst>
</file>

<file path=ppt/tags/tag8136.xml><?xml version="1.0" encoding="utf-8"?>
<p:tagLst xmlns:p="http://schemas.openxmlformats.org/presentationml/2006/main">
  <p:tag name="MH_OLD_SHAPE_ID" val="162"/>
  <p:tag name="REFSHAPE" val="105553145792344"/>
</p:tagLst>
</file>

<file path=ppt/tags/tag8137.xml><?xml version="1.0" encoding="utf-8"?>
<p:tagLst xmlns:p="http://schemas.openxmlformats.org/presentationml/2006/main">
  <p:tag name="MH_OLD_SHAPE_ID" val="163"/>
  <p:tag name="REFSHAPE" val="105553145792792"/>
</p:tagLst>
</file>

<file path=ppt/tags/tag8138.xml><?xml version="1.0" encoding="utf-8"?>
<p:tagLst xmlns:p="http://schemas.openxmlformats.org/presentationml/2006/main">
  <p:tag name="MH_OLD_SHAPE_ID" val="164"/>
  <p:tag name="REFSHAPE" val="105553145793240"/>
</p:tagLst>
</file>

<file path=ppt/tags/tag8139.xml><?xml version="1.0" encoding="utf-8"?>
<p:tagLst xmlns:p="http://schemas.openxmlformats.org/presentationml/2006/main">
  <p:tag name="MH_OLD_SHAPE_ID" val="165"/>
  <p:tag name="REFSHAPE" val="105553145793688"/>
</p:tagLst>
</file>

<file path=ppt/tags/tag814.xml><?xml version="1.0" encoding="utf-8"?>
<p:tagLst xmlns:p="http://schemas.openxmlformats.org/presentationml/2006/main">
  <p:tag name="MH_OLD_SHAPE_ID" val="148"/>
  <p:tag name="REFSHAPE" val="105553145176696"/>
</p:tagLst>
</file>

<file path=ppt/tags/tag8140.xml><?xml version="1.0" encoding="utf-8"?>
<p:tagLst xmlns:p="http://schemas.openxmlformats.org/presentationml/2006/main">
  <p:tag name="MH_OLD_SHAPE_ID" val="166"/>
  <p:tag name="REFSHAPE" val="105553145794136"/>
</p:tagLst>
</file>

<file path=ppt/tags/tag8141.xml><?xml version="1.0" encoding="utf-8"?>
<p:tagLst xmlns:p="http://schemas.openxmlformats.org/presentationml/2006/main">
  <p:tag name="MH_OLD_SHAPE_ID" val="167"/>
  <p:tag name="REFSHAPE" val="105553145794584"/>
</p:tagLst>
</file>

<file path=ppt/tags/tag8142.xml><?xml version="1.0" encoding="utf-8"?>
<p:tagLst xmlns:p="http://schemas.openxmlformats.org/presentationml/2006/main">
  <p:tag name="MH_OLD_SHAPE_ID" val="168"/>
  <p:tag name="REFSHAPE" val="105553145795032"/>
</p:tagLst>
</file>

<file path=ppt/tags/tag8143.xml><?xml version="1.0" encoding="utf-8"?>
<p:tagLst xmlns:p="http://schemas.openxmlformats.org/presentationml/2006/main">
  <p:tag name="MH_OLD_SHAPE_ID" val="169"/>
  <p:tag name="REFSHAPE" val="105553145795480"/>
</p:tagLst>
</file>

<file path=ppt/tags/tag8144.xml><?xml version="1.0" encoding="utf-8"?>
<p:tagLst xmlns:p="http://schemas.openxmlformats.org/presentationml/2006/main">
  <p:tag name="MH_OLD_SHAPE_ID" val="170"/>
  <p:tag name="REFSHAPE" val="105553145795928"/>
</p:tagLst>
</file>

<file path=ppt/tags/tag8145.xml><?xml version="1.0" encoding="utf-8"?>
<p:tagLst xmlns:p="http://schemas.openxmlformats.org/presentationml/2006/main">
  <p:tag name="MH_OLD_SHAPE_ID" val="171"/>
  <p:tag name="REFSHAPE" val="105553145796376"/>
</p:tagLst>
</file>

<file path=ppt/tags/tag8146.xml><?xml version="1.0" encoding="utf-8"?>
<p:tagLst xmlns:p="http://schemas.openxmlformats.org/presentationml/2006/main">
  <p:tag name="MH_OLD_SHAPE_ID" val="172"/>
  <p:tag name="REFSHAPE" val="105553145796824"/>
</p:tagLst>
</file>

<file path=ppt/tags/tag8147.xml><?xml version="1.0" encoding="utf-8"?>
<p:tagLst xmlns:p="http://schemas.openxmlformats.org/presentationml/2006/main">
  <p:tag name="MH_OLD_SHAPE_ID" val="173"/>
  <p:tag name="REFSHAPE" val="105553145797272"/>
</p:tagLst>
</file>

<file path=ppt/tags/tag8148.xml><?xml version="1.0" encoding="utf-8"?>
<p:tagLst xmlns:p="http://schemas.openxmlformats.org/presentationml/2006/main">
  <p:tag name="MH_OLD_SHAPE_ID" val="174"/>
  <p:tag name="REFSHAPE" val="105553145797720"/>
</p:tagLst>
</file>

<file path=ppt/tags/tag8149.xml><?xml version="1.0" encoding="utf-8"?>
<p:tagLst xmlns:p="http://schemas.openxmlformats.org/presentationml/2006/main">
  <p:tag name="MH_OLD_SHAPE_ID" val="175"/>
  <p:tag name="REFSHAPE" val="105553145798168"/>
</p:tagLst>
</file>

<file path=ppt/tags/tag815.xml><?xml version="1.0" encoding="utf-8"?>
<p:tagLst xmlns:p="http://schemas.openxmlformats.org/presentationml/2006/main">
  <p:tag name="MH_OLD_SHAPE_ID" val="149"/>
  <p:tag name="REFSHAPE" val="105553145177144"/>
</p:tagLst>
</file>

<file path=ppt/tags/tag8150.xml><?xml version="1.0" encoding="utf-8"?>
<p:tagLst xmlns:p="http://schemas.openxmlformats.org/presentationml/2006/main">
  <p:tag name="MH_OLD_SHAPE_ID" val="148"/>
  <p:tag name="REFSHAPE" val="105553145798616"/>
</p:tagLst>
</file>

<file path=ppt/tags/tag8151.xml><?xml version="1.0" encoding="utf-8"?>
<p:tagLst xmlns:p="http://schemas.openxmlformats.org/presentationml/2006/main">
  <p:tag name="MH_OLD_SHAPE_ID" val="149"/>
  <p:tag name="REFSHAPE" val="105553145799064"/>
</p:tagLst>
</file>

<file path=ppt/tags/tag8152.xml><?xml version="1.0" encoding="utf-8"?>
<p:tagLst xmlns:p="http://schemas.openxmlformats.org/presentationml/2006/main">
  <p:tag name="MH_OLD_SHAPE_ID" val="150"/>
  <p:tag name="REFSHAPE" val="105553145799512"/>
</p:tagLst>
</file>

<file path=ppt/tags/tag8153.xml><?xml version="1.0" encoding="utf-8"?>
<p:tagLst xmlns:p="http://schemas.openxmlformats.org/presentationml/2006/main">
  <p:tag name="MH_OLD_SHAPE_ID" val="151"/>
  <p:tag name="REFSHAPE" val="105553145799960"/>
</p:tagLst>
</file>

<file path=ppt/tags/tag8154.xml><?xml version="1.0" encoding="utf-8"?>
<p:tagLst xmlns:p="http://schemas.openxmlformats.org/presentationml/2006/main">
  <p:tag name="MH_OLD_SHAPE_ID" val="152"/>
  <p:tag name="REFSHAPE" val="105553145800408"/>
</p:tagLst>
</file>

<file path=ppt/tags/tag8155.xml><?xml version="1.0" encoding="utf-8"?>
<p:tagLst xmlns:p="http://schemas.openxmlformats.org/presentationml/2006/main">
  <p:tag name="MH_OLD_SHAPE_ID" val="153"/>
  <p:tag name="REFSHAPE" val="105553145800856"/>
</p:tagLst>
</file>

<file path=ppt/tags/tag8156.xml><?xml version="1.0" encoding="utf-8"?>
<p:tagLst xmlns:p="http://schemas.openxmlformats.org/presentationml/2006/main">
  <p:tag name="MH_OLD_SHAPE_ID" val="154"/>
  <p:tag name="REFSHAPE" val="105553145801304"/>
</p:tagLst>
</file>

<file path=ppt/tags/tag8157.xml><?xml version="1.0" encoding="utf-8"?>
<p:tagLst xmlns:p="http://schemas.openxmlformats.org/presentationml/2006/main">
  <p:tag name="MH_OLD_SHAPE_ID" val="155"/>
  <p:tag name="REFSHAPE" val="105553145801752"/>
</p:tagLst>
</file>

<file path=ppt/tags/tag8158.xml><?xml version="1.0" encoding="utf-8"?>
<p:tagLst xmlns:p="http://schemas.openxmlformats.org/presentationml/2006/main">
  <p:tag name="MH_OLD_SHAPE_ID" val="156"/>
  <p:tag name="REFSHAPE" val="105553145802200"/>
</p:tagLst>
</file>

<file path=ppt/tags/tag8159.xml><?xml version="1.0" encoding="utf-8"?>
<p:tagLst xmlns:p="http://schemas.openxmlformats.org/presentationml/2006/main">
  <p:tag name="MH_OLD_SHAPE_ID" val="157"/>
  <p:tag name="REFSHAPE" val="105553145802648"/>
</p:tagLst>
</file>

<file path=ppt/tags/tag816.xml><?xml version="1.0" encoding="utf-8"?>
<p:tagLst xmlns:p="http://schemas.openxmlformats.org/presentationml/2006/main">
  <p:tag name="MH_OLD_SHAPE_ID" val="150"/>
  <p:tag name="REFSHAPE" val="105553145177592"/>
</p:tagLst>
</file>

<file path=ppt/tags/tag8160.xml><?xml version="1.0" encoding="utf-8"?>
<p:tagLst xmlns:p="http://schemas.openxmlformats.org/presentationml/2006/main">
  <p:tag name="MH_OLD_SHAPE_ID" val="158"/>
  <p:tag name="REFSHAPE" val="105553145803096"/>
</p:tagLst>
</file>

<file path=ppt/tags/tag8161.xml><?xml version="1.0" encoding="utf-8"?>
<p:tagLst xmlns:p="http://schemas.openxmlformats.org/presentationml/2006/main">
  <p:tag name="MH_OLD_SHAPE_ID" val="159"/>
  <p:tag name="REFSHAPE" val="105553145803544"/>
</p:tagLst>
</file>

<file path=ppt/tags/tag8162.xml><?xml version="1.0" encoding="utf-8"?>
<p:tagLst xmlns:p="http://schemas.openxmlformats.org/presentationml/2006/main">
  <p:tag name="MH_OLD_SHAPE_ID" val="125"/>
  <p:tag name="REFSHAPE" val="105553145803992"/>
</p:tagLst>
</file>

<file path=ppt/tags/tag8163.xml><?xml version="1.0" encoding="utf-8"?>
<p:tagLst xmlns:p="http://schemas.openxmlformats.org/presentationml/2006/main">
  <p:tag name="MH_OLD_SHAPE_ID" val="126"/>
  <p:tag name="REFSHAPE" val="105553145804440"/>
</p:tagLst>
</file>

<file path=ppt/tags/tag8164.xml><?xml version="1.0" encoding="utf-8"?>
<p:tagLst xmlns:p="http://schemas.openxmlformats.org/presentationml/2006/main">
  <p:tag name="MH_OLD_SHAPE_ID" val="127"/>
  <p:tag name="REFSHAPE" val="105553145804888"/>
</p:tagLst>
</file>

<file path=ppt/tags/tag8165.xml><?xml version="1.0" encoding="utf-8"?>
<p:tagLst xmlns:p="http://schemas.openxmlformats.org/presentationml/2006/main">
  <p:tag name="MH_OLD_SHAPE_ID" val="128"/>
  <p:tag name="REFSHAPE" val="105553145805336"/>
</p:tagLst>
</file>

<file path=ppt/tags/tag8166.xml><?xml version="1.0" encoding="utf-8"?>
<p:tagLst xmlns:p="http://schemas.openxmlformats.org/presentationml/2006/main">
  <p:tag name="MH_OLD_SHAPE_ID" val="129"/>
  <p:tag name="REFSHAPE" val="105553145805784"/>
</p:tagLst>
</file>

<file path=ppt/tags/tag8167.xml><?xml version="1.0" encoding="utf-8"?>
<p:tagLst xmlns:p="http://schemas.openxmlformats.org/presentationml/2006/main">
  <p:tag name="MH_OLD_SHAPE_ID" val="130"/>
  <p:tag name="REFSHAPE" val="105553145806232"/>
</p:tagLst>
</file>

<file path=ppt/tags/tag8168.xml><?xml version="1.0" encoding="utf-8"?>
<p:tagLst xmlns:p="http://schemas.openxmlformats.org/presentationml/2006/main">
  <p:tag name="MH_OLD_SHAPE_ID" val="131"/>
  <p:tag name="REFSHAPE" val="105553145806680"/>
</p:tagLst>
</file>

<file path=ppt/tags/tag8169.xml><?xml version="1.0" encoding="utf-8"?>
<p:tagLst xmlns:p="http://schemas.openxmlformats.org/presentationml/2006/main">
  <p:tag name="MH_OLD_SHAPE_ID" val="132"/>
  <p:tag name="REFSHAPE" val="105553145807160"/>
</p:tagLst>
</file>

<file path=ppt/tags/tag817.xml><?xml version="1.0" encoding="utf-8"?>
<p:tagLst xmlns:p="http://schemas.openxmlformats.org/presentationml/2006/main">
  <p:tag name="MH_OLD_SHAPE_ID" val="151"/>
  <p:tag name="REFSHAPE" val="105553145178040"/>
</p:tagLst>
</file>

<file path=ppt/tags/tag8170.xml><?xml version="1.0" encoding="utf-8"?>
<p:tagLst xmlns:p="http://schemas.openxmlformats.org/presentationml/2006/main">
  <p:tag name="MH_OLD_SHAPE_ID" val="133"/>
  <p:tag name="REFSHAPE" val="105553145807608"/>
</p:tagLst>
</file>

<file path=ppt/tags/tag8171.xml><?xml version="1.0" encoding="utf-8"?>
<p:tagLst xmlns:p="http://schemas.openxmlformats.org/presentationml/2006/main">
  <p:tag name="MH_OLD_SHAPE_ID" val="134"/>
  <p:tag name="REFSHAPE" val="105553145808056"/>
</p:tagLst>
</file>

<file path=ppt/tags/tag8172.xml><?xml version="1.0" encoding="utf-8"?>
<p:tagLst xmlns:p="http://schemas.openxmlformats.org/presentationml/2006/main">
  <p:tag name="MH_OLD_SHAPE_ID" val="135"/>
  <p:tag name="REFSHAPE" val="105553145808504"/>
</p:tagLst>
</file>

<file path=ppt/tags/tag8173.xml><?xml version="1.0" encoding="utf-8"?>
<p:tagLst xmlns:p="http://schemas.openxmlformats.org/presentationml/2006/main">
  <p:tag name="MH_OLD_SHAPE_ID" val="136"/>
  <p:tag name="REFSHAPE" val="105553145808952"/>
</p:tagLst>
</file>

<file path=ppt/tags/tag8174.xml><?xml version="1.0" encoding="utf-8"?>
<p:tagLst xmlns:p="http://schemas.openxmlformats.org/presentationml/2006/main">
  <p:tag name="MH_OLD_SHAPE_ID" val="137"/>
  <p:tag name="REFSHAPE" val="105553145809400"/>
</p:tagLst>
</file>

<file path=ppt/tags/tag8175.xml><?xml version="1.0" encoding="utf-8"?>
<p:tagLst xmlns:p="http://schemas.openxmlformats.org/presentationml/2006/main">
  <p:tag name="MH_OLD_SHAPE_ID" val="138"/>
  <p:tag name="REFSHAPE" val="105553145809848"/>
</p:tagLst>
</file>

<file path=ppt/tags/tag8176.xml><?xml version="1.0" encoding="utf-8"?>
<p:tagLst xmlns:p="http://schemas.openxmlformats.org/presentationml/2006/main">
  <p:tag name="MH_OLD_SHAPE_ID" val="139"/>
  <p:tag name="REFSHAPE" val="105553145810296"/>
</p:tagLst>
</file>

<file path=ppt/tags/tag8177.xml><?xml version="1.0" encoding="utf-8"?>
<p:tagLst xmlns:p="http://schemas.openxmlformats.org/presentationml/2006/main">
  <p:tag name="MH_OLD_SHAPE_ID" val="140"/>
  <p:tag name="REFSHAPE" val="105553145810744"/>
</p:tagLst>
</file>

<file path=ppt/tags/tag8178.xml><?xml version="1.0" encoding="utf-8"?>
<p:tagLst xmlns:p="http://schemas.openxmlformats.org/presentationml/2006/main">
  <p:tag name="MH_OLD_SHAPE_ID" val="141"/>
  <p:tag name="REFSHAPE" val="105553145811192"/>
</p:tagLst>
</file>

<file path=ppt/tags/tag8179.xml><?xml version="1.0" encoding="utf-8"?>
<p:tagLst xmlns:p="http://schemas.openxmlformats.org/presentationml/2006/main">
  <p:tag name="MH_OLD_SHAPE_ID" val="142"/>
  <p:tag name="REFSHAPE" val="105553145811640"/>
</p:tagLst>
</file>

<file path=ppt/tags/tag818.xml><?xml version="1.0" encoding="utf-8"?>
<p:tagLst xmlns:p="http://schemas.openxmlformats.org/presentationml/2006/main">
  <p:tag name="MH_OLD_SHAPE_ID" val="152"/>
  <p:tag name="REFSHAPE" val="105553145178488"/>
</p:tagLst>
</file>

<file path=ppt/tags/tag8180.xml><?xml version="1.0" encoding="utf-8"?>
<p:tagLst xmlns:p="http://schemas.openxmlformats.org/presentationml/2006/main">
  <p:tag name="MH_OLD_SHAPE_ID" val="143"/>
  <p:tag name="REFSHAPE" val="105553145812088"/>
</p:tagLst>
</file>

<file path=ppt/tags/tag8181.xml><?xml version="1.0" encoding="utf-8"?>
<p:tagLst xmlns:p="http://schemas.openxmlformats.org/presentationml/2006/main">
  <p:tag name="MH_OLD_SHAPE_ID" val="144"/>
  <p:tag name="REFSHAPE" val="105553145812536"/>
</p:tagLst>
</file>

<file path=ppt/tags/tag8182.xml><?xml version="1.0" encoding="utf-8"?>
<p:tagLst xmlns:p="http://schemas.openxmlformats.org/presentationml/2006/main">
  <p:tag name="MH_OLD_SHAPE_ID" val="145"/>
  <p:tag name="REFSHAPE" val="105553145812984"/>
</p:tagLst>
</file>

<file path=ppt/tags/tag8183.xml><?xml version="1.0" encoding="utf-8"?>
<p:tagLst xmlns:p="http://schemas.openxmlformats.org/presentationml/2006/main">
  <p:tag name="MH_OLD_SHAPE_ID" val="146"/>
  <p:tag name="REFSHAPE" val="105553145813432"/>
</p:tagLst>
</file>

<file path=ppt/tags/tag8184.xml><?xml version="1.0" encoding="utf-8"?>
<p:tagLst xmlns:p="http://schemas.openxmlformats.org/presentationml/2006/main">
  <p:tag name="MH_OLD_SHAPE_ID" val="147"/>
  <p:tag name="REFSHAPE" val="105553145813880"/>
</p:tagLst>
</file>

<file path=ppt/tags/tag8185.xml><?xml version="1.0" encoding="utf-8"?>
<p:tagLst xmlns:p="http://schemas.openxmlformats.org/presentationml/2006/main">
  <p:tag name="MH_OLD_SHAPE_ID" val="178"/>
  <p:tag name="REFSHAPE" val="105553145814328"/>
</p:tagLst>
</file>

<file path=ppt/tags/tag8186.xml><?xml version="1.0" encoding="utf-8"?>
<p:tagLst xmlns:p="http://schemas.openxmlformats.org/presentationml/2006/main">
  <p:tag name="MH_OLD_SHAPE_ID" val="179"/>
  <p:tag name="REFSHAPE" val="105553145814552"/>
</p:tagLst>
</file>

<file path=ppt/tags/tag8187.xml><?xml version="1.0" encoding="utf-8"?>
<p:tagLst xmlns:p="http://schemas.openxmlformats.org/presentationml/2006/main">
  <p:tag name="MH_OLD_SHAPE_ID" val="61"/>
  <p:tag name="REFSHAPE" val="105553145814776"/>
</p:tagLst>
</file>

<file path=ppt/tags/tag8188.xml><?xml version="1.0" encoding="utf-8"?>
<p:tagLst xmlns:p="http://schemas.openxmlformats.org/presentationml/2006/main">
  <p:tag name="MH_OLD_SHAPE_ID" val="63"/>
  <p:tag name="REFSHAPE" val="105553145815000"/>
</p:tagLst>
</file>

<file path=ppt/tags/tag8189.xml><?xml version="1.0" encoding="utf-8"?>
<p:tagLst xmlns:p="http://schemas.openxmlformats.org/presentationml/2006/main">
  <p:tag name="MH_OLD_SHAPE_ID" val="3"/>
  <p:tag name="REFSHAPE" val="105553145815224"/>
</p:tagLst>
</file>

<file path=ppt/tags/tag819.xml><?xml version="1.0" encoding="utf-8"?>
<p:tagLst xmlns:p="http://schemas.openxmlformats.org/presentationml/2006/main">
  <p:tag name="MH_OLD_SHAPE_ID" val="153"/>
  <p:tag name="REFSHAPE" val="105553145178936"/>
</p:tagLst>
</file>

<file path=ppt/tags/tag8190.xml><?xml version="1.0" encoding="utf-8"?>
<p:tagLst xmlns:p="http://schemas.openxmlformats.org/presentationml/2006/main">
  <p:tag name="MH_OLD_SHAPE_ID" val="64"/>
  <p:tag name="REFSHAPE" val="105553145815448"/>
</p:tagLst>
</file>

<file path=ppt/tags/tag8191.xml><?xml version="1.0" encoding="utf-8"?>
<p:tagLst xmlns:p="http://schemas.openxmlformats.org/presentationml/2006/main">
  <p:tag name="MH_OLD_SHAPE_ID" val="2"/>
  <p:tag name="REFSHAPE" val="105553145815672"/>
</p:tagLst>
</file>

<file path=ppt/tags/tag8192.xml><?xml version="1.0" encoding="utf-8"?>
<p:tagLst xmlns:p="http://schemas.openxmlformats.org/presentationml/2006/main">
  <p:tag name="MH_OLD_SHAPE_ID" val="160"/>
  <p:tag name="REFSHAPE" val="105553145815896"/>
</p:tagLst>
</file>

<file path=ppt/tags/tag8193.xml><?xml version="1.0" encoding="utf-8"?>
<p:tagLst xmlns:p="http://schemas.openxmlformats.org/presentationml/2006/main">
  <p:tag name="MH_OLD_SHAPE_ID" val="161"/>
  <p:tag name="REFSHAPE" val="105553145816344"/>
</p:tagLst>
</file>

<file path=ppt/tags/tag8194.xml><?xml version="1.0" encoding="utf-8"?>
<p:tagLst xmlns:p="http://schemas.openxmlformats.org/presentationml/2006/main">
  <p:tag name="MH_OLD_SHAPE_ID" val="162"/>
  <p:tag name="REFSHAPE" val="105553145816792"/>
</p:tagLst>
</file>

<file path=ppt/tags/tag8195.xml><?xml version="1.0" encoding="utf-8"?>
<p:tagLst xmlns:p="http://schemas.openxmlformats.org/presentationml/2006/main">
  <p:tag name="MH_OLD_SHAPE_ID" val="163"/>
  <p:tag name="REFSHAPE" val="105553145817240"/>
</p:tagLst>
</file>

<file path=ppt/tags/tag8196.xml><?xml version="1.0" encoding="utf-8"?>
<p:tagLst xmlns:p="http://schemas.openxmlformats.org/presentationml/2006/main">
  <p:tag name="MH_OLD_SHAPE_ID" val="164"/>
  <p:tag name="REFSHAPE" val="105553145817688"/>
</p:tagLst>
</file>

<file path=ppt/tags/tag8197.xml><?xml version="1.0" encoding="utf-8"?>
<p:tagLst xmlns:p="http://schemas.openxmlformats.org/presentationml/2006/main">
  <p:tag name="MH_OLD_SHAPE_ID" val="165"/>
  <p:tag name="REFSHAPE" val="105553145818136"/>
</p:tagLst>
</file>

<file path=ppt/tags/tag8198.xml><?xml version="1.0" encoding="utf-8"?>
<p:tagLst xmlns:p="http://schemas.openxmlformats.org/presentationml/2006/main">
  <p:tag name="MH_OLD_SHAPE_ID" val="166"/>
  <p:tag name="REFSHAPE" val="105553145818584"/>
</p:tagLst>
</file>

<file path=ppt/tags/tag8199.xml><?xml version="1.0" encoding="utf-8"?>
<p:tagLst xmlns:p="http://schemas.openxmlformats.org/presentationml/2006/main">
  <p:tag name="MH_OLD_SHAPE_ID" val="167"/>
  <p:tag name="REFSHAPE" val="105553145819032"/>
</p:tagLst>
</file>

<file path=ppt/tags/tag82.xml><?xml version="1.0" encoding="utf-8"?>
<p:tagLst xmlns:p="http://schemas.openxmlformats.org/presentationml/2006/main">
  <p:tag name="MH_OLD_SHAPE_ID" val="48"/>
  <p:tag name="REFSHAPE" val="105553145526808"/>
</p:tagLst>
</file>

<file path=ppt/tags/tag820.xml><?xml version="1.0" encoding="utf-8"?>
<p:tagLst xmlns:p="http://schemas.openxmlformats.org/presentationml/2006/main">
  <p:tag name="MH_OLD_SHAPE_ID" val="154"/>
  <p:tag name="REFSHAPE" val="105553145179384"/>
</p:tagLst>
</file>

<file path=ppt/tags/tag8200.xml><?xml version="1.0" encoding="utf-8"?>
<p:tagLst xmlns:p="http://schemas.openxmlformats.org/presentationml/2006/main">
  <p:tag name="MH_OLD_SHAPE_ID" val="168"/>
  <p:tag name="REFSHAPE" val="105553145819480"/>
</p:tagLst>
</file>

<file path=ppt/tags/tag8201.xml><?xml version="1.0" encoding="utf-8"?>
<p:tagLst xmlns:p="http://schemas.openxmlformats.org/presentationml/2006/main">
  <p:tag name="MH_OLD_SHAPE_ID" val="169"/>
  <p:tag name="REFSHAPE" val="105553145819928"/>
</p:tagLst>
</file>

<file path=ppt/tags/tag8202.xml><?xml version="1.0" encoding="utf-8"?>
<p:tagLst xmlns:p="http://schemas.openxmlformats.org/presentationml/2006/main">
  <p:tag name="MH_OLD_SHAPE_ID" val="170"/>
  <p:tag name="REFSHAPE" val="105553145820376"/>
</p:tagLst>
</file>

<file path=ppt/tags/tag8203.xml><?xml version="1.0" encoding="utf-8"?>
<p:tagLst xmlns:p="http://schemas.openxmlformats.org/presentationml/2006/main">
  <p:tag name="MH_OLD_SHAPE_ID" val="171"/>
  <p:tag name="REFSHAPE" val="105553145820824"/>
</p:tagLst>
</file>

<file path=ppt/tags/tag8204.xml><?xml version="1.0" encoding="utf-8"?>
<p:tagLst xmlns:p="http://schemas.openxmlformats.org/presentationml/2006/main">
  <p:tag name="MH_OLD_SHAPE_ID" val="172"/>
  <p:tag name="REFSHAPE" val="105553145821272"/>
</p:tagLst>
</file>

<file path=ppt/tags/tag8205.xml><?xml version="1.0" encoding="utf-8"?>
<p:tagLst xmlns:p="http://schemas.openxmlformats.org/presentationml/2006/main">
  <p:tag name="MH_OLD_SHAPE_ID" val="173"/>
  <p:tag name="REFSHAPE" val="105553145821720"/>
</p:tagLst>
</file>

<file path=ppt/tags/tag8206.xml><?xml version="1.0" encoding="utf-8"?>
<p:tagLst xmlns:p="http://schemas.openxmlformats.org/presentationml/2006/main">
  <p:tag name="MH_OLD_SHAPE_ID" val="174"/>
  <p:tag name="REFSHAPE" val="105553145822168"/>
</p:tagLst>
</file>

<file path=ppt/tags/tag8207.xml><?xml version="1.0" encoding="utf-8"?>
<p:tagLst xmlns:p="http://schemas.openxmlformats.org/presentationml/2006/main">
  <p:tag name="MH_OLD_SHAPE_ID" val="175"/>
  <p:tag name="REFSHAPE" val="105553145822616"/>
</p:tagLst>
</file>

<file path=ppt/tags/tag8208.xml><?xml version="1.0" encoding="utf-8"?>
<p:tagLst xmlns:p="http://schemas.openxmlformats.org/presentationml/2006/main">
  <p:tag name="MH_OLD_SHAPE_ID" val="148"/>
  <p:tag name="REFSHAPE" val="105553145823064"/>
</p:tagLst>
</file>

<file path=ppt/tags/tag8209.xml><?xml version="1.0" encoding="utf-8"?>
<p:tagLst xmlns:p="http://schemas.openxmlformats.org/presentationml/2006/main">
  <p:tag name="MH_OLD_SHAPE_ID" val="149"/>
  <p:tag name="REFSHAPE" val="105553145692472"/>
</p:tagLst>
</file>

<file path=ppt/tags/tag821.xml><?xml version="1.0" encoding="utf-8"?>
<p:tagLst xmlns:p="http://schemas.openxmlformats.org/presentationml/2006/main">
  <p:tag name="MH_OLD_SHAPE_ID" val="155"/>
  <p:tag name="REFSHAPE" val="105553145179832"/>
</p:tagLst>
</file>

<file path=ppt/tags/tag8210.xml><?xml version="1.0" encoding="utf-8"?>
<p:tagLst xmlns:p="http://schemas.openxmlformats.org/presentationml/2006/main">
  <p:tag name="MH_OLD_SHAPE_ID" val="150"/>
  <p:tag name="REFSHAPE" val="105553145692920"/>
</p:tagLst>
</file>

<file path=ppt/tags/tag8211.xml><?xml version="1.0" encoding="utf-8"?>
<p:tagLst xmlns:p="http://schemas.openxmlformats.org/presentationml/2006/main">
  <p:tag name="MH_OLD_SHAPE_ID" val="151"/>
  <p:tag name="REFSHAPE" val="105553145693368"/>
</p:tagLst>
</file>

<file path=ppt/tags/tag8212.xml><?xml version="1.0" encoding="utf-8"?>
<p:tagLst xmlns:p="http://schemas.openxmlformats.org/presentationml/2006/main">
  <p:tag name="MH_OLD_SHAPE_ID" val="152"/>
  <p:tag name="REFSHAPE" val="105553145693816"/>
</p:tagLst>
</file>

<file path=ppt/tags/tag8213.xml><?xml version="1.0" encoding="utf-8"?>
<p:tagLst xmlns:p="http://schemas.openxmlformats.org/presentationml/2006/main">
  <p:tag name="MH_OLD_SHAPE_ID" val="153"/>
  <p:tag name="REFSHAPE" val="105553145694264"/>
</p:tagLst>
</file>

<file path=ppt/tags/tag8214.xml><?xml version="1.0" encoding="utf-8"?>
<p:tagLst xmlns:p="http://schemas.openxmlformats.org/presentationml/2006/main">
  <p:tag name="MH_OLD_SHAPE_ID" val="154"/>
  <p:tag name="REFSHAPE" val="105553145694712"/>
</p:tagLst>
</file>

<file path=ppt/tags/tag8215.xml><?xml version="1.0" encoding="utf-8"?>
<p:tagLst xmlns:p="http://schemas.openxmlformats.org/presentationml/2006/main">
  <p:tag name="MH_OLD_SHAPE_ID" val="155"/>
  <p:tag name="REFSHAPE" val="105553145695160"/>
</p:tagLst>
</file>

<file path=ppt/tags/tag8216.xml><?xml version="1.0" encoding="utf-8"?>
<p:tagLst xmlns:p="http://schemas.openxmlformats.org/presentationml/2006/main">
  <p:tag name="MH_OLD_SHAPE_ID" val="156"/>
  <p:tag name="REFSHAPE" val="105553145695608"/>
</p:tagLst>
</file>

<file path=ppt/tags/tag8217.xml><?xml version="1.0" encoding="utf-8"?>
<p:tagLst xmlns:p="http://schemas.openxmlformats.org/presentationml/2006/main">
  <p:tag name="MH_OLD_SHAPE_ID" val="157"/>
  <p:tag name="REFSHAPE" val="105553145696056"/>
</p:tagLst>
</file>

<file path=ppt/tags/tag8218.xml><?xml version="1.0" encoding="utf-8"?>
<p:tagLst xmlns:p="http://schemas.openxmlformats.org/presentationml/2006/main">
  <p:tag name="MH_OLD_SHAPE_ID" val="158"/>
  <p:tag name="REFSHAPE" val="105553145696504"/>
</p:tagLst>
</file>

<file path=ppt/tags/tag8219.xml><?xml version="1.0" encoding="utf-8"?>
<p:tagLst xmlns:p="http://schemas.openxmlformats.org/presentationml/2006/main">
  <p:tag name="MH_OLD_SHAPE_ID" val="159"/>
  <p:tag name="REFSHAPE" val="105553145696952"/>
</p:tagLst>
</file>

<file path=ppt/tags/tag822.xml><?xml version="1.0" encoding="utf-8"?>
<p:tagLst xmlns:p="http://schemas.openxmlformats.org/presentationml/2006/main">
  <p:tag name="MH_OLD_SHAPE_ID" val="156"/>
  <p:tag name="REFSHAPE" val="105553145180280"/>
</p:tagLst>
</file>

<file path=ppt/tags/tag8220.xml><?xml version="1.0" encoding="utf-8"?>
<p:tagLst xmlns:p="http://schemas.openxmlformats.org/presentationml/2006/main">
  <p:tag name="MH_OLD_SHAPE_ID" val="125"/>
  <p:tag name="REFSHAPE" val="105553145697400"/>
</p:tagLst>
</file>

<file path=ppt/tags/tag8221.xml><?xml version="1.0" encoding="utf-8"?>
<p:tagLst xmlns:p="http://schemas.openxmlformats.org/presentationml/2006/main">
  <p:tag name="MH_OLD_SHAPE_ID" val="126"/>
  <p:tag name="REFSHAPE" val="105553145697848"/>
</p:tagLst>
</file>

<file path=ppt/tags/tag8222.xml><?xml version="1.0" encoding="utf-8"?>
<p:tagLst xmlns:p="http://schemas.openxmlformats.org/presentationml/2006/main">
  <p:tag name="MH_OLD_SHAPE_ID" val="127"/>
  <p:tag name="REFSHAPE" val="105553145698296"/>
</p:tagLst>
</file>

<file path=ppt/tags/tag8223.xml><?xml version="1.0" encoding="utf-8"?>
<p:tagLst xmlns:p="http://schemas.openxmlformats.org/presentationml/2006/main">
  <p:tag name="MH_OLD_SHAPE_ID" val="128"/>
  <p:tag name="REFSHAPE" val="105553145698744"/>
</p:tagLst>
</file>

<file path=ppt/tags/tag8224.xml><?xml version="1.0" encoding="utf-8"?>
<p:tagLst xmlns:p="http://schemas.openxmlformats.org/presentationml/2006/main">
  <p:tag name="MH_OLD_SHAPE_ID" val="129"/>
  <p:tag name="REFSHAPE" val="105553145122392"/>
</p:tagLst>
</file>

<file path=ppt/tags/tag8225.xml><?xml version="1.0" encoding="utf-8"?>
<p:tagLst xmlns:p="http://schemas.openxmlformats.org/presentationml/2006/main">
  <p:tag name="MH_OLD_SHAPE_ID" val="130"/>
  <p:tag name="REFSHAPE" val="105553145122840"/>
</p:tagLst>
</file>

<file path=ppt/tags/tag8226.xml><?xml version="1.0" encoding="utf-8"?>
<p:tagLst xmlns:p="http://schemas.openxmlformats.org/presentationml/2006/main">
  <p:tag name="MH_OLD_SHAPE_ID" val="131"/>
  <p:tag name="REFSHAPE" val="105553145123288"/>
</p:tagLst>
</file>

<file path=ppt/tags/tag8227.xml><?xml version="1.0" encoding="utf-8"?>
<p:tagLst xmlns:p="http://schemas.openxmlformats.org/presentationml/2006/main">
  <p:tag name="MH_OLD_SHAPE_ID" val="132"/>
  <p:tag name="REFSHAPE" val="105553145123736"/>
</p:tagLst>
</file>

<file path=ppt/tags/tag8228.xml><?xml version="1.0" encoding="utf-8"?>
<p:tagLst xmlns:p="http://schemas.openxmlformats.org/presentationml/2006/main">
  <p:tag name="MH_OLD_SHAPE_ID" val="133"/>
  <p:tag name="REFSHAPE" val="105553145124184"/>
</p:tagLst>
</file>

<file path=ppt/tags/tag8229.xml><?xml version="1.0" encoding="utf-8"?>
<p:tagLst xmlns:p="http://schemas.openxmlformats.org/presentationml/2006/main">
  <p:tag name="MH_OLD_SHAPE_ID" val="134"/>
  <p:tag name="REFSHAPE" val="105553145124632"/>
</p:tagLst>
</file>

<file path=ppt/tags/tag823.xml><?xml version="1.0" encoding="utf-8"?>
<p:tagLst xmlns:p="http://schemas.openxmlformats.org/presentationml/2006/main">
  <p:tag name="MH_OLD_SHAPE_ID" val="157"/>
  <p:tag name="REFSHAPE" val="105553145180728"/>
</p:tagLst>
</file>

<file path=ppt/tags/tag8230.xml><?xml version="1.0" encoding="utf-8"?>
<p:tagLst xmlns:p="http://schemas.openxmlformats.org/presentationml/2006/main">
  <p:tag name="MH_OLD_SHAPE_ID" val="135"/>
  <p:tag name="REFSHAPE" val="105553145125080"/>
</p:tagLst>
</file>

<file path=ppt/tags/tag8231.xml><?xml version="1.0" encoding="utf-8"?>
<p:tagLst xmlns:p="http://schemas.openxmlformats.org/presentationml/2006/main">
  <p:tag name="MH_OLD_SHAPE_ID" val="136"/>
  <p:tag name="REFSHAPE" val="105553145125528"/>
</p:tagLst>
</file>

<file path=ppt/tags/tag8232.xml><?xml version="1.0" encoding="utf-8"?>
<p:tagLst xmlns:p="http://schemas.openxmlformats.org/presentationml/2006/main">
  <p:tag name="MH_OLD_SHAPE_ID" val="137"/>
  <p:tag name="REFSHAPE" val="105553145125976"/>
</p:tagLst>
</file>

<file path=ppt/tags/tag8233.xml><?xml version="1.0" encoding="utf-8"?>
<p:tagLst xmlns:p="http://schemas.openxmlformats.org/presentationml/2006/main">
  <p:tag name="MH_OLD_SHAPE_ID" val="138"/>
  <p:tag name="REFSHAPE" val="105553145126424"/>
</p:tagLst>
</file>

<file path=ppt/tags/tag8234.xml><?xml version="1.0" encoding="utf-8"?>
<p:tagLst xmlns:p="http://schemas.openxmlformats.org/presentationml/2006/main">
  <p:tag name="MH_OLD_SHAPE_ID" val="139"/>
  <p:tag name="REFSHAPE" val="105553145126872"/>
</p:tagLst>
</file>

<file path=ppt/tags/tag8235.xml><?xml version="1.0" encoding="utf-8"?>
<p:tagLst xmlns:p="http://schemas.openxmlformats.org/presentationml/2006/main">
  <p:tag name="MH_OLD_SHAPE_ID" val="140"/>
  <p:tag name="REFSHAPE" val="105553145127320"/>
</p:tagLst>
</file>

<file path=ppt/tags/tag8236.xml><?xml version="1.0" encoding="utf-8"?>
<p:tagLst xmlns:p="http://schemas.openxmlformats.org/presentationml/2006/main">
  <p:tag name="MH_OLD_SHAPE_ID" val="141"/>
  <p:tag name="REFSHAPE" val="105553145127768"/>
</p:tagLst>
</file>

<file path=ppt/tags/tag8237.xml><?xml version="1.0" encoding="utf-8"?>
<p:tagLst xmlns:p="http://schemas.openxmlformats.org/presentationml/2006/main">
  <p:tag name="MH_OLD_SHAPE_ID" val="142"/>
  <p:tag name="REFSHAPE" val="105553145128216"/>
</p:tagLst>
</file>

<file path=ppt/tags/tag8238.xml><?xml version="1.0" encoding="utf-8"?>
<p:tagLst xmlns:p="http://schemas.openxmlformats.org/presentationml/2006/main">
  <p:tag name="MH_OLD_SHAPE_ID" val="143"/>
  <p:tag name="REFSHAPE" val="105553145128664"/>
</p:tagLst>
</file>

<file path=ppt/tags/tag8239.xml><?xml version="1.0" encoding="utf-8"?>
<p:tagLst xmlns:p="http://schemas.openxmlformats.org/presentationml/2006/main">
  <p:tag name="MH_OLD_SHAPE_ID" val="144"/>
  <p:tag name="REFSHAPE" val="105553145129112"/>
</p:tagLst>
</file>

<file path=ppt/tags/tag824.xml><?xml version="1.0" encoding="utf-8"?>
<p:tagLst xmlns:p="http://schemas.openxmlformats.org/presentationml/2006/main">
  <p:tag name="MH_OLD_SHAPE_ID" val="158"/>
  <p:tag name="REFSHAPE" val="105553145181176"/>
</p:tagLst>
</file>

<file path=ppt/tags/tag8240.xml><?xml version="1.0" encoding="utf-8"?>
<p:tagLst xmlns:p="http://schemas.openxmlformats.org/presentationml/2006/main">
  <p:tag name="MH_OLD_SHAPE_ID" val="145"/>
  <p:tag name="REFSHAPE" val="105553145129560"/>
</p:tagLst>
</file>

<file path=ppt/tags/tag8241.xml><?xml version="1.0" encoding="utf-8"?>
<p:tagLst xmlns:p="http://schemas.openxmlformats.org/presentationml/2006/main">
  <p:tag name="MH_OLD_SHAPE_ID" val="146"/>
  <p:tag name="REFSHAPE" val="105553145130008"/>
</p:tagLst>
</file>

<file path=ppt/tags/tag8242.xml><?xml version="1.0" encoding="utf-8"?>
<p:tagLst xmlns:p="http://schemas.openxmlformats.org/presentationml/2006/main">
  <p:tag name="MH_OLD_SHAPE_ID" val="147"/>
  <p:tag name="REFSHAPE" val="105553145130456"/>
</p:tagLst>
</file>

<file path=ppt/tags/tag8243.xml><?xml version="1.0" encoding="utf-8"?>
<p:tagLst xmlns:p="http://schemas.openxmlformats.org/presentationml/2006/main">
  <p:tag name="MH_OLD_SHAPE_ID" val="176"/>
  <p:tag name="REFSHAPE" val="105553145130904"/>
</p:tagLst>
</file>

<file path=ppt/tags/tag8244.xml><?xml version="1.0" encoding="utf-8"?>
<p:tagLst xmlns:p="http://schemas.openxmlformats.org/presentationml/2006/main">
  <p:tag name="MH_OLD_SHAPE_ID" val="178"/>
  <p:tag name="REFSHAPE" val="105553145131128"/>
</p:tagLst>
</file>

<file path=ppt/tags/tag8245.xml><?xml version="1.0" encoding="utf-8"?>
<p:tagLst xmlns:p="http://schemas.openxmlformats.org/presentationml/2006/main">
  <p:tag name="MH_OLD_SHAPE_ID" val="179"/>
  <p:tag name="REFSHAPE" val="105553145131352"/>
</p:tagLst>
</file>

<file path=ppt/tags/tag8246.xml><?xml version="1.0" encoding="utf-8"?>
<p:tagLst xmlns:p="http://schemas.openxmlformats.org/presentationml/2006/main">
  <p:tag name="MH_OLD_SHAPE_ID" val="61"/>
  <p:tag name="REFSHAPE" val="105553145131576"/>
</p:tagLst>
</file>

<file path=ppt/tags/tag8247.xml><?xml version="1.0" encoding="utf-8"?>
<p:tagLst xmlns:p="http://schemas.openxmlformats.org/presentationml/2006/main">
  <p:tag name="MH_OLD_SHAPE_ID" val="63"/>
  <p:tag name="REFSHAPE" val="105553145131800"/>
</p:tagLst>
</file>

<file path=ppt/tags/tag8248.xml><?xml version="1.0" encoding="utf-8"?>
<p:tagLst xmlns:p="http://schemas.openxmlformats.org/presentationml/2006/main">
  <p:tag name="MH_OLD_SHAPE_ID" val="2"/>
  <p:tag name="REFSHAPE" val="105553145132024"/>
</p:tagLst>
</file>

<file path=ppt/tags/tag8249.xml><?xml version="1.0" encoding="utf-8"?>
<p:tagLst xmlns:p="http://schemas.openxmlformats.org/presentationml/2006/main">
  <p:tag name="MH_OLD_SHAPE_ID" val="3"/>
  <p:tag name="REFSHAPE" val="105553145132248"/>
</p:tagLst>
</file>

<file path=ppt/tags/tag825.xml><?xml version="1.0" encoding="utf-8"?>
<p:tagLst xmlns:p="http://schemas.openxmlformats.org/presentationml/2006/main">
  <p:tag name="MH_OLD_SHAPE_ID" val="159"/>
  <p:tag name="REFSHAPE" val="105553145181624"/>
</p:tagLst>
</file>

<file path=ppt/tags/tag8250.xml><?xml version="1.0" encoding="utf-8"?>
<p:tagLst xmlns:p="http://schemas.openxmlformats.org/presentationml/2006/main">
  <p:tag name="MH_OLD_SHAPE_ID" val="4"/>
  <p:tag name="REFSHAPE" val="105553145132472"/>
</p:tagLst>
</file>

<file path=ppt/tags/tag8251.xml><?xml version="1.0" encoding="utf-8"?>
<p:tagLst xmlns:p="http://schemas.openxmlformats.org/presentationml/2006/main">
  <p:tag name="MH_OLD_SHAPE_ID" val="5"/>
  <p:tag name="REFSHAPE" val="105553145132696"/>
</p:tagLst>
</file>

<file path=ppt/tags/tag8252.xml><?xml version="1.0" encoding="utf-8"?>
<p:tagLst xmlns:p="http://schemas.openxmlformats.org/presentationml/2006/main">
  <p:tag name="MH_OLD_SHAPE_ID" val="2"/>
  <p:tag name="REFSHAPE" val="105553146108120"/>
</p:tagLst>
</file>

<file path=ppt/tags/tag8253.xml><?xml version="1.0" encoding="utf-8"?>
<p:tagLst xmlns:p="http://schemas.openxmlformats.org/presentationml/2006/main">
  <p:tag name="MH_OLD_SHAPE_ID" val="3"/>
  <p:tag name="REFSHAPE" val="105553146108344"/>
</p:tagLst>
</file>

<file path=ppt/tags/tag8254.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wm#"/>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55.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wm#"/>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56.xml><?xml version="1.0" encoding="utf-8"?>
<p:tagLst xmlns:p="http://schemas.openxmlformats.org/presentationml/2006/main">
  <p:tag name="KSO_WM_BEAUTIFY_FLAG" val=""/>
</p:tagLst>
</file>

<file path=ppt/tags/tag8257.xml><?xml version="1.0" encoding="utf-8"?>
<p:tagLst xmlns:p="http://schemas.openxmlformats.org/presentationml/2006/main">
  <p:tag name="KSO_WM_BEAUTIFY_FLAG" val=""/>
</p:tagLst>
</file>

<file path=ppt/tags/tag8258.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wm#"/>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59.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6.xml><?xml version="1.0" encoding="utf-8"?>
<p:tagLst xmlns:p="http://schemas.openxmlformats.org/presentationml/2006/main">
  <p:tag name="MH_OLD_SHAPE_ID" val="125"/>
  <p:tag name="REFSHAPE" val="105553145182072"/>
</p:tagLst>
</file>

<file path=ppt/tags/tag8260.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wm#"/>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61.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wm#"/>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62.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wm#"/>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63.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wm#"/>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64.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wm#"/>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65.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wm#"/>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66.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67.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68.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69.xml><?xml version="1.0" encoding="utf-8"?>
<p:tagLst xmlns:p="http://schemas.openxmlformats.org/presentationml/2006/main">
  <p:tag name="KSO_WM_BEAUTIFY_FLAG" val=""/>
</p:tagLst>
</file>

<file path=ppt/tags/tag827.xml><?xml version="1.0" encoding="utf-8"?>
<p:tagLst xmlns:p="http://schemas.openxmlformats.org/presentationml/2006/main">
  <p:tag name="MH_OLD_SHAPE_ID" val="126"/>
  <p:tag name="REFSHAPE" val="105553145182520"/>
</p:tagLst>
</file>

<file path=ppt/tags/tag8270.xml><?xml version="1.0" encoding="utf-8"?>
<p:tagLst xmlns:p="http://schemas.openxmlformats.org/presentationml/2006/main">
  <p:tag name="KSO_WM_BEAUTIFY_FLAG" val=""/>
</p:tagLst>
</file>

<file path=ppt/tags/tag8271.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72.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wm#"/>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73.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wm#"/>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74.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wm#"/>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75.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wm#"/>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76.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wm#"/>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77.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78.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wm#"/>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79.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8.xml><?xml version="1.0" encoding="utf-8"?>
<p:tagLst xmlns:p="http://schemas.openxmlformats.org/presentationml/2006/main">
  <p:tag name="MH_OLD_SHAPE_ID" val="127"/>
  <p:tag name="REFSHAPE" val="105553145182968"/>
</p:tagLst>
</file>

<file path=ppt/tags/tag8280.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81.xml><?xml version="1.0" encoding="utf-8"?>
<p:tagLst xmlns:p="http://schemas.openxmlformats.org/presentationml/2006/main">
  <p:tag name="KSO_WM_UNIT_HIGHLIGHT" val="0"/>
  <p:tag name="KSO_WM_UNIT_COMPATIBLE" val="0"/>
  <p:tag name="KSO_WM_UNIT_DIAGRAM_ISNUMVISUAL" val="0"/>
  <p:tag name="KSO_WM_UNIT_DIAGRAM_ISREFERUNIT" val="0"/>
  <p:tag name="KSO_WM_UNIT_LAYERLEVEL" val="1"/>
  <p:tag name="KSO_WM_TAG_VERSION" val="1.0"/>
  <p:tag name="KSO_WM_BEAUTIFY_FLAG" val="#wm#"/>
  <p:tag name="KSO_WM_UNIT_NOCLEAR" val="0"/>
  <p:tag name="KSO_WM_UNIT_VALUE" val="636"/>
  <p:tag name="KSO_WM_UNIT_TYPE" val="f"/>
  <p:tag name="KSO_WM_UNIT_INDEX" val="1"/>
  <p:tag name="KSO_WM_UNIT_PRESET_TEXT" val="点击此处添加正文，文字是您思想的提炼，为了演示发布的良好效果，请言简意赅的阐述您的观点。您的正文已经经简明扼要，字字珠玑，但信息却千丝万缕、错综复杂，需要用更多的文字来表述；但请您尽可能提炼思想的精髓，否则容易造成观者的阅读压力，适得其反。正如我们都希望改变世界，希望给别人带去光明，但更多时候我们只需要播下一颗种子，自然有微风吹拂，雨露滋养。恰如其分的表达观点，往往事半功倍。当您的正文内容到达这个限度时，或许已经不纯粹作用于演示，极大可能运用于阅读领域；无论是传播观点、知识分享还是汇报工作，内容的详尽固然重要，但请一定注意信息框架的清晰，这样才能使内容层次分明，页面简洁易读。如果您的内容确实非常重要又难以精简，也请使用分段处理，对内容进行简单的梳理和提炼，这样会使逻辑框架相对清晰。"/>
  <p:tag name="KSO_WM_TEMPLATE_CATEGORY" val="custom"/>
  <p:tag name="KSO_WM_TEMPLATE_INDEX" val="20204359"/>
  <p:tag name="KSO_WM_UNIT_ID" val="custom20204359_8*f*1"/>
  <p:tag name="KSO_WM_UNIT_SUBTYPE" val="a"/>
</p:tagLst>
</file>

<file path=ppt/tags/tag829.xml><?xml version="1.0" encoding="utf-8"?>
<p:tagLst xmlns:p="http://schemas.openxmlformats.org/presentationml/2006/main">
  <p:tag name="MH_OLD_SHAPE_ID" val="128"/>
  <p:tag name="REFSHAPE" val="105553145183416"/>
</p:tagLst>
</file>

<file path=ppt/tags/tag83.xml><?xml version="1.0" encoding="utf-8"?>
<p:tagLst xmlns:p="http://schemas.openxmlformats.org/presentationml/2006/main">
  <p:tag name="MH_OLD_SHAPE_ID" val="49"/>
  <p:tag name="REFSHAPE" val="105553145520088"/>
</p:tagLst>
</file>

<file path=ppt/tags/tag830.xml><?xml version="1.0" encoding="utf-8"?>
<p:tagLst xmlns:p="http://schemas.openxmlformats.org/presentationml/2006/main">
  <p:tag name="MH_OLD_SHAPE_ID" val="129"/>
  <p:tag name="REFSHAPE" val="105553145183864"/>
</p:tagLst>
</file>

<file path=ppt/tags/tag831.xml><?xml version="1.0" encoding="utf-8"?>
<p:tagLst xmlns:p="http://schemas.openxmlformats.org/presentationml/2006/main">
  <p:tag name="MH_OLD_SHAPE_ID" val="130"/>
  <p:tag name="REFSHAPE" val="105553145135192"/>
</p:tagLst>
</file>

<file path=ppt/tags/tag832.xml><?xml version="1.0" encoding="utf-8"?>
<p:tagLst xmlns:p="http://schemas.openxmlformats.org/presentationml/2006/main">
  <p:tag name="MH_OLD_SHAPE_ID" val="131"/>
  <p:tag name="REFSHAPE" val="105553145135640"/>
</p:tagLst>
</file>

<file path=ppt/tags/tag833.xml><?xml version="1.0" encoding="utf-8"?>
<p:tagLst xmlns:p="http://schemas.openxmlformats.org/presentationml/2006/main">
  <p:tag name="MH_OLD_SHAPE_ID" val="132"/>
  <p:tag name="REFSHAPE" val="105553145136088"/>
</p:tagLst>
</file>

<file path=ppt/tags/tag834.xml><?xml version="1.0" encoding="utf-8"?>
<p:tagLst xmlns:p="http://schemas.openxmlformats.org/presentationml/2006/main">
  <p:tag name="MH_OLD_SHAPE_ID" val="133"/>
  <p:tag name="REFSHAPE" val="105553145136536"/>
</p:tagLst>
</file>

<file path=ppt/tags/tag835.xml><?xml version="1.0" encoding="utf-8"?>
<p:tagLst xmlns:p="http://schemas.openxmlformats.org/presentationml/2006/main">
  <p:tag name="MH_OLD_SHAPE_ID" val="134"/>
  <p:tag name="REFSHAPE" val="105553145136984"/>
</p:tagLst>
</file>

<file path=ppt/tags/tag836.xml><?xml version="1.0" encoding="utf-8"?>
<p:tagLst xmlns:p="http://schemas.openxmlformats.org/presentationml/2006/main">
  <p:tag name="MH_OLD_SHAPE_ID" val="135"/>
  <p:tag name="REFSHAPE" val="105553145137432"/>
</p:tagLst>
</file>

<file path=ppt/tags/tag837.xml><?xml version="1.0" encoding="utf-8"?>
<p:tagLst xmlns:p="http://schemas.openxmlformats.org/presentationml/2006/main">
  <p:tag name="MH_OLD_SHAPE_ID" val="136"/>
  <p:tag name="REFSHAPE" val="105553145137880"/>
</p:tagLst>
</file>

<file path=ppt/tags/tag838.xml><?xml version="1.0" encoding="utf-8"?>
<p:tagLst xmlns:p="http://schemas.openxmlformats.org/presentationml/2006/main">
  <p:tag name="MH_OLD_SHAPE_ID" val="137"/>
  <p:tag name="REFSHAPE" val="105553145138328"/>
</p:tagLst>
</file>

<file path=ppt/tags/tag839.xml><?xml version="1.0" encoding="utf-8"?>
<p:tagLst xmlns:p="http://schemas.openxmlformats.org/presentationml/2006/main">
  <p:tag name="MH_OLD_SHAPE_ID" val="138"/>
  <p:tag name="REFSHAPE" val="105553145138776"/>
</p:tagLst>
</file>

<file path=ppt/tags/tag84.xml><?xml version="1.0" encoding="utf-8"?>
<p:tagLst xmlns:p="http://schemas.openxmlformats.org/presentationml/2006/main">
  <p:tag name="MH_OLD_SHAPE_ID" val="50"/>
  <p:tag name="REFSHAPE" val="105553145519864"/>
</p:tagLst>
</file>

<file path=ppt/tags/tag840.xml><?xml version="1.0" encoding="utf-8"?>
<p:tagLst xmlns:p="http://schemas.openxmlformats.org/presentationml/2006/main">
  <p:tag name="MH_OLD_SHAPE_ID" val="139"/>
  <p:tag name="REFSHAPE" val="105553145139224"/>
</p:tagLst>
</file>

<file path=ppt/tags/tag841.xml><?xml version="1.0" encoding="utf-8"?>
<p:tagLst xmlns:p="http://schemas.openxmlformats.org/presentationml/2006/main">
  <p:tag name="MH_OLD_SHAPE_ID" val="140"/>
  <p:tag name="REFSHAPE" val="105553145139672"/>
</p:tagLst>
</file>

<file path=ppt/tags/tag842.xml><?xml version="1.0" encoding="utf-8"?>
<p:tagLst xmlns:p="http://schemas.openxmlformats.org/presentationml/2006/main">
  <p:tag name="MH_OLD_SHAPE_ID" val="141"/>
  <p:tag name="REFSHAPE" val="105553145140120"/>
</p:tagLst>
</file>

<file path=ppt/tags/tag843.xml><?xml version="1.0" encoding="utf-8"?>
<p:tagLst xmlns:p="http://schemas.openxmlformats.org/presentationml/2006/main">
  <p:tag name="MH_OLD_SHAPE_ID" val="142"/>
  <p:tag name="REFSHAPE" val="105553145140568"/>
</p:tagLst>
</file>

<file path=ppt/tags/tag844.xml><?xml version="1.0" encoding="utf-8"?>
<p:tagLst xmlns:p="http://schemas.openxmlformats.org/presentationml/2006/main">
  <p:tag name="MH_OLD_SHAPE_ID" val="143"/>
  <p:tag name="REFSHAPE" val="105553145141016"/>
</p:tagLst>
</file>

<file path=ppt/tags/tag845.xml><?xml version="1.0" encoding="utf-8"?>
<p:tagLst xmlns:p="http://schemas.openxmlformats.org/presentationml/2006/main">
  <p:tag name="MH_OLD_SHAPE_ID" val="144"/>
  <p:tag name="REFSHAPE" val="105553145141464"/>
</p:tagLst>
</file>

<file path=ppt/tags/tag846.xml><?xml version="1.0" encoding="utf-8"?>
<p:tagLst xmlns:p="http://schemas.openxmlformats.org/presentationml/2006/main">
  <p:tag name="MH_OLD_SHAPE_ID" val="145"/>
  <p:tag name="REFSHAPE" val="105553145141912"/>
</p:tagLst>
</file>

<file path=ppt/tags/tag847.xml><?xml version="1.0" encoding="utf-8"?>
<p:tagLst xmlns:p="http://schemas.openxmlformats.org/presentationml/2006/main">
  <p:tag name="MH_OLD_SHAPE_ID" val="146"/>
  <p:tag name="REFSHAPE" val="105553145142360"/>
</p:tagLst>
</file>

<file path=ppt/tags/tag848.xml><?xml version="1.0" encoding="utf-8"?>
<p:tagLst xmlns:p="http://schemas.openxmlformats.org/presentationml/2006/main">
  <p:tag name="MH_OLD_SHAPE_ID" val="147"/>
  <p:tag name="REFSHAPE" val="105553145142808"/>
</p:tagLst>
</file>

<file path=ppt/tags/tag849.xml><?xml version="1.0" encoding="utf-8"?>
<p:tagLst xmlns:p="http://schemas.openxmlformats.org/presentationml/2006/main">
  <p:tag name="MH_OLD_SHAPE_ID" val="178"/>
  <p:tag name="REFSHAPE" val="105553145143256"/>
</p:tagLst>
</file>

<file path=ppt/tags/tag85.xml><?xml version="1.0" encoding="utf-8"?>
<p:tagLst xmlns:p="http://schemas.openxmlformats.org/presentationml/2006/main">
  <p:tag name="MH_OLD_SHAPE_ID" val="51"/>
  <p:tag name="REFSHAPE" val="105553145518968"/>
</p:tagLst>
</file>

<file path=ppt/tags/tag850.xml><?xml version="1.0" encoding="utf-8"?>
<p:tagLst xmlns:p="http://schemas.openxmlformats.org/presentationml/2006/main">
  <p:tag name="MH_OLD_SHAPE_ID" val="179"/>
  <p:tag name="REFSHAPE" val="105553145143480"/>
</p:tagLst>
</file>

<file path=ppt/tags/tag851.xml><?xml version="1.0" encoding="utf-8"?>
<p:tagLst xmlns:p="http://schemas.openxmlformats.org/presentationml/2006/main">
  <p:tag name="MH_OLD_SHAPE_ID" val="61"/>
  <p:tag name="REFSHAPE" val="105553145143704"/>
</p:tagLst>
</file>

<file path=ppt/tags/tag852.xml><?xml version="1.0" encoding="utf-8"?>
<p:tagLst xmlns:p="http://schemas.openxmlformats.org/presentationml/2006/main">
  <p:tag name="MH_OLD_SHAPE_ID" val="63"/>
  <p:tag name="REFSHAPE" val="105553145143928"/>
</p:tagLst>
</file>

<file path=ppt/tags/tag853.xml><?xml version="1.0" encoding="utf-8"?>
<p:tagLst xmlns:p="http://schemas.openxmlformats.org/presentationml/2006/main">
  <p:tag name="MH_OLD_SHAPE_ID" val="3"/>
  <p:tag name="REFSHAPE" val="105553145144152"/>
</p:tagLst>
</file>

<file path=ppt/tags/tag854.xml><?xml version="1.0" encoding="utf-8"?>
<p:tagLst xmlns:p="http://schemas.openxmlformats.org/presentationml/2006/main">
  <p:tag name="MH_OLD_SHAPE_ID" val="64"/>
  <p:tag name="REFSHAPE" val="105553145144376"/>
</p:tagLst>
</file>

<file path=ppt/tags/tag855.xml><?xml version="1.0" encoding="utf-8"?>
<p:tagLst xmlns:p="http://schemas.openxmlformats.org/presentationml/2006/main">
  <p:tag name="MH_OLD_SHAPE_ID" val="2"/>
  <p:tag name="REFSHAPE" val="105553145144600"/>
</p:tagLst>
</file>

<file path=ppt/tags/tag856.xml><?xml version="1.0" encoding="utf-8"?>
<p:tagLst xmlns:p="http://schemas.openxmlformats.org/presentationml/2006/main">
  <p:tag name="MH_OLD_SHAPE_ID" val="160"/>
  <p:tag name="REFSHAPE" val="105553145222936"/>
</p:tagLst>
</file>

<file path=ppt/tags/tag857.xml><?xml version="1.0" encoding="utf-8"?>
<p:tagLst xmlns:p="http://schemas.openxmlformats.org/presentationml/2006/main">
  <p:tag name="MH_OLD_SHAPE_ID" val="161"/>
  <p:tag name="REFSHAPE" val="105553145223384"/>
</p:tagLst>
</file>

<file path=ppt/tags/tag858.xml><?xml version="1.0" encoding="utf-8"?>
<p:tagLst xmlns:p="http://schemas.openxmlformats.org/presentationml/2006/main">
  <p:tag name="MH_OLD_SHAPE_ID" val="162"/>
  <p:tag name="REFSHAPE" val="105553145223832"/>
</p:tagLst>
</file>

<file path=ppt/tags/tag859.xml><?xml version="1.0" encoding="utf-8"?>
<p:tagLst xmlns:p="http://schemas.openxmlformats.org/presentationml/2006/main">
  <p:tag name="MH_OLD_SHAPE_ID" val="163"/>
  <p:tag name="REFSHAPE" val="105553145224280"/>
</p:tagLst>
</file>

<file path=ppt/tags/tag86.xml><?xml version="1.0" encoding="utf-8"?>
<p:tagLst xmlns:p="http://schemas.openxmlformats.org/presentationml/2006/main">
  <p:tag name="MH_OLD_SHAPE_ID" val="52"/>
  <p:tag name="REFSHAPE" val="105553145508408"/>
</p:tagLst>
</file>

<file path=ppt/tags/tag860.xml><?xml version="1.0" encoding="utf-8"?>
<p:tagLst xmlns:p="http://schemas.openxmlformats.org/presentationml/2006/main">
  <p:tag name="MH_OLD_SHAPE_ID" val="164"/>
  <p:tag name="REFSHAPE" val="105553145224728"/>
</p:tagLst>
</file>

<file path=ppt/tags/tag861.xml><?xml version="1.0" encoding="utf-8"?>
<p:tagLst xmlns:p="http://schemas.openxmlformats.org/presentationml/2006/main">
  <p:tag name="MH_OLD_SHAPE_ID" val="165"/>
  <p:tag name="REFSHAPE" val="105553145225176"/>
</p:tagLst>
</file>

<file path=ppt/tags/tag862.xml><?xml version="1.0" encoding="utf-8"?>
<p:tagLst xmlns:p="http://schemas.openxmlformats.org/presentationml/2006/main">
  <p:tag name="MH_OLD_SHAPE_ID" val="166"/>
  <p:tag name="REFSHAPE" val="105553145225624"/>
</p:tagLst>
</file>

<file path=ppt/tags/tag863.xml><?xml version="1.0" encoding="utf-8"?>
<p:tagLst xmlns:p="http://schemas.openxmlformats.org/presentationml/2006/main">
  <p:tag name="MH_OLD_SHAPE_ID" val="167"/>
  <p:tag name="REFSHAPE" val="105553145226072"/>
</p:tagLst>
</file>

<file path=ppt/tags/tag864.xml><?xml version="1.0" encoding="utf-8"?>
<p:tagLst xmlns:p="http://schemas.openxmlformats.org/presentationml/2006/main">
  <p:tag name="MH_OLD_SHAPE_ID" val="168"/>
  <p:tag name="REFSHAPE" val="105553145226520"/>
</p:tagLst>
</file>

<file path=ppt/tags/tag865.xml><?xml version="1.0" encoding="utf-8"?>
<p:tagLst xmlns:p="http://schemas.openxmlformats.org/presentationml/2006/main">
  <p:tag name="MH_OLD_SHAPE_ID" val="169"/>
  <p:tag name="REFSHAPE" val="105553145226968"/>
</p:tagLst>
</file>

<file path=ppt/tags/tag866.xml><?xml version="1.0" encoding="utf-8"?>
<p:tagLst xmlns:p="http://schemas.openxmlformats.org/presentationml/2006/main">
  <p:tag name="MH_OLD_SHAPE_ID" val="170"/>
  <p:tag name="REFSHAPE" val="105553145227416"/>
</p:tagLst>
</file>

<file path=ppt/tags/tag867.xml><?xml version="1.0" encoding="utf-8"?>
<p:tagLst xmlns:p="http://schemas.openxmlformats.org/presentationml/2006/main">
  <p:tag name="MH_OLD_SHAPE_ID" val="171"/>
  <p:tag name="REFSHAPE" val="105553145227864"/>
</p:tagLst>
</file>

<file path=ppt/tags/tag868.xml><?xml version="1.0" encoding="utf-8"?>
<p:tagLst xmlns:p="http://schemas.openxmlformats.org/presentationml/2006/main">
  <p:tag name="MH_OLD_SHAPE_ID" val="172"/>
  <p:tag name="REFSHAPE" val="105553145228312"/>
</p:tagLst>
</file>

<file path=ppt/tags/tag869.xml><?xml version="1.0" encoding="utf-8"?>
<p:tagLst xmlns:p="http://schemas.openxmlformats.org/presentationml/2006/main">
  <p:tag name="MH_OLD_SHAPE_ID" val="173"/>
  <p:tag name="REFSHAPE" val="105553145228760"/>
</p:tagLst>
</file>

<file path=ppt/tags/tag87.xml><?xml version="1.0" encoding="utf-8"?>
<p:tagLst xmlns:p="http://schemas.openxmlformats.org/presentationml/2006/main">
  <p:tag name="MH_OLD_SHAPE_ID" val="53"/>
  <p:tag name="REFSHAPE" val="105553145500568"/>
</p:tagLst>
</file>

<file path=ppt/tags/tag870.xml><?xml version="1.0" encoding="utf-8"?>
<p:tagLst xmlns:p="http://schemas.openxmlformats.org/presentationml/2006/main">
  <p:tag name="MH_OLD_SHAPE_ID" val="174"/>
  <p:tag name="REFSHAPE" val="105553145229208"/>
</p:tagLst>
</file>

<file path=ppt/tags/tag871.xml><?xml version="1.0" encoding="utf-8"?>
<p:tagLst xmlns:p="http://schemas.openxmlformats.org/presentationml/2006/main">
  <p:tag name="MH_OLD_SHAPE_ID" val="175"/>
  <p:tag name="REFSHAPE" val="105553145229656"/>
</p:tagLst>
</file>

<file path=ppt/tags/tag872.xml><?xml version="1.0" encoding="utf-8"?>
<p:tagLst xmlns:p="http://schemas.openxmlformats.org/presentationml/2006/main">
  <p:tag name="MH_OLD_SHAPE_ID" val="148"/>
  <p:tag name="REFSHAPE" val="105553145230104"/>
</p:tagLst>
</file>

<file path=ppt/tags/tag873.xml><?xml version="1.0" encoding="utf-8"?>
<p:tagLst xmlns:p="http://schemas.openxmlformats.org/presentationml/2006/main">
  <p:tag name="MH_OLD_SHAPE_ID" val="149"/>
  <p:tag name="REFSHAPE" val="105553145230552"/>
</p:tagLst>
</file>

<file path=ppt/tags/tag874.xml><?xml version="1.0" encoding="utf-8"?>
<p:tagLst xmlns:p="http://schemas.openxmlformats.org/presentationml/2006/main">
  <p:tag name="MH_OLD_SHAPE_ID" val="150"/>
  <p:tag name="REFSHAPE" val="105553145231000"/>
</p:tagLst>
</file>

<file path=ppt/tags/tag875.xml><?xml version="1.0" encoding="utf-8"?>
<p:tagLst xmlns:p="http://schemas.openxmlformats.org/presentationml/2006/main">
  <p:tag name="MH_OLD_SHAPE_ID" val="151"/>
  <p:tag name="REFSHAPE" val="105553145231448"/>
</p:tagLst>
</file>

<file path=ppt/tags/tag876.xml><?xml version="1.0" encoding="utf-8"?>
<p:tagLst xmlns:p="http://schemas.openxmlformats.org/presentationml/2006/main">
  <p:tag name="MH_OLD_SHAPE_ID" val="152"/>
  <p:tag name="REFSHAPE" val="105553145231896"/>
</p:tagLst>
</file>

<file path=ppt/tags/tag877.xml><?xml version="1.0" encoding="utf-8"?>
<p:tagLst xmlns:p="http://schemas.openxmlformats.org/presentationml/2006/main">
  <p:tag name="MH_OLD_SHAPE_ID" val="153"/>
  <p:tag name="REFSHAPE" val="105553145232344"/>
</p:tagLst>
</file>

<file path=ppt/tags/tag878.xml><?xml version="1.0" encoding="utf-8"?>
<p:tagLst xmlns:p="http://schemas.openxmlformats.org/presentationml/2006/main">
  <p:tag name="MH_OLD_SHAPE_ID" val="154"/>
  <p:tag name="REFSHAPE" val="105553145232792"/>
</p:tagLst>
</file>

<file path=ppt/tags/tag879.xml><?xml version="1.0" encoding="utf-8"?>
<p:tagLst xmlns:p="http://schemas.openxmlformats.org/presentationml/2006/main">
  <p:tag name="MH_OLD_SHAPE_ID" val="155"/>
  <p:tag name="REFSHAPE" val="105553145233240"/>
</p:tagLst>
</file>

<file path=ppt/tags/tag88.xml><?xml version="1.0" encoding="utf-8"?>
<p:tagLst xmlns:p="http://schemas.openxmlformats.org/presentationml/2006/main">
  <p:tag name="MH_OLD_SHAPE_ID" val="54"/>
  <p:tag name="REFSHAPE" val="105553145508184"/>
</p:tagLst>
</file>

<file path=ppt/tags/tag880.xml><?xml version="1.0" encoding="utf-8"?>
<p:tagLst xmlns:p="http://schemas.openxmlformats.org/presentationml/2006/main">
  <p:tag name="MH_OLD_SHAPE_ID" val="156"/>
  <p:tag name="REFSHAPE" val="105553145151800"/>
</p:tagLst>
</file>

<file path=ppt/tags/tag881.xml><?xml version="1.0" encoding="utf-8"?>
<p:tagLst xmlns:p="http://schemas.openxmlformats.org/presentationml/2006/main">
  <p:tag name="MH_OLD_SHAPE_ID" val="157"/>
  <p:tag name="REFSHAPE" val="105553145152248"/>
</p:tagLst>
</file>

<file path=ppt/tags/tag882.xml><?xml version="1.0" encoding="utf-8"?>
<p:tagLst xmlns:p="http://schemas.openxmlformats.org/presentationml/2006/main">
  <p:tag name="MH_OLD_SHAPE_ID" val="158"/>
  <p:tag name="REFSHAPE" val="105553145152696"/>
</p:tagLst>
</file>

<file path=ppt/tags/tag883.xml><?xml version="1.0" encoding="utf-8"?>
<p:tagLst xmlns:p="http://schemas.openxmlformats.org/presentationml/2006/main">
  <p:tag name="MH_OLD_SHAPE_ID" val="159"/>
  <p:tag name="REFSHAPE" val="105553145153144"/>
</p:tagLst>
</file>

<file path=ppt/tags/tag884.xml><?xml version="1.0" encoding="utf-8"?>
<p:tagLst xmlns:p="http://schemas.openxmlformats.org/presentationml/2006/main">
  <p:tag name="MH_OLD_SHAPE_ID" val="125"/>
  <p:tag name="REFSHAPE" val="105553145153592"/>
</p:tagLst>
</file>

<file path=ppt/tags/tag885.xml><?xml version="1.0" encoding="utf-8"?>
<p:tagLst xmlns:p="http://schemas.openxmlformats.org/presentationml/2006/main">
  <p:tag name="MH_OLD_SHAPE_ID" val="126"/>
  <p:tag name="REFSHAPE" val="105553145154040"/>
</p:tagLst>
</file>

<file path=ppt/tags/tag886.xml><?xml version="1.0" encoding="utf-8"?>
<p:tagLst xmlns:p="http://schemas.openxmlformats.org/presentationml/2006/main">
  <p:tag name="MH_OLD_SHAPE_ID" val="127"/>
  <p:tag name="REFSHAPE" val="105553145154488"/>
</p:tagLst>
</file>

<file path=ppt/tags/tag887.xml><?xml version="1.0" encoding="utf-8"?>
<p:tagLst xmlns:p="http://schemas.openxmlformats.org/presentationml/2006/main">
  <p:tag name="MH_OLD_SHAPE_ID" val="128"/>
  <p:tag name="REFSHAPE" val="105553145154936"/>
</p:tagLst>
</file>

<file path=ppt/tags/tag888.xml><?xml version="1.0" encoding="utf-8"?>
<p:tagLst xmlns:p="http://schemas.openxmlformats.org/presentationml/2006/main">
  <p:tag name="MH_OLD_SHAPE_ID" val="129"/>
  <p:tag name="REFSHAPE" val="105553145155384"/>
</p:tagLst>
</file>

<file path=ppt/tags/tag889.xml><?xml version="1.0" encoding="utf-8"?>
<p:tagLst xmlns:p="http://schemas.openxmlformats.org/presentationml/2006/main">
  <p:tag name="MH_OLD_SHAPE_ID" val="130"/>
  <p:tag name="REFSHAPE" val="105553145155832"/>
</p:tagLst>
</file>

<file path=ppt/tags/tag89.xml><?xml version="1.0" encoding="utf-8"?>
<p:tagLst xmlns:p="http://schemas.openxmlformats.org/presentationml/2006/main">
  <p:tag name="MH_OLD_SHAPE_ID" val="55"/>
  <p:tag name="REFSHAPE" val="105553145575736"/>
</p:tagLst>
</file>

<file path=ppt/tags/tag890.xml><?xml version="1.0" encoding="utf-8"?>
<p:tagLst xmlns:p="http://schemas.openxmlformats.org/presentationml/2006/main">
  <p:tag name="MH_OLD_SHAPE_ID" val="131"/>
  <p:tag name="REFSHAPE" val="105553145156280"/>
</p:tagLst>
</file>

<file path=ppt/tags/tag891.xml><?xml version="1.0" encoding="utf-8"?>
<p:tagLst xmlns:p="http://schemas.openxmlformats.org/presentationml/2006/main">
  <p:tag name="MH_OLD_SHAPE_ID" val="132"/>
  <p:tag name="REFSHAPE" val="105553145156728"/>
</p:tagLst>
</file>

<file path=ppt/tags/tag892.xml><?xml version="1.0" encoding="utf-8"?>
<p:tagLst xmlns:p="http://schemas.openxmlformats.org/presentationml/2006/main">
  <p:tag name="MH_OLD_SHAPE_ID" val="133"/>
  <p:tag name="REFSHAPE" val="105553145157176"/>
</p:tagLst>
</file>

<file path=ppt/tags/tag893.xml><?xml version="1.0" encoding="utf-8"?>
<p:tagLst xmlns:p="http://schemas.openxmlformats.org/presentationml/2006/main">
  <p:tag name="MH_OLD_SHAPE_ID" val="134"/>
  <p:tag name="REFSHAPE" val="105553145157624"/>
</p:tagLst>
</file>

<file path=ppt/tags/tag894.xml><?xml version="1.0" encoding="utf-8"?>
<p:tagLst xmlns:p="http://schemas.openxmlformats.org/presentationml/2006/main">
  <p:tag name="MH_OLD_SHAPE_ID" val="135"/>
  <p:tag name="REFSHAPE" val="105553145158072"/>
</p:tagLst>
</file>

<file path=ppt/tags/tag895.xml><?xml version="1.0" encoding="utf-8"?>
<p:tagLst xmlns:p="http://schemas.openxmlformats.org/presentationml/2006/main">
  <p:tag name="MH_OLD_SHAPE_ID" val="136"/>
  <p:tag name="REFSHAPE" val="105553145158520"/>
</p:tagLst>
</file>

<file path=ppt/tags/tag896.xml><?xml version="1.0" encoding="utf-8"?>
<p:tagLst xmlns:p="http://schemas.openxmlformats.org/presentationml/2006/main">
  <p:tag name="MH_OLD_SHAPE_ID" val="137"/>
  <p:tag name="REFSHAPE" val="105553145158968"/>
</p:tagLst>
</file>

<file path=ppt/tags/tag897.xml><?xml version="1.0" encoding="utf-8"?>
<p:tagLst xmlns:p="http://schemas.openxmlformats.org/presentationml/2006/main">
  <p:tag name="MH_OLD_SHAPE_ID" val="138"/>
  <p:tag name="REFSHAPE" val="105553145159416"/>
</p:tagLst>
</file>

<file path=ppt/tags/tag898.xml><?xml version="1.0" encoding="utf-8"?>
<p:tagLst xmlns:p="http://schemas.openxmlformats.org/presentationml/2006/main">
  <p:tag name="MH_OLD_SHAPE_ID" val="139"/>
  <p:tag name="REFSHAPE" val="105553145159864"/>
</p:tagLst>
</file>

<file path=ppt/tags/tag899.xml><?xml version="1.0" encoding="utf-8"?>
<p:tagLst xmlns:p="http://schemas.openxmlformats.org/presentationml/2006/main">
  <p:tag name="MH_OLD_SHAPE_ID" val="140"/>
  <p:tag name="REFSHAPE" val="105553145160312"/>
</p:tagLst>
</file>

<file path=ppt/tags/tag9.xml><?xml version="1.0" encoding="utf-8"?>
<p:tagLst xmlns:p="http://schemas.openxmlformats.org/presentationml/2006/main">
  <p:tag name="MH_OLD_SHAPE_ID" val="12"/>
  <p:tag name="REFSHAPE" val="105553144728504"/>
</p:tagLst>
</file>

<file path=ppt/tags/tag90.xml><?xml version="1.0" encoding="utf-8"?>
<p:tagLst xmlns:p="http://schemas.openxmlformats.org/presentationml/2006/main">
  <p:tag name="MH_OLD_SHAPE_ID" val="56"/>
  <p:tag name="REFSHAPE" val="105553145577304"/>
</p:tagLst>
</file>

<file path=ppt/tags/tag900.xml><?xml version="1.0" encoding="utf-8"?>
<p:tagLst xmlns:p="http://schemas.openxmlformats.org/presentationml/2006/main">
  <p:tag name="MH_OLD_SHAPE_ID" val="141"/>
  <p:tag name="REFSHAPE" val="105553145160760"/>
</p:tagLst>
</file>

<file path=ppt/tags/tag901.xml><?xml version="1.0" encoding="utf-8"?>
<p:tagLst xmlns:p="http://schemas.openxmlformats.org/presentationml/2006/main">
  <p:tag name="MH_OLD_SHAPE_ID" val="142"/>
  <p:tag name="REFSHAPE" val="105553145161208"/>
</p:tagLst>
</file>

<file path=ppt/tags/tag902.xml><?xml version="1.0" encoding="utf-8"?>
<p:tagLst xmlns:p="http://schemas.openxmlformats.org/presentationml/2006/main">
  <p:tag name="MH_OLD_SHAPE_ID" val="143"/>
  <p:tag name="REFSHAPE" val="105553145161656"/>
</p:tagLst>
</file>

<file path=ppt/tags/tag903.xml><?xml version="1.0" encoding="utf-8"?>
<p:tagLst xmlns:p="http://schemas.openxmlformats.org/presentationml/2006/main">
  <p:tag name="MH_OLD_SHAPE_ID" val="144"/>
  <p:tag name="REFSHAPE" val="105553145162104"/>
</p:tagLst>
</file>

<file path=ppt/tags/tag904.xml><?xml version="1.0" encoding="utf-8"?>
<p:tagLst xmlns:p="http://schemas.openxmlformats.org/presentationml/2006/main">
  <p:tag name="MH_OLD_SHAPE_ID" val="145"/>
  <p:tag name="REFSHAPE" val="105553145162552"/>
</p:tagLst>
</file>

<file path=ppt/tags/tag905.xml><?xml version="1.0" encoding="utf-8"?>
<p:tagLst xmlns:p="http://schemas.openxmlformats.org/presentationml/2006/main">
  <p:tag name="MH_OLD_SHAPE_ID" val="146"/>
  <p:tag name="REFSHAPE" val="105553145163000"/>
</p:tagLst>
</file>

<file path=ppt/tags/tag906.xml><?xml version="1.0" encoding="utf-8"?>
<p:tagLst xmlns:p="http://schemas.openxmlformats.org/presentationml/2006/main">
  <p:tag name="MH_OLD_SHAPE_ID" val="147"/>
  <p:tag name="REFSHAPE" val="105553145163448"/>
</p:tagLst>
</file>

<file path=ppt/tags/tag907.xml><?xml version="1.0" encoding="utf-8"?>
<p:tagLst xmlns:p="http://schemas.openxmlformats.org/presentationml/2006/main">
  <p:tag name="MH_OLD_SHAPE_ID" val="176"/>
  <p:tag name="REFSHAPE" val="105553145163896"/>
</p:tagLst>
</file>

<file path=ppt/tags/tag908.xml><?xml version="1.0" encoding="utf-8"?>
<p:tagLst xmlns:p="http://schemas.openxmlformats.org/presentationml/2006/main">
  <p:tag name="MH_OLD_SHAPE_ID" val="178"/>
  <p:tag name="REFSHAPE" val="105553145164120"/>
</p:tagLst>
</file>

<file path=ppt/tags/tag909.xml><?xml version="1.0" encoding="utf-8"?>
<p:tagLst xmlns:p="http://schemas.openxmlformats.org/presentationml/2006/main">
  <p:tag name="MH_OLD_SHAPE_ID" val="179"/>
  <p:tag name="REFSHAPE" val="105553145164344"/>
</p:tagLst>
</file>

<file path=ppt/tags/tag91.xml><?xml version="1.0" encoding="utf-8"?>
<p:tagLst xmlns:p="http://schemas.openxmlformats.org/presentationml/2006/main">
  <p:tag name="MH_OLD_SHAPE_ID" val="57"/>
  <p:tag name="REFSHAPE" val="105553145577080"/>
</p:tagLst>
</file>

<file path=ppt/tags/tag910.xml><?xml version="1.0" encoding="utf-8"?>
<p:tagLst xmlns:p="http://schemas.openxmlformats.org/presentationml/2006/main">
  <p:tag name="MH_OLD_SHAPE_ID" val="61"/>
  <p:tag name="REFSHAPE" val="105553145164568"/>
</p:tagLst>
</file>

<file path=ppt/tags/tag911.xml><?xml version="1.0" encoding="utf-8"?>
<p:tagLst xmlns:p="http://schemas.openxmlformats.org/presentationml/2006/main">
  <p:tag name="MH_OLD_SHAPE_ID" val="63"/>
  <p:tag name="REFSHAPE" val="105553145164792"/>
</p:tagLst>
</file>

<file path=ppt/tags/tag912.xml><?xml version="1.0" encoding="utf-8"?>
<p:tagLst xmlns:p="http://schemas.openxmlformats.org/presentationml/2006/main">
  <p:tag name="MH_OLD_SHAPE_ID" val="2"/>
  <p:tag name="REFSHAPE" val="105553145165016"/>
</p:tagLst>
</file>

<file path=ppt/tags/tag913.xml><?xml version="1.0" encoding="utf-8"?>
<p:tagLst xmlns:p="http://schemas.openxmlformats.org/presentationml/2006/main">
  <p:tag name="MH_OLD_SHAPE_ID" val="3"/>
  <p:tag name="REFSHAPE" val="105553145165240"/>
</p:tagLst>
</file>

<file path=ppt/tags/tag914.xml><?xml version="1.0" encoding="utf-8"?>
<p:tagLst xmlns:p="http://schemas.openxmlformats.org/presentationml/2006/main">
  <p:tag name="MH_OLD_SHAPE_ID" val="4"/>
  <p:tag name="REFSHAPE" val="105553145165464"/>
</p:tagLst>
</file>

<file path=ppt/tags/tag915.xml><?xml version="1.0" encoding="utf-8"?>
<p:tagLst xmlns:p="http://schemas.openxmlformats.org/presentationml/2006/main">
  <p:tag name="MH_OLD_SHAPE_ID" val="5"/>
  <p:tag name="REFSHAPE" val="105553145165688"/>
</p:tagLst>
</file>

<file path=ppt/tags/tag916.xml><?xml version="1.0" encoding="utf-8"?>
<p:tagLst xmlns:p="http://schemas.openxmlformats.org/presentationml/2006/main">
  <p:tag name="MH_OLD_SHAPE_ID" val="2"/>
  <p:tag name="REFSHAPE" val="105553144949784"/>
</p:tagLst>
</file>

<file path=ppt/tags/tag917.xml><?xml version="1.0" encoding="utf-8"?>
<p:tagLst xmlns:p="http://schemas.openxmlformats.org/presentationml/2006/main">
  <p:tag name="MH_OLD_SHAPE_ID" val="3"/>
  <p:tag name="REFSHAPE" val="105553144926232"/>
</p:tagLst>
</file>

<file path=ppt/tags/tag918.xml><?xml version="1.0" encoding="utf-8"?>
<p:tagLst xmlns:p="http://schemas.openxmlformats.org/presentationml/2006/main">
  <p:tag name="MH_OLD_SHAPE_ID" val="3"/>
  <p:tag name="REFSHAPE" val="105553146108568"/>
</p:tagLst>
</file>

<file path=ppt/tags/tag919.xml><?xml version="1.0" encoding="utf-8"?>
<p:tagLst xmlns:p="http://schemas.openxmlformats.org/presentationml/2006/main">
  <p:tag name="MH_OLD_SHAPE_ID" val="4"/>
  <p:tag name="REFSHAPE" val="105553146108792"/>
</p:tagLst>
</file>

<file path=ppt/tags/tag92.xml><?xml version="1.0" encoding="utf-8"?>
<p:tagLst xmlns:p="http://schemas.openxmlformats.org/presentationml/2006/main">
  <p:tag name="MH_OLD_SHAPE_ID" val="58"/>
  <p:tag name="REFSHAPE" val="105553145561400"/>
</p:tagLst>
</file>

<file path=ppt/tags/tag920.xml><?xml version="1.0" encoding="utf-8"?>
<p:tagLst xmlns:p="http://schemas.openxmlformats.org/presentationml/2006/main">
  <p:tag name="MH_OLD_SHAPE_ID" val="5"/>
  <p:tag name="REFSHAPE" val="105553146109016"/>
</p:tagLst>
</file>

<file path=ppt/tags/tag921.xml><?xml version="1.0" encoding="utf-8"?>
<p:tagLst xmlns:p="http://schemas.openxmlformats.org/presentationml/2006/main">
  <p:tag name="MH_OLD_SHAPE_ID" val="7"/>
  <p:tag name="REFSHAPE" val="105553146109240"/>
</p:tagLst>
</file>

<file path=ppt/tags/tag922.xml><?xml version="1.0" encoding="utf-8"?>
<p:tagLst xmlns:p="http://schemas.openxmlformats.org/presentationml/2006/main">
  <p:tag name="MH_OLD_SHAPE_ID" val="8"/>
  <p:tag name="REFSHAPE" val="105553146109688"/>
</p:tagLst>
</file>

<file path=ppt/tags/tag923.xml><?xml version="1.0" encoding="utf-8"?>
<p:tagLst xmlns:p="http://schemas.openxmlformats.org/presentationml/2006/main">
  <p:tag name="MH_OLD_SHAPE_ID" val="9"/>
  <p:tag name="REFSHAPE" val="105553146110136"/>
</p:tagLst>
</file>

<file path=ppt/tags/tag924.xml><?xml version="1.0" encoding="utf-8"?>
<p:tagLst xmlns:p="http://schemas.openxmlformats.org/presentationml/2006/main">
  <p:tag name="MH_OLD_SHAPE_ID" val="10"/>
  <p:tag name="REFSHAPE" val="105553146110584"/>
</p:tagLst>
</file>

<file path=ppt/tags/tag925.xml><?xml version="1.0" encoding="utf-8"?>
<p:tagLst xmlns:p="http://schemas.openxmlformats.org/presentationml/2006/main">
  <p:tag name="MH_OLD_SHAPE_ID" val="11"/>
  <p:tag name="REFSHAPE" val="105553146111032"/>
</p:tagLst>
</file>

<file path=ppt/tags/tag926.xml><?xml version="1.0" encoding="utf-8"?>
<p:tagLst xmlns:p="http://schemas.openxmlformats.org/presentationml/2006/main">
  <p:tag name="MH_OLD_SHAPE_ID" val="12"/>
  <p:tag name="REFSHAPE" val="105553146111480"/>
</p:tagLst>
</file>

<file path=ppt/tags/tag927.xml><?xml version="1.0" encoding="utf-8"?>
<p:tagLst xmlns:p="http://schemas.openxmlformats.org/presentationml/2006/main">
  <p:tag name="MH_OLD_SHAPE_ID" val="13"/>
  <p:tag name="REFSHAPE" val="105553146111928"/>
</p:tagLst>
</file>

<file path=ppt/tags/tag928.xml><?xml version="1.0" encoding="utf-8"?>
<p:tagLst xmlns:p="http://schemas.openxmlformats.org/presentationml/2006/main">
  <p:tag name="MH_OLD_SHAPE_ID" val="14"/>
  <p:tag name="REFSHAPE" val="105553146112376"/>
</p:tagLst>
</file>

<file path=ppt/tags/tag929.xml><?xml version="1.0" encoding="utf-8"?>
<p:tagLst xmlns:p="http://schemas.openxmlformats.org/presentationml/2006/main">
  <p:tag name="MH_OLD_SHAPE_ID" val="15"/>
  <p:tag name="REFSHAPE" val="105553146112824"/>
</p:tagLst>
</file>

<file path=ppt/tags/tag93.xml><?xml version="1.0" encoding="utf-8"?>
<p:tagLst xmlns:p="http://schemas.openxmlformats.org/presentationml/2006/main">
  <p:tag name="MH_OLD_SHAPE_ID" val="59"/>
  <p:tag name="REFSHAPE" val="105553145575960"/>
</p:tagLst>
</file>

<file path=ppt/tags/tag930.xml><?xml version="1.0" encoding="utf-8"?>
<p:tagLst xmlns:p="http://schemas.openxmlformats.org/presentationml/2006/main">
  <p:tag name="MH_OLD_SHAPE_ID" val="16"/>
  <p:tag name="REFSHAPE" val="105553146113272"/>
</p:tagLst>
</file>

<file path=ppt/tags/tag931.xml><?xml version="1.0" encoding="utf-8"?>
<p:tagLst xmlns:p="http://schemas.openxmlformats.org/presentationml/2006/main">
  <p:tag name="MH_OLD_SHAPE_ID" val="17"/>
  <p:tag name="REFSHAPE" val="105553146113720"/>
</p:tagLst>
</file>

<file path=ppt/tags/tag932.xml><?xml version="1.0" encoding="utf-8"?>
<p:tagLst xmlns:p="http://schemas.openxmlformats.org/presentationml/2006/main">
  <p:tag name="MH_OLD_SHAPE_ID" val="18"/>
  <p:tag name="REFSHAPE" val="105553146114168"/>
</p:tagLst>
</file>

<file path=ppt/tags/tag933.xml><?xml version="1.0" encoding="utf-8"?>
<p:tagLst xmlns:p="http://schemas.openxmlformats.org/presentationml/2006/main">
  <p:tag name="MH_OLD_SHAPE_ID" val="19"/>
  <p:tag name="REFSHAPE" val="105553146114616"/>
</p:tagLst>
</file>

<file path=ppt/tags/tag934.xml><?xml version="1.0" encoding="utf-8"?>
<p:tagLst xmlns:p="http://schemas.openxmlformats.org/presentationml/2006/main">
  <p:tag name="MH_OLD_SHAPE_ID" val="20"/>
  <p:tag name="REFSHAPE" val="105553146115064"/>
</p:tagLst>
</file>

<file path=ppt/tags/tag935.xml><?xml version="1.0" encoding="utf-8"?>
<p:tagLst xmlns:p="http://schemas.openxmlformats.org/presentationml/2006/main">
  <p:tag name="MH_OLD_SHAPE_ID" val="21"/>
  <p:tag name="REFSHAPE" val="105553146115512"/>
</p:tagLst>
</file>

<file path=ppt/tags/tag936.xml><?xml version="1.0" encoding="utf-8"?>
<p:tagLst xmlns:p="http://schemas.openxmlformats.org/presentationml/2006/main">
  <p:tag name="MH_OLD_SHAPE_ID" val="22"/>
  <p:tag name="REFSHAPE" val="105553146115960"/>
</p:tagLst>
</file>

<file path=ppt/tags/tag937.xml><?xml version="1.0" encoding="utf-8"?>
<p:tagLst xmlns:p="http://schemas.openxmlformats.org/presentationml/2006/main">
  <p:tag name="MH_OLD_SHAPE_ID" val="23"/>
  <p:tag name="REFSHAPE" val="105553146116408"/>
</p:tagLst>
</file>

<file path=ppt/tags/tag938.xml><?xml version="1.0" encoding="utf-8"?>
<p:tagLst xmlns:p="http://schemas.openxmlformats.org/presentationml/2006/main">
  <p:tag name="MH_OLD_SHAPE_ID" val="24"/>
  <p:tag name="REFSHAPE" val="105553146116856"/>
</p:tagLst>
</file>

<file path=ppt/tags/tag939.xml><?xml version="1.0" encoding="utf-8"?>
<p:tagLst xmlns:p="http://schemas.openxmlformats.org/presentationml/2006/main">
  <p:tag name="MH_OLD_SHAPE_ID" val="25"/>
  <p:tag name="REFSHAPE" val="105553146117304"/>
</p:tagLst>
</file>

<file path=ppt/tags/tag94.xml><?xml version="1.0" encoding="utf-8"?>
<p:tagLst xmlns:p="http://schemas.openxmlformats.org/presentationml/2006/main">
  <p:tag name="MH_OLD_SHAPE_ID" val="60"/>
  <p:tag name="REFSHAPE" val="105553145574840"/>
</p:tagLst>
</file>

<file path=ppt/tags/tag940.xml><?xml version="1.0" encoding="utf-8"?>
<p:tagLst xmlns:p="http://schemas.openxmlformats.org/presentationml/2006/main">
  <p:tag name="MH_OLD_SHAPE_ID" val="26"/>
  <p:tag name="REFSHAPE" val="105553146117752"/>
</p:tagLst>
</file>

<file path=ppt/tags/tag941.xml><?xml version="1.0" encoding="utf-8"?>
<p:tagLst xmlns:p="http://schemas.openxmlformats.org/presentationml/2006/main">
  <p:tag name="MH_OLD_SHAPE_ID" val="27"/>
  <p:tag name="REFSHAPE" val="105553146118232"/>
</p:tagLst>
</file>

<file path=ppt/tags/tag942.xml><?xml version="1.0" encoding="utf-8"?>
<p:tagLst xmlns:p="http://schemas.openxmlformats.org/presentationml/2006/main">
  <p:tag name="MH_OLD_SHAPE_ID" val="28"/>
  <p:tag name="REFSHAPE" val="105553146118680"/>
</p:tagLst>
</file>

<file path=ppt/tags/tag943.xml><?xml version="1.0" encoding="utf-8"?>
<p:tagLst xmlns:p="http://schemas.openxmlformats.org/presentationml/2006/main">
  <p:tag name="MH_OLD_SHAPE_ID" val="29"/>
  <p:tag name="REFSHAPE" val="105553146119128"/>
</p:tagLst>
</file>

<file path=ppt/tags/tag944.xml><?xml version="1.0" encoding="utf-8"?>
<p:tagLst xmlns:p="http://schemas.openxmlformats.org/presentationml/2006/main">
  <p:tag name="MH_OLD_SHAPE_ID" val="36"/>
  <p:tag name="REFSHAPE" val="105553146119576"/>
</p:tagLst>
</file>

<file path=ppt/tags/tag945.xml><?xml version="1.0" encoding="utf-8"?>
<p:tagLst xmlns:p="http://schemas.openxmlformats.org/presentationml/2006/main">
  <p:tag name="MH_OLD_SHAPE_ID" val="41"/>
  <p:tag name="REFSHAPE" val="105553146119800"/>
</p:tagLst>
</file>

<file path=ppt/tags/tag946.xml><?xml version="1.0" encoding="utf-8"?>
<p:tagLst xmlns:p="http://schemas.openxmlformats.org/presentationml/2006/main">
  <p:tag name="MH_OLD_SHAPE_ID" val="42"/>
  <p:tag name="REFSHAPE" val="105553146120024"/>
</p:tagLst>
</file>

<file path=ppt/tags/tag947.xml><?xml version="1.0" encoding="utf-8"?>
<p:tagLst xmlns:p="http://schemas.openxmlformats.org/presentationml/2006/main">
  <p:tag name="MH_OLD_SHAPE_ID" val="43"/>
  <p:tag name="REFSHAPE" val="105553146120248"/>
</p:tagLst>
</file>

<file path=ppt/tags/tag948.xml><?xml version="1.0" encoding="utf-8"?>
<p:tagLst xmlns:p="http://schemas.openxmlformats.org/presentationml/2006/main">
  <p:tag name="MH_OLD_SHAPE_ID" val="55"/>
  <p:tag name="REFSHAPE" val="105553145144824"/>
</p:tagLst>
</file>

<file path=ppt/tags/tag949.xml><?xml version="1.0" encoding="utf-8"?>
<p:tagLst xmlns:p="http://schemas.openxmlformats.org/presentationml/2006/main">
  <p:tag name="MH_OLD_SHAPE_ID" val="35"/>
  <p:tag name="REFSHAPE" val="105553145145048"/>
</p:tagLst>
</file>

<file path=ppt/tags/tag95.xml><?xml version="1.0" encoding="utf-8"?>
<p:tagLst xmlns:p="http://schemas.openxmlformats.org/presentationml/2006/main">
  <p:tag name="MH_OLD_SHAPE_ID" val="61"/>
  <p:tag name="REFSHAPE" val="105553145576408"/>
</p:tagLst>
</file>

<file path=ppt/tags/tag950.xml><?xml version="1.0" encoding="utf-8"?>
<p:tagLst xmlns:p="http://schemas.openxmlformats.org/presentationml/2006/main">
  <p:tag name="MH_OLD_SHAPE_ID" val="7"/>
  <p:tag name="REFSHAPE" val="105553145145272"/>
</p:tagLst>
</file>

<file path=ppt/tags/tag951.xml><?xml version="1.0" encoding="utf-8"?>
<p:tagLst xmlns:p="http://schemas.openxmlformats.org/presentationml/2006/main">
  <p:tag name="MH_OLD_SHAPE_ID" val="9"/>
  <p:tag name="REFSHAPE" val="105553145145496"/>
</p:tagLst>
</file>

<file path=ppt/tags/tag952.xml><?xml version="1.0" encoding="utf-8"?>
<p:tagLst xmlns:p="http://schemas.openxmlformats.org/presentationml/2006/main">
  <p:tag name="MH_OLD_SHAPE_ID" val="10"/>
  <p:tag name="REFSHAPE" val="105553145145720"/>
</p:tagLst>
</file>

<file path=ppt/tags/tag953.xml><?xml version="1.0" encoding="utf-8"?>
<p:tagLst xmlns:p="http://schemas.openxmlformats.org/presentationml/2006/main">
  <p:tag name="MH_OLD_SHAPE_ID" val="45"/>
  <p:tag name="REFSHAPE" val="105553145145944"/>
</p:tagLst>
</file>

<file path=ppt/tags/tag954.xml><?xml version="1.0" encoding="utf-8"?>
<p:tagLst xmlns:p="http://schemas.openxmlformats.org/presentationml/2006/main">
  <p:tag name="MH_OLD_SHAPE_ID" val="46"/>
  <p:tag name="REFSHAPE" val="105553145146168"/>
</p:tagLst>
</file>

<file path=ppt/tags/tag955.xml><?xml version="1.0" encoding="utf-8"?>
<p:tagLst xmlns:p="http://schemas.openxmlformats.org/presentationml/2006/main">
  <p:tag name="MH_OLD_SHAPE_ID" val="47"/>
  <p:tag name="REFSHAPE" val="105553145146392"/>
</p:tagLst>
</file>

<file path=ppt/tags/tag956.xml><?xml version="1.0" encoding="utf-8"?>
<p:tagLst xmlns:p="http://schemas.openxmlformats.org/presentationml/2006/main">
  <p:tag name="MH_OLD_SHAPE_ID" val="49"/>
  <p:tag name="REFSHAPE" val="105553145146616"/>
</p:tagLst>
</file>

<file path=ppt/tags/tag957.xml><?xml version="1.0" encoding="utf-8"?>
<p:tagLst xmlns:p="http://schemas.openxmlformats.org/presentationml/2006/main">
  <p:tag name="MH_OLD_SHAPE_ID" val="50"/>
  <p:tag name="REFSHAPE" val="105553145146840"/>
</p:tagLst>
</file>

<file path=ppt/tags/tag958.xml><?xml version="1.0" encoding="utf-8"?>
<p:tagLst xmlns:p="http://schemas.openxmlformats.org/presentationml/2006/main">
  <p:tag name="MH_OLD_SHAPE_ID" val="51"/>
  <p:tag name="REFSHAPE" val="105553145147064"/>
</p:tagLst>
</file>

<file path=ppt/tags/tag959.xml><?xml version="1.0" encoding="utf-8"?>
<p:tagLst xmlns:p="http://schemas.openxmlformats.org/presentationml/2006/main">
  <p:tag name="MH_OLD_SHAPE_ID" val="52"/>
  <p:tag name="REFSHAPE" val="105553145147288"/>
</p:tagLst>
</file>

<file path=ppt/tags/tag96.xml><?xml version="1.0" encoding="utf-8"?>
<p:tagLst xmlns:p="http://schemas.openxmlformats.org/presentationml/2006/main">
  <p:tag name="MH_OLD_SHAPE_ID" val="62"/>
  <p:tag name="REFSHAPE" val="105553145462872"/>
</p:tagLst>
</file>

<file path=ppt/tags/tag960.xml><?xml version="1.0" encoding="utf-8"?>
<p:tagLst xmlns:p="http://schemas.openxmlformats.org/presentationml/2006/main">
  <p:tag name="MH_OLD_SHAPE_ID" val="53"/>
  <p:tag name="REFSHAPE" val="105553145147512"/>
</p:tagLst>
</file>

<file path=ppt/tags/tag961.xml><?xml version="1.0" encoding="utf-8"?>
<p:tagLst xmlns:p="http://schemas.openxmlformats.org/presentationml/2006/main">
  <p:tag name="MH_OLD_SHAPE_ID" val="57"/>
  <p:tag name="REFSHAPE" val="105553145147736"/>
</p:tagLst>
</file>

<file path=ppt/tags/tag962.xml><?xml version="1.0" encoding="utf-8"?>
<p:tagLst xmlns:p="http://schemas.openxmlformats.org/presentationml/2006/main">
  <p:tag name="MH_OLD_SHAPE_ID" val="58"/>
  <p:tag name="REFSHAPE" val="105553145148184"/>
</p:tagLst>
</file>

<file path=ppt/tags/tag963.xml><?xml version="1.0" encoding="utf-8"?>
<p:tagLst xmlns:p="http://schemas.openxmlformats.org/presentationml/2006/main">
  <p:tag name="MH_OLD_SHAPE_ID" val="59"/>
  <p:tag name="REFSHAPE" val="105553145148632"/>
</p:tagLst>
</file>

<file path=ppt/tags/tag964.xml><?xml version="1.0" encoding="utf-8"?>
<p:tagLst xmlns:p="http://schemas.openxmlformats.org/presentationml/2006/main">
  <p:tag name="MH_OLD_SHAPE_ID" val="60"/>
  <p:tag name="REFSHAPE" val="105553145149080"/>
</p:tagLst>
</file>

<file path=ppt/tags/tag965.xml><?xml version="1.0" encoding="utf-8"?>
<p:tagLst xmlns:p="http://schemas.openxmlformats.org/presentationml/2006/main">
  <p:tag name="MH_OLD_SHAPE_ID" val="61"/>
  <p:tag name="REFSHAPE" val="105553145149528"/>
</p:tagLst>
</file>

<file path=ppt/tags/tag966.xml><?xml version="1.0" encoding="utf-8"?>
<p:tagLst xmlns:p="http://schemas.openxmlformats.org/presentationml/2006/main">
  <p:tag name="MH_OLD_SHAPE_ID" val="62"/>
  <p:tag name="REFSHAPE" val="105553145149976"/>
</p:tagLst>
</file>

<file path=ppt/tags/tag967.xml><?xml version="1.0" encoding="utf-8"?>
<p:tagLst xmlns:p="http://schemas.openxmlformats.org/presentationml/2006/main">
  <p:tag name="MH_OLD_SHAPE_ID" val="63"/>
  <p:tag name="REFSHAPE" val="105553145150424"/>
</p:tagLst>
</file>

<file path=ppt/tags/tag968.xml><?xml version="1.0" encoding="utf-8"?>
<p:tagLst xmlns:p="http://schemas.openxmlformats.org/presentationml/2006/main">
  <p:tag name="MH_OLD_SHAPE_ID" val="64"/>
  <p:tag name="REFSHAPE" val="105553145150872"/>
</p:tagLst>
</file>

<file path=ppt/tags/tag969.xml><?xml version="1.0" encoding="utf-8"?>
<p:tagLst xmlns:p="http://schemas.openxmlformats.org/presentationml/2006/main">
  <p:tag name="MH_OLD_SHAPE_ID" val="65"/>
  <p:tag name="REFSHAPE" val="105553145151320"/>
</p:tagLst>
</file>

<file path=ppt/tags/tag97.xml><?xml version="1.0" encoding="utf-8"?>
<p:tagLst xmlns:p="http://schemas.openxmlformats.org/presentationml/2006/main">
  <p:tag name="MH_OLD_SHAPE_ID" val="63"/>
  <p:tag name="REFSHAPE" val="105553145463320"/>
</p:tagLst>
</file>

<file path=ppt/tags/tag970.xml><?xml version="1.0" encoding="utf-8"?>
<p:tagLst xmlns:p="http://schemas.openxmlformats.org/presentationml/2006/main">
  <p:tag name="MH_OLD_SHAPE_ID" val="66"/>
  <p:tag name="REFSHAPE" val="105553146134840"/>
</p:tagLst>
</file>

<file path=ppt/tags/tag971.xml><?xml version="1.0" encoding="utf-8"?>
<p:tagLst xmlns:p="http://schemas.openxmlformats.org/presentationml/2006/main">
  <p:tag name="MH_OLD_SHAPE_ID" val="67"/>
  <p:tag name="REFSHAPE" val="105553146135288"/>
</p:tagLst>
</file>

<file path=ppt/tags/tag972.xml><?xml version="1.0" encoding="utf-8"?>
<p:tagLst xmlns:p="http://schemas.openxmlformats.org/presentationml/2006/main">
  <p:tag name="MH_OLD_SHAPE_ID" val="68"/>
  <p:tag name="REFSHAPE" val="105553146135736"/>
</p:tagLst>
</file>

<file path=ppt/tags/tag973.xml><?xml version="1.0" encoding="utf-8"?>
<p:tagLst xmlns:p="http://schemas.openxmlformats.org/presentationml/2006/main">
  <p:tag name="MH_OLD_SHAPE_ID" val="69"/>
  <p:tag name="REFSHAPE" val="105553146136184"/>
</p:tagLst>
</file>

<file path=ppt/tags/tag974.xml><?xml version="1.0" encoding="utf-8"?>
<p:tagLst xmlns:p="http://schemas.openxmlformats.org/presentationml/2006/main">
  <p:tag name="MH_OLD_SHAPE_ID" val="70"/>
  <p:tag name="REFSHAPE" val="105553146136632"/>
</p:tagLst>
</file>

<file path=ppt/tags/tag975.xml><?xml version="1.0" encoding="utf-8"?>
<p:tagLst xmlns:p="http://schemas.openxmlformats.org/presentationml/2006/main">
  <p:tag name="MH_OLD_SHAPE_ID" val="71"/>
  <p:tag name="REFSHAPE" val="105553146137080"/>
</p:tagLst>
</file>

<file path=ppt/tags/tag976.xml><?xml version="1.0" encoding="utf-8"?>
<p:tagLst xmlns:p="http://schemas.openxmlformats.org/presentationml/2006/main">
  <p:tag name="MH_OLD_SHAPE_ID" val="72"/>
  <p:tag name="REFSHAPE" val="105553146137528"/>
</p:tagLst>
</file>

<file path=ppt/tags/tag977.xml><?xml version="1.0" encoding="utf-8"?>
<p:tagLst xmlns:p="http://schemas.openxmlformats.org/presentationml/2006/main">
  <p:tag name="MH_OLD_SHAPE_ID" val="73"/>
  <p:tag name="REFSHAPE" val="105553146137976"/>
</p:tagLst>
</file>

<file path=ppt/tags/tag978.xml><?xml version="1.0" encoding="utf-8"?>
<p:tagLst xmlns:p="http://schemas.openxmlformats.org/presentationml/2006/main">
  <p:tag name="MH_OLD_SHAPE_ID" val="74"/>
  <p:tag name="REFSHAPE" val="105553146138424"/>
</p:tagLst>
</file>

<file path=ppt/tags/tag979.xml><?xml version="1.0" encoding="utf-8"?>
<p:tagLst xmlns:p="http://schemas.openxmlformats.org/presentationml/2006/main">
  <p:tag name="MH_OLD_SHAPE_ID" val="75"/>
  <p:tag name="REFSHAPE" val="105553146138872"/>
</p:tagLst>
</file>

<file path=ppt/tags/tag98.xml><?xml version="1.0" encoding="utf-8"?>
<p:tagLst xmlns:p="http://schemas.openxmlformats.org/presentationml/2006/main">
  <p:tag name="MH_OLD_SHAPE_ID" val="64"/>
  <p:tag name="REFSHAPE" val="105553145463768"/>
</p:tagLst>
</file>

<file path=ppt/tags/tag980.xml><?xml version="1.0" encoding="utf-8"?>
<p:tagLst xmlns:p="http://schemas.openxmlformats.org/presentationml/2006/main">
  <p:tag name="MH_OLD_SHAPE_ID" val="76"/>
  <p:tag name="REFSHAPE" val="105553146139320"/>
</p:tagLst>
</file>

<file path=ppt/tags/tag981.xml><?xml version="1.0" encoding="utf-8"?>
<p:tagLst xmlns:p="http://schemas.openxmlformats.org/presentationml/2006/main">
  <p:tag name="MH_OLD_SHAPE_ID" val="77"/>
  <p:tag name="REFSHAPE" val="105553146139768"/>
</p:tagLst>
</file>

<file path=ppt/tags/tag982.xml><?xml version="1.0" encoding="utf-8"?>
<p:tagLst xmlns:p="http://schemas.openxmlformats.org/presentationml/2006/main">
  <p:tag name="MH_OLD_SHAPE_ID" val="78"/>
  <p:tag name="REFSHAPE" val="105553146140216"/>
</p:tagLst>
</file>

<file path=ppt/tags/tag983.xml><?xml version="1.0" encoding="utf-8"?>
<p:tagLst xmlns:p="http://schemas.openxmlformats.org/presentationml/2006/main">
  <p:tag name="MH_OLD_SHAPE_ID" val="79"/>
  <p:tag name="REFSHAPE" val="105553146140664"/>
</p:tagLst>
</file>

<file path=ppt/tags/tag984.xml><?xml version="1.0" encoding="utf-8"?>
<p:tagLst xmlns:p="http://schemas.openxmlformats.org/presentationml/2006/main">
  <p:tag name="MH_OLD_SHAPE_ID" val="6"/>
  <p:tag name="REFSHAPE" val="105553146141112"/>
</p:tagLst>
</file>

<file path=ppt/tags/tag985.xml><?xml version="1.0" encoding="utf-8"?>
<p:tagLst xmlns:p="http://schemas.openxmlformats.org/presentationml/2006/main">
  <p:tag name="MH_OLD_SHAPE_ID" val="71"/>
  <p:tag name="REFSHAPE" val="105553146141336"/>
</p:tagLst>
</file>

<file path=ppt/tags/tag986.xml><?xml version="1.0" encoding="utf-8"?>
<p:tagLst xmlns:p="http://schemas.openxmlformats.org/presentationml/2006/main">
  <p:tag name="MH_OLD_SHAPE_ID" val="35"/>
  <p:tag name="REFSHAPE" val="105553146141560"/>
</p:tagLst>
</file>

<file path=ppt/tags/tag987.xml><?xml version="1.0" encoding="utf-8"?>
<p:tagLst xmlns:p="http://schemas.openxmlformats.org/presentationml/2006/main">
  <p:tag name="MH_OLD_SHAPE_ID" val="9"/>
  <p:tag name="REFSHAPE" val="105553146141784"/>
</p:tagLst>
</file>

<file path=ppt/tags/tag988.xml><?xml version="1.0" encoding="utf-8"?>
<p:tagLst xmlns:p="http://schemas.openxmlformats.org/presentationml/2006/main">
  <p:tag name="MH_OLD_SHAPE_ID" val="10"/>
  <p:tag name="REFSHAPE" val="105553146142008"/>
</p:tagLst>
</file>

<file path=ppt/tags/tag989.xml><?xml version="1.0" encoding="utf-8"?>
<p:tagLst xmlns:p="http://schemas.openxmlformats.org/presentationml/2006/main">
  <p:tag name="MH_OLD_SHAPE_ID" val="41"/>
  <p:tag name="REFSHAPE" val="105553146142232"/>
</p:tagLst>
</file>

<file path=ppt/tags/tag99.xml><?xml version="1.0" encoding="utf-8"?>
<p:tagLst xmlns:p="http://schemas.openxmlformats.org/presentationml/2006/main">
  <p:tag name="MH_OLD_SHAPE_ID" val="65"/>
  <p:tag name="REFSHAPE" val="105553145464216"/>
</p:tagLst>
</file>

<file path=ppt/tags/tag990.xml><?xml version="1.0" encoding="utf-8"?>
<p:tagLst xmlns:p="http://schemas.openxmlformats.org/presentationml/2006/main">
  <p:tag name="MH_OLD_SHAPE_ID" val="42"/>
  <p:tag name="REFSHAPE" val="105553146142456"/>
</p:tagLst>
</file>

<file path=ppt/tags/tag991.xml><?xml version="1.0" encoding="utf-8"?>
<p:tagLst xmlns:p="http://schemas.openxmlformats.org/presentationml/2006/main">
  <p:tag name="MH_OLD_SHAPE_ID" val="43"/>
  <p:tag name="REFSHAPE" val="105553146142680"/>
</p:tagLst>
</file>

<file path=ppt/tags/tag992.xml><?xml version="1.0" encoding="utf-8"?>
<p:tagLst xmlns:p="http://schemas.openxmlformats.org/presentationml/2006/main">
  <p:tag name="MH_OLD_SHAPE_ID" val="44"/>
  <p:tag name="REFSHAPE" val="105553146142904"/>
</p:tagLst>
</file>

<file path=ppt/tags/tag993.xml><?xml version="1.0" encoding="utf-8"?>
<p:tagLst xmlns:p="http://schemas.openxmlformats.org/presentationml/2006/main">
  <p:tag name="MH_OLD_SHAPE_ID" val="36"/>
  <p:tag name="REFSHAPE" val="105553146143128"/>
</p:tagLst>
</file>

<file path=ppt/tags/tag994.xml><?xml version="1.0" encoding="utf-8"?>
<p:tagLst xmlns:p="http://schemas.openxmlformats.org/presentationml/2006/main">
  <p:tag name="MH_OLD_SHAPE_ID" val="2"/>
  <p:tag name="REFSHAPE" val="105553146143352"/>
</p:tagLst>
</file>

<file path=ppt/tags/tag995.xml><?xml version="1.0" encoding="utf-8"?>
<p:tagLst xmlns:p="http://schemas.openxmlformats.org/presentationml/2006/main">
  <p:tag name="MH_OLD_SHAPE_ID" val="39"/>
  <p:tag name="REFSHAPE" val="105553146143576"/>
</p:tagLst>
</file>

<file path=ppt/tags/tag996.xml><?xml version="1.0" encoding="utf-8"?>
<p:tagLst xmlns:p="http://schemas.openxmlformats.org/presentationml/2006/main">
  <p:tag name="MH_OLD_SHAPE_ID" val="40"/>
  <p:tag name="REFSHAPE" val="105553146143800"/>
</p:tagLst>
</file>

<file path=ppt/tags/tag997.xml><?xml version="1.0" encoding="utf-8"?>
<p:tagLst xmlns:p="http://schemas.openxmlformats.org/presentationml/2006/main">
  <p:tag name="MH_OLD_SHAPE_ID" val="45"/>
  <p:tag name="REFSHAPE" val="105553146144024"/>
</p:tagLst>
</file>

<file path=ppt/tags/tag998.xml><?xml version="1.0" encoding="utf-8"?>
<p:tagLst xmlns:p="http://schemas.openxmlformats.org/presentationml/2006/main">
  <p:tag name="MH_OLD_SHAPE_ID" val="46"/>
  <p:tag name="REFSHAPE" val="105553146144248"/>
</p:tagLst>
</file>

<file path=ppt/tags/tag999.xml><?xml version="1.0" encoding="utf-8"?>
<p:tagLst xmlns:p="http://schemas.openxmlformats.org/presentationml/2006/main">
  <p:tag name="MH_OLD_SHAPE_ID" val="48"/>
  <p:tag name="REFSHAPE" val="105553146144472"/>
</p:tagLst>
</file>

<file path=ppt/theme/theme1.xml><?xml version="1.0" encoding="utf-8"?>
<a:theme xmlns:a="http://schemas.openxmlformats.org/drawingml/2006/main" name="自定义设计方案">
  <a:themeElements>
    <a:clrScheme name="">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595959"/>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90204" pitchFamily="34" charset="0"/>
            <a:ea typeface="微软雅黑" panose="020B0503020204020204" charset="-122"/>
            <a:cs typeface="+mn-ea"/>
            <a:sym typeface="Arial" panose="020B0604020202090204" pitchFamily="34" charset="0"/>
          </a:defRPr>
        </a:defPPr>
      </a:lstStyle>
    </a:txDef>
  </a:objectDefaults>
  <a:extLst>
    <a:ext uri="{05A4C25C-085E-4340-85A3-A5531E510DB2}">
      <thm15:themeFamily xmlns:thm15="http://schemas.microsoft.com/office/thememl/2012/main" name="Office Theme" id="{62F939B6-93AF-4DB8-9C6B-D6C7DFDC589F}" vid="{4A3C46E8-61CC-4603-A589-7422A47A8E4A}"/>
    </a:ext>
  </a:extLst>
</a:theme>
</file>

<file path=ppt/theme/theme10.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11.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自定义设计方案">
  <a:themeElements>
    <a:clrScheme name="">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595959"/>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90204" pitchFamily="34" charset="0"/>
            <a:ea typeface="微软雅黑" panose="020B0503020204020204" charset="-122"/>
            <a:cs typeface="+mn-ea"/>
            <a:sym typeface="Arial" panose="020B0604020202090204" pitchFamily="34" charset="0"/>
          </a:defRPr>
        </a:defPPr>
      </a:lstStyle>
    </a:txDef>
  </a:objectDefaults>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2_自定义设计方案">
  <a:themeElements>
    <a:clrScheme name="">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595959"/>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90204" pitchFamily="34" charset="0"/>
            <a:ea typeface="微软雅黑" panose="020B0503020204020204" charset="-122"/>
            <a:cs typeface="+mn-ea"/>
            <a:sym typeface="Arial" panose="020B0604020202090204" pitchFamily="34" charset="0"/>
          </a:defRPr>
        </a:defPPr>
      </a:lstStyle>
    </a:txDef>
  </a:objectDefaults>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3_自定义设计方案">
  <a:themeElements>
    <a:clrScheme name="">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595959"/>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90204" pitchFamily="34" charset="0"/>
            <a:ea typeface="微软雅黑" panose="020B0503020204020204" charset="-122"/>
            <a:cs typeface="+mn-ea"/>
            <a:sym typeface="Arial" panose="020B0604020202090204" pitchFamily="34" charset="0"/>
          </a:defRPr>
        </a:defPPr>
      </a:lstStyle>
    </a:txDef>
  </a:objectDefaults>
  <a:extLst>
    <a:ext uri="{05A4C25C-085E-4340-85A3-A5531E510DB2}">
      <thm15:themeFamily xmlns:thm15="http://schemas.microsoft.com/office/thememl/2012/main" name="Office Theme" id="{62F939B6-93AF-4DB8-9C6B-D6C7DFDC589F}" vid="{4A3C46E8-61CC-4603-A589-7422A47A8E4A}"/>
    </a:ext>
  </a:extLst>
</a:theme>
</file>

<file path=ppt/theme/theme5.xml><?xml version="1.0" encoding="utf-8"?>
<a:theme xmlns:a="http://schemas.openxmlformats.org/drawingml/2006/main" name="4_自定义设计方案">
  <a:themeElements>
    <a:clrScheme name="">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595959"/>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90204" pitchFamily="34" charset="0"/>
            <a:ea typeface="微软雅黑" panose="020B0503020204020204" charset="-122"/>
            <a:cs typeface="+mn-ea"/>
            <a:sym typeface="Arial" panose="020B0604020202090204" pitchFamily="34" charset="0"/>
          </a:defRPr>
        </a:defPPr>
      </a:lstStyle>
    </a:txDef>
  </a:objectDefaults>
  <a:extLst>
    <a:ext uri="{05A4C25C-085E-4340-85A3-A5531E510DB2}">
      <thm15:themeFamily xmlns:thm15="http://schemas.microsoft.com/office/thememl/2012/main" name="Office Theme" id="{62F939B6-93AF-4DB8-9C6B-D6C7DFDC589F}" vid="{4A3C46E8-61CC-4603-A589-7422A47A8E4A}"/>
    </a:ext>
  </a:extLst>
</a:theme>
</file>

<file path=ppt/theme/theme6.xml><?xml version="1.0" encoding="utf-8"?>
<a:theme xmlns:a="http://schemas.openxmlformats.org/drawingml/2006/main" name="5_自定义设计方案">
  <a:themeElements>
    <a:clrScheme name="">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595959"/>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90204" pitchFamily="34" charset="0"/>
            <a:ea typeface="微软雅黑" panose="020B0503020204020204" charset="-122"/>
            <a:cs typeface="+mn-ea"/>
            <a:sym typeface="Arial" panose="020B0604020202090204" pitchFamily="34" charset="0"/>
          </a:defRPr>
        </a:defPPr>
      </a:lstStyle>
    </a:txDef>
  </a:objectDefaults>
  <a:extLst>
    <a:ext uri="{05A4C25C-085E-4340-85A3-A5531E510DB2}">
      <thm15:themeFamily xmlns:thm15="http://schemas.microsoft.com/office/thememl/2012/main" name="Office Theme" id="{62F939B6-93AF-4DB8-9C6B-D6C7DFDC589F}" vid="{4A3C46E8-61CC-4603-A589-7422A47A8E4A}"/>
    </a:ext>
  </a:extLst>
</a:theme>
</file>

<file path=ppt/theme/theme7.xml><?xml version="1.0" encoding="utf-8"?>
<a:theme xmlns:a="http://schemas.openxmlformats.org/drawingml/2006/main" name="6_自定义设计方案">
  <a:themeElements>
    <a:clrScheme name="">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595959"/>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90204" pitchFamily="34" charset="0"/>
            <a:ea typeface="微软雅黑" panose="020B0503020204020204" charset="-122"/>
            <a:cs typeface="+mn-ea"/>
            <a:sym typeface="Arial" panose="020B0604020202090204" pitchFamily="34" charset="0"/>
          </a:defRPr>
        </a:defPPr>
      </a:lstStyle>
    </a:txDef>
  </a:objectDefaults>
  <a:extLst>
    <a:ext uri="{05A4C25C-085E-4340-85A3-A5531E510DB2}">
      <thm15:themeFamily xmlns:thm15="http://schemas.microsoft.com/office/thememl/2012/main" name="Office Theme" id="{62F939B6-93AF-4DB8-9C6B-D6C7DFDC589F}" vid="{4A3C46E8-61CC-4603-A589-7422A47A8E4A}"/>
    </a:ext>
  </a:extLst>
</a:theme>
</file>

<file path=ppt/theme/theme8.xml><?xml version="1.0" encoding="utf-8"?>
<a:theme xmlns:a="http://schemas.openxmlformats.org/drawingml/2006/main" name="7_自定义设计方案">
  <a:themeElements>
    <a:clrScheme name="">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595959"/>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90204" pitchFamily="34" charset="0"/>
            <a:ea typeface="微软雅黑" panose="020B0503020204020204" charset="-122"/>
            <a:cs typeface="+mn-ea"/>
            <a:sym typeface="Arial" panose="020B0604020202090204" pitchFamily="34" charset="0"/>
          </a:defRPr>
        </a:defPPr>
      </a:lstStyle>
    </a:txDef>
  </a:objectDefaults>
  <a:extLst>
    <a:ext uri="{05A4C25C-085E-4340-85A3-A5531E510DB2}">
      <thm15:themeFamily xmlns:thm15="http://schemas.microsoft.com/office/thememl/2012/main" name="Office Theme" id="{62F939B6-93AF-4DB8-9C6B-D6C7DFDC589F}" vid="{4A3C46E8-61CC-4603-A589-7422A47A8E4A}"/>
    </a:ext>
  </a:extLst>
</a:theme>
</file>

<file path=ppt/theme/theme9.xml><?xml version="1.0" encoding="utf-8"?>
<a:theme xmlns:a="http://schemas.openxmlformats.org/drawingml/2006/main" name="8_自定义设计方案">
  <a:themeElements>
    <a:clrScheme name="">
      <a:dk1>
        <a:srgbClr val="000000"/>
      </a:dk1>
      <a:lt1>
        <a:srgbClr val="FFFFFF"/>
      </a:lt1>
      <a:dk2>
        <a:srgbClr val="768395"/>
      </a:dk2>
      <a:lt2>
        <a:srgbClr val="F0F0F0"/>
      </a:lt2>
      <a:accent1>
        <a:srgbClr val="9A0001"/>
      </a:accent1>
      <a:accent2>
        <a:srgbClr val="CEAB6E"/>
      </a:accent2>
      <a:accent3>
        <a:srgbClr val="063771"/>
      </a:accent3>
      <a:accent4>
        <a:srgbClr val="F3F4F8"/>
      </a:accent4>
      <a:accent5>
        <a:srgbClr val="64646C"/>
      </a:accent5>
      <a:accent6>
        <a:srgbClr val="FFFFFF"/>
      </a:accent6>
      <a:hlink>
        <a:srgbClr val="595959"/>
      </a:hlink>
      <a:folHlink>
        <a:srgbClr val="BFBFBF"/>
      </a:folHlink>
    </a:clrScheme>
    <a:fontScheme name="自定义 1">
      <a:majorFont>
        <a:latin typeface="Arial"/>
        <a:ea typeface="微软雅黑"/>
        <a:cs typeface=""/>
      </a:majorFont>
      <a:minorFont>
        <a:latin typeface="Arial"/>
        <a:ea typeface="微软雅黑"/>
        <a:cs typeface=""/>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ln>
          <a:noFill/>
        </a:ln>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txDef>
      <a:spPr>
        <a:noFill/>
      </a:spPr>
      <a:bodyPr wrap="square" rtlCol="0">
        <a:spAutoFit/>
      </a:bodyPr>
      <a:lstStyle>
        <a:defPPr algn="ctr">
          <a:defRPr sz="2000" dirty="0" smtClean="0">
            <a:latin typeface="Arial" panose="020B0604020202090204" pitchFamily="34" charset="0"/>
            <a:ea typeface="微软雅黑" panose="020B0503020204020204" charset="-122"/>
            <a:cs typeface="+mn-ea"/>
            <a:sym typeface="Arial" panose="020B0604020202090204" pitchFamily="34" charset="0"/>
          </a:defRPr>
        </a:defPPr>
      </a:lstStyle>
    </a:txDef>
  </a:objectDefaults>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7269</Words>
  <Application>WPS 文字</Application>
  <PresentationFormat>宽屏</PresentationFormat>
  <Paragraphs>194</Paragraphs>
  <Slides>23</Slides>
  <Notes>40</Notes>
  <HiddenSlides>0</HiddenSlides>
  <MMClips>0</MMClips>
  <ScaleCrop>false</ScaleCrop>
  <HeadingPairs>
    <vt:vector size="6" baseType="variant">
      <vt:variant>
        <vt:lpstr>已用的字体</vt:lpstr>
      </vt:variant>
      <vt:variant>
        <vt:i4>22</vt:i4>
      </vt:variant>
      <vt:variant>
        <vt:lpstr>主题</vt:lpstr>
      </vt:variant>
      <vt:variant>
        <vt:i4>9</vt:i4>
      </vt:variant>
      <vt:variant>
        <vt:lpstr>幻灯片标题</vt:lpstr>
      </vt:variant>
      <vt:variant>
        <vt:i4>23</vt:i4>
      </vt:variant>
    </vt:vector>
  </HeadingPairs>
  <TitlesOfParts>
    <vt:vector size="54" baseType="lpstr">
      <vt:lpstr>Arial</vt:lpstr>
      <vt:lpstr>宋体</vt:lpstr>
      <vt:lpstr>Wingdings</vt:lpstr>
      <vt:lpstr>微软雅黑</vt:lpstr>
      <vt:lpstr>汉仪旗黑</vt:lpstr>
      <vt:lpstr>经典圆体简</vt:lpstr>
      <vt:lpstr>Arial</vt:lpstr>
      <vt:lpstr>黑体</vt:lpstr>
      <vt:lpstr>Times New Roman</vt:lpstr>
      <vt:lpstr>思源黑体 CN Normal</vt:lpstr>
      <vt:lpstr>宋体</vt:lpstr>
      <vt:lpstr>汉仪书宋二KW</vt:lpstr>
      <vt:lpstr>Arial Bold</vt:lpstr>
      <vt:lpstr>DejaVu Math TeX Gyre</vt:lpstr>
      <vt:lpstr>Arial Unicode MS</vt:lpstr>
      <vt:lpstr>Apple SD Gothic Neo Light</vt:lpstr>
      <vt:lpstr>汉仪中黑KW</vt:lpstr>
      <vt:lpstr>华文宋体</vt:lpstr>
      <vt:lpstr>微软雅黑</vt:lpstr>
      <vt:lpstr>等线 Light</vt:lpstr>
      <vt:lpstr>汉仪中等线KW</vt:lpstr>
      <vt:lpstr>等线</vt:lpstr>
      <vt:lpstr>自定义设计方案</vt:lpstr>
      <vt:lpstr>1_自定义设计方案</vt:lpstr>
      <vt:lpstr>2_自定义设计方案</vt:lpstr>
      <vt:lpstr>3_自定义设计方案</vt:lpstr>
      <vt:lpstr>4_自定义设计方案</vt:lpstr>
      <vt:lpstr>5_自定义设计方案</vt:lpstr>
      <vt:lpstr>6_自定义设计方案</vt:lpstr>
      <vt:lpstr>7_自定义设计方案</vt:lpstr>
      <vt:lpstr>8_自定义设计方案</vt:lpstr>
      <vt:lpstr>PowerPoint 演示文稿</vt:lpstr>
      <vt:lpstr>PowerPoint 演示文稿</vt:lpstr>
      <vt:lpstr>PowerPoint 演示文稿</vt:lpstr>
      <vt:lpstr>Background </vt:lpstr>
      <vt:lpstr>Limitation Analysis</vt:lpstr>
      <vt:lpstr>Motivation</vt:lpstr>
      <vt:lpstr>Contributions</vt:lpstr>
      <vt:lpstr>PowerPoint 演示文稿</vt:lpstr>
      <vt:lpstr>Task Formulation</vt:lpstr>
      <vt:lpstr>Model Details</vt:lpstr>
      <vt:lpstr>Learning for Language Generation</vt:lpstr>
      <vt:lpstr>Learning for Revision</vt:lpstr>
      <vt:lpstr>PowerPoint 演示文稿</vt:lpstr>
      <vt:lpstr>Datasets</vt:lpstr>
      <vt:lpstr>Comparison Methods</vt:lpstr>
      <vt:lpstr>Metrics</vt:lpstr>
      <vt:lpstr>Main Results</vt:lpstr>
      <vt:lpstr>Case Study</vt:lpstr>
      <vt:lpstr>Ablation Study</vt:lpstr>
      <vt:lpstr>More Analyses</vt:lpstr>
      <vt:lpstr>PowerPoint 演示文稿</vt:lpstr>
      <vt:lpstr>Conclusion</vt:lpstr>
      <vt:lpstr>PowerPoint 演示文稿</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
  <cp:lastModifiedBy>fighter</cp:lastModifiedBy>
  <cp:revision>161</cp:revision>
  <dcterms:created xsi:type="dcterms:W3CDTF">2024-04-10T14:50:00Z</dcterms:created>
  <dcterms:modified xsi:type="dcterms:W3CDTF">2024-04-10T14:50:00Z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2052-6.4.0.8550</vt:lpwstr>
  </property>
  <property fmtid="{D5CDD505-2E9C-101B-9397-08002B2CF9AE}" pid="3" name="ICV">
    <vt:lpwstr>2FEC98CCF87BF3AC1ABB1266596957D6_43</vt:lpwstr>
  </property>
</Properties>
</file>