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76" r:id="rId4"/>
    <p:sldId id="281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1"/>
    <a:srgbClr val="00131E"/>
    <a:srgbClr val="00253A"/>
    <a:srgbClr val="00324E"/>
    <a:srgbClr val="5A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84624" autoAdjust="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67BC-4A52-4DEB-A64B-135573813F9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4B8ED-6081-4176-BAB0-6ED663E3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Hi im...</a:t>
            </a:r>
          </a:p>
          <a:p>
            <a:r>
              <a:rPr lang="sv-SE" dirty="0"/>
              <a:t>Author of variable...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B8ED-6081-4176-BAB0-6ED663E32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6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0AC2-27D5-4B0A-91A1-D88F0CDDF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B6BCE-673A-4914-9A96-FBDC29357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3EEE2-1620-41DC-947B-FA3054D8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E06D-43B8-4AE0-91EF-5A60E788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AE9F-6DD2-4B2B-909C-8873192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FE83-F7EE-4B9E-9D6F-CF9ABCA5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2FB80-5319-47DC-A06B-E1FBF05A2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D0227-220C-4128-9B6A-5AD18999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A1CD-D50D-41B1-8A00-FBEB1098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D0735-99D5-455D-A08F-F6C321E3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EA73D-135A-4224-9E47-34470E259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B9034-7E8C-4D6B-936B-A37EA8CBB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8B8D0-813D-4EC1-9C30-C75D12D2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09931-0FFF-4A8F-9D51-D733B28BC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0009-CDE4-4FCA-BFAE-4912331F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45E5-AFCA-4061-864D-2E974749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369-E3F0-43DA-AAF8-EBD5F901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05E3-E815-43DC-A1B4-3515B3BC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56068-31ED-4B40-89BD-EAA2938D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B1D5-7E05-4E11-9E0E-ADF96B99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5D2D-EAE1-4E6E-84CE-544D1719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C8FEE-910A-4D03-8C4E-A31CF7E0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CA5E-9FF9-48DA-95C3-401F8D8F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E6C8-A3DB-411B-A688-FD2C471F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92F0B-97C4-4022-8027-72DA6813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375F-2927-4774-8D83-F39EAA43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D5AA-5C63-4CFA-9E95-8468FF005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7B0E-F42A-4E25-A433-56FE08125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588E5-C602-48A5-A475-6201D569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239AB-B142-4575-AC1E-531BF736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19301-87D0-458B-AADF-12D59069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4F60-8E2C-434B-A43E-70D380F5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D9D2-6F14-4BB0-9BEF-1FA33217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37130-A8D3-4666-9400-9CDF596AE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591E0-C67F-46A2-8AAD-DC3DE401C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B2E2A-B68F-4F60-BD60-34FC1A054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B2CBF-CA72-4935-AACC-E993B304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477BF-3290-4DD1-8686-1FF8294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05D50-408C-4909-BC07-FE3D3BF4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33AE-2546-48BC-8178-04A49C49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0DE0B-561C-4422-BD73-C87062F8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E2385-A8BA-4E4A-9408-F709DF01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2F65F-3E88-419D-8597-511F7193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81B35-626A-454B-9191-010E1FD2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9A5D1-ADD2-4C75-A8DC-9012AA44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61BA2-4E85-4996-90D8-7040825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4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6C29-7993-434A-A09B-F49C2943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BEBD-4605-4852-A7BF-CC9BE6848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BE0DC-DB51-4FE6-AE6F-6A072A9FF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F1EA7-EEE5-46DA-878D-4C2D265E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35AA0-B6BD-497E-BCA4-B636A75E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D2052-4100-4F8E-966C-2C50B808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6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AFF5-A141-4C2A-9B23-FCA070E0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645B3-2A34-45AE-AE72-5C14E1B92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3F24F-AE84-458A-AB2C-E19E30CDC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253C0-54D8-467B-BB95-2276FAC7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69FB7-7D77-44E9-A6F7-6235F136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5EE0-CED8-440A-9DC2-B1DA8C69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ABCEB">
                <a:lumMod val="100000"/>
                <a:alpha val="20000"/>
              </a:srgbClr>
            </a:gs>
            <a:gs pos="100000">
              <a:srgbClr val="5ABCEB">
                <a:alpha val="2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F3289-70B4-4C72-9157-896A415D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95345-7C7D-4CE3-8556-5A9A157F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4DD9-6310-4945-A434-48FDBA52E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356B-103C-417D-8E56-2144D445D10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70857-F368-4E50-9529-4A5F43BD6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CA626-990A-4E83-9C2E-6AE91184C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429B-1B1A-41E2-85D2-3AD15EA8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image" Target="../media/image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image" Target="../media/image4.sv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image" Target="../media/image5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10.png"/><Relationship Id="rId21" Type="http://schemas.openxmlformats.org/officeDocument/2006/relationships/tags" Target="../tags/tag12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image" Target="../media/image9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image" Target="../media/image8.png"/><Relationship Id="rId40" Type="http://schemas.openxmlformats.org/officeDocument/2006/relationships/image" Target="../media/image11.sv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7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image" Target="../media/image6.png"/><Relationship Id="rId8" Type="http://schemas.openxmlformats.org/officeDocument/2006/relationships/tags" Target="../tags/tag109.xml"/><Relationship Id="rId3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60.xml"/><Relationship Id="rId117" Type="http://schemas.openxmlformats.org/officeDocument/2006/relationships/tags" Target="../tags/tag251.xml"/><Relationship Id="rId21" Type="http://schemas.openxmlformats.org/officeDocument/2006/relationships/tags" Target="../tags/tag155.xml"/><Relationship Id="rId42" Type="http://schemas.openxmlformats.org/officeDocument/2006/relationships/tags" Target="../tags/tag176.xml"/><Relationship Id="rId47" Type="http://schemas.openxmlformats.org/officeDocument/2006/relationships/tags" Target="../tags/tag181.xml"/><Relationship Id="rId63" Type="http://schemas.openxmlformats.org/officeDocument/2006/relationships/tags" Target="../tags/tag197.xml"/><Relationship Id="rId68" Type="http://schemas.openxmlformats.org/officeDocument/2006/relationships/tags" Target="../tags/tag202.xml"/><Relationship Id="rId84" Type="http://schemas.openxmlformats.org/officeDocument/2006/relationships/tags" Target="../tags/tag218.xml"/><Relationship Id="rId89" Type="http://schemas.openxmlformats.org/officeDocument/2006/relationships/tags" Target="../tags/tag223.xml"/><Relationship Id="rId112" Type="http://schemas.openxmlformats.org/officeDocument/2006/relationships/tags" Target="../tags/tag246.xml"/><Relationship Id="rId16" Type="http://schemas.openxmlformats.org/officeDocument/2006/relationships/tags" Target="../tags/tag150.xml"/><Relationship Id="rId107" Type="http://schemas.openxmlformats.org/officeDocument/2006/relationships/tags" Target="../tags/tag241.xml"/><Relationship Id="rId11" Type="http://schemas.openxmlformats.org/officeDocument/2006/relationships/tags" Target="../tags/tag145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53" Type="http://schemas.openxmlformats.org/officeDocument/2006/relationships/tags" Target="../tags/tag187.xml"/><Relationship Id="rId58" Type="http://schemas.openxmlformats.org/officeDocument/2006/relationships/tags" Target="../tags/tag192.xml"/><Relationship Id="rId74" Type="http://schemas.openxmlformats.org/officeDocument/2006/relationships/tags" Target="../tags/tag208.xml"/><Relationship Id="rId79" Type="http://schemas.openxmlformats.org/officeDocument/2006/relationships/tags" Target="../tags/tag213.xml"/><Relationship Id="rId102" Type="http://schemas.openxmlformats.org/officeDocument/2006/relationships/tags" Target="../tags/tag236.xml"/><Relationship Id="rId123" Type="http://schemas.openxmlformats.org/officeDocument/2006/relationships/tags" Target="../tags/tag257.xml"/><Relationship Id="rId5" Type="http://schemas.openxmlformats.org/officeDocument/2006/relationships/tags" Target="../tags/tag139.xml"/><Relationship Id="rId90" Type="http://schemas.openxmlformats.org/officeDocument/2006/relationships/tags" Target="../tags/tag224.xml"/><Relationship Id="rId95" Type="http://schemas.openxmlformats.org/officeDocument/2006/relationships/tags" Target="../tags/tag229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43" Type="http://schemas.openxmlformats.org/officeDocument/2006/relationships/tags" Target="../tags/tag177.xml"/><Relationship Id="rId48" Type="http://schemas.openxmlformats.org/officeDocument/2006/relationships/tags" Target="../tags/tag182.xml"/><Relationship Id="rId64" Type="http://schemas.openxmlformats.org/officeDocument/2006/relationships/tags" Target="../tags/tag198.xml"/><Relationship Id="rId69" Type="http://schemas.openxmlformats.org/officeDocument/2006/relationships/tags" Target="../tags/tag203.xml"/><Relationship Id="rId113" Type="http://schemas.openxmlformats.org/officeDocument/2006/relationships/tags" Target="../tags/tag247.xml"/><Relationship Id="rId118" Type="http://schemas.openxmlformats.org/officeDocument/2006/relationships/tags" Target="../tags/tag252.xml"/><Relationship Id="rId80" Type="http://schemas.openxmlformats.org/officeDocument/2006/relationships/tags" Target="../tags/tag214.xml"/><Relationship Id="rId85" Type="http://schemas.openxmlformats.org/officeDocument/2006/relationships/tags" Target="../tags/tag219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59" Type="http://schemas.openxmlformats.org/officeDocument/2006/relationships/tags" Target="../tags/tag193.xml"/><Relationship Id="rId103" Type="http://schemas.openxmlformats.org/officeDocument/2006/relationships/tags" Target="../tags/tag237.xml"/><Relationship Id="rId108" Type="http://schemas.openxmlformats.org/officeDocument/2006/relationships/tags" Target="../tags/tag242.xml"/><Relationship Id="rId124" Type="http://schemas.openxmlformats.org/officeDocument/2006/relationships/slideLayout" Target="../slideLayouts/slideLayout2.xml"/><Relationship Id="rId54" Type="http://schemas.openxmlformats.org/officeDocument/2006/relationships/tags" Target="../tags/tag188.xml"/><Relationship Id="rId70" Type="http://schemas.openxmlformats.org/officeDocument/2006/relationships/tags" Target="../tags/tag204.xml"/><Relationship Id="rId75" Type="http://schemas.openxmlformats.org/officeDocument/2006/relationships/tags" Target="../tags/tag209.xml"/><Relationship Id="rId91" Type="http://schemas.openxmlformats.org/officeDocument/2006/relationships/tags" Target="../tags/tag225.xml"/><Relationship Id="rId96" Type="http://schemas.openxmlformats.org/officeDocument/2006/relationships/tags" Target="../tags/tag230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49" Type="http://schemas.openxmlformats.org/officeDocument/2006/relationships/tags" Target="../tags/tag183.xml"/><Relationship Id="rId114" Type="http://schemas.openxmlformats.org/officeDocument/2006/relationships/tags" Target="../tags/tag248.xml"/><Relationship Id="rId119" Type="http://schemas.openxmlformats.org/officeDocument/2006/relationships/tags" Target="../tags/tag253.xml"/><Relationship Id="rId44" Type="http://schemas.openxmlformats.org/officeDocument/2006/relationships/tags" Target="../tags/tag178.xml"/><Relationship Id="rId60" Type="http://schemas.openxmlformats.org/officeDocument/2006/relationships/tags" Target="../tags/tag194.xml"/><Relationship Id="rId65" Type="http://schemas.openxmlformats.org/officeDocument/2006/relationships/tags" Target="../tags/tag199.xml"/><Relationship Id="rId81" Type="http://schemas.openxmlformats.org/officeDocument/2006/relationships/tags" Target="../tags/tag215.xml"/><Relationship Id="rId86" Type="http://schemas.openxmlformats.org/officeDocument/2006/relationships/tags" Target="../tags/tag220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9" Type="http://schemas.openxmlformats.org/officeDocument/2006/relationships/tags" Target="../tags/tag173.xml"/><Relationship Id="rId109" Type="http://schemas.openxmlformats.org/officeDocument/2006/relationships/tags" Target="../tags/tag243.xml"/><Relationship Id="rId34" Type="http://schemas.openxmlformats.org/officeDocument/2006/relationships/tags" Target="../tags/tag168.xml"/><Relationship Id="rId50" Type="http://schemas.openxmlformats.org/officeDocument/2006/relationships/tags" Target="../tags/tag184.xml"/><Relationship Id="rId55" Type="http://schemas.openxmlformats.org/officeDocument/2006/relationships/tags" Target="../tags/tag189.xml"/><Relationship Id="rId76" Type="http://schemas.openxmlformats.org/officeDocument/2006/relationships/tags" Target="../tags/tag210.xml"/><Relationship Id="rId97" Type="http://schemas.openxmlformats.org/officeDocument/2006/relationships/tags" Target="../tags/tag231.xml"/><Relationship Id="rId104" Type="http://schemas.openxmlformats.org/officeDocument/2006/relationships/tags" Target="../tags/tag238.xml"/><Relationship Id="rId120" Type="http://schemas.openxmlformats.org/officeDocument/2006/relationships/tags" Target="../tags/tag254.xml"/><Relationship Id="rId125" Type="http://schemas.openxmlformats.org/officeDocument/2006/relationships/image" Target="../media/image12.png"/><Relationship Id="rId7" Type="http://schemas.openxmlformats.org/officeDocument/2006/relationships/tags" Target="../tags/tag141.xml"/><Relationship Id="rId71" Type="http://schemas.openxmlformats.org/officeDocument/2006/relationships/tags" Target="../tags/tag205.xml"/><Relationship Id="rId92" Type="http://schemas.openxmlformats.org/officeDocument/2006/relationships/tags" Target="../tags/tag226.xml"/><Relationship Id="rId2" Type="http://schemas.openxmlformats.org/officeDocument/2006/relationships/tags" Target="../tags/tag136.xml"/><Relationship Id="rId29" Type="http://schemas.openxmlformats.org/officeDocument/2006/relationships/tags" Target="../tags/tag163.xml"/><Relationship Id="rId24" Type="http://schemas.openxmlformats.org/officeDocument/2006/relationships/tags" Target="../tags/tag158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66" Type="http://schemas.openxmlformats.org/officeDocument/2006/relationships/tags" Target="../tags/tag200.xml"/><Relationship Id="rId87" Type="http://schemas.openxmlformats.org/officeDocument/2006/relationships/tags" Target="../tags/tag221.xml"/><Relationship Id="rId110" Type="http://schemas.openxmlformats.org/officeDocument/2006/relationships/tags" Target="../tags/tag244.xml"/><Relationship Id="rId115" Type="http://schemas.openxmlformats.org/officeDocument/2006/relationships/tags" Target="../tags/tag249.xml"/><Relationship Id="rId61" Type="http://schemas.openxmlformats.org/officeDocument/2006/relationships/tags" Target="../tags/tag195.xml"/><Relationship Id="rId82" Type="http://schemas.openxmlformats.org/officeDocument/2006/relationships/tags" Target="../tags/tag216.xml"/><Relationship Id="rId19" Type="http://schemas.openxmlformats.org/officeDocument/2006/relationships/tags" Target="../tags/tag153.xml"/><Relationship Id="rId14" Type="http://schemas.openxmlformats.org/officeDocument/2006/relationships/tags" Target="../tags/tag148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56" Type="http://schemas.openxmlformats.org/officeDocument/2006/relationships/tags" Target="../tags/tag190.xml"/><Relationship Id="rId77" Type="http://schemas.openxmlformats.org/officeDocument/2006/relationships/tags" Target="../tags/tag211.xml"/><Relationship Id="rId100" Type="http://schemas.openxmlformats.org/officeDocument/2006/relationships/tags" Target="../tags/tag234.xml"/><Relationship Id="rId105" Type="http://schemas.openxmlformats.org/officeDocument/2006/relationships/tags" Target="../tags/tag239.xml"/><Relationship Id="rId8" Type="http://schemas.openxmlformats.org/officeDocument/2006/relationships/tags" Target="../tags/tag142.xml"/><Relationship Id="rId51" Type="http://schemas.openxmlformats.org/officeDocument/2006/relationships/tags" Target="../tags/tag185.xml"/><Relationship Id="rId72" Type="http://schemas.openxmlformats.org/officeDocument/2006/relationships/tags" Target="../tags/tag206.xml"/><Relationship Id="rId93" Type="http://schemas.openxmlformats.org/officeDocument/2006/relationships/tags" Target="../tags/tag227.xml"/><Relationship Id="rId98" Type="http://schemas.openxmlformats.org/officeDocument/2006/relationships/tags" Target="../tags/tag232.xml"/><Relationship Id="rId121" Type="http://schemas.openxmlformats.org/officeDocument/2006/relationships/tags" Target="../tags/tag255.xml"/><Relationship Id="rId3" Type="http://schemas.openxmlformats.org/officeDocument/2006/relationships/tags" Target="../tags/tag137.xml"/><Relationship Id="rId25" Type="http://schemas.openxmlformats.org/officeDocument/2006/relationships/tags" Target="../tags/tag159.xml"/><Relationship Id="rId46" Type="http://schemas.openxmlformats.org/officeDocument/2006/relationships/tags" Target="../tags/tag180.xml"/><Relationship Id="rId67" Type="http://schemas.openxmlformats.org/officeDocument/2006/relationships/tags" Target="../tags/tag201.xml"/><Relationship Id="rId116" Type="http://schemas.openxmlformats.org/officeDocument/2006/relationships/tags" Target="../tags/tag250.xml"/><Relationship Id="rId20" Type="http://schemas.openxmlformats.org/officeDocument/2006/relationships/tags" Target="../tags/tag154.xml"/><Relationship Id="rId41" Type="http://schemas.openxmlformats.org/officeDocument/2006/relationships/tags" Target="../tags/tag175.xml"/><Relationship Id="rId62" Type="http://schemas.openxmlformats.org/officeDocument/2006/relationships/tags" Target="../tags/tag196.xml"/><Relationship Id="rId83" Type="http://schemas.openxmlformats.org/officeDocument/2006/relationships/tags" Target="../tags/tag217.xml"/><Relationship Id="rId88" Type="http://schemas.openxmlformats.org/officeDocument/2006/relationships/tags" Target="../tags/tag222.xml"/><Relationship Id="rId111" Type="http://schemas.openxmlformats.org/officeDocument/2006/relationships/tags" Target="../tags/tag245.xml"/><Relationship Id="rId15" Type="http://schemas.openxmlformats.org/officeDocument/2006/relationships/tags" Target="../tags/tag149.xml"/><Relationship Id="rId36" Type="http://schemas.openxmlformats.org/officeDocument/2006/relationships/tags" Target="../tags/tag170.xml"/><Relationship Id="rId57" Type="http://schemas.openxmlformats.org/officeDocument/2006/relationships/tags" Target="../tags/tag191.xml"/><Relationship Id="rId106" Type="http://schemas.openxmlformats.org/officeDocument/2006/relationships/tags" Target="../tags/tag240.xml"/><Relationship Id="rId10" Type="http://schemas.openxmlformats.org/officeDocument/2006/relationships/tags" Target="../tags/tag144.xml"/><Relationship Id="rId31" Type="http://schemas.openxmlformats.org/officeDocument/2006/relationships/tags" Target="../tags/tag165.xml"/><Relationship Id="rId52" Type="http://schemas.openxmlformats.org/officeDocument/2006/relationships/tags" Target="../tags/tag186.xml"/><Relationship Id="rId73" Type="http://schemas.openxmlformats.org/officeDocument/2006/relationships/tags" Target="../tags/tag207.xml"/><Relationship Id="rId78" Type="http://schemas.openxmlformats.org/officeDocument/2006/relationships/tags" Target="../tags/tag212.xml"/><Relationship Id="rId94" Type="http://schemas.openxmlformats.org/officeDocument/2006/relationships/tags" Target="../tags/tag228.xml"/><Relationship Id="rId99" Type="http://schemas.openxmlformats.org/officeDocument/2006/relationships/tags" Target="../tags/tag233.xml"/><Relationship Id="rId101" Type="http://schemas.openxmlformats.org/officeDocument/2006/relationships/tags" Target="../tags/tag235.xml"/><Relationship Id="rId122" Type="http://schemas.openxmlformats.org/officeDocument/2006/relationships/tags" Target="../tags/tag256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60.xml"/><Relationship Id="rId7" Type="http://schemas.openxmlformats.org/officeDocument/2006/relationships/image" Target="../media/image14.sv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261.xml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25F313-0394-471E-9E02-E59A21C5E800}"/>
              </a:ext>
            </a:extLst>
          </p:cNvPr>
          <p:cNvSpPr txBox="1"/>
          <p:nvPr/>
        </p:nvSpPr>
        <p:spPr>
          <a:xfrm>
            <a:off x="914398" y="1368225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131E"/>
                </a:solidFill>
                <a:latin typeface="+mj-lt"/>
              </a:rPr>
              <a:t>VARIABLE SPAN TRADE-OFF FILTER FOR SOUND ZONE CONTROL WITH KERNEL INTERPOLATION WEIGHTING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F6486-3138-41D1-90C1-21CE9AAFC161}"/>
              </a:ext>
            </a:extLst>
          </p:cNvPr>
          <p:cNvSpPr txBox="1"/>
          <p:nvPr/>
        </p:nvSpPr>
        <p:spPr>
          <a:xfrm>
            <a:off x="1846114" y="2589551"/>
            <a:ext cx="849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131E"/>
                </a:solidFill>
              </a:rPr>
              <a:t>Jesper Brunnström</a:t>
            </a:r>
            <a:r>
              <a:rPr lang="en-US" sz="2200" b="1" baseline="30000" dirty="0">
                <a:solidFill>
                  <a:srgbClr val="00131E"/>
                </a:solidFill>
              </a:rPr>
              <a:t>*</a:t>
            </a:r>
            <a:r>
              <a:rPr lang="en-US" sz="2200" b="1" dirty="0">
                <a:solidFill>
                  <a:srgbClr val="00131E"/>
                </a:solidFill>
              </a:rPr>
              <a:t>    </a:t>
            </a:r>
            <a:r>
              <a:rPr lang="en-US" sz="2200" b="1" dirty="0" err="1">
                <a:solidFill>
                  <a:srgbClr val="00131E"/>
                </a:solidFill>
              </a:rPr>
              <a:t>Shoichi</a:t>
            </a:r>
            <a:r>
              <a:rPr lang="en-US" sz="2200" b="1" dirty="0">
                <a:solidFill>
                  <a:srgbClr val="00131E"/>
                </a:solidFill>
              </a:rPr>
              <a:t> Koyama</a:t>
            </a:r>
            <a:r>
              <a:rPr lang="en-US" sz="2200" b="1" baseline="30000" dirty="0">
                <a:solidFill>
                  <a:srgbClr val="00131E"/>
                </a:solidFill>
              </a:rPr>
              <a:t>†</a:t>
            </a:r>
            <a:r>
              <a:rPr lang="en-US" sz="2200" b="1" dirty="0">
                <a:solidFill>
                  <a:srgbClr val="00131E"/>
                </a:solidFill>
              </a:rPr>
              <a:t>    Marc </a:t>
            </a:r>
            <a:r>
              <a:rPr lang="en-US" sz="2200" b="1" dirty="0" err="1">
                <a:solidFill>
                  <a:srgbClr val="00131E"/>
                </a:solidFill>
              </a:rPr>
              <a:t>Moonen</a:t>
            </a:r>
            <a:r>
              <a:rPr lang="en-US" sz="2200" b="1" baseline="30000" dirty="0">
                <a:solidFill>
                  <a:srgbClr val="00131E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F6E2E-CA73-4F9E-8952-521B0FB6E018}"/>
              </a:ext>
            </a:extLst>
          </p:cNvPr>
          <p:cNvSpPr txBox="1"/>
          <p:nvPr/>
        </p:nvSpPr>
        <p:spPr>
          <a:xfrm>
            <a:off x="3006433" y="3372673"/>
            <a:ext cx="617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131E"/>
                </a:solidFill>
              </a:rPr>
              <a:t>IEEE ICASSP 2022</a:t>
            </a:r>
            <a:endParaRPr lang="en-US" dirty="0">
              <a:solidFill>
                <a:srgbClr val="00131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D33E7-EF17-4717-BAF2-6E91B86D6017}"/>
              </a:ext>
            </a:extLst>
          </p:cNvPr>
          <p:cNvSpPr txBox="1"/>
          <p:nvPr/>
        </p:nvSpPr>
        <p:spPr>
          <a:xfrm>
            <a:off x="1498347" y="5470980"/>
            <a:ext cx="557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research work was carried out at the ESAT Laboratory of KU Leuven, in the frame of the European Union’s Horizon 2020 research and innovation </a:t>
            </a:r>
            <a:r>
              <a:rPr lang="en-US" sz="800" dirty="0" err="1"/>
              <a:t>programme</a:t>
            </a:r>
            <a:r>
              <a:rPr lang="en-US" sz="800" dirty="0"/>
              <a:t> under the Marie </a:t>
            </a:r>
            <a:r>
              <a:rPr lang="en-US" sz="800" dirty="0" err="1"/>
              <a:t>Skłodowska</a:t>
            </a:r>
            <a:r>
              <a:rPr lang="en-US" sz="800" dirty="0"/>
              <a:t>-Curie Grant Agreement No. 956369: ”Service-Oriented Ubiquitous Network-Driven Sound — SOUNDS”, KU Leuven Research Council project C14-21-0075 ”A holistic approach to the design of integrated and distributed digital signal processing algorithms for audio and speech communication devices”, and VLAIO O&amp;O Project nr. HBC.2020.2197 ”SPIC: Signal Processing and Integrated circuits for Communications”.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50FE78D-4B5F-4543-B831-2FE265939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425" y="5489775"/>
            <a:ext cx="866922" cy="588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71631-21AF-42A6-BECB-3992136DA7E3}"/>
              </a:ext>
            </a:extLst>
          </p:cNvPr>
          <p:cNvSpPr txBox="1"/>
          <p:nvPr/>
        </p:nvSpPr>
        <p:spPr>
          <a:xfrm>
            <a:off x="558053" y="4205414"/>
            <a:ext cx="601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/>
              <a:t>* </a:t>
            </a:r>
            <a:r>
              <a:rPr lang="en-US" sz="1200" dirty="0"/>
              <a:t>STADIUS Center for Dynamical Systems</a:t>
            </a:r>
          </a:p>
          <a:p>
            <a:r>
              <a:rPr lang="en-US" sz="1200" dirty="0"/>
              <a:t>Department of Electrical Engineering (ESAT)</a:t>
            </a:r>
          </a:p>
          <a:p>
            <a:r>
              <a:rPr lang="en-US" sz="1200" dirty="0"/>
              <a:t>KU Leuven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750F6-7340-499E-AC7C-9735C636540F}"/>
              </a:ext>
            </a:extLst>
          </p:cNvPr>
          <p:cNvSpPr txBox="1"/>
          <p:nvPr/>
        </p:nvSpPr>
        <p:spPr>
          <a:xfrm>
            <a:off x="558053" y="4855015"/>
            <a:ext cx="489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/>
              <a:t>† </a:t>
            </a:r>
            <a:r>
              <a:rPr lang="en-US" sz="1200" dirty="0"/>
              <a:t>Graduate School of Information Science and Technology </a:t>
            </a:r>
          </a:p>
          <a:p>
            <a:r>
              <a:rPr lang="en-US" sz="1200" dirty="0"/>
              <a:t>The University of Tokyo</a:t>
            </a:r>
          </a:p>
        </p:txBody>
      </p:sp>
    </p:spTree>
    <p:extLst>
      <p:ext uri="{BB962C8B-B14F-4D97-AF65-F5344CB8AC3E}">
        <p14:creationId xmlns:p14="http://schemas.microsoft.com/office/powerpoint/2010/main" val="805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76396D-8857-4C27-BA0B-0A0A81300F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0771" y="1024352"/>
            <a:ext cx="624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Reproduce sound in the bright zone with minimal sound produced in the dark zones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5F0AF-4CFE-49B9-A737-4279D18ED1C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5127" y="512617"/>
            <a:ext cx="628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131E"/>
                </a:solidFill>
              </a:rPr>
              <a:t>Problem statement</a:t>
            </a:r>
            <a:endParaRPr lang="en-US" sz="2400" b="1" dirty="0">
              <a:solidFill>
                <a:srgbClr val="00131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1C336D-3A49-4F46-920C-6B5C400CFF9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6624" y="1701090"/>
            <a:ext cx="588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Minimize sound pressure error over continuous sound zones </a:t>
            </a:r>
            <a:endParaRPr lang="en-US" dirty="0"/>
          </a:p>
        </p:txBody>
      </p:sp>
      <p:grpSp>
        <p:nvGrpSpPr>
          <p:cNvPr id="5" name="Group 4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_b = \frac{1}{\lvert \Omega_b \rvert} \int_{\Omega_b} \lvert p(\bm{r}) - d(\bm{r}) \rvert^2 \, d\bm{r}&#10;\end{equation*}&#10;\end{document}" title="IguanaTex Vector Display">
            <a:extLst>
              <a:ext uri="{FF2B5EF4-FFF2-40B4-BE49-F238E27FC236}">
                <a16:creationId xmlns:a16="http://schemas.microsoft.com/office/drawing/2014/main" id="{2E99A1B0-D88F-4B48-AC22-F8A141C362C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803504" y="2792311"/>
            <a:ext cx="3318497" cy="603237"/>
            <a:chOff x="6813705" y="4159526"/>
            <a:chExt cx="3318497" cy="60323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3C544D-FAAB-4FA6-B875-65AB560EB98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13705" y="4331126"/>
              <a:ext cx="200669" cy="202946"/>
            </a:xfrm>
            <a:custGeom>
              <a:avLst/>
              <a:gdLst>
                <a:gd name="connsiteX0" fmla="*/ 143901 w 200669"/>
                <a:gd name="connsiteY0" fmla="*/ 77 h 202946"/>
                <a:gd name="connsiteX1" fmla="*/ 86964 w 200669"/>
                <a:gd name="connsiteY1" fmla="*/ 20068 h 202946"/>
                <a:gd name="connsiteX2" fmla="*/ 56345 w 200669"/>
                <a:gd name="connsiteY2" fmla="*/ 61569 h 202946"/>
                <a:gd name="connsiteX3" fmla="*/ 58876 w 200669"/>
                <a:gd name="connsiteY3" fmla="*/ 63340 h 202946"/>
                <a:gd name="connsiteX4" fmla="*/ 77601 w 200669"/>
                <a:gd name="connsiteY4" fmla="*/ 51700 h 202946"/>
                <a:gd name="connsiteX5" fmla="*/ 128971 w 200669"/>
                <a:gd name="connsiteY5" fmla="*/ 13995 h 202946"/>
                <a:gd name="connsiteX6" fmla="*/ 162627 w 200669"/>
                <a:gd name="connsiteY6" fmla="*/ 13995 h 202946"/>
                <a:gd name="connsiteX7" fmla="*/ 106449 w 200669"/>
                <a:gd name="connsiteY7" fmla="*/ 140268 h 202946"/>
                <a:gd name="connsiteX8" fmla="*/ 59382 w 200669"/>
                <a:gd name="connsiteY8" fmla="*/ 189106 h 202946"/>
                <a:gd name="connsiteX9" fmla="*/ 21677 w 200669"/>
                <a:gd name="connsiteY9" fmla="*/ 153932 h 202946"/>
                <a:gd name="connsiteX10" fmla="*/ 22942 w 200669"/>
                <a:gd name="connsiteY10" fmla="*/ 143557 h 202946"/>
                <a:gd name="connsiteX11" fmla="*/ 20412 w 200669"/>
                <a:gd name="connsiteY11" fmla="*/ 141280 h 202946"/>
                <a:gd name="connsiteX12" fmla="*/ 5988 w 200669"/>
                <a:gd name="connsiteY12" fmla="*/ 147859 h 202946"/>
                <a:gd name="connsiteX13" fmla="*/ 168 w 200669"/>
                <a:gd name="connsiteY13" fmla="*/ 164561 h 202946"/>
                <a:gd name="connsiteX14" fmla="*/ 42680 w 200669"/>
                <a:gd name="connsiteY14" fmla="*/ 203024 h 202946"/>
                <a:gd name="connsiteX15" fmla="*/ 97086 w 200669"/>
                <a:gd name="connsiteY15" fmla="*/ 180250 h 202946"/>
                <a:gd name="connsiteX16" fmla="*/ 129477 w 200669"/>
                <a:gd name="connsiteY16" fmla="*/ 123819 h 202946"/>
                <a:gd name="connsiteX17" fmla="*/ 169965 w 200669"/>
                <a:gd name="connsiteY17" fmla="*/ 19815 h 202946"/>
                <a:gd name="connsiteX18" fmla="*/ 180846 w 200669"/>
                <a:gd name="connsiteY18" fmla="*/ 13995 h 202946"/>
                <a:gd name="connsiteX19" fmla="*/ 200837 w 200669"/>
                <a:gd name="connsiteY19" fmla="*/ 1849 h 202946"/>
                <a:gd name="connsiteX20" fmla="*/ 195017 w 200669"/>
                <a:gd name="connsiteY20" fmla="*/ 77 h 202946"/>
                <a:gd name="connsiteX21" fmla="*/ 143901 w 200669"/>
                <a:gd name="connsiteY21" fmla="*/ 77 h 20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669" h="202946">
                  <a:moveTo>
                    <a:pt x="143901" y="77"/>
                  </a:moveTo>
                  <a:cubicBezTo>
                    <a:pt x="119608" y="77"/>
                    <a:pt x="98605" y="11718"/>
                    <a:pt x="86964" y="20068"/>
                  </a:cubicBezTo>
                  <a:cubicBezTo>
                    <a:pt x="59382" y="39806"/>
                    <a:pt x="56345" y="61063"/>
                    <a:pt x="56345" y="61569"/>
                  </a:cubicBezTo>
                  <a:cubicBezTo>
                    <a:pt x="56345" y="63340"/>
                    <a:pt x="57863" y="63340"/>
                    <a:pt x="58876" y="63340"/>
                  </a:cubicBezTo>
                  <a:cubicBezTo>
                    <a:pt x="64696" y="63340"/>
                    <a:pt x="76083" y="56255"/>
                    <a:pt x="77601" y="51700"/>
                  </a:cubicBezTo>
                  <a:cubicBezTo>
                    <a:pt x="85952" y="24876"/>
                    <a:pt x="104172" y="13995"/>
                    <a:pt x="128971" y="13995"/>
                  </a:cubicBezTo>
                  <a:lnTo>
                    <a:pt x="162627" y="13995"/>
                  </a:lnTo>
                  <a:cubicBezTo>
                    <a:pt x="134791" y="36264"/>
                    <a:pt x="123151" y="74474"/>
                    <a:pt x="106449" y="140268"/>
                  </a:cubicBezTo>
                  <a:cubicBezTo>
                    <a:pt x="100376" y="163801"/>
                    <a:pt x="84940" y="189106"/>
                    <a:pt x="59382" y="189106"/>
                  </a:cubicBezTo>
                  <a:cubicBezTo>
                    <a:pt x="39644" y="189106"/>
                    <a:pt x="21677" y="175948"/>
                    <a:pt x="21677" y="153932"/>
                  </a:cubicBezTo>
                  <a:cubicBezTo>
                    <a:pt x="21677" y="148871"/>
                    <a:pt x="22942" y="144569"/>
                    <a:pt x="22942" y="143557"/>
                  </a:cubicBezTo>
                  <a:cubicBezTo>
                    <a:pt x="22942" y="142798"/>
                    <a:pt x="22689" y="141280"/>
                    <a:pt x="20412" y="141280"/>
                  </a:cubicBezTo>
                  <a:cubicBezTo>
                    <a:pt x="18894" y="141280"/>
                    <a:pt x="13073" y="142545"/>
                    <a:pt x="5988" y="147859"/>
                  </a:cubicBezTo>
                  <a:cubicBezTo>
                    <a:pt x="2951" y="150137"/>
                    <a:pt x="168" y="152667"/>
                    <a:pt x="168" y="164561"/>
                  </a:cubicBezTo>
                  <a:cubicBezTo>
                    <a:pt x="168" y="187841"/>
                    <a:pt x="17881" y="203024"/>
                    <a:pt x="42680" y="203024"/>
                  </a:cubicBezTo>
                  <a:cubicBezTo>
                    <a:pt x="64190" y="203024"/>
                    <a:pt x="84687" y="190878"/>
                    <a:pt x="97086" y="180250"/>
                  </a:cubicBezTo>
                  <a:cubicBezTo>
                    <a:pt x="120367" y="160259"/>
                    <a:pt x="124922" y="141786"/>
                    <a:pt x="129477" y="123819"/>
                  </a:cubicBezTo>
                  <a:cubicBezTo>
                    <a:pt x="138840" y="87127"/>
                    <a:pt x="150986" y="41072"/>
                    <a:pt x="169965" y="19815"/>
                  </a:cubicBezTo>
                  <a:cubicBezTo>
                    <a:pt x="174014" y="15260"/>
                    <a:pt x="175026" y="14501"/>
                    <a:pt x="180846" y="13995"/>
                  </a:cubicBezTo>
                  <a:cubicBezTo>
                    <a:pt x="192234" y="13236"/>
                    <a:pt x="200837" y="4632"/>
                    <a:pt x="200837" y="1849"/>
                  </a:cubicBezTo>
                  <a:cubicBezTo>
                    <a:pt x="200837" y="330"/>
                    <a:pt x="200584" y="77"/>
                    <a:pt x="195017" y="77"/>
                  </a:cubicBezTo>
                  <a:lnTo>
                    <a:pt x="143901" y="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4626C4-2A01-4022-A32A-310579D2A58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985016" y="4418985"/>
              <a:ext cx="71739" cy="124703"/>
            </a:xfrm>
            <a:custGeom>
              <a:avLst/>
              <a:gdLst>
                <a:gd name="connsiteX0" fmla="*/ 35247 w 71739"/>
                <a:gd name="connsiteY0" fmla="*/ 5393 h 124703"/>
                <a:gd name="connsiteX1" fmla="*/ 35956 w 71739"/>
                <a:gd name="connsiteY1" fmla="*/ 2559 h 124703"/>
                <a:gd name="connsiteX2" fmla="*/ 33122 w 71739"/>
                <a:gd name="connsiteY2" fmla="*/ 79 h 124703"/>
                <a:gd name="connsiteX3" fmla="*/ 10448 w 71739"/>
                <a:gd name="connsiteY3" fmla="*/ 1850 h 124703"/>
                <a:gd name="connsiteX4" fmla="*/ 6551 w 71739"/>
                <a:gd name="connsiteY4" fmla="*/ 5924 h 124703"/>
                <a:gd name="connsiteX5" fmla="*/ 11157 w 71739"/>
                <a:gd name="connsiteY5" fmla="*/ 8404 h 124703"/>
                <a:gd name="connsiteX6" fmla="*/ 19659 w 71739"/>
                <a:gd name="connsiteY6" fmla="*/ 11061 h 124703"/>
                <a:gd name="connsiteX7" fmla="*/ 16825 w 71739"/>
                <a:gd name="connsiteY7" fmla="*/ 23461 h 124703"/>
                <a:gd name="connsiteX8" fmla="*/ 12751 w 71739"/>
                <a:gd name="connsiteY8" fmla="*/ 39757 h 124703"/>
                <a:gd name="connsiteX9" fmla="*/ 1060 w 71739"/>
                <a:gd name="connsiteY9" fmla="*/ 86875 h 124703"/>
                <a:gd name="connsiteX10" fmla="*/ 175 w 71739"/>
                <a:gd name="connsiteY10" fmla="*/ 95555 h 124703"/>
                <a:gd name="connsiteX11" fmla="*/ 26214 w 71739"/>
                <a:gd name="connsiteY11" fmla="*/ 124782 h 124703"/>
                <a:gd name="connsiteX12" fmla="*/ 71915 w 71739"/>
                <a:gd name="connsiteY12" fmla="*/ 74476 h 124703"/>
                <a:gd name="connsiteX13" fmla="*/ 45344 w 71739"/>
                <a:gd name="connsiteY13" fmla="*/ 44894 h 124703"/>
                <a:gd name="connsiteX14" fmla="*/ 23025 w 71739"/>
                <a:gd name="connsiteY14" fmla="*/ 54637 h 124703"/>
                <a:gd name="connsiteX15" fmla="*/ 35247 w 71739"/>
                <a:gd name="connsiteY15" fmla="*/ 5393 h 124703"/>
                <a:gd name="connsiteX16" fmla="*/ 26391 w 71739"/>
                <a:gd name="connsiteY16" fmla="*/ 119823 h 124703"/>
                <a:gd name="connsiteX17" fmla="*/ 12751 w 71739"/>
                <a:gd name="connsiteY17" fmla="*/ 101755 h 124703"/>
                <a:gd name="connsiteX18" fmla="*/ 19305 w 71739"/>
                <a:gd name="connsiteY18" fmla="*/ 69162 h 124703"/>
                <a:gd name="connsiteX19" fmla="*/ 23734 w 71739"/>
                <a:gd name="connsiteY19" fmla="*/ 61545 h 124703"/>
                <a:gd name="connsiteX20" fmla="*/ 44813 w 71739"/>
                <a:gd name="connsiteY20" fmla="*/ 49854 h 124703"/>
                <a:gd name="connsiteX21" fmla="*/ 57744 w 71739"/>
                <a:gd name="connsiteY21" fmla="*/ 67036 h 124703"/>
                <a:gd name="connsiteX22" fmla="*/ 48533 w 71739"/>
                <a:gd name="connsiteY22" fmla="*/ 102640 h 124703"/>
                <a:gd name="connsiteX23" fmla="*/ 26391 w 71739"/>
                <a:gd name="connsiteY23" fmla="*/ 119823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39" h="124703">
                  <a:moveTo>
                    <a:pt x="35247" y="5393"/>
                  </a:moveTo>
                  <a:cubicBezTo>
                    <a:pt x="35425" y="5039"/>
                    <a:pt x="35956" y="2736"/>
                    <a:pt x="35956" y="2559"/>
                  </a:cubicBezTo>
                  <a:cubicBezTo>
                    <a:pt x="35956" y="1673"/>
                    <a:pt x="35247" y="79"/>
                    <a:pt x="33122" y="79"/>
                  </a:cubicBezTo>
                  <a:cubicBezTo>
                    <a:pt x="29579" y="79"/>
                    <a:pt x="14877" y="1496"/>
                    <a:pt x="10448" y="1850"/>
                  </a:cubicBezTo>
                  <a:cubicBezTo>
                    <a:pt x="9031" y="2027"/>
                    <a:pt x="6551" y="2204"/>
                    <a:pt x="6551" y="5924"/>
                  </a:cubicBezTo>
                  <a:cubicBezTo>
                    <a:pt x="6551" y="8404"/>
                    <a:pt x="9031" y="8404"/>
                    <a:pt x="11157" y="8404"/>
                  </a:cubicBezTo>
                  <a:cubicBezTo>
                    <a:pt x="19659" y="8404"/>
                    <a:pt x="19659" y="9644"/>
                    <a:pt x="19659" y="11061"/>
                  </a:cubicBezTo>
                  <a:cubicBezTo>
                    <a:pt x="19659" y="12301"/>
                    <a:pt x="17888" y="19387"/>
                    <a:pt x="16825" y="23461"/>
                  </a:cubicBezTo>
                  <a:lnTo>
                    <a:pt x="12751" y="39757"/>
                  </a:lnTo>
                  <a:cubicBezTo>
                    <a:pt x="11157" y="45780"/>
                    <a:pt x="1414" y="84573"/>
                    <a:pt x="1060" y="86875"/>
                  </a:cubicBezTo>
                  <a:cubicBezTo>
                    <a:pt x="175" y="91127"/>
                    <a:pt x="175" y="93429"/>
                    <a:pt x="175" y="95555"/>
                  </a:cubicBezTo>
                  <a:cubicBezTo>
                    <a:pt x="175" y="113446"/>
                    <a:pt x="11511" y="124782"/>
                    <a:pt x="26214" y="124782"/>
                  </a:cubicBezTo>
                  <a:cubicBezTo>
                    <a:pt x="48355" y="124782"/>
                    <a:pt x="71915" y="100692"/>
                    <a:pt x="71915" y="74476"/>
                  </a:cubicBezTo>
                  <a:cubicBezTo>
                    <a:pt x="71915" y="53751"/>
                    <a:pt x="57567" y="44894"/>
                    <a:pt x="45344" y="44894"/>
                  </a:cubicBezTo>
                  <a:cubicBezTo>
                    <a:pt x="36133" y="44894"/>
                    <a:pt x="28339" y="50031"/>
                    <a:pt x="23025" y="54637"/>
                  </a:cubicBezTo>
                  <a:lnTo>
                    <a:pt x="35247" y="5393"/>
                  </a:lnTo>
                  <a:close/>
                  <a:moveTo>
                    <a:pt x="26391" y="119823"/>
                  </a:moveTo>
                  <a:cubicBezTo>
                    <a:pt x="17711" y="119823"/>
                    <a:pt x="12751" y="112206"/>
                    <a:pt x="12751" y="101755"/>
                  </a:cubicBezTo>
                  <a:cubicBezTo>
                    <a:pt x="12751" y="95201"/>
                    <a:pt x="14345" y="89178"/>
                    <a:pt x="19305" y="69162"/>
                  </a:cubicBezTo>
                  <a:cubicBezTo>
                    <a:pt x="20368" y="65796"/>
                    <a:pt x="20368" y="65442"/>
                    <a:pt x="23734" y="61545"/>
                  </a:cubicBezTo>
                  <a:cubicBezTo>
                    <a:pt x="30465" y="53751"/>
                    <a:pt x="38436" y="49854"/>
                    <a:pt x="44813" y="49854"/>
                  </a:cubicBezTo>
                  <a:cubicBezTo>
                    <a:pt x="51721" y="49854"/>
                    <a:pt x="57744" y="54991"/>
                    <a:pt x="57744" y="67036"/>
                  </a:cubicBezTo>
                  <a:cubicBezTo>
                    <a:pt x="57744" y="74299"/>
                    <a:pt x="53847" y="92367"/>
                    <a:pt x="48533" y="102640"/>
                  </a:cubicBezTo>
                  <a:cubicBezTo>
                    <a:pt x="44281" y="111320"/>
                    <a:pt x="35425" y="119823"/>
                    <a:pt x="26391" y="11982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8B82EFD-D626-44C6-9CBD-45C982148F6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59428" y="4411090"/>
              <a:ext cx="168278" cy="59213"/>
            </a:xfrm>
            <a:custGeom>
              <a:avLst/>
              <a:gdLst>
                <a:gd name="connsiteX0" fmla="*/ 159857 w 168278"/>
                <a:gd name="connsiteY0" fmla="*/ 10199 h 59213"/>
                <a:gd name="connsiteX1" fmla="*/ 168460 w 168278"/>
                <a:gd name="connsiteY1" fmla="*/ 5138 h 59213"/>
                <a:gd name="connsiteX2" fmla="*/ 160110 w 168278"/>
                <a:gd name="connsiteY2" fmla="*/ 77 h 59213"/>
                <a:gd name="connsiteX3" fmla="*/ 8532 w 168278"/>
                <a:gd name="connsiteY3" fmla="*/ 77 h 59213"/>
                <a:gd name="connsiteX4" fmla="*/ 181 w 168278"/>
                <a:gd name="connsiteY4" fmla="*/ 5138 h 59213"/>
                <a:gd name="connsiteX5" fmla="*/ 8785 w 168278"/>
                <a:gd name="connsiteY5" fmla="*/ 10199 h 59213"/>
                <a:gd name="connsiteX6" fmla="*/ 159857 w 168278"/>
                <a:gd name="connsiteY6" fmla="*/ 10199 h 59213"/>
                <a:gd name="connsiteX7" fmla="*/ 160110 w 168278"/>
                <a:gd name="connsiteY7" fmla="*/ 59291 h 59213"/>
                <a:gd name="connsiteX8" fmla="*/ 168460 w 168278"/>
                <a:gd name="connsiteY8" fmla="*/ 54230 h 59213"/>
                <a:gd name="connsiteX9" fmla="*/ 159857 w 168278"/>
                <a:gd name="connsiteY9" fmla="*/ 49169 h 59213"/>
                <a:gd name="connsiteX10" fmla="*/ 8785 w 168278"/>
                <a:gd name="connsiteY10" fmla="*/ 49169 h 59213"/>
                <a:gd name="connsiteX11" fmla="*/ 181 w 168278"/>
                <a:gd name="connsiteY11" fmla="*/ 54230 h 59213"/>
                <a:gd name="connsiteX12" fmla="*/ 8532 w 168278"/>
                <a:gd name="connsiteY12" fmla="*/ 59291 h 59213"/>
                <a:gd name="connsiteX13" fmla="*/ 160110 w 168278"/>
                <a:gd name="connsiteY13" fmla="*/ 59291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57" y="10199"/>
                  </a:moveTo>
                  <a:cubicBezTo>
                    <a:pt x="163652" y="10199"/>
                    <a:pt x="168460" y="10199"/>
                    <a:pt x="168460" y="5138"/>
                  </a:cubicBezTo>
                  <a:cubicBezTo>
                    <a:pt x="168460" y="77"/>
                    <a:pt x="163652" y="77"/>
                    <a:pt x="160110" y="77"/>
                  </a:cubicBezTo>
                  <a:lnTo>
                    <a:pt x="8532" y="77"/>
                  </a:lnTo>
                  <a:cubicBezTo>
                    <a:pt x="4989" y="77"/>
                    <a:pt x="181" y="77"/>
                    <a:pt x="181" y="5138"/>
                  </a:cubicBezTo>
                  <a:cubicBezTo>
                    <a:pt x="181" y="10199"/>
                    <a:pt x="4989" y="10199"/>
                    <a:pt x="8785" y="10199"/>
                  </a:cubicBezTo>
                  <a:lnTo>
                    <a:pt x="159857" y="10199"/>
                  </a:lnTo>
                  <a:close/>
                  <a:moveTo>
                    <a:pt x="160110" y="59291"/>
                  </a:moveTo>
                  <a:cubicBezTo>
                    <a:pt x="163652" y="59291"/>
                    <a:pt x="168460" y="59291"/>
                    <a:pt x="168460" y="54230"/>
                  </a:cubicBezTo>
                  <a:cubicBezTo>
                    <a:pt x="168460" y="49169"/>
                    <a:pt x="163652" y="49169"/>
                    <a:pt x="159857" y="49169"/>
                  </a:cubicBezTo>
                  <a:lnTo>
                    <a:pt x="8785" y="49169"/>
                  </a:lnTo>
                  <a:cubicBezTo>
                    <a:pt x="4989" y="49169"/>
                    <a:pt x="181" y="49169"/>
                    <a:pt x="181" y="54230"/>
                  </a:cubicBezTo>
                  <a:cubicBezTo>
                    <a:pt x="181" y="59291"/>
                    <a:pt x="4989" y="59291"/>
                    <a:pt x="8532" y="59291"/>
                  </a:cubicBezTo>
                  <a:lnTo>
                    <a:pt x="160110" y="592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5F988-66E3-41A2-A124-BC30290AF2B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614483" y="4164237"/>
              <a:ext cx="83506" cy="168531"/>
            </a:xfrm>
            <a:custGeom>
              <a:avLst/>
              <a:gdLst>
                <a:gd name="connsiteX0" fmla="*/ 52074 w 83506"/>
                <a:gd name="connsiteY0" fmla="*/ 6650 h 168531"/>
                <a:gd name="connsiteX1" fmla="*/ 46254 w 83506"/>
                <a:gd name="connsiteY1" fmla="*/ 71 h 168531"/>
                <a:gd name="connsiteX2" fmla="*/ 199 w 83506"/>
                <a:gd name="connsiteY2" fmla="*/ 16266 h 168531"/>
                <a:gd name="connsiteX3" fmla="*/ 199 w 83506"/>
                <a:gd name="connsiteY3" fmla="*/ 24110 h 168531"/>
                <a:gd name="connsiteX4" fmla="*/ 33349 w 83506"/>
                <a:gd name="connsiteY4" fmla="*/ 17531 h 168531"/>
                <a:gd name="connsiteX5" fmla="*/ 33349 w 83506"/>
                <a:gd name="connsiteY5" fmla="*/ 148612 h 168531"/>
                <a:gd name="connsiteX6" fmla="*/ 9815 w 83506"/>
                <a:gd name="connsiteY6" fmla="*/ 160758 h 168531"/>
                <a:gd name="connsiteX7" fmla="*/ 1717 w 83506"/>
                <a:gd name="connsiteY7" fmla="*/ 160758 h 168531"/>
                <a:gd name="connsiteX8" fmla="*/ 1717 w 83506"/>
                <a:gd name="connsiteY8" fmla="*/ 168603 h 168531"/>
                <a:gd name="connsiteX9" fmla="*/ 42711 w 83506"/>
                <a:gd name="connsiteY9" fmla="*/ 167843 h 168531"/>
                <a:gd name="connsiteX10" fmla="*/ 83706 w 83506"/>
                <a:gd name="connsiteY10" fmla="*/ 168603 h 168531"/>
                <a:gd name="connsiteX11" fmla="*/ 83706 w 83506"/>
                <a:gd name="connsiteY11" fmla="*/ 160758 h 168531"/>
                <a:gd name="connsiteX12" fmla="*/ 75608 w 83506"/>
                <a:gd name="connsiteY12" fmla="*/ 160758 h 168531"/>
                <a:gd name="connsiteX13" fmla="*/ 52074 w 83506"/>
                <a:gd name="connsiteY13" fmla="*/ 148612 h 168531"/>
                <a:gd name="connsiteX14" fmla="*/ 52074 w 83506"/>
                <a:gd name="connsiteY14" fmla="*/ 6650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8531">
                  <a:moveTo>
                    <a:pt x="52074" y="6650"/>
                  </a:moveTo>
                  <a:cubicBezTo>
                    <a:pt x="52074" y="577"/>
                    <a:pt x="52074" y="71"/>
                    <a:pt x="46254" y="71"/>
                  </a:cubicBezTo>
                  <a:cubicBezTo>
                    <a:pt x="30565" y="16266"/>
                    <a:pt x="8297" y="16266"/>
                    <a:pt x="199" y="16266"/>
                  </a:cubicBezTo>
                  <a:lnTo>
                    <a:pt x="199" y="24110"/>
                  </a:lnTo>
                  <a:cubicBezTo>
                    <a:pt x="5260" y="24110"/>
                    <a:pt x="20190" y="24110"/>
                    <a:pt x="33349" y="17531"/>
                  </a:cubicBezTo>
                  <a:lnTo>
                    <a:pt x="33349" y="148612"/>
                  </a:lnTo>
                  <a:cubicBezTo>
                    <a:pt x="33349" y="157721"/>
                    <a:pt x="32589" y="160758"/>
                    <a:pt x="9815" y="160758"/>
                  </a:cubicBezTo>
                  <a:lnTo>
                    <a:pt x="1717" y="160758"/>
                  </a:lnTo>
                  <a:lnTo>
                    <a:pt x="1717" y="168603"/>
                  </a:lnTo>
                  <a:cubicBezTo>
                    <a:pt x="10574" y="167843"/>
                    <a:pt x="32589" y="167843"/>
                    <a:pt x="42711" y="167843"/>
                  </a:cubicBezTo>
                  <a:cubicBezTo>
                    <a:pt x="52834" y="167843"/>
                    <a:pt x="74849" y="167843"/>
                    <a:pt x="83706" y="168603"/>
                  </a:cubicBezTo>
                  <a:lnTo>
                    <a:pt x="83706" y="160758"/>
                  </a:lnTo>
                  <a:lnTo>
                    <a:pt x="75608" y="160758"/>
                  </a:lnTo>
                  <a:cubicBezTo>
                    <a:pt x="52834" y="160758"/>
                    <a:pt x="52074" y="157974"/>
                    <a:pt x="52074" y="148612"/>
                  </a:cubicBezTo>
                  <a:lnTo>
                    <a:pt x="52074" y="665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1D1B5C-8BAB-46A2-9751-D6AB1BCA79B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442731" y="4435636"/>
              <a:ext cx="424985" cy="10121"/>
            </a:xfrm>
            <a:custGeom>
              <a:avLst/>
              <a:gdLst>
                <a:gd name="connsiteX0" fmla="*/ 0 w 424985"/>
                <a:gd name="connsiteY0" fmla="*/ 0 h 10121"/>
                <a:gd name="connsiteX1" fmla="*/ 424986 w 424985"/>
                <a:gd name="connsiteY1" fmla="*/ 0 h 10121"/>
                <a:gd name="connsiteX2" fmla="*/ 424986 w 424985"/>
                <a:gd name="connsiteY2" fmla="*/ 10121 h 10121"/>
                <a:gd name="connsiteX3" fmla="*/ 0 w 424985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985" h="10121">
                  <a:moveTo>
                    <a:pt x="0" y="0"/>
                  </a:moveTo>
                  <a:lnTo>
                    <a:pt x="424986" y="0"/>
                  </a:lnTo>
                  <a:lnTo>
                    <a:pt x="424986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262E08-7893-441C-A3DC-FDB8330ABF2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72844" y="4487752"/>
              <a:ext cx="10122" cy="253051"/>
            </a:xfrm>
            <a:custGeom>
              <a:avLst/>
              <a:gdLst>
                <a:gd name="connsiteX0" fmla="*/ 10315 w 10122"/>
                <a:gd name="connsiteY0" fmla="*/ 9194 h 253051"/>
                <a:gd name="connsiteX1" fmla="*/ 5254 w 10122"/>
                <a:gd name="connsiteY1" fmla="*/ 84 h 253051"/>
                <a:gd name="connsiteX2" fmla="*/ 193 w 10122"/>
                <a:gd name="connsiteY2" fmla="*/ 9194 h 253051"/>
                <a:gd name="connsiteX3" fmla="*/ 193 w 10122"/>
                <a:gd name="connsiteY3" fmla="*/ 244025 h 253051"/>
                <a:gd name="connsiteX4" fmla="*/ 5254 w 10122"/>
                <a:gd name="connsiteY4" fmla="*/ 253135 h 253051"/>
                <a:gd name="connsiteX5" fmla="*/ 10315 w 10122"/>
                <a:gd name="connsiteY5" fmla="*/ 244025 h 253051"/>
                <a:gd name="connsiteX6" fmla="*/ 10315 w 10122"/>
                <a:gd name="connsiteY6" fmla="*/ 919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3051">
                  <a:moveTo>
                    <a:pt x="10315" y="9194"/>
                  </a:moveTo>
                  <a:cubicBezTo>
                    <a:pt x="10315" y="4639"/>
                    <a:pt x="10315" y="84"/>
                    <a:pt x="5254" y="84"/>
                  </a:cubicBezTo>
                  <a:cubicBezTo>
                    <a:pt x="193" y="84"/>
                    <a:pt x="193" y="4639"/>
                    <a:pt x="193" y="9194"/>
                  </a:cubicBezTo>
                  <a:lnTo>
                    <a:pt x="193" y="244025"/>
                  </a:lnTo>
                  <a:cubicBezTo>
                    <a:pt x="193" y="248580"/>
                    <a:pt x="193" y="253135"/>
                    <a:pt x="5254" y="253135"/>
                  </a:cubicBezTo>
                  <a:cubicBezTo>
                    <a:pt x="10315" y="253135"/>
                    <a:pt x="10315" y="248580"/>
                    <a:pt x="10315" y="244025"/>
                  </a:cubicBezTo>
                  <a:lnTo>
                    <a:pt x="10315" y="91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78753E-40E9-451D-8AB9-573DFA15AF1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524158" y="4499139"/>
              <a:ext cx="160181" cy="178400"/>
            </a:xfrm>
            <a:custGeom>
              <a:avLst/>
              <a:gdLst>
                <a:gd name="connsiteX0" fmla="*/ 160377 w 160181"/>
                <a:gd name="connsiteY0" fmla="*/ 137491 h 178400"/>
                <a:gd name="connsiteX1" fmla="*/ 154051 w 160181"/>
                <a:gd name="connsiteY1" fmla="*/ 137491 h 178400"/>
                <a:gd name="connsiteX2" fmla="*/ 149496 w 160181"/>
                <a:gd name="connsiteY2" fmla="*/ 155964 h 178400"/>
                <a:gd name="connsiteX3" fmla="*/ 132795 w 160181"/>
                <a:gd name="connsiteY3" fmla="*/ 162037 h 178400"/>
                <a:gd name="connsiteX4" fmla="*/ 112550 w 160181"/>
                <a:gd name="connsiteY4" fmla="*/ 162037 h 178400"/>
                <a:gd name="connsiteX5" fmla="*/ 135072 w 160181"/>
                <a:gd name="connsiteY5" fmla="*/ 119018 h 178400"/>
                <a:gd name="connsiteX6" fmla="*/ 157341 w 160181"/>
                <a:gd name="connsiteY6" fmla="*/ 63600 h 178400"/>
                <a:gd name="connsiteX7" fmla="*/ 80413 w 160181"/>
                <a:gd name="connsiteY7" fmla="*/ 84 h 178400"/>
                <a:gd name="connsiteX8" fmla="*/ 3232 w 160181"/>
                <a:gd name="connsiteY8" fmla="*/ 63600 h 178400"/>
                <a:gd name="connsiteX9" fmla="*/ 25501 w 160181"/>
                <a:gd name="connsiteY9" fmla="*/ 119018 h 178400"/>
                <a:gd name="connsiteX10" fmla="*/ 48022 w 160181"/>
                <a:gd name="connsiteY10" fmla="*/ 162037 h 178400"/>
                <a:gd name="connsiteX11" fmla="*/ 27778 w 160181"/>
                <a:gd name="connsiteY11" fmla="*/ 162037 h 178400"/>
                <a:gd name="connsiteX12" fmla="*/ 11077 w 160181"/>
                <a:gd name="connsiteY12" fmla="*/ 156217 h 178400"/>
                <a:gd name="connsiteX13" fmla="*/ 6522 w 160181"/>
                <a:gd name="connsiteY13" fmla="*/ 137491 h 178400"/>
                <a:gd name="connsiteX14" fmla="*/ 196 w 160181"/>
                <a:gd name="connsiteY14" fmla="*/ 137491 h 178400"/>
                <a:gd name="connsiteX15" fmla="*/ 8546 w 160181"/>
                <a:gd name="connsiteY15" fmla="*/ 178485 h 178400"/>
                <a:gd name="connsiteX16" fmla="*/ 49035 w 160181"/>
                <a:gd name="connsiteY16" fmla="*/ 178485 h 178400"/>
                <a:gd name="connsiteX17" fmla="*/ 55361 w 160181"/>
                <a:gd name="connsiteY17" fmla="*/ 173171 h 178400"/>
                <a:gd name="connsiteX18" fmla="*/ 41696 w 160181"/>
                <a:gd name="connsiteY18" fmla="*/ 116994 h 178400"/>
                <a:gd name="connsiteX19" fmla="*/ 29297 w 160181"/>
                <a:gd name="connsiteY19" fmla="*/ 63347 h 178400"/>
                <a:gd name="connsiteX20" fmla="*/ 80160 w 160181"/>
                <a:gd name="connsiteY20" fmla="*/ 5651 h 178400"/>
                <a:gd name="connsiteX21" fmla="*/ 131276 w 160181"/>
                <a:gd name="connsiteY21" fmla="*/ 63347 h 178400"/>
                <a:gd name="connsiteX22" fmla="*/ 117105 w 160181"/>
                <a:gd name="connsiteY22" fmla="*/ 122308 h 178400"/>
                <a:gd name="connsiteX23" fmla="*/ 105212 w 160181"/>
                <a:gd name="connsiteY23" fmla="*/ 173171 h 178400"/>
                <a:gd name="connsiteX24" fmla="*/ 111791 w 160181"/>
                <a:gd name="connsiteY24" fmla="*/ 178485 h 178400"/>
                <a:gd name="connsiteX25" fmla="*/ 152026 w 160181"/>
                <a:gd name="connsiteY25" fmla="*/ 178485 h 178400"/>
                <a:gd name="connsiteX26" fmla="*/ 160377 w 160181"/>
                <a:gd name="connsiteY26" fmla="*/ 13749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181" h="178400">
                  <a:moveTo>
                    <a:pt x="160377" y="137491"/>
                  </a:moveTo>
                  <a:lnTo>
                    <a:pt x="154051" y="137491"/>
                  </a:lnTo>
                  <a:cubicBezTo>
                    <a:pt x="152786" y="144070"/>
                    <a:pt x="151773" y="149890"/>
                    <a:pt x="149496" y="155964"/>
                  </a:cubicBezTo>
                  <a:cubicBezTo>
                    <a:pt x="148231" y="160012"/>
                    <a:pt x="147472" y="162037"/>
                    <a:pt x="132795" y="162037"/>
                  </a:cubicBezTo>
                  <a:lnTo>
                    <a:pt x="112550" y="162037"/>
                  </a:lnTo>
                  <a:cubicBezTo>
                    <a:pt x="115840" y="147866"/>
                    <a:pt x="123685" y="135720"/>
                    <a:pt x="135072" y="119018"/>
                  </a:cubicBezTo>
                  <a:cubicBezTo>
                    <a:pt x="146965" y="101052"/>
                    <a:pt x="157341" y="83591"/>
                    <a:pt x="157341" y="63600"/>
                  </a:cubicBezTo>
                  <a:cubicBezTo>
                    <a:pt x="157341" y="28426"/>
                    <a:pt x="123179" y="84"/>
                    <a:pt x="80413" y="84"/>
                  </a:cubicBezTo>
                  <a:cubicBezTo>
                    <a:pt x="36888" y="84"/>
                    <a:pt x="3232" y="28932"/>
                    <a:pt x="3232" y="63600"/>
                  </a:cubicBezTo>
                  <a:cubicBezTo>
                    <a:pt x="3232" y="83591"/>
                    <a:pt x="13607" y="101052"/>
                    <a:pt x="25501" y="119018"/>
                  </a:cubicBezTo>
                  <a:cubicBezTo>
                    <a:pt x="36635" y="135720"/>
                    <a:pt x="44733" y="147866"/>
                    <a:pt x="48022" y="162037"/>
                  </a:cubicBezTo>
                  <a:lnTo>
                    <a:pt x="27778" y="162037"/>
                  </a:lnTo>
                  <a:cubicBezTo>
                    <a:pt x="13101" y="162037"/>
                    <a:pt x="12342" y="160012"/>
                    <a:pt x="11077" y="156217"/>
                  </a:cubicBezTo>
                  <a:cubicBezTo>
                    <a:pt x="9053" y="150396"/>
                    <a:pt x="7787" y="143817"/>
                    <a:pt x="6522" y="137491"/>
                  </a:cubicBezTo>
                  <a:lnTo>
                    <a:pt x="196" y="137491"/>
                  </a:lnTo>
                  <a:lnTo>
                    <a:pt x="8546" y="178485"/>
                  </a:lnTo>
                  <a:lnTo>
                    <a:pt x="49035" y="178485"/>
                  </a:lnTo>
                  <a:cubicBezTo>
                    <a:pt x="54602" y="178485"/>
                    <a:pt x="55361" y="178485"/>
                    <a:pt x="55361" y="173171"/>
                  </a:cubicBezTo>
                  <a:cubicBezTo>
                    <a:pt x="55361" y="155458"/>
                    <a:pt x="47516" y="133189"/>
                    <a:pt x="41696" y="116994"/>
                  </a:cubicBezTo>
                  <a:cubicBezTo>
                    <a:pt x="36382" y="102317"/>
                    <a:pt x="29297" y="82326"/>
                    <a:pt x="29297" y="63347"/>
                  </a:cubicBezTo>
                  <a:cubicBezTo>
                    <a:pt x="29297" y="22859"/>
                    <a:pt x="57132" y="5651"/>
                    <a:pt x="80160" y="5651"/>
                  </a:cubicBezTo>
                  <a:cubicBezTo>
                    <a:pt x="104453" y="5651"/>
                    <a:pt x="131276" y="23871"/>
                    <a:pt x="131276" y="63347"/>
                  </a:cubicBezTo>
                  <a:cubicBezTo>
                    <a:pt x="131276" y="82326"/>
                    <a:pt x="124444" y="101558"/>
                    <a:pt x="117105" y="122308"/>
                  </a:cubicBezTo>
                  <a:cubicBezTo>
                    <a:pt x="113310" y="132936"/>
                    <a:pt x="105212" y="155711"/>
                    <a:pt x="105212" y="173171"/>
                  </a:cubicBezTo>
                  <a:cubicBezTo>
                    <a:pt x="105212" y="178485"/>
                    <a:pt x="105971" y="178485"/>
                    <a:pt x="111791" y="178485"/>
                  </a:cubicBezTo>
                  <a:lnTo>
                    <a:pt x="152026" y="178485"/>
                  </a:lnTo>
                  <a:lnTo>
                    <a:pt x="160377" y="1374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4B0470-4B2A-4E41-A831-976616CD398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07474" y="4592565"/>
              <a:ext cx="71739" cy="124703"/>
            </a:xfrm>
            <a:custGeom>
              <a:avLst/>
              <a:gdLst>
                <a:gd name="connsiteX0" fmla="*/ 35276 w 71739"/>
                <a:gd name="connsiteY0" fmla="*/ 5400 h 124703"/>
                <a:gd name="connsiteX1" fmla="*/ 35984 w 71739"/>
                <a:gd name="connsiteY1" fmla="*/ 2566 h 124703"/>
                <a:gd name="connsiteX2" fmla="*/ 33150 w 71739"/>
                <a:gd name="connsiteY2" fmla="*/ 86 h 124703"/>
                <a:gd name="connsiteX3" fmla="*/ 10477 w 71739"/>
                <a:gd name="connsiteY3" fmla="*/ 1857 h 124703"/>
                <a:gd name="connsiteX4" fmla="*/ 6580 w 71739"/>
                <a:gd name="connsiteY4" fmla="*/ 5931 h 124703"/>
                <a:gd name="connsiteX5" fmla="*/ 11185 w 71739"/>
                <a:gd name="connsiteY5" fmla="*/ 8411 h 124703"/>
                <a:gd name="connsiteX6" fmla="*/ 19688 w 71739"/>
                <a:gd name="connsiteY6" fmla="*/ 11068 h 124703"/>
                <a:gd name="connsiteX7" fmla="*/ 16854 w 71739"/>
                <a:gd name="connsiteY7" fmla="*/ 23468 h 124703"/>
                <a:gd name="connsiteX8" fmla="*/ 12780 w 71739"/>
                <a:gd name="connsiteY8" fmla="*/ 39764 h 124703"/>
                <a:gd name="connsiteX9" fmla="*/ 1089 w 71739"/>
                <a:gd name="connsiteY9" fmla="*/ 86882 h 124703"/>
                <a:gd name="connsiteX10" fmla="*/ 203 w 71739"/>
                <a:gd name="connsiteY10" fmla="*/ 95562 h 124703"/>
                <a:gd name="connsiteX11" fmla="*/ 26242 w 71739"/>
                <a:gd name="connsiteY11" fmla="*/ 124789 h 124703"/>
                <a:gd name="connsiteX12" fmla="*/ 71943 w 71739"/>
                <a:gd name="connsiteY12" fmla="*/ 74483 h 124703"/>
                <a:gd name="connsiteX13" fmla="*/ 45373 w 71739"/>
                <a:gd name="connsiteY13" fmla="*/ 44901 h 124703"/>
                <a:gd name="connsiteX14" fmla="*/ 23053 w 71739"/>
                <a:gd name="connsiteY14" fmla="*/ 54643 h 124703"/>
                <a:gd name="connsiteX15" fmla="*/ 35276 w 71739"/>
                <a:gd name="connsiteY15" fmla="*/ 5400 h 124703"/>
                <a:gd name="connsiteX16" fmla="*/ 26419 w 71739"/>
                <a:gd name="connsiteY16" fmla="*/ 119829 h 124703"/>
                <a:gd name="connsiteX17" fmla="*/ 12780 w 71739"/>
                <a:gd name="connsiteY17" fmla="*/ 101762 h 124703"/>
                <a:gd name="connsiteX18" fmla="*/ 19334 w 71739"/>
                <a:gd name="connsiteY18" fmla="*/ 69169 h 124703"/>
                <a:gd name="connsiteX19" fmla="*/ 23762 w 71739"/>
                <a:gd name="connsiteY19" fmla="*/ 61552 h 124703"/>
                <a:gd name="connsiteX20" fmla="*/ 44841 w 71739"/>
                <a:gd name="connsiteY20" fmla="*/ 49861 h 124703"/>
                <a:gd name="connsiteX21" fmla="*/ 57772 w 71739"/>
                <a:gd name="connsiteY21" fmla="*/ 67043 h 124703"/>
                <a:gd name="connsiteX22" fmla="*/ 48561 w 71739"/>
                <a:gd name="connsiteY22" fmla="*/ 102647 h 124703"/>
                <a:gd name="connsiteX23" fmla="*/ 26419 w 71739"/>
                <a:gd name="connsiteY23" fmla="*/ 119829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39" h="124703">
                  <a:moveTo>
                    <a:pt x="35276" y="5400"/>
                  </a:moveTo>
                  <a:cubicBezTo>
                    <a:pt x="35453" y="5045"/>
                    <a:pt x="35984" y="2743"/>
                    <a:pt x="35984" y="2566"/>
                  </a:cubicBezTo>
                  <a:cubicBezTo>
                    <a:pt x="35984" y="1680"/>
                    <a:pt x="35276" y="86"/>
                    <a:pt x="33150" y="86"/>
                  </a:cubicBezTo>
                  <a:cubicBezTo>
                    <a:pt x="29608" y="86"/>
                    <a:pt x="14905" y="1503"/>
                    <a:pt x="10477" y="1857"/>
                  </a:cubicBezTo>
                  <a:cubicBezTo>
                    <a:pt x="9060" y="2034"/>
                    <a:pt x="6580" y="2211"/>
                    <a:pt x="6580" y="5931"/>
                  </a:cubicBezTo>
                  <a:cubicBezTo>
                    <a:pt x="6580" y="8411"/>
                    <a:pt x="9060" y="8411"/>
                    <a:pt x="11185" y="8411"/>
                  </a:cubicBezTo>
                  <a:cubicBezTo>
                    <a:pt x="19688" y="8411"/>
                    <a:pt x="19688" y="9651"/>
                    <a:pt x="19688" y="11068"/>
                  </a:cubicBezTo>
                  <a:cubicBezTo>
                    <a:pt x="19688" y="12308"/>
                    <a:pt x="17917" y="19393"/>
                    <a:pt x="16854" y="23468"/>
                  </a:cubicBezTo>
                  <a:lnTo>
                    <a:pt x="12780" y="39764"/>
                  </a:lnTo>
                  <a:cubicBezTo>
                    <a:pt x="11185" y="45787"/>
                    <a:pt x="1443" y="84579"/>
                    <a:pt x="1089" y="86882"/>
                  </a:cubicBezTo>
                  <a:cubicBezTo>
                    <a:pt x="203" y="91133"/>
                    <a:pt x="203" y="93436"/>
                    <a:pt x="203" y="95562"/>
                  </a:cubicBezTo>
                  <a:cubicBezTo>
                    <a:pt x="203" y="113453"/>
                    <a:pt x="11540" y="124789"/>
                    <a:pt x="26242" y="124789"/>
                  </a:cubicBezTo>
                  <a:cubicBezTo>
                    <a:pt x="48384" y="124789"/>
                    <a:pt x="71943" y="100699"/>
                    <a:pt x="71943" y="74483"/>
                  </a:cubicBezTo>
                  <a:cubicBezTo>
                    <a:pt x="71943" y="53758"/>
                    <a:pt x="57595" y="44901"/>
                    <a:pt x="45373" y="44901"/>
                  </a:cubicBezTo>
                  <a:cubicBezTo>
                    <a:pt x="36162" y="44901"/>
                    <a:pt x="28368" y="50038"/>
                    <a:pt x="23053" y="54643"/>
                  </a:cubicBezTo>
                  <a:lnTo>
                    <a:pt x="35276" y="5400"/>
                  </a:lnTo>
                  <a:close/>
                  <a:moveTo>
                    <a:pt x="26419" y="119829"/>
                  </a:moveTo>
                  <a:cubicBezTo>
                    <a:pt x="17739" y="119829"/>
                    <a:pt x="12780" y="112213"/>
                    <a:pt x="12780" y="101762"/>
                  </a:cubicBezTo>
                  <a:cubicBezTo>
                    <a:pt x="12780" y="95208"/>
                    <a:pt x="14374" y="89185"/>
                    <a:pt x="19334" y="69169"/>
                  </a:cubicBezTo>
                  <a:cubicBezTo>
                    <a:pt x="20396" y="65803"/>
                    <a:pt x="20396" y="65449"/>
                    <a:pt x="23762" y="61552"/>
                  </a:cubicBezTo>
                  <a:cubicBezTo>
                    <a:pt x="30493" y="53758"/>
                    <a:pt x="38464" y="49861"/>
                    <a:pt x="44841" y="49861"/>
                  </a:cubicBezTo>
                  <a:cubicBezTo>
                    <a:pt x="51749" y="49861"/>
                    <a:pt x="57772" y="54998"/>
                    <a:pt x="57772" y="67043"/>
                  </a:cubicBezTo>
                  <a:cubicBezTo>
                    <a:pt x="57772" y="74306"/>
                    <a:pt x="53875" y="92373"/>
                    <a:pt x="48561" y="102647"/>
                  </a:cubicBezTo>
                  <a:cubicBezTo>
                    <a:pt x="44310" y="111327"/>
                    <a:pt x="35453" y="119829"/>
                    <a:pt x="26419" y="11982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0A957D-5167-47D7-8210-000141DA224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27538" y="4487752"/>
              <a:ext cx="10122" cy="253051"/>
            </a:xfrm>
            <a:custGeom>
              <a:avLst/>
              <a:gdLst>
                <a:gd name="connsiteX0" fmla="*/ 10329 w 10122"/>
                <a:gd name="connsiteY0" fmla="*/ 9194 h 253051"/>
                <a:gd name="connsiteX1" fmla="*/ 5268 w 10122"/>
                <a:gd name="connsiteY1" fmla="*/ 84 h 253051"/>
                <a:gd name="connsiteX2" fmla="*/ 207 w 10122"/>
                <a:gd name="connsiteY2" fmla="*/ 9194 h 253051"/>
                <a:gd name="connsiteX3" fmla="*/ 207 w 10122"/>
                <a:gd name="connsiteY3" fmla="*/ 244025 h 253051"/>
                <a:gd name="connsiteX4" fmla="*/ 5268 w 10122"/>
                <a:gd name="connsiteY4" fmla="*/ 253135 h 253051"/>
                <a:gd name="connsiteX5" fmla="*/ 10329 w 10122"/>
                <a:gd name="connsiteY5" fmla="*/ 244025 h 253051"/>
                <a:gd name="connsiteX6" fmla="*/ 10329 w 10122"/>
                <a:gd name="connsiteY6" fmla="*/ 919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3051">
                  <a:moveTo>
                    <a:pt x="10329" y="9194"/>
                  </a:moveTo>
                  <a:cubicBezTo>
                    <a:pt x="10329" y="4639"/>
                    <a:pt x="10329" y="84"/>
                    <a:pt x="5268" y="84"/>
                  </a:cubicBezTo>
                  <a:cubicBezTo>
                    <a:pt x="207" y="84"/>
                    <a:pt x="207" y="4639"/>
                    <a:pt x="207" y="9194"/>
                  </a:cubicBezTo>
                  <a:lnTo>
                    <a:pt x="207" y="244025"/>
                  </a:lnTo>
                  <a:cubicBezTo>
                    <a:pt x="207" y="248580"/>
                    <a:pt x="207" y="253135"/>
                    <a:pt x="5268" y="253135"/>
                  </a:cubicBezTo>
                  <a:cubicBezTo>
                    <a:pt x="10329" y="253135"/>
                    <a:pt x="10329" y="248580"/>
                    <a:pt x="10329" y="244025"/>
                  </a:cubicBezTo>
                  <a:lnTo>
                    <a:pt x="10329" y="91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DCC400B-7B27-455A-BB96-FA707F534A3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54428" y="4159526"/>
              <a:ext cx="224456" cy="562279"/>
            </a:xfrm>
            <a:custGeom>
              <a:avLst/>
              <a:gdLst>
                <a:gd name="connsiteX0" fmla="*/ 12359 w 224456"/>
                <a:gd name="connsiteY0" fmla="*/ 550956 h 562279"/>
                <a:gd name="connsiteX1" fmla="*/ 24759 w 224456"/>
                <a:gd name="connsiteY1" fmla="*/ 538556 h 562279"/>
                <a:gd name="connsiteX2" fmla="*/ 12612 w 224456"/>
                <a:gd name="connsiteY2" fmla="*/ 526157 h 562279"/>
                <a:gd name="connsiteX3" fmla="*/ 213 w 224456"/>
                <a:gd name="connsiteY3" fmla="*/ 538809 h 562279"/>
                <a:gd name="connsiteX4" fmla="*/ 28301 w 224456"/>
                <a:gd name="connsiteY4" fmla="*/ 562343 h 562279"/>
                <a:gd name="connsiteX5" fmla="*/ 99156 w 224456"/>
                <a:gd name="connsiteY5" fmla="*/ 429744 h 562279"/>
                <a:gd name="connsiteX6" fmla="*/ 148754 w 224456"/>
                <a:gd name="connsiteY6" fmla="*/ 187828 h 562279"/>
                <a:gd name="connsiteX7" fmla="*/ 176083 w 224456"/>
                <a:gd name="connsiteY7" fmla="*/ 50674 h 562279"/>
                <a:gd name="connsiteX8" fmla="*/ 197592 w 224456"/>
                <a:gd name="connsiteY8" fmla="*/ 5631 h 562279"/>
                <a:gd name="connsiteX9" fmla="*/ 212776 w 224456"/>
                <a:gd name="connsiteY9" fmla="*/ 11451 h 562279"/>
                <a:gd name="connsiteX10" fmla="*/ 200123 w 224456"/>
                <a:gd name="connsiteY10" fmla="*/ 23851 h 562279"/>
                <a:gd name="connsiteX11" fmla="*/ 212269 w 224456"/>
                <a:gd name="connsiteY11" fmla="*/ 36250 h 562279"/>
                <a:gd name="connsiteX12" fmla="*/ 224669 w 224456"/>
                <a:gd name="connsiteY12" fmla="*/ 23598 h 562279"/>
                <a:gd name="connsiteX13" fmla="*/ 197086 w 224456"/>
                <a:gd name="connsiteY13" fmla="*/ 64 h 562279"/>
                <a:gd name="connsiteX14" fmla="*/ 149766 w 224456"/>
                <a:gd name="connsiteY14" fmla="*/ 79269 h 562279"/>
                <a:gd name="connsiteX15" fmla="*/ 86756 w 224456"/>
                <a:gd name="connsiteY15" fmla="*/ 374579 h 562279"/>
                <a:gd name="connsiteX16" fmla="*/ 64488 w 224456"/>
                <a:gd name="connsiteY16" fmla="*/ 490730 h 562279"/>
                <a:gd name="connsiteX17" fmla="*/ 27795 w 224456"/>
                <a:gd name="connsiteY17" fmla="*/ 556776 h 562279"/>
                <a:gd name="connsiteX18" fmla="*/ 12359 w 224456"/>
                <a:gd name="connsiteY18" fmla="*/ 550956 h 56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456" h="562279">
                  <a:moveTo>
                    <a:pt x="12359" y="550956"/>
                  </a:moveTo>
                  <a:cubicBezTo>
                    <a:pt x="20457" y="550450"/>
                    <a:pt x="24759" y="544883"/>
                    <a:pt x="24759" y="538556"/>
                  </a:cubicBezTo>
                  <a:cubicBezTo>
                    <a:pt x="24759" y="530206"/>
                    <a:pt x="18432" y="526157"/>
                    <a:pt x="12612" y="526157"/>
                  </a:cubicBezTo>
                  <a:cubicBezTo>
                    <a:pt x="6539" y="526157"/>
                    <a:pt x="213" y="529953"/>
                    <a:pt x="213" y="538809"/>
                  </a:cubicBezTo>
                  <a:cubicBezTo>
                    <a:pt x="213" y="551715"/>
                    <a:pt x="12865" y="562343"/>
                    <a:pt x="28301" y="562343"/>
                  </a:cubicBezTo>
                  <a:cubicBezTo>
                    <a:pt x="66765" y="562343"/>
                    <a:pt x="81189" y="503129"/>
                    <a:pt x="99156" y="429744"/>
                  </a:cubicBezTo>
                  <a:cubicBezTo>
                    <a:pt x="118640" y="349780"/>
                    <a:pt x="135089" y="269057"/>
                    <a:pt x="148754" y="187828"/>
                  </a:cubicBezTo>
                  <a:cubicBezTo>
                    <a:pt x="158116" y="133928"/>
                    <a:pt x="167479" y="83318"/>
                    <a:pt x="176083" y="50674"/>
                  </a:cubicBezTo>
                  <a:cubicBezTo>
                    <a:pt x="179120" y="38274"/>
                    <a:pt x="187723" y="5631"/>
                    <a:pt x="197592" y="5631"/>
                  </a:cubicBezTo>
                  <a:cubicBezTo>
                    <a:pt x="205437" y="5631"/>
                    <a:pt x="211763" y="10439"/>
                    <a:pt x="212776" y="11451"/>
                  </a:cubicBezTo>
                  <a:cubicBezTo>
                    <a:pt x="204425" y="11957"/>
                    <a:pt x="200123" y="17524"/>
                    <a:pt x="200123" y="23851"/>
                  </a:cubicBezTo>
                  <a:cubicBezTo>
                    <a:pt x="200123" y="32201"/>
                    <a:pt x="206449" y="36250"/>
                    <a:pt x="212269" y="36250"/>
                  </a:cubicBezTo>
                  <a:cubicBezTo>
                    <a:pt x="218343" y="36250"/>
                    <a:pt x="224669" y="32454"/>
                    <a:pt x="224669" y="23598"/>
                  </a:cubicBezTo>
                  <a:cubicBezTo>
                    <a:pt x="224669" y="9933"/>
                    <a:pt x="211004" y="64"/>
                    <a:pt x="197086" y="64"/>
                  </a:cubicBezTo>
                  <a:cubicBezTo>
                    <a:pt x="177854" y="64"/>
                    <a:pt x="163684" y="27646"/>
                    <a:pt x="149766" y="79269"/>
                  </a:cubicBezTo>
                  <a:cubicBezTo>
                    <a:pt x="149007" y="82052"/>
                    <a:pt x="114592" y="209084"/>
                    <a:pt x="86756" y="374579"/>
                  </a:cubicBezTo>
                  <a:cubicBezTo>
                    <a:pt x="80177" y="413296"/>
                    <a:pt x="72838" y="455556"/>
                    <a:pt x="64488" y="490730"/>
                  </a:cubicBezTo>
                  <a:cubicBezTo>
                    <a:pt x="59933" y="509203"/>
                    <a:pt x="48292" y="556776"/>
                    <a:pt x="27795" y="556776"/>
                  </a:cubicBezTo>
                  <a:cubicBezTo>
                    <a:pt x="18685" y="556776"/>
                    <a:pt x="12612" y="550956"/>
                    <a:pt x="12359" y="55095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ABDA83-8635-4297-948C-C3FFCB68E1E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90938" y="4609994"/>
              <a:ext cx="123995" cy="124526"/>
            </a:xfrm>
            <a:custGeom>
              <a:avLst/>
              <a:gdLst>
                <a:gd name="connsiteX0" fmla="*/ 124213 w 123995"/>
                <a:gd name="connsiteY0" fmla="*/ 94854 h 124526"/>
                <a:gd name="connsiteX1" fmla="*/ 118191 w 123995"/>
                <a:gd name="connsiteY1" fmla="*/ 94854 h 124526"/>
                <a:gd name="connsiteX2" fmla="*/ 115002 w 123995"/>
                <a:gd name="connsiteY2" fmla="*/ 107785 h 124526"/>
                <a:gd name="connsiteX3" fmla="*/ 102425 w 123995"/>
                <a:gd name="connsiteY3" fmla="*/ 112036 h 124526"/>
                <a:gd name="connsiteX4" fmla="*/ 87369 w 123995"/>
                <a:gd name="connsiteY4" fmla="*/ 112036 h 124526"/>
                <a:gd name="connsiteX5" fmla="*/ 105437 w 123995"/>
                <a:gd name="connsiteY5" fmla="*/ 81923 h 124526"/>
                <a:gd name="connsiteX6" fmla="*/ 121910 w 123995"/>
                <a:gd name="connsiteY6" fmla="*/ 44193 h 124526"/>
                <a:gd name="connsiteX7" fmla="*/ 62216 w 123995"/>
                <a:gd name="connsiteY7" fmla="*/ 86 h 124526"/>
                <a:gd name="connsiteX8" fmla="*/ 2521 w 123995"/>
                <a:gd name="connsiteY8" fmla="*/ 44193 h 124526"/>
                <a:gd name="connsiteX9" fmla="*/ 23423 w 123995"/>
                <a:gd name="connsiteY9" fmla="*/ 87946 h 124526"/>
                <a:gd name="connsiteX10" fmla="*/ 37062 w 123995"/>
                <a:gd name="connsiteY10" fmla="*/ 112036 h 124526"/>
                <a:gd name="connsiteX11" fmla="*/ 22006 w 123995"/>
                <a:gd name="connsiteY11" fmla="*/ 112036 h 124526"/>
                <a:gd name="connsiteX12" fmla="*/ 9783 w 123995"/>
                <a:gd name="connsiteY12" fmla="*/ 108671 h 124526"/>
                <a:gd name="connsiteX13" fmla="*/ 6241 w 123995"/>
                <a:gd name="connsiteY13" fmla="*/ 94854 h 124526"/>
                <a:gd name="connsiteX14" fmla="*/ 218 w 123995"/>
                <a:gd name="connsiteY14" fmla="*/ 94854 h 124526"/>
                <a:gd name="connsiteX15" fmla="*/ 6595 w 123995"/>
                <a:gd name="connsiteY15" fmla="*/ 124613 h 124526"/>
                <a:gd name="connsiteX16" fmla="*/ 38479 w 123995"/>
                <a:gd name="connsiteY16" fmla="*/ 124613 h 124526"/>
                <a:gd name="connsiteX17" fmla="*/ 43439 w 123995"/>
                <a:gd name="connsiteY17" fmla="*/ 120716 h 124526"/>
                <a:gd name="connsiteX18" fmla="*/ 33165 w 123995"/>
                <a:gd name="connsiteY18" fmla="*/ 84226 h 124526"/>
                <a:gd name="connsiteX19" fmla="*/ 21474 w 123995"/>
                <a:gd name="connsiteY19" fmla="*/ 44016 h 124526"/>
                <a:gd name="connsiteX20" fmla="*/ 62216 w 123995"/>
                <a:gd name="connsiteY20" fmla="*/ 5046 h 124526"/>
                <a:gd name="connsiteX21" fmla="*/ 102957 w 123995"/>
                <a:gd name="connsiteY21" fmla="*/ 44016 h 124526"/>
                <a:gd name="connsiteX22" fmla="*/ 91620 w 123995"/>
                <a:gd name="connsiteY22" fmla="*/ 83340 h 124526"/>
                <a:gd name="connsiteX23" fmla="*/ 80992 w 123995"/>
                <a:gd name="connsiteY23" fmla="*/ 120539 h 124526"/>
                <a:gd name="connsiteX24" fmla="*/ 86129 w 123995"/>
                <a:gd name="connsiteY24" fmla="*/ 124613 h 124526"/>
                <a:gd name="connsiteX25" fmla="*/ 117836 w 123995"/>
                <a:gd name="connsiteY25" fmla="*/ 124613 h 124526"/>
                <a:gd name="connsiteX26" fmla="*/ 124213 w 123995"/>
                <a:gd name="connsiteY26" fmla="*/ 94854 h 12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3995" h="124526">
                  <a:moveTo>
                    <a:pt x="124213" y="94854"/>
                  </a:moveTo>
                  <a:lnTo>
                    <a:pt x="118191" y="94854"/>
                  </a:lnTo>
                  <a:cubicBezTo>
                    <a:pt x="118013" y="95385"/>
                    <a:pt x="116419" y="103711"/>
                    <a:pt x="115002" y="107785"/>
                  </a:cubicBezTo>
                  <a:cubicBezTo>
                    <a:pt x="113939" y="110619"/>
                    <a:pt x="113408" y="112036"/>
                    <a:pt x="102425" y="112036"/>
                  </a:cubicBezTo>
                  <a:lnTo>
                    <a:pt x="87369" y="112036"/>
                  </a:lnTo>
                  <a:cubicBezTo>
                    <a:pt x="90380" y="102117"/>
                    <a:pt x="95517" y="95208"/>
                    <a:pt x="105437" y="81923"/>
                  </a:cubicBezTo>
                  <a:cubicBezTo>
                    <a:pt x="114116" y="70232"/>
                    <a:pt x="121910" y="58541"/>
                    <a:pt x="121910" y="44193"/>
                  </a:cubicBezTo>
                  <a:cubicBezTo>
                    <a:pt x="121910" y="20280"/>
                    <a:pt x="96226" y="86"/>
                    <a:pt x="62216" y="86"/>
                  </a:cubicBezTo>
                  <a:cubicBezTo>
                    <a:pt x="28206" y="86"/>
                    <a:pt x="2521" y="20280"/>
                    <a:pt x="2521" y="44193"/>
                  </a:cubicBezTo>
                  <a:cubicBezTo>
                    <a:pt x="2521" y="59781"/>
                    <a:pt x="11023" y="71295"/>
                    <a:pt x="23423" y="87946"/>
                  </a:cubicBezTo>
                  <a:cubicBezTo>
                    <a:pt x="28560" y="94677"/>
                    <a:pt x="34228" y="102648"/>
                    <a:pt x="37062" y="112036"/>
                  </a:cubicBezTo>
                  <a:lnTo>
                    <a:pt x="22006" y="112036"/>
                  </a:lnTo>
                  <a:cubicBezTo>
                    <a:pt x="11378" y="112036"/>
                    <a:pt x="10669" y="110619"/>
                    <a:pt x="9783" y="108671"/>
                  </a:cubicBezTo>
                  <a:cubicBezTo>
                    <a:pt x="8366" y="105305"/>
                    <a:pt x="6241" y="95208"/>
                    <a:pt x="6241" y="94854"/>
                  </a:cubicBezTo>
                  <a:lnTo>
                    <a:pt x="218" y="94854"/>
                  </a:lnTo>
                  <a:lnTo>
                    <a:pt x="6595" y="124613"/>
                  </a:lnTo>
                  <a:lnTo>
                    <a:pt x="38479" y="124613"/>
                  </a:lnTo>
                  <a:cubicBezTo>
                    <a:pt x="42199" y="124613"/>
                    <a:pt x="43439" y="124613"/>
                    <a:pt x="43439" y="120716"/>
                  </a:cubicBezTo>
                  <a:cubicBezTo>
                    <a:pt x="43439" y="107962"/>
                    <a:pt x="36885" y="92906"/>
                    <a:pt x="33165" y="84226"/>
                  </a:cubicBezTo>
                  <a:cubicBezTo>
                    <a:pt x="26434" y="68638"/>
                    <a:pt x="21474" y="57124"/>
                    <a:pt x="21474" y="44016"/>
                  </a:cubicBezTo>
                  <a:cubicBezTo>
                    <a:pt x="21474" y="18863"/>
                    <a:pt x="41491" y="5046"/>
                    <a:pt x="62216" y="5046"/>
                  </a:cubicBezTo>
                  <a:cubicBezTo>
                    <a:pt x="83118" y="5046"/>
                    <a:pt x="102957" y="19040"/>
                    <a:pt x="102957" y="44016"/>
                  </a:cubicBezTo>
                  <a:cubicBezTo>
                    <a:pt x="102957" y="57301"/>
                    <a:pt x="97643" y="69524"/>
                    <a:pt x="91620" y="83340"/>
                  </a:cubicBezTo>
                  <a:cubicBezTo>
                    <a:pt x="87723" y="92197"/>
                    <a:pt x="80992" y="107785"/>
                    <a:pt x="80992" y="120539"/>
                  </a:cubicBezTo>
                  <a:cubicBezTo>
                    <a:pt x="80992" y="124613"/>
                    <a:pt x="82055" y="124613"/>
                    <a:pt x="86129" y="124613"/>
                  </a:cubicBezTo>
                  <a:lnTo>
                    <a:pt x="117836" y="124613"/>
                  </a:lnTo>
                  <a:lnTo>
                    <a:pt x="124213" y="948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1E42AC-7D61-402D-B399-30489ED5DDB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39337" y="4673645"/>
              <a:ext cx="57189" cy="89118"/>
            </a:xfrm>
            <a:custGeom>
              <a:avLst/>
              <a:gdLst>
                <a:gd name="connsiteX0" fmla="*/ 26035 w 57189"/>
                <a:gd name="connsiteY0" fmla="*/ 4813 h 89118"/>
                <a:gd name="connsiteX1" fmla="*/ 26541 w 57189"/>
                <a:gd name="connsiteY1" fmla="*/ 2156 h 89118"/>
                <a:gd name="connsiteX2" fmla="*/ 22619 w 57189"/>
                <a:gd name="connsiteY2" fmla="*/ 132 h 89118"/>
                <a:gd name="connsiteX3" fmla="*/ 7056 w 57189"/>
                <a:gd name="connsiteY3" fmla="*/ 1271 h 89118"/>
                <a:gd name="connsiteX4" fmla="*/ 4020 w 57189"/>
                <a:gd name="connsiteY4" fmla="*/ 2030 h 89118"/>
                <a:gd name="connsiteX5" fmla="*/ 3134 w 57189"/>
                <a:gd name="connsiteY5" fmla="*/ 4940 h 89118"/>
                <a:gd name="connsiteX6" fmla="*/ 6930 w 57189"/>
                <a:gd name="connsiteY6" fmla="*/ 7091 h 89118"/>
                <a:gd name="connsiteX7" fmla="*/ 11232 w 57189"/>
                <a:gd name="connsiteY7" fmla="*/ 7344 h 89118"/>
                <a:gd name="connsiteX8" fmla="*/ 13762 w 57189"/>
                <a:gd name="connsiteY8" fmla="*/ 8989 h 89118"/>
                <a:gd name="connsiteX9" fmla="*/ 11738 w 57189"/>
                <a:gd name="connsiteY9" fmla="*/ 17466 h 89118"/>
                <a:gd name="connsiteX10" fmla="*/ 1236 w 57189"/>
                <a:gd name="connsiteY10" fmla="*/ 59852 h 89118"/>
                <a:gd name="connsiteX11" fmla="*/ 224 w 57189"/>
                <a:gd name="connsiteY11" fmla="*/ 67317 h 89118"/>
                <a:gd name="connsiteX12" fmla="*/ 21733 w 57189"/>
                <a:gd name="connsiteY12" fmla="*/ 89206 h 89118"/>
                <a:gd name="connsiteX13" fmla="*/ 57413 w 57189"/>
                <a:gd name="connsiteY13" fmla="*/ 53905 h 89118"/>
                <a:gd name="connsiteX14" fmla="*/ 35271 w 57189"/>
                <a:gd name="connsiteY14" fmla="*/ 31890 h 89118"/>
                <a:gd name="connsiteX15" fmla="*/ 17558 w 57189"/>
                <a:gd name="connsiteY15" fmla="*/ 38722 h 89118"/>
                <a:gd name="connsiteX16" fmla="*/ 26035 w 57189"/>
                <a:gd name="connsiteY16" fmla="*/ 4813 h 89118"/>
                <a:gd name="connsiteX17" fmla="*/ 21986 w 57189"/>
                <a:gd name="connsiteY17" fmla="*/ 84904 h 89118"/>
                <a:gd name="connsiteX18" fmla="*/ 10346 w 57189"/>
                <a:gd name="connsiteY18" fmla="*/ 71366 h 89118"/>
                <a:gd name="connsiteX19" fmla="*/ 12370 w 57189"/>
                <a:gd name="connsiteY19" fmla="*/ 58966 h 89118"/>
                <a:gd name="connsiteX20" fmla="*/ 15027 w 57189"/>
                <a:gd name="connsiteY20" fmla="*/ 48465 h 89118"/>
                <a:gd name="connsiteX21" fmla="*/ 34892 w 57189"/>
                <a:gd name="connsiteY21" fmla="*/ 36192 h 89118"/>
                <a:gd name="connsiteX22" fmla="*/ 46026 w 57189"/>
                <a:gd name="connsiteY22" fmla="*/ 49097 h 89118"/>
                <a:gd name="connsiteX23" fmla="*/ 39573 w 57189"/>
                <a:gd name="connsiteY23" fmla="*/ 73011 h 89118"/>
                <a:gd name="connsiteX24" fmla="*/ 21986 w 57189"/>
                <a:gd name="connsiteY24" fmla="*/ 84904 h 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89" h="89118">
                  <a:moveTo>
                    <a:pt x="26035" y="4813"/>
                  </a:moveTo>
                  <a:cubicBezTo>
                    <a:pt x="26541" y="3042"/>
                    <a:pt x="26541" y="2789"/>
                    <a:pt x="26541" y="2156"/>
                  </a:cubicBezTo>
                  <a:cubicBezTo>
                    <a:pt x="26541" y="6"/>
                    <a:pt x="24643" y="6"/>
                    <a:pt x="22619" y="132"/>
                  </a:cubicBezTo>
                  <a:lnTo>
                    <a:pt x="7056" y="1271"/>
                  </a:lnTo>
                  <a:cubicBezTo>
                    <a:pt x="4905" y="1397"/>
                    <a:pt x="4652" y="1524"/>
                    <a:pt x="4020" y="2030"/>
                  </a:cubicBezTo>
                  <a:cubicBezTo>
                    <a:pt x="3513" y="2663"/>
                    <a:pt x="3134" y="4181"/>
                    <a:pt x="3134" y="4940"/>
                  </a:cubicBezTo>
                  <a:cubicBezTo>
                    <a:pt x="3134" y="7091"/>
                    <a:pt x="5158" y="7091"/>
                    <a:pt x="6930" y="7091"/>
                  </a:cubicBezTo>
                  <a:cubicBezTo>
                    <a:pt x="7056" y="7091"/>
                    <a:pt x="9334" y="7091"/>
                    <a:pt x="11232" y="7344"/>
                  </a:cubicBezTo>
                  <a:cubicBezTo>
                    <a:pt x="13636" y="7597"/>
                    <a:pt x="13762" y="7977"/>
                    <a:pt x="13762" y="8989"/>
                  </a:cubicBezTo>
                  <a:cubicBezTo>
                    <a:pt x="13762" y="9748"/>
                    <a:pt x="12497" y="14682"/>
                    <a:pt x="11738" y="17466"/>
                  </a:cubicBezTo>
                  <a:lnTo>
                    <a:pt x="1236" y="59852"/>
                  </a:lnTo>
                  <a:cubicBezTo>
                    <a:pt x="603" y="62509"/>
                    <a:pt x="224" y="64534"/>
                    <a:pt x="224" y="67317"/>
                  </a:cubicBezTo>
                  <a:cubicBezTo>
                    <a:pt x="224" y="80476"/>
                    <a:pt x="9587" y="89206"/>
                    <a:pt x="21733" y="89206"/>
                  </a:cubicBezTo>
                  <a:cubicBezTo>
                    <a:pt x="40079" y="89206"/>
                    <a:pt x="57413" y="71492"/>
                    <a:pt x="57413" y="53905"/>
                  </a:cubicBezTo>
                  <a:cubicBezTo>
                    <a:pt x="57413" y="41379"/>
                    <a:pt x="48304" y="31890"/>
                    <a:pt x="35271" y="31890"/>
                  </a:cubicBezTo>
                  <a:cubicBezTo>
                    <a:pt x="29957" y="31890"/>
                    <a:pt x="23758" y="33914"/>
                    <a:pt x="17558" y="38722"/>
                  </a:cubicBezTo>
                  <a:lnTo>
                    <a:pt x="26035" y="4813"/>
                  </a:lnTo>
                  <a:close/>
                  <a:moveTo>
                    <a:pt x="21986" y="84904"/>
                  </a:moveTo>
                  <a:cubicBezTo>
                    <a:pt x="16546" y="84904"/>
                    <a:pt x="10346" y="81614"/>
                    <a:pt x="10346" y="71366"/>
                  </a:cubicBezTo>
                  <a:cubicBezTo>
                    <a:pt x="10346" y="67317"/>
                    <a:pt x="11358" y="63268"/>
                    <a:pt x="12370" y="58966"/>
                  </a:cubicBezTo>
                  <a:cubicBezTo>
                    <a:pt x="12750" y="57448"/>
                    <a:pt x="14901" y="49224"/>
                    <a:pt x="15027" y="48465"/>
                  </a:cubicBezTo>
                  <a:cubicBezTo>
                    <a:pt x="15407" y="47200"/>
                    <a:pt x="24264" y="36192"/>
                    <a:pt x="34892" y="36192"/>
                  </a:cubicBezTo>
                  <a:cubicBezTo>
                    <a:pt x="40332" y="36192"/>
                    <a:pt x="46026" y="39481"/>
                    <a:pt x="46026" y="49097"/>
                  </a:cubicBezTo>
                  <a:cubicBezTo>
                    <a:pt x="46026" y="53779"/>
                    <a:pt x="43622" y="65672"/>
                    <a:pt x="39573" y="73011"/>
                  </a:cubicBezTo>
                  <a:cubicBezTo>
                    <a:pt x="35271" y="80476"/>
                    <a:pt x="28186" y="84904"/>
                    <a:pt x="21986" y="8490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2525409-E9A4-4628-9C37-A8EE2239414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360843" y="4314171"/>
              <a:ext cx="10122" cy="253051"/>
            </a:xfrm>
            <a:custGeom>
              <a:avLst/>
              <a:gdLst>
                <a:gd name="connsiteX0" fmla="*/ 10350 w 10122"/>
                <a:gd name="connsiteY0" fmla="*/ 9187 h 253051"/>
                <a:gd name="connsiteX1" fmla="*/ 5289 w 10122"/>
                <a:gd name="connsiteY1" fmla="*/ 77 h 253051"/>
                <a:gd name="connsiteX2" fmla="*/ 228 w 10122"/>
                <a:gd name="connsiteY2" fmla="*/ 9187 h 253051"/>
                <a:gd name="connsiteX3" fmla="*/ 228 w 10122"/>
                <a:gd name="connsiteY3" fmla="*/ 244019 h 253051"/>
                <a:gd name="connsiteX4" fmla="*/ 5289 w 10122"/>
                <a:gd name="connsiteY4" fmla="*/ 253128 h 253051"/>
                <a:gd name="connsiteX5" fmla="*/ 10350 w 10122"/>
                <a:gd name="connsiteY5" fmla="*/ 244019 h 253051"/>
                <a:gd name="connsiteX6" fmla="*/ 10350 w 10122"/>
                <a:gd name="connsiteY6" fmla="*/ 918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3051">
                  <a:moveTo>
                    <a:pt x="10350" y="9187"/>
                  </a:moveTo>
                  <a:cubicBezTo>
                    <a:pt x="10350" y="4632"/>
                    <a:pt x="10350" y="77"/>
                    <a:pt x="5289" y="77"/>
                  </a:cubicBezTo>
                  <a:cubicBezTo>
                    <a:pt x="228" y="77"/>
                    <a:pt x="228" y="4632"/>
                    <a:pt x="228" y="9187"/>
                  </a:cubicBezTo>
                  <a:lnTo>
                    <a:pt x="228" y="244019"/>
                  </a:lnTo>
                  <a:cubicBezTo>
                    <a:pt x="228" y="248573"/>
                    <a:pt x="228" y="253128"/>
                    <a:pt x="5289" y="253128"/>
                  </a:cubicBezTo>
                  <a:cubicBezTo>
                    <a:pt x="10350" y="253128"/>
                    <a:pt x="10350" y="248573"/>
                    <a:pt x="10350" y="244019"/>
                  </a:cubicBezTo>
                  <a:lnTo>
                    <a:pt x="10350" y="918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46EF13-8976-475E-8A26-AB60646CE81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392925" y="4392111"/>
              <a:ext cx="132092" cy="160940"/>
            </a:xfrm>
            <a:custGeom>
              <a:avLst/>
              <a:gdLst>
                <a:gd name="connsiteX0" fmla="*/ 19716 w 132092"/>
                <a:gd name="connsiteY0" fmla="*/ 142798 h 160940"/>
                <a:gd name="connsiteX1" fmla="*/ 6051 w 132092"/>
                <a:gd name="connsiteY1" fmla="*/ 153173 h 160940"/>
                <a:gd name="connsiteX2" fmla="*/ 231 w 132092"/>
                <a:gd name="connsiteY2" fmla="*/ 157981 h 160940"/>
                <a:gd name="connsiteX3" fmla="*/ 3520 w 132092"/>
                <a:gd name="connsiteY3" fmla="*/ 161018 h 160940"/>
                <a:gd name="connsiteX4" fmla="*/ 24777 w 132092"/>
                <a:gd name="connsiteY4" fmla="*/ 160259 h 160940"/>
                <a:gd name="connsiteX5" fmla="*/ 49829 w 132092"/>
                <a:gd name="connsiteY5" fmla="*/ 161018 h 160940"/>
                <a:gd name="connsiteX6" fmla="*/ 54384 w 132092"/>
                <a:gd name="connsiteY6" fmla="*/ 155957 h 160940"/>
                <a:gd name="connsiteX7" fmla="*/ 48310 w 132092"/>
                <a:gd name="connsiteY7" fmla="*/ 153173 h 160940"/>
                <a:gd name="connsiteX8" fmla="*/ 35658 w 132092"/>
                <a:gd name="connsiteY8" fmla="*/ 149124 h 160940"/>
                <a:gd name="connsiteX9" fmla="*/ 48057 w 132092"/>
                <a:gd name="connsiteY9" fmla="*/ 98514 h 160940"/>
                <a:gd name="connsiteX10" fmla="*/ 71338 w 132092"/>
                <a:gd name="connsiteY10" fmla="*/ 114709 h 160940"/>
                <a:gd name="connsiteX11" fmla="*/ 132323 w 132092"/>
                <a:gd name="connsiteY11" fmla="*/ 40565 h 160940"/>
                <a:gd name="connsiteX12" fmla="*/ 98668 w 132092"/>
                <a:gd name="connsiteY12" fmla="*/ 77 h 160940"/>
                <a:gd name="connsiteX13" fmla="*/ 65518 w 132092"/>
                <a:gd name="connsiteY13" fmla="*/ 19056 h 160940"/>
                <a:gd name="connsiteX14" fmla="*/ 42743 w 132092"/>
                <a:gd name="connsiteY14" fmla="*/ 77 h 160940"/>
                <a:gd name="connsiteX15" fmla="*/ 24018 w 132092"/>
                <a:gd name="connsiteY15" fmla="*/ 14501 h 160940"/>
                <a:gd name="connsiteX16" fmla="*/ 16173 w 132092"/>
                <a:gd name="connsiteY16" fmla="*/ 39047 h 160940"/>
                <a:gd name="connsiteX17" fmla="*/ 19210 w 132092"/>
                <a:gd name="connsiteY17" fmla="*/ 41578 h 160940"/>
                <a:gd name="connsiteX18" fmla="*/ 23511 w 132092"/>
                <a:gd name="connsiteY18" fmla="*/ 35758 h 160940"/>
                <a:gd name="connsiteX19" fmla="*/ 41984 w 132092"/>
                <a:gd name="connsiteY19" fmla="*/ 5644 h 160940"/>
                <a:gd name="connsiteX20" fmla="*/ 49829 w 132092"/>
                <a:gd name="connsiteY20" fmla="*/ 17285 h 160940"/>
                <a:gd name="connsiteX21" fmla="*/ 48057 w 132092"/>
                <a:gd name="connsiteY21" fmla="*/ 30190 h 160940"/>
                <a:gd name="connsiteX22" fmla="*/ 19716 w 132092"/>
                <a:gd name="connsiteY22" fmla="*/ 142798 h 160940"/>
                <a:gd name="connsiteX23" fmla="*/ 64253 w 132092"/>
                <a:gd name="connsiteY23" fmla="*/ 32974 h 160940"/>
                <a:gd name="connsiteX24" fmla="*/ 77411 w 132092"/>
                <a:gd name="connsiteY24" fmla="*/ 15260 h 160940"/>
                <a:gd name="connsiteX25" fmla="*/ 97908 w 132092"/>
                <a:gd name="connsiteY25" fmla="*/ 5644 h 160940"/>
                <a:gd name="connsiteX26" fmla="*/ 114104 w 132092"/>
                <a:gd name="connsiteY26" fmla="*/ 29431 h 160940"/>
                <a:gd name="connsiteX27" fmla="*/ 101198 w 132092"/>
                <a:gd name="connsiteY27" fmla="*/ 83078 h 160940"/>
                <a:gd name="connsiteX28" fmla="*/ 71085 w 132092"/>
                <a:gd name="connsiteY28" fmla="*/ 109142 h 160940"/>
                <a:gd name="connsiteX29" fmla="*/ 51094 w 132092"/>
                <a:gd name="connsiteY29" fmla="*/ 86621 h 160940"/>
                <a:gd name="connsiteX30" fmla="*/ 51853 w 132092"/>
                <a:gd name="connsiteY30" fmla="*/ 82572 h 160940"/>
                <a:gd name="connsiteX31" fmla="*/ 64253 w 132092"/>
                <a:gd name="connsiteY31" fmla="*/ 32974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716" y="142798"/>
                  </a:moveTo>
                  <a:cubicBezTo>
                    <a:pt x="17691" y="151402"/>
                    <a:pt x="17185" y="153173"/>
                    <a:pt x="6051" y="153173"/>
                  </a:cubicBezTo>
                  <a:cubicBezTo>
                    <a:pt x="3014" y="153173"/>
                    <a:pt x="231" y="153173"/>
                    <a:pt x="231" y="157981"/>
                  </a:cubicBezTo>
                  <a:cubicBezTo>
                    <a:pt x="231" y="160006"/>
                    <a:pt x="1496" y="161018"/>
                    <a:pt x="3520" y="161018"/>
                  </a:cubicBezTo>
                  <a:cubicBezTo>
                    <a:pt x="10353" y="161018"/>
                    <a:pt x="17691" y="160259"/>
                    <a:pt x="24777" y="160259"/>
                  </a:cubicBezTo>
                  <a:cubicBezTo>
                    <a:pt x="33127" y="160259"/>
                    <a:pt x="41731" y="161018"/>
                    <a:pt x="49829" y="161018"/>
                  </a:cubicBezTo>
                  <a:cubicBezTo>
                    <a:pt x="51094" y="161018"/>
                    <a:pt x="54384" y="161018"/>
                    <a:pt x="54384" y="155957"/>
                  </a:cubicBezTo>
                  <a:cubicBezTo>
                    <a:pt x="54384" y="153173"/>
                    <a:pt x="51853" y="153173"/>
                    <a:pt x="48310" y="153173"/>
                  </a:cubicBezTo>
                  <a:cubicBezTo>
                    <a:pt x="35658" y="153173"/>
                    <a:pt x="35658" y="151402"/>
                    <a:pt x="35658" y="149124"/>
                  </a:cubicBezTo>
                  <a:cubicBezTo>
                    <a:pt x="35658" y="146088"/>
                    <a:pt x="46286" y="104840"/>
                    <a:pt x="48057" y="98514"/>
                  </a:cubicBezTo>
                  <a:cubicBezTo>
                    <a:pt x="51347" y="105853"/>
                    <a:pt x="58432" y="114709"/>
                    <a:pt x="71338" y="114709"/>
                  </a:cubicBezTo>
                  <a:cubicBezTo>
                    <a:pt x="100692" y="114709"/>
                    <a:pt x="132323" y="77764"/>
                    <a:pt x="132323" y="40565"/>
                  </a:cubicBezTo>
                  <a:cubicBezTo>
                    <a:pt x="132323" y="16779"/>
                    <a:pt x="117899" y="77"/>
                    <a:pt x="98668" y="77"/>
                  </a:cubicBezTo>
                  <a:cubicBezTo>
                    <a:pt x="86015" y="77"/>
                    <a:pt x="73869" y="9187"/>
                    <a:pt x="65518" y="19056"/>
                  </a:cubicBezTo>
                  <a:cubicBezTo>
                    <a:pt x="62987" y="5391"/>
                    <a:pt x="52106" y="77"/>
                    <a:pt x="42743" y="77"/>
                  </a:cubicBezTo>
                  <a:cubicBezTo>
                    <a:pt x="31103" y="77"/>
                    <a:pt x="26295" y="9946"/>
                    <a:pt x="24018" y="14501"/>
                  </a:cubicBezTo>
                  <a:cubicBezTo>
                    <a:pt x="19463" y="23105"/>
                    <a:pt x="16173" y="38288"/>
                    <a:pt x="16173" y="39047"/>
                  </a:cubicBezTo>
                  <a:cubicBezTo>
                    <a:pt x="16173" y="41578"/>
                    <a:pt x="18703" y="41578"/>
                    <a:pt x="19210" y="41578"/>
                  </a:cubicBezTo>
                  <a:cubicBezTo>
                    <a:pt x="21740" y="41578"/>
                    <a:pt x="21993" y="41325"/>
                    <a:pt x="23511" y="35758"/>
                  </a:cubicBezTo>
                  <a:cubicBezTo>
                    <a:pt x="27813" y="17791"/>
                    <a:pt x="32874" y="5644"/>
                    <a:pt x="41984" y="5644"/>
                  </a:cubicBezTo>
                  <a:cubicBezTo>
                    <a:pt x="46286" y="5644"/>
                    <a:pt x="49829" y="7669"/>
                    <a:pt x="49829" y="17285"/>
                  </a:cubicBezTo>
                  <a:cubicBezTo>
                    <a:pt x="49829" y="23105"/>
                    <a:pt x="49070" y="25889"/>
                    <a:pt x="48057" y="30190"/>
                  </a:cubicBezTo>
                  <a:lnTo>
                    <a:pt x="19716" y="142798"/>
                  </a:lnTo>
                  <a:close/>
                  <a:moveTo>
                    <a:pt x="64253" y="32974"/>
                  </a:moveTo>
                  <a:cubicBezTo>
                    <a:pt x="66024" y="26142"/>
                    <a:pt x="72856" y="19056"/>
                    <a:pt x="77411" y="15260"/>
                  </a:cubicBezTo>
                  <a:cubicBezTo>
                    <a:pt x="86268" y="7416"/>
                    <a:pt x="93607" y="5644"/>
                    <a:pt x="97908" y="5644"/>
                  </a:cubicBezTo>
                  <a:cubicBezTo>
                    <a:pt x="108030" y="5644"/>
                    <a:pt x="114104" y="14501"/>
                    <a:pt x="114104" y="29431"/>
                  </a:cubicBezTo>
                  <a:cubicBezTo>
                    <a:pt x="114104" y="44361"/>
                    <a:pt x="105753" y="73462"/>
                    <a:pt x="101198" y="83078"/>
                  </a:cubicBezTo>
                  <a:cubicBezTo>
                    <a:pt x="92594" y="100792"/>
                    <a:pt x="80448" y="109142"/>
                    <a:pt x="71085" y="109142"/>
                  </a:cubicBezTo>
                  <a:cubicBezTo>
                    <a:pt x="54384" y="109142"/>
                    <a:pt x="51094" y="88139"/>
                    <a:pt x="51094" y="86621"/>
                  </a:cubicBezTo>
                  <a:cubicBezTo>
                    <a:pt x="51094" y="86115"/>
                    <a:pt x="51094" y="85609"/>
                    <a:pt x="51853" y="82572"/>
                  </a:cubicBezTo>
                  <a:lnTo>
                    <a:pt x="64253" y="329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E57382-1A42-4A02-974B-5E0B092D47A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553391" y="4314171"/>
              <a:ext cx="58707" cy="253051"/>
            </a:xfrm>
            <a:custGeom>
              <a:avLst/>
              <a:gdLst>
                <a:gd name="connsiteX0" fmla="*/ 58944 w 58707"/>
                <a:gd name="connsiteY0" fmla="*/ 250598 h 253051"/>
                <a:gd name="connsiteX1" fmla="*/ 54642 w 58707"/>
                <a:gd name="connsiteY1" fmla="*/ 245031 h 253051"/>
                <a:gd name="connsiteX2" fmla="*/ 14913 w 58707"/>
                <a:gd name="connsiteY2" fmla="*/ 126603 h 253051"/>
                <a:gd name="connsiteX3" fmla="*/ 55654 w 58707"/>
                <a:gd name="connsiteY3" fmla="*/ 6910 h 253051"/>
                <a:gd name="connsiteX4" fmla="*/ 58944 w 58707"/>
                <a:gd name="connsiteY4" fmla="*/ 2608 h 253051"/>
                <a:gd name="connsiteX5" fmla="*/ 56413 w 58707"/>
                <a:gd name="connsiteY5" fmla="*/ 77 h 253051"/>
                <a:gd name="connsiteX6" fmla="*/ 16178 w 58707"/>
                <a:gd name="connsiteY6" fmla="*/ 49422 h 253051"/>
                <a:gd name="connsiteX7" fmla="*/ 236 w 58707"/>
                <a:gd name="connsiteY7" fmla="*/ 126603 h 253051"/>
                <a:gd name="connsiteX8" fmla="*/ 16937 w 58707"/>
                <a:gd name="connsiteY8" fmla="*/ 205555 h 253051"/>
                <a:gd name="connsiteX9" fmla="*/ 56413 w 58707"/>
                <a:gd name="connsiteY9" fmla="*/ 253128 h 253051"/>
                <a:gd name="connsiteX10" fmla="*/ 58944 w 58707"/>
                <a:gd name="connsiteY10" fmla="*/ 25059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44" y="250598"/>
                  </a:moveTo>
                  <a:cubicBezTo>
                    <a:pt x="58944" y="249839"/>
                    <a:pt x="58944" y="249333"/>
                    <a:pt x="54642" y="245031"/>
                  </a:cubicBezTo>
                  <a:cubicBezTo>
                    <a:pt x="23010" y="213146"/>
                    <a:pt x="14913" y="165320"/>
                    <a:pt x="14913" y="126603"/>
                  </a:cubicBezTo>
                  <a:cubicBezTo>
                    <a:pt x="14913" y="82572"/>
                    <a:pt x="24529" y="38541"/>
                    <a:pt x="55654" y="6910"/>
                  </a:cubicBezTo>
                  <a:cubicBezTo>
                    <a:pt x="58944" y="3873"/>
                    <a:pt x="58944" y="3367"/>
                    <a:pt x="58944" y="2608"/>
                  </a:cubicBezTo>
                  <a:cubicBezTo>
                    <a:pt x="58944" y="836"/>
                    <a:pt x="57931" y="77"/>
                    <a:pt x="56413" y="77"/>
                  </a:cubicBezTo>
                  <a:cubicBezTo>
                    <a:pt x="53883" y="77"/>
                    <a:pt x="31108" y="17285"/>
                    <a:pt x="16178" y="49422"/>
                  </a:cubicBezTo>
                  <a:cubicBezTo>
                    <a:pt x="3272" y="77258"/>
                    <a:pt x="236" y="105347"/>
                    <a:pt x="236" y="126603"/>
                  </a:cubicBezTo>
                  <a:cubicBezTo>
                    <a:pt x="236" y="146341"/>
                    <a:pt x="3019" y="176960"/>
                    <a:pt x="16937" y="205555"/>
                  </a:cubicBezTo>
                  <a:cubicBezTo>
                    <a:pt x="32120" y="236680"/>
                    <a:pt x="53883" y="253128"/>
                    <a:pt x="56413" y="253128"/>
                  </a:cubicBezTo>
                  <a:cubicBezTo>
                    <a:pt x="57931" y="253128"/>
                    <a:pt x="58944" y="252369"/>
                    <a:pt x="58944" y="25059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8FD1F6-2D70-47E8-9FB6-52835034385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634846" y="4389581"/>
              <a:ext cx="119693" cy="116403"/>
            </a:xfrm>
            <a:custGeom>
              <a:avLst/>
              <a:gdLst>
                <a:gd name="connsiteX0" fmla="*/ 104497 w 119693"/>
                <a:gd name="connsiteY0" fmla="*/ 12730 h 116403"/>
                <a:gd name="connsiteX1" fmla="*/ 89061 w 119693"/>
                <a:gd name="connsiteY1" fmla="*/ 30443 h 116403"/>
                <a:gd name="connsiteX2" fmla="*/ 101713 w 119693"/>
                <a:gd name="connsiteY2" fmla="*/ 42084 h 116403"/>
                <a:gd name="connsiteX3" fmla="*/ 119933 w 119693"/>
                <a:gd name="connsiteY3" fmla="*/ 22093 h 116403"/>
                <a:gd name="connsiteX4" fmla="*/ 95134 w 119693"/>
                <a:gd name="connsiteY4" fmla="*/ 77 h 116403"/>
                <a:gd name="connsiteX5" fmla="*/ 61478 w 119693"/>
                <a:gd name="connsiteY5" fmla="*/ 15260 h 116403"/>
                <a:gd name="connsiteX6" fmla="*/ 31871 w 119693"/>
                <a:gd name="connsiteY6" fmla="*/ 77 h 116403"/>
                <a:gd name="connsiteX7" fmla="*/ 9856 w 119693"/>
                <a:gd name="connsiteY7" fmla="*/ 14501 h 116403"/>
                <a:gd name="connsiteX8" fmla="*/ 240 w 119693"/>
                <a:gd name="connsiteY8" fmla="*/ 39553 h 116403"/>
                <a:gd name="connsiteX9" fmla="*/ 6313 w 119693"/>
                <a:gd name="connsiteY9" fmla="*/ 43096 h 116403"/>
                <a:gd name="connsiteX10" fmla="*/ 11374 w 119693"/>
                <a:gd name="connsiteY10" fmla="*/ 41831 h 116403"/>
                <a:gd name="connsiteX11" fmla="*/ 13398 w 119693"/>
                <a:gd name="connsiteY11" fmla="*/ 34492 h 116403"/>
                <a:gd name="connsiteX12" fmla="*/ 30606 w 119693"/>
                <a:gd name="connsiteY12" fmla="*/ 9187 h 116403"/>
                <a:gd name="connsiteX13" fmla="*/ 36426 w 119693"/>
                <a:gd name="connsiteY13" fmla="*/ 18297 h 116403"/>
                <a:gd name="connsiteX14" fmla="*/ 32883 w 119693"/>
                <a:gd name="connsiteY14" fmla="*/ 37529 h 116403"/>
                <a:gd name="connsiteX15" fmla="*/ 25798 w 119693"/>
                <a:gd name="connsiteY15" fmla="*/ 64858 h 116403"/>
                <a:gd name="connsiteX16" fmla="*/ 20737 w 119693"/>
                <a:gd name="connsiteY16" fmla="*/ 85609 h 116403"/>
                <a:gd name="connsiteX17" fmla="*/ 16182 w 119693"/>
                <a:gd name="connsiteY17" fmla="*/ 105347 h 116403"/>
                <a:gd name="connsiteX18" fmla="*/ 28075 w 119693"/>
                <a:gd name="connsiteY18" fmla="*/ 116481 h 116403"/>
                <a:gd name="connsiteX19" fmla="*/ 44777 w 119693"/>
                <a:gd name="connsiteY19" fmla="*/ 103069 h 116403"/>
                <a:gd name="connsiteX20" fmla="*/ 62490 w 119693"/>
                <a:gd name="connsiteY20" fmla="*/ 31962 h 116403"/>
                <a:gd name="connsiteX21" fmla="*/ 66792 w 119693"/>
                <a:gd name="connsiteY21" fmla="*/ 23864 h 116403"/>
                <a:gd name="connsiteX22" fmla="*/ 94628 w 119693"/>
                <a:gd name="connsiteY22" fmla="*/ 9187 h 116403"/>
                <a:gd name="connsiteX23" fmla="*/ 104497 w 119693"/>
                <a:gd name="connsiteY23" fmla="*/ 12730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693" h="116403">
                  <a:moveTo>
                    <a:pt x="104497" y="12730"/>
                  </a:moveTo>
                  <a:cubicBezTo>
                    <a:pt x="90579" y="15513"/>
                    <a:pt x="89061" y="27913"/>
                    <a:pt x="89061" y="30443"/>
                  </a:cubicBezTo>
                  <a:cubicBezTo>
                    <a:pt x="89061" y="36011"/>
                    <a:pt x="93362" y="42084"/>
                    <a:pt x="101713" y="42084"/>
                  </a:cubicBezTo>
                  <a:cubicBezTo>
                    <a:pt x="110317" y="42084"/>
                    <a:pt x="119933" y="34998"/>
                    <a:pt x="119933" y="22093"/>
                  </a:cubicBezTo>
                  <a:cubicBezTo>
                    <a:pt x="119933" y="10452"/>
                    <a:pt x="110823" y="77"/>
                    <a:pt x="95134" y="77"/>
                  </a:cubicBezTo>
                  <a:cubicBezTo>
                    <a:pt x="80963" y="77"/>
                    <a:pt x="69070" y="7163"/>
                    <a:pt x="61478" y="15260"/>
                  </a:cubicBezTo>
                  <a:cubicBezTo>
                    <a:pt x="55405" y="3620"/>
                    <a:pt x="40981" y="77"/>
                    <a:pt x="31871" y="77"/>
                  </a:cubicBezTo>
                  <a:cubicBezTo>
                    <a:pt x="22508" y="77"/>
                    <a:pt x="15423" y="5391"/>
                    <a:pt x="9856" y="14501"/>
                  </a:cubicBezTo>
                  <a:cubicBezTo>
                    <a:pt x="3782" y="24370"/>
                    <a:pt x="240" y="38035"/>
                    <a:pt x="240" y="39553"/>
                  </a:cubicBezTo>
                  <a:cubicBezTo>
                    <a:pt x="240" y="43096"/>
                    <a:pt x="4035" y="43096"/>
                    <a:pt x="6313" y="43096"/>
                  </a:cubicBezTo>
                  <a:cubicBezTo>
                    <a:pt x="9096" y="43096"/>
                    <a:pt x="10109" y="43096"/>
                    <a:pt x="11374" y="41831"/>
                  </a:cubicBezTo>
                  <a:cubicBezTo>
                    <a:pt x="11880" y="41325"/>
                    <a:pt x="11880" y="40819"/>
                    <a:pt x="13398" y="34492"/>
                  </a:cubicBezTo>
                  <a:cubicBezTo>
                    <a:pt x="18206" y="15260"/>
                    <a:pt x="23773" y="9187"/>
                    <a:pt x="30606" y="9187"/>
                  </a:cubicBezTo>
                  <a:cubicBezTo>
                    <a:pt x="34402" y="9187"/>
                    <a:pt x="36426" y="11718"/>
                    <a:pt x="36426" y="18297"/>
                  </a:cubicBezTo>
                  <a:cubicBezTo>
                    <a:pt x="36426" y="22852"/>
                    <a:pt x="35667" y="25635"/>
                    <a:pt x="32883" y="37529"/>
                  </a:cubicBezTo>
                  <a:cubicBezTo>
                    <a:pt x="31618" y="41831"/>
                    <a:pt x="27569" y="58532"/>
                    <a:pt x="25798" y="64858"/>
                  </a:cubicBezTo>
                  <a:cubicBezTo>
                    <a:pt x="24786" y="69666"/>
                    <a:pt x="22002" y="81054"/>
                    <a:pt x="20737" y="85609"/>
                  </a:cubicBezTo>
                  <a:cubicBezTo>
                    <a:pt x="19218" y="92188"/>
                    <a:pt x="16182" y="103575"/>
                    <a:pt x="16182" y="105347"/>
                  </a:cubicBezTo>
                  <a:cubicBezTo>
                    <a:pt x="16182" y="110661"/>
                    <a:pt x="20231" y="116481"/>
                    <a:pt x="28075" y="116481"/>
                  </a:cubicBezTo>
                  <a:cubicBezTo>
                    <a:pt x="33136" y="116481"/>
                    <a:pt x="41993" y="113444"/>
                    <a:pt x="44777" y="103069"/>
                  </a:cubicBezTo>
                  <a:cubicBezTo>
                    <a:pt x="45030" y="102310"/>
                    <a:pt x="62237" y="33480"/>
                    <a:pt x="62490" y="31962"/>
                  </a:cubicBezTo>
                  <a:cubicBezTo>
                    <a:pt x="63502" y="28166"/>
                    <a:pt x="63502" y="27660"/>
                    <a:pt x="66792" y="23864"/>
                  </a:cubicBezTo>
                  <a:cubicBezTo>
                    <a:pt x="72612" y="16526"/>
                    <a:pt x="81975" y="9187"/>
                    <a:pt x="94628" y="9187"/>
                  </a:cubicBezTo>
                  <a:cubicBezTo>
                    <a:pt x="100954" y="9187"/>
                    <a:pt x="103738" y="11971"/>
                    <a:pt x="104497" y="127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5BC43F7-A388-4F06-B290-4698B1AC597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783045" y="4314171"/>
              <a:ext cx="58707" cy="253051"/>
            </a:xfrm>
            <a:custGeom>
              <a:avLst/>
              <a:gdLst>
                <a:gd name="connsiteX0" fmla="*/ 58953 w 58707"/>
                <a:gd name="connsiteY0" fmla="*/ 126603 h 253051"/>
                <a:gd name="connsiteX1" fmla="*/ 42252 w 58707"/>
                <a:gd name="connsiteY1" fmla="*/ 47651 h 253051"/>
                <a:gd name="connsiteX2" fmla="*/ 2776 w 58707"/>
                <a:gd name="connsiteY2" fmla="*/ 77 h 253051"/>
                <a:gd name="connsiteX3" fmla="*/ 245 w 58707"/>
                <a:gd name="connsiteY3" fmla="*/ 2608 h 253051"/>
                <a:gd name="connsiteX4" fmla="*/ 5053 w 58707"/>
                <a:gd name="connsiteY4" fmla="*/ 8428 h 253051"/>
                <a:gd name="connsiteX5" fmla="*/ 44276 w 58707"/>
                <a:gd name="connsiteY5" fmla="*/ 126603 h 253051"/>
                <a:gd name="connsiteX6" fmla="*/ 3535 w 58707"/>
                <a:gd name="connsiteY6" fmla="*/ 246296 h 253051"/>
                <a:gd name="connsiteX7" fmla="*/ 245 w 58707"/>
                <a:gd name="connsiteY7" fmla="*/ 250598 h 253051"/>
                <a:gd name="connsiteX8" fmla="*/ 2776 w 58707"/>
                <a:gd name="connsiteY8" fmla="*/ 253128 h 253051"/>
                <a:gd name="connsiteX9" fmla="*/ 43011 w 58707"/>
                <a:gd name="connsiteY9" fmla="*/ 203783 h 253051"/>
                <a:gd name="connsiteX10" fmla="*/ 58953 w 58707"/>
                <a:gd name="connsiteY10" fmla="*/ 126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53" y="126603"/>
                  </a:moveTo>
                  <a:cubicBezTo>
                    <a:pt x="58953" y="106865"/>
                    <a:pt x="56170" y="76246"/>
                    <a:pt x="42252" y="47651"/>
                  </a:cubicBezTo>
                  <a:cubicBezTo>
                    <a:pt x="27069" y="16526"/>
                    <a:pt x="5306" y="77"/>
                    <a:pt x="2776" y="77"/>
                  </a:cubicBezTo>
                  <a:cubicBezTo>
                    <a:pt x="1257" y="77"/>
                    <a:pt x="245" y="1090"/>
                    <a:pt x="245" y="2608"/>
                  </a:cubicBezTo>
                  <a:cubicBezTo>
                    <a:pt x="245" y="3367"/>
                    <a:pt x="245" y="3873"/>
                    <a:pt x="5053" y="8428"/>
                  </a:cubicBezTo>
                  <a:cubicBezTo>
                    <a:pt x="29852" y="33480"/>
                    <a:pt x="44276" y="73715"/>
                    <a:pt x="44276" y="126603"/>
                  </a:cubicBezTo>
                  <a:cubicBezTo>
                    <a:pt x="44276" y="169875"/>
                    <a:pt x="34913" y="214412"/>
                    <a:pt x="3535" y="246296"/>
                  </a:cubicBezTo>
                  <a:cubicBezTo>
                    <a:pt x="245" y="249333"/>
                    <a:pt x="245" y="249839"/>
                    <a:pt x="245" y="250598"/>
                  </a:cubicBezTo>
                  <a:cubicBezTo>
                    <a:pt x="245" y="252116"/>
                    <a:pt x="1257" y="253128"/>
                    <a:pt x="2776" y="253128"/>
                  </a:cubicBezTo>
                  <a:cubicBezTo>
                    <a:pt x="5306" y="253128"/>
                    <a:pt x="28081" y="235921"/>
                    <a:pt x="43011" y="203783"/>
                  </a:cubicBezTo>
                  <a:cubicBezTo>
                    <a:pt x="55916" y="175948"/>
                    <a:pt x="58953" y="147859"/>
                    <a:pt x="58953" y="1266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C3826C-DF07-4F04-8F55-EDFABAC4C01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944265" y="4435636"/>
              <a:ext cx="154614" cy="10122"/>
            </a:xfrm>
            <a:custGeom>
              <a:avLst/>
              <a:gdLst>
                <a:gd name="connsiteX0" fmla="*/ 146009 w 154614"/>
                <a:gd name="connsiteY0" fmla="*/ 10199 h 10122"/>
                <a:gd name="connsiteX1" fmla="*/ 154866 w 154614"/>
                <a:gd name="connsiteY1" fmla="*/ 5138 h 10122"/>
                <a:gd name="connsiteX2" fmla="*/ 146009 w 154614"/>
                <a:gd name="connsiteY2" fmla="*/ 77 h 10122"/>
                <a:gd name="connsiteX3" fmla="*/ 9108 w 154614"/>
                <a:gd name="connsiteY3" fmla="*/ 77 h 10122"/>
                <a:gd name="connsiteX4" fmla="*/ 251 w 154614"/>
                <a:gd name="connsiteY4" fmla="*/ 5138 h 10122"/>
                <a:gd name="connsiteX5" fmla="*/ 9108 w 154614"/>
                <a:gd name="connsiteY5" fmla="*/ 10199 h 10122"/>
                <a:gd name="connsiteX6" fmla="*/ 146009 w 154614"/>
                <a:gd name="connsiteY6" fmla="*/ 10199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10122">
                  <a:moveTo>
                    <a:pt x="146009" y="10199"/>
                  </a:moveTo>
                  <a:cubicBezTo>
                    <a:pt x="150311" y="10199"/>
                    <a:pt x="154866" y="10199"/>
                    <a:pt x="154866" y="5138"/>
                  </a:cubicBezTo>
                  <a:cubicBezTo>
                    <a:pt x="154866" y="77"/>
                    <a:pt x="150311" y="77"/>
                    <a:pt x="146009" y="77"/>
                  </a:cubicBezTo>
                  <a:lnTo>
                    <a:pt x="9108" y="77"/>
                  </a:lnTo>
                  <a:cubicBezTo>
                    <a:pt x="4806" y="77"/>
                    <a:pt x="251" y="77"/>
                    <a:pt x="251" y="5138"/>
                  </a:cubicBezTo>
                  <a:cubicBezTo>
                    <a:pt x="251" y="10199"/>
                    <a:pt x="4806" y="10199"/>
                    <a:pt x="9108" y="10199"/>
                  </a:cubicBezTo>
                  <a:lnTo>
                    <a:pt x="146009" y="101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ECB315F-47D6-45CB-A99A-F1ED593B08D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186434" y="4328342"/>
              <a:ext cx="120452" cy="178400"/>
            </a:xfrm>
            <a:custGeom>
              <a:avLst/>
              <a:gdLst>
                <a:gd name="connsiteX0" fmla="*/ 120714 w 120452"/>
                <a:gd name="connsiteY0" fmla="*/ 2861 h 178400"/>
                <a:gd name="connsiteX1" fmla="*/ 117424 w 120452"/>
                <a:gd name="connsiteY1" fmla="*/ 77 h 178400"/>
                <a:gd name="connsiteX2" fmla="*/ 85286 w 120452"/>
                <a:gd name="connsiteY2" fmla="*/ 2861 h 178400"/>
                <a:gd name="connsiteX3" fmla="*/ 81744 w 120452"/>
                <a:gd name="connsiteY3" fmla="*/ 7669 h 178400"/>
                <a:gd name="connsiteX4" fmla="*/ 87817 w 120452"/>
                <a:gd name="connsiteY4" fmla="*/ 10705 h 178400"/>
                <a:gd name="connsiteX5" fmla="*/ 100469 w 120452"/>
                <a:gd name="connsiteY5" fmla="*/ 15007 h 178400"/>
                <a:gd name="connsiteX6" fmla="*/ 99710 w 120452"/>
                <a:gd name="connsiteY6" fmla="*/ 20068 h 178400"/>
                <a:gd name="connsiteX7" fmla="*/ 84527 w 120452"/>
                <a:gd name="connsiteY7" fmla="*/ 80041 h 178400"/>
                <a:gd name="connsiteX8" fmla="*/ 61247 w 120452"/>
                <a:gd name="connsiteY8" fmla="*/ 63846 h 178400"/>
                <a:gd name="connsiteX9" fmla="*/ 261 w 120452"/>
                <a:gd name="connsiteY9" fmla="*/ 137990 h 178400"/>
                <a:gd name="connsiteX10" fmla="*/ 33917 w 120452"/>
                <a:gd name="connsiteY10" fmla="*/ 178478 h 178400"/>
                <a:gd name="connsiteX11" fmla="*/ 66814 w 120452"/>
                <a:gd name="connsiteY11" fmla="*/ 159499 h 178400"/>
                <a:gd name="connsiteX12" fmla="*/ 89841 w 120452"/>
                <a:gd name="connsiteY12" fmla="*/ 178478 h 178400"/>
                <a:gd name="connsiteX13" fmla="*/ 108567 w 120452"/>
                <a:gd name="connsiteY13" fmla="*/ 164561 h 178400"/>
                <a:gd name="connsiteX14" fmla="*/ 116159 w 120452"/>
                <a:gd name="connsiteY14" fmla="*/ 139508 h 178400"/>
                <a:gd name="connsiteX15" fmla="*/ 113122 w 120452"/>
                <a:gd name="connsiteY15" fmla="*/ 136978 h 178400"/>
                <a:gd name="connsiteX16" fmla="*/ 109579 w 120452"/>
                <a:gd name="connsiteY16" fmla="*/ 141533 h 178400"/>
                <a:gd name="connsiteX17" fmla="*/ 90347 w 120452"/>
                <a:gd name="connsiteY17" fmla="*/ 172911 h 178400"/>
                <a:gd name="connsiteX18" fmla="*/ 82756 w 120452"/>
                <a:gd name="connsiteY18" fmla="*/ 161271 h 178400"/>
                <a:gd name="connsiteX19" fmla="*/ 84274 w 120452"/>
                <a:gd name="connsiteY19" fmla="*/ 149124 h 178400"/>
                <a:gd name="connsiteX20" fmla="*/ 120714 w 120452"/>
                <a:gd name="connsiteY20" fmla="*/ 2861 h 178400"/>
                <a:gd name="connsiteX21" fmla="*/ 68079 w 120452"/>
                <a:gd name="connsiteY21" fmla="*/ 145582 h 178400"/>
                <a:gd name="connsiteX22" fmla="*/ 63018 w 120452"/>
                <a:gd name="connsiteY22" fmla="*/ 154945 h 178400"/>
                <a:gd name="connsiteX23" fmla="*/ 34423 w 120452"/>
                <a:gd name="connsiteY23" fmla="*/ 172911 h 178400"/>
                <a:gd name="connsiteX24" fmla="*/ 18228 w 120452"/>
                <a:gd name="connsiteY24" fmla="*/ 149124 h 178400"/>
                <a:gd name="connsiteX25" fmla="*/ 32146 w 120452"/>
                <a:gd name="connsiteY25" fmla="*/ 93706 h 178400"/>
                <a:gd name="connsiteX26" fmla="*/ 61500 w 120452"/>
                <a:gd name="connsiteY26" fmla="*/ 69413 h 178400"/>
                <a:gd name="connsiteX27" fmla="*/ 81491 w 120452"/>
                <a:gd name="connsiteY27" fmla="*/ 91682 h 178400"/>
                <a:gd name="connsiteX28" fmla="*/ 80732 w 120452"/>
                <a:gd name="connsiteY28" fmla="*/ 95984 h 178400"/>
                <a:gd name="connsiteX29" fmla="*/ 68079 w 120452"/>
                <a:gd name="connsiteY29" fmla="*/ 14558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78400">
                  <a:moveTo>
                    <a:pt x="120714" y="2861"/>
                  </a:moveTo>
                  <a:cubicBezTo>
                    <a:pt x="120714" y="2608"/>
                    <a:pt x="120714" y="77"/>
                    <a:pt x="117424" y="77"/>
                  </a:cubicBezTo>
                  <a:cubicBezTo>
                    <a:pt x="113628" y="77"/>
                    <a:pt x="89588" y="2355"/>
                    <a:pt x="85286" y="2861"/>
                  </a:cubicBezTo>
                  <a:cubicBezTo>
                    <a:pt x="83262" y="3114"/>
                    <a:pt x="81744" y="4379"/>
                    <a:pt x="81744" y="7669"/>
                  </a:cubicBezTo>
                  <a:cubicBezTo>
                    <a:pt x="81744" y="10705"/>
                    <a:pt x="84021" y="10705"/>
                    <a:pt x="87817" y="10705"/>
                  </a:cubicBezTo>
                  <a:cubicBezTo>
                    <a:pt x="99963" y="10705"/>
                    <a:pt x="100469" y="12477"/>
                    <a:pt x="100469" y="15007"/>
                  </a:cubicBezTo>
                  <a:lnTo>
                    <a:pt x="99710" y="20068"/>
                  </a:lnTo>
                  <a:lnTo>
                    <a:pt x="84527" y="80041"/>
                  </a:lnTo>
                  <a:cubicBezTo>
                    <a:pt x="79972" y="70679"/>
                    <a:pt x="72634" y="63846"/>
                    <a:pt x="61247" y="63846"/>
                  </a:cubicBezTo>
                  <a:cubicBezTo>
                    <a:pt x="31640" y="63846"/>
                    <a:pt x="261" y="101045"/>
                    <a:pt x="261" y="137990"/>
                  </a:cubicBezTo>
                  <a:cubicBezTo>
                    <a:pt x="261" y="161777"/>
                    <a:pt x="14179" y="178478"/>
                    <a:pt x="33917" y="178478"/>
                  </a:cubicBezTo>
                  <a:cubicBezTo>
                    <a:pt x="38978" y="178478"/>
                    <a:pt x="51631" y="177466"/>
                    <a:pt x="66814" y="159499"/>
                  </a:cubicBezTo>
                  <a:cubicBezTo>
                    <a:pt x="68838" y="170128"/>
                    <a:pt x="77695" y="178478"/>
                    <a:pt x="89841" y="178478"/>
                  </a:cubicBezTo>
                  <a:cubicBezTo>
                    <a:pt x="98698" y="178478"/>
                    <a:pt x="104518" y="172658"/>
                    <a:pt x="108567" y="164561"/>
                  </a:cubicBezTo>
                  <a:cubicBezTo>
                    <a:pt x="112869" y="155451"/>
                    <a:pt x="116159" y="140015"/>
                    <a:pt x="116159" y="139508"/>
                  </a:cubicBezTo>
                  <a:cubicBezTo>
                    <a:pt x="116159" y="136978"/>
                    <a:pt x="113881" y="136978"/>
                    <a:pt x="113122" y="136978"/>
                  </a:cubicBezTo>
                  <a:cubicBezTo>
                    <a:pt x="110592" y="136978"/>
                    <a:pt x="110338" y="137990"/>
                    <a:pt x="109579" y="141533"/>
                  </a:cubicBezTo>
                  <a:cubicBezTo>
                    <a:pt x="105277" y="157981"/>
                    <a:pt x="100723" y="172911"/>
                    <a:pt x="90347" y="172911"/>
                  </a:cubicBezTo>
                  <a:cubicBezTo>
                    <a:pt x="83515" y="172911"/>
                    <a:pt x="82756" y="166332"/>
                    <a:pt x="82756" y="161271"/>
                  </a:cubicBezTo>
                  <a:cubicBezTo>
                    <a:pt x="82756" y="155198"/>
                    <a:pt x="83262" y="153426"/>
                    <a:pt x="84274" y="149124"/>
                  </a:cubicBezTo>
                  <a:lnTo>
                    <a:pt x="120714" y="2861"/>
                  </a:lnTo>
                  <a:close/>
                  <a:moveTo>
                    <a:pt x="68079" y="145582"/>
                  </a:moveTo>
                  <a:cubicBezTo>
                    <a:pt x="66814" y="150137"/>
                    <a:pt x="66814" y="150643"/>
                    <a:pt x="63018" y="154945"/>
                  </a:cubicBezTo>
                  <a:cubicBezTo>
                    <a:pt x="51884" y="168862"/>
                    <a:pt x="41509" y="172911"/>
                    <a:pt x="34423" y="172911"/>
                  </a:cubicBezTo>
                  <a:cubicBezTo>
                    <a:pt x="21771" y="172911"/>
                    <a:pt x="18228" y="158993"/>
                    <a:pt x="18228" y="149124"/>
                  </a:cubicBezTo>
                  <a:cubicBezTo>
                    <a:pt x="18228" y="136472"/>
                    <a:pt x="26326" y="105347"/>
                    <a:pt x="32146" y="93706"/>
                  </a:cubicBezTo>
                  <a:cubicBezTo>
                    <a:pt x="39990" y="78776"/>
                    <a:pt x="51378" y="69413"/>
                    <a:pt x="61500" y="69413"/>
                  </a:cubicBezTo>
                  <a:cubicBezTo>
                    <a:pt x="77948" y="69413"/>
                    <a:pt x="81491" y="90164"/>
                    <a:pt x="81491" y="91682"/>
                  </a:cubicBezTo>
                  <a:cubicBezTo>
                    <a:pt x="81491" y="93200"/>
                    <a:pt x="80985" y="94718"/>
                    <a:pt x="80732" y="95984"/>
                  </a:cubicBezTo>
                  <a:lnTo>
                    <a:pt x="68079" y="1455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1DF761-C26C-4414-A717-558100C1279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333074" y="4314171"/>
              <a:ext cx="58707" cy="253051"/>
            </a:xfrm>
            <a:custGeom>
              <a:avLst/>
              <a:gdLst>
                <a:gd name="connsiteX0" fmla="*/ 58974 w 58707"/>
                <a:gd name="connsiteY0" fmla="*/ 250598 h 253051"/>
                <a:gd name="connsiteX1" fmla="*/ 54672 w 58707"/>
                <a:gd name="connsiteY1" fmla="*/ 245031 h 253051"/>
                <a:gd name="connsiteX2" fmla="*/ 14943 w 58707"/>
                <a:gd name="connsiteY2" fmla="*/ 126603 h 253051"/>
                <a:gd name="connsiteX3" fmla="*/ 55685 w 58707"/>
                <a:gd name="connsiteY3" fmla="*/ 6910 h 253051"/>
                <a:gd name="connsiteX4" fmla="*/ 58974 w 58707"/>
                <a:gd name="connsiteY4" fmla="*/ 2608 h 253051"/>
                <a:gd name="connsiteX5" fmla="*/ 56444 w 58707"/>
                <a:gd name="connsiteY5" fmla="*/ 77 h 253051"/>
                <a:gd name="connsiteX6" fmla="*/ 16209 w 58707"/>
                <a:gd name="connsiteY6" fmla="*/ 49422 h 253051"/>
                <a:gd name="connsiteX7" fmla="*/ 266 w 58707"/>
                <a:gd name="connsiteY7" fmla="*/ 126603 h 253051"/>
                <a:gd name="connsiteX8" fmla="*/ 16968 w 58707"/>
                <a:gd name="connsiteY8" fmla="*/ 205555 h 253051"/>
                <a:gd name="connsiteX9" fmla="*/ 56444 w 58707"/>
                <a:gd name="connsiteY9" fmla="*/ 253128 h 253051"/>
                <a:gd name="connsiteX10" fmla="*/ 58974 w 58707"/>
                <a:gd name="connsiteY10" fmla="*/ 25059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74" y="250598"/>
                  </a:moveTo>
                  <a:cubicBezTo>
                    <a:pt x="58974" y="249839"/>
                    <a:pt x="58974" y="249333"/>
                    <a:pt x="54672" y="245031"/>
                  </a:cubicBezTo>
                  <a:cubicBezTo>
                    <a:pt x="23041" y="213146"/>
                    <a:pt x="14943" y="165320"/>
                    <a:pt x="14943" y="126603"/>
                  </a:cubicBezTo>
                  <a:cubicBezTo>
                    <a:pt x="14943" y="82572"/>
                    <a:pt x="24559" y="38541"/>
                    <a:pt x="55685" y="6910"/>
                  </a:cubicBezTo>
                  <a:cubicBezTo>
                    <a:pt x="58974" y="3873"/>
                    <a:pt x="58974" y="3367"/>
                    <a:pt x="58974" y="2608"/>
                  </a:cubicBezTo>
                  <a:cubicBezTo>
                    <a:pt x="58974" y="836"/>
                    <a:pt x="57962" y="77"/>
                    <a:pt x="56444" y="77"/>
                  </a:cubicBezTo>
                  <a:cubicBezTo>
                    <a:pt x="53913" y="77"/>
                    <a:pt x="31139" y="17285"/>
                    <a:pt x="16209" y="49422"/>
                  </a:cubicBezTo>
                  <a:cubicBezTo>
                    <a:pt x="3303" y="77258"/>
                    <a:pt x="266" y="105347"/>
                    <a:pt x="266" y="126603"/>
                  </a:cubicBezTo>
                  <a:cubicBezTo>
                    <a:pt x="266" y="146341"/>
                    <a:pt x="3050" y="176960"/>
                    <a:pt x="16968" y="205555"/>
                  </a:cubicBezTo>
                  <a:cubicBezTo>
                    <a:pt x="32151" y="236680"/>
                    <a:pt x="53913" y="253128"/>
                    <a:pt x="56444" y="253128"/>
                  </a:cubicBezTo>
                  <a:cubicBezTo>
                    <a:pt x="57962" y="253128"/>
                    <a:pt x="58974" y="252369"/>
                    <a:pt x="58974" y="25059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132C-DEB9-4F05-8E4A-DC9318422CB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414529" y="4389581"/>
              <a:ext cx="119693" cy="116403"/>
            </a:xfrm>
            <a:custGeom>
              <a:avLst/>
              <a:gdLst>
                <a:gd name="connsiteX0" fmla="*/ 104527 w 119693"/>
                <a:gd name="connsiteY0" fmla="*/ 12730 h 116403"/>
                <a:gd name="connsiteX1" fmla="*/ 89091 w 119693"/>
                <a:gd name="connsiteY1" fmla="*/ 30443 h 116403"/>
                <a:gd name="connsiteX2" fmla="*/ 101744 w 119693"/>
                <a:gd name="connsiteY2" fmla="*/ 42084 h 116403"/>
                <a:gd name="connsiteX3" fmla="*/ 119963 w 119693"/>
                <a:gd name="connsiteY3" fmla="*/ 22093 h 116403"/>
                <a:gd name="connsiteX4" fmla="*/ 95165 w 119693"/>
                <a:gd name="connsiteY4" fmla="*/ 77 h 116403"/>
                <a:gd name="connsiteX5" fmla="*/ 61509 w 119693"/>
                <a:gd name="connsiteY5" fmla="*/ 15260 h 116403"/>
                <a:gd name="connsiteX6" fmla="*/ 31902 w 119693"/>
                <a:gd name="connsiteY6" fmla="*/ 77 h 116403"/>
                <a:gd name="connsiteX7" fmla="*/ 9886 w 119693"/>
                <a:gd name="connsiteY7" fmla="*/ 14501 h 116403"/>
                <a:gd name="connsiteX8" fmla="*/ 270 w 119693"/>
                <a:gd name="connsiteY8" fmla="*/ 39553 h 116403"/>
                <a:gd name="connsiteX9" fmla="*/ 6344 w 119693"/>
                <a:gd name="connsiteY9" fmla="*/ 43096 h 116403"/>
                <a:gd name="connsiteX10" fmla="*/ 11405 w 119693"/>
                <a:gd name="connsiteY10" fmla="*/ 41831 h 116403"/>
                <a:gd name="connsiteX11" fmla="*/ 13429 w 119693"/>
                <a:gd name="connsiteY11" fmla="*/ 34492 h 116403"/>
                <a:gd name="connsiteX12" fmla="*/ 30636 w 119693"/>
                <a:gd name="connsiteY12" fmla="*/ 9187 h 116403"/>
                <a:gd name="connsiteX13" fmla="*/ 36457 w 119693"/>
                <a:gd name="connsiteY13" fmla="*/ 18297 h 116403"/>
                <a:gd name="connsiteX14" fmla="*/ 32914 w 119693"/>
                <a:gd name="connsiteY14" fmla="*/ 37529 h 116403"/>
                <a:gd name="connsiteX15" fmla="*/ 25828 w 119693"/>
                <a:gd name="connsiteY15" fmla="*/ 64858 h 116403"/>
                <a:gd name="connsiteX16" fmla="*/ 20767 w 119693"/>
                <a:gd name="connsiteY16" fmla="*/ 85609 h 116403"/>
                <a:gd name="connsiteX17" fmla="*/ 16213 w 119693"/>
                <a:gd name="connsiteY17" fmla="*/ 105347 h 116403"/>
                <a:gd name="connsiteX18" fmla="*/ 28106 w 119693"/>
                <a:gd name="connsiteY18" fmla="*/ 116481 h 116403"/>
                <a:gd name="connsiteX19" fmla="*/ 44807 w 119693"/>
                <a:gd name="connsiteY19" fmla="*/ 103069 h 116403"/>
                <a:gd name="connsiteX20" fmla="*/ 62521 w 119693"/>
                <a:gd name="connsiteY20" fmla="*/ 31962 h 116403"/>
                <a:gd name="connsiteX21" fmla="*/ 66823 w 119693"/>
                <a:gd name="connsiteY21" fmla="*/ 23864 h 116403"/>
                <a:gd name="connsiteX22" fmla="*/ 94658 w 119693"/>
                <a:gd name="connsiteY22" fmla="*/ 9187 h 116403"/>
                <a:gd name="connsiteX23" fmla="*/ 104527 w 119693"/>
                <a:gd name="connsiteY23" fmla="*/ 12730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693" h="116403">
                  <a:moveTo>
                    <a:pt x="104527" y="12730"/>
                  </a:moveTo>
                  <a:cubicBezTo>
                    <a:pt x="90610" y="15513"/>
                    <a:pt x="89091" y="27913"/>
                    <a:pt x="89091" y="30443"/>
                  </a:cubicBezTo>
                  <a:cubicBezTo>
                    <a:pt x="89091" y="36011"/>
                    <a:pt x="93393" y="42084"/>
                    <a:pt x="101744" y="42084"/>
                  </a:cubicBezTo>
                  <a:cubicBezTo>
                    <a:pt x="110348" y="42084"/>
                    <a:pt x="119963" y="34998"/>
                    <a:pt x="119963" y="22093"/>
                  </a:cubicBezTo>
                  <a:cubicBezTo>
                    <a:pt x="119963" y="10452"/>
                    <a:pt x="110854" y="77"/>
                    <a:pt x="95165" y="77"/>
                  </a:cubicBezTo>
                  <a:cubicBezTo>
                    <a:pt x="80994" y="77"/>
                    <a:pt x="69100" y="7163"/>
                    <a:pt x="61509" y="15260"/>
                  </a:cubicBezTo>
                  <a:cubicBezTo>
                    <a:pt x="55435" y="3620"/>
                    <a:pt x="41012" y="77"/>
                    <a:pt x="31902" y="77"/>
                  </a:cubicBezTo>
                  <a:cubicBezTo>
                    <a:pt x="22539" y="77"/>
                    <a:pt x="15453" y="5391"/>
                    <a:pt x="9886" y="14501"/>
                  </a:cubicBezTo>
                  <a:cubicBezTo>
                    <a:pt x="3813" y="24370"/>
                    <a:pt x="270" y="38035"/>
                    <a:pt x="270" y="39553"/>
                  </a:cubicBezTo>
                  <a:cubicBezTo>
                    <a:pt x="270" y="43096"/>
                    <a:pt x="4066" y="43096"/>
                    <a:pt x="6344" y="43096"/>
                  </a:cubicBezTo>
                  <a:cubicBezTo>
                    <a:pt x="9127" y="43096"/>
                    <a:pt x="10139" y="43096"/>
                    <a:pt x="11405" y="41831"/>
                  </a:cubicBezTo>
                  <a:cubicBezTo>
                    <a:pt x="11911" y="41325"/>
                    <a:pt x="11911" y="40819"/>
                    <a:pt x="13429" y="34492"/>
                  </a:cubicBezTo>
                  <a:cubicBezTo>
                    <a:pt x="18237" y="15260"/>
                    <a:pt x="23804" y="9187"/>
                    <a:pt x="30636" y="9187"/>
                  </a:cubicBezTo>
                  <a:cubicBezTo>
                    <a:pt x="34432" y="9187"/>
                    <a:pt x="36457" y="11718"/>
                    <a:pt x="36457" y="18297"/>
                  </a:cubicBezTo>
                  <a:cubicBezTo>
                    <a:pt x="36457" y="22852"/>
                    <a:pt x="35697" y="25635"/>
                    <a:pt x="32914" y="37529"/>
                  </a:cubicBezTo>
                  <a:cubicBezTo>
                    <a:pt x="31649" y="41831"/>
                    <a:pt x="27600" y="58532"/>
                    <a:pt x="25828" y="64858"/>
                  </a:cubicBezTo>
                  <a:cubicBezTo>
                    <a:pt x="24816" y="69666"/>
                    <a:pt x="22033" y="81054"/>
                    <a:pt x="20767" y="85609"/>
                  </a:cubicBezTo>
                  <a:cubicBezTo>
                    <a:pt x="19249" y="92188"/>
                    <a:pt x="16213" y="103575"/>
                    <a:pt x="16213" y="105347"/>
                  </a:cubicBezTo>
                  <a:cubicBezTo>
                    <a:pt x="16213" y="110661"/>
                    <a:pt x="20261" y="116481"/>
                    <a:pt x="28106" y="116481"/>
                  </a:cubicBezTo>
                  <a:cubicBezTo>
                    <a:pt x="33167" y="116481"/>
                    <a:pt x="42024" y="113444"/>
                    <a:pt x="44807" y="103069"/>
                  </a:cubicBezTo>
                  <a:cubicBezTo>
                    <a:pt x="45060" y="102310"/>
                    <a:pt x="62268" y="33480"/>
                    <a:pt x="62521" y="31962"/>
                  </a:cubicBezTo>
                  <a:cubicBezTo>
                    <a:pt x="63533" y="28166"/>
                    <a:pt x="63533" y="27660"/>
                    <a:pt x="66823" y="23864"/>
                  </a:cubicBezTo>
                  <a:cubicBezTo>
                    <a:pt x="72643" y="16526"/>
                    <a:pt x="82006" y="9187"/>
                    <a:pt x="94658" y="9187"/>
                  </a:cubicBezTo>
                  <a:cubicBezTo>
                    <a:pt x="100985" y="9187"/>
                    <a:pt x="103768" y="11971"/>
                    <a:pt x="104527" y="127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C874BF-6234-48BE-A027-73ED6513B60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562728" y="4314171"/>
              <a:ext cx="58707" cy="253051"/>
            </a:xfrm>
            <a:custGeom>
              <a:avLst/>
              <a:gdLst>
                <a:gd name="connsiteX0" fmla="*/ 58984 w 58707"/>
                <a:gd name="connsiteY0" fmla="*/ 126603 h 253051"/>
                <a:gd name="connsiteX1" fmla="*/ 42282 w 58707"/>
                <a:gd name="connsiteY1" fmla="*/ 47651 h 253051"/>
                <a:gd name="connsiteX2" fmla="*/ 2806 w 58707"/>
                <a:gd name="connsiteY2" fmla="*/ 77 h 253051"/>
                <a:gd name="connsiteX3" fmla="*/ 276 w 58707"/>
                <a:gd name="connsiteY3" fmla="*/ 2608 h 253051"/>
                <a:gd name="connsiteX4" fmla="*/ 5084 w 58707"/>
                <a:gd name="connsiteY4" fmla="*/ 8428 h 253051"/>
                <a:gd name="connsiteX5" fmla="*/ 44307 w 58707"/>
                <a:gd name="connsiteY5" fmla="*/ 126603 h 253051"/>
                <a:gd name="connsiteX6" fmla="*/ 3566 w 58707"/>
                <a:gd name="connsiteY6" fmla="*/ 246296 h 253051"/>
                <a:gd name="connsiteX7" fmla="*/ 276 w 58707"/>
                <a:gd name="connsiteY7" fmla="*/ 250598 h 253051"/>
                <a:gd name="connsiteX8" fmla="*/ 2806 w 58707"/>
                <a:gd name="connsiteY8" fmla="*/ 253128 h 253051"/>
                <a:gd name="connsiteX9" fmla="*/ 43042 w 58707"/>
                <a:gd name="connsiteY9" fmla="*/ 203783 h 253051"/>
                <a:gd name="connsiteX10" fmla="*/ 58984 w 58707"/>
                <a:gd name="connsiteY10" fmla="*/ 126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84" y="126603"/>
                  </a:moveTo>
                  <a:cubicBezTo>
                    <a:pt x="58984" y="106865"/>
                    <a:pt x="56200" y="76246"/>
                    <a:pt x="42282" y="47651"/>
                  </a:cubicBezTo>
                  <a:cubicBezTo>
                    <a:pt x="27099" y="16526"/>
                    <a:pt x="5337" y="77"/>
                    <a:pt x="2806" y="77"/>
                  </a:cubicBezTo>
                  <a:cubicBezTo>
                    <a:pt x="1288" y="77"/>
                    <a:pt x="276" y="1090"/>
                    <a:pt x="276" y="2608"/>
                  </a:cubicBezTo>
                  <a:cubicBezTo>
                    <a:pt x="276" y="3367"/>
                    <a:pt x="276" y="3873"/>
                    <a:pt x="5084" y="8428"/>
                  </a:cubicBezTo>
                  <a:cubicBezTo>
                    <a:pt x="29883" y="33480"/>
                    <a:pt x="44307" y="73715"/>
                    <a:pt x="44307" y="126603"/>
                  </a:cubicBezTo>
                  <a:cubicBezTo>
                    <a:pt x="44307" y="169875"/>
                    <a:pt x="34944" y="214412"/>
                    <a:pt x="3566" y="246296"/>
                  </a:cubicBezTo>
                  <a:cubicBezTo>
                    <a:pt x="276" y="249333"/>
                    <a:pt x="276" y="249839"/>
                    <a:pt x="276" y="250598"/>
                  </a:cubicBezTo>
                  <a:cubicBezTo>
                    <a:pt x="276" y="252116"/>
                    <a:pt x="1288" y="253128"/>
                    <a:pt x="2806" y="253128"/>
                  </a:cubicBezTo>
                  <a:cubicBezTo>
                    <a:pt x="5337" y="253128"/>
                    <a:pt x="28112" y="235921"/>
                    <a:pt x="43042" y="203783"/>
                  </a:cubicBezTo>
                  <a:cubicBezTo>
                    <a:pt x="55947" y="175948"/>
                    <a:pt x="58984" y="147859"/>
                    <a:pt x="58984" y="1266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4CE876-509E-4CF4-AAF9-05E65B94FC5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676826" y="4314171"/>
              <a:ext cx="10122" cy="253051"/>
            </a:xfrm>
            <a:custGeom>
              <a:avLst/>
              <a:gdLst>
                <a:gd name="connsiteX0" fmla="*/ 10402 w 10122"/>
                <a:gd name="connsiteY0" fmla="*/ 9187 h 253051"/>
                <a:gd name="connsiteX1" fmla="*/ 5341 w 10122"/>
                <a:gd name="connsiteY1" fmla="*/ 77 h 253051"/>
                <a:gd name="connsiteX2" fmla="*/ 280 w 10122"/>
                <a:gd name="connsiteY2" fmla="*/ 9187 h 253051"/>
                <a:gd name="connsiteX3" fmla="*/ 280 w 10122"/>
                <a:gd name="connsiteY3" fmla="*/ 244019 h 253051"/>
                <a:gd name="connsiteX4" fmla="*/ 5341 w 10122"/>
                <a:gd name="connsiteY4" fmla="*/ 253128 h 253051"/>
                <a:gd name="connsiteX5" fmla="*/ 10402 w 10122"/>
                <a:gd name="connsiteY5" fmla="*/ 244019 h 253051"/>
                <a:gd name="connsiteX6" fmla="*/ 10402 w 10122"/>
                <a:gd name="connsiteY6" fmla="*/ 9187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3051">
                  <a:moveTo>
                    <a:pt x="10402" y="9187"/>
                  </a:moveTo>
                  <a:cubicBezTo>
                    <a:pt x="10402" y="4632"/>
                    <a:pt x="10402" y="77"/>
                    <a:pt x="5341" y="77"/>
                  </a:cubicBezTo>
                  <a:cubicBezTo>
                    <a:pt x="280" y="77"/>
                    <a:pt x="280" y="4632"/>
                    <a:pt x="280" y="9187"/>
                  </a:cubicBezTo>
                  <a:lnTo>
                    <a:pt x="280" y="244019"/>
                  </a:lnTo>
                  <a:cubicBezTo>
                    <a:pt x="280" y="248573"/>
                    <a:pt x="280" y="253128"/>
                    <a:pt x="5341" y="253128"/>
                  </a:cubicBezTo>
                  <a:cubicBezTo>
                    <a:pt x="10402" y="253128"/>
                    <a:pt x="10402" y="248573"/>
                    <a:pt x="10402" y="244019"/>
                  </a:cubicBezTo>
                  <a:lnTo>
                    <a:pt x="10402" y="918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247CAF-8DEA-45CA-BF73-CBE9C255DF6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728165" y="4281859"/>
              <a:ext cx="78293" cy="117618"/>
            </a:xfrm>
            <a:custGeom>
              <a:avLst/>
              <a:gdLst>
                <a:gd name="connsiteX0" fmla="*/ 78577 w 78293"/>
                <a:gd name="connsiteY0" fmla="*/ 85453 h 117618"/>
                <a:gd name="connsiteX1" fmla="*/ 72554 w 78293"/>
                <a:gd name="connsiteY1" fmla="*/ 85453 h 117618"/>
                <a:gd name="connsiteX2" fmla="*/ 67948 w 78293"/>
                <a:gd name="connsiteY2" fmla="*/ 101572 h 117618"/>
                <a:gd name="connsiteX3" fmla="*/ 50412 w 78293"/>
                <a:gd name="connsiteY3" fmla="*/ 102635 h 117618"/>
                <a:gd name="connsiteX4" fmla="*/ 17819 w 78293"/>
                <a:gd name="connsiteY4" fmla="*/ 102635 h 117618"/>
                <a:gd name="connsiteX5" fmla="*/ 53246 w 78293"/>
                <a:gd name="connsiteY5" fmla="*/ 72876 h 117618"/>
                <a:gd name="connsiteX6" fmla="*/ 78577 w 78293"/>
                <a:gd name="connsiteY6" fmla="*/ 34615 h 117618"/>
                <a:gd name="connsiteX7" fmla="*/ 37127 w 78293"/>
                <a:gd name="connsiteY7" fmla="*/ 73 h 117618"/>
                <a:gd name="connsiteX8" fmla="*/ 283 w 78293"/>
                <a:gd name="connsiteY8" fmla="*/ 31781 h 117618"/>
                <a:gd name="connsiteX9" fmla="*/ 9671 w 78293"/>
                <a:gd name="connsiteY9" fmla="*/ 41700 h 117618"/>
                <a:gd name="connsiteX10" fmla="*/ 19059 w 78293"/>
                <a:gd name="connsiteY10" fmla="*/ 32312 h 117618"/>
                <a:gd name="connsiteX11" fmla="*/ 8608 w 78293"/>
                <a:gd name="connsiteY11" fmla="*/ 22924 h 117618"/>
                <a:gd name="connsiteX12" fmla="*/ 34470 w 78293"/>
                <a:gd name="connsiteY12" fmla="*/ 6450 h 117618"/>
                <a:gd name="connsiteX13" fmla="*/ 61394 w 78293"/>
                <a:gd name="connsiteY13" fmla="*/ 34615 h 117618"/>
                <a:gd name="connsiteX14" fmla="*/ 44744 w 78293"/>
                <a:gd name="connsiteY14" fmla="*/ 68625 h 117618"/>
                <a:gd name="connsiteX15" fmla="*/ 2054 w 78293"/>
                <a:gd name="connsiteY15" fmla="*/ 110783 h 117618"/>
                <a:gd name="connsiteX16" fmla="*/ 283 w 78293"/>
                <a:gd name="connsiteY16" fmla="*/ 117691 h 117618"/>
                <a:gd name="connsiteX17" fmla="*/ 73263 w 78293"/>
                <a:gd name="connsiteY17" fmla="*/ 117691 h 117618"/>
                <a:gd name="connsiteX18" fmla="*/ 78577 w 78293"/>
                <a:gd name="connsiteY18" fmla="*/ 85453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7618">
                  <a:moveTo>
                    <a:pt x="78577" y="85453"/>
                  </a:moveTo>
                  <a:lnTo>
                    <a:pt x="72554" y="85453"/>
                  </a:lnTo>
                  <a:cubicBezTo>
                    <a:pt x="72023" y="89350"/>
                    <a:pt x="70251" y="99801"/>
                    <a:pt x="67948" y="101572"/>
                  </a:cubicBezTo>
                  <a:cubicBezTo>
                    <a:pt x="66531" y="102635"/>
                    <a:pt x="52892" y="102635"/>
                    <a:pt x="50412" y="102635"/>
                  </a:cubicBezTo>
                  <a:lnTo>
                    <a:pt x="17819" y="102635"/>
                  </a:lnTo>
                  <a:cubicBezTo>
                    <a:pt x="36418" y="86161"/>
                    <a:pt x="42618" y="81201"/>
                    <a:pt x="53246" y="72876"/>
                  </a:cubicBezTo>
                  <a:cubicBezTo>
                    <a:pt x="66354" y="62425"/>
                    <a:pt x="78577" y="51443"/>
                    <a:pt x="78577" y="34615"/>
                  </a:cubicBezTo>
                  <a:cubicBezTo>
                    <a:pt x="78577" y="13181"/>
                    <a:pt x="59800" y="73"/>
                    <a:pt x="37127" y="73"/>
                  </a:cubicBezTo>
                  <a:cubicBezTo>
                    <a:pt x="15162" y="73"/>
                    <a:pt x="283" y="15484"/>
                    <a:pt x="283" y="31781"/>
                  </a:cubicBezTo>
                  <a:cubicBezTo>
                    <a:pt x="283" y="40814"/>
                    <a:pt x="7899" y="41700"/>
                    <a:pt x="9671" y="41700"/>
                  </a:cubicBezTo>
                  <a:cubicBezTo>
                    <a:pt x="13922" y="41700"/>
                    <a:pt x="19059" y="38689"/>
                    <a:pt x="19059" y="32312"/>
                  </a:cubicBezTo>
                  <a:cubicBezTo>
                    <a:pt x="19059" y="29123"/>
                    <a:pt x="17819" y="22924"/>
                    <a:pt x="8608" y="22924"/>
                  </a:cubicBezTo>
                  <a:cubicBezTo>
                    <a:pt x="14099" y="10347"/>
                    <a:pt x="26144" y="6450"/>
                    <a:pt x="34470" y="6450"/>
                  </a:cubicBezTo>
                  <a:cubicBezTo>
                    <a:pt x="52183" y="6450"/>
                    <a:pt x="61394" y="20267"/>
                    <a:pt x="61394" y="34615"/>
                  </a:cubicBezTo>
                  <a:cubicBezTo>
                    <a:pt x="61394" y="50025"/>
                    <a:pt x="50412" y="62248"/>
                    <a:pt x="44744" y="68625"/>
                  </a:cubicBezTo>
                  <a:lnTo>
                    <a:pt x="2054" y="110783"/>
                  </a:lnTo>
                  <a:cubicBezTo>
                    <a:pt x="283" y="112377"/>
                    <a:pt x="283" y="112732"/>
                    <a:pt x="283" y="117691"/>
                  </a:cubicBezTo>
                  <a:lnTo>
                    <a:pt x="73263" y="117691"/>
                  </a:lnTo>
                  <a:lnTo>
                    <a:pt x="78577" y="8545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F2B959-E43C-4B41-B87D-2109C7C23F6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882824" y="4328342"/>
              <a:ext cx="120452" cy="178400"/>
            </a:xfrm>
            <a:custGeom>
              <a:avLst/>
              <a:gdLst>
                <a:gd name="connsiteX0" fmla="*/ 120741 w 120452"/>
                <a:gd name="connsiteY0" fmla="*/ 2861 h 178400"/>
                <a:gd name="connsiteX1" fmla="*/ 117451 w 120452"/>
                <a:gd name="connsiteY1" fmla="*/ 77 h 178400"/>
                <a:gd name="connsiteX2" fmla="*/ 85314 w 120452"/>
                <a:gd name="connsiteY2" fmla="*/ 2861 h 178400"/>
                <a:gd name="connsiteX3" fmla="*/ 81771 w 120452"/>
                <a:gd name="connsiteY3" fmla="*/ 7669 h 178400"/>
                <a:gd name="connsiteX4" fmla="*/ 87844 w 120452"/>
                <a:gd name="connsiteY4" fmla="*/ 10705 h 178400"/>
                <a:gd name="connsiteX5" fmla="*/ 100497 w 120452"/>
                <a:gd name="connsiteY5" fmla="*/ 15007 h 178400"/>
                <a:gd name="connsiteX6" fmla="*/ 99738 w 120452"/>
                <a:gd name="connsiteY6" fmla="*/ 20068 h 178400"/>
                <a:gd name="connsiteX7" fmla="*/ 84555 w 120452"/>
                <a:gd name="connsiteY7" fmla="*/ 80041 h 178400"/>
                <a:gd name="connsiteX8" fmla="*/ 61274 w 120452"/>
                <a:gd name="connsiteY8" fmla="*/ 63846 h 178400"/>
                <a:gd name="connsiteX9" fmla="*/ 289 w 120452"/>
                <a:gd name="connsiteY9" fmla="*/ 137990 h 178400"/>
                <a:gd name="connsiteX10" fmla="*/ 33944 w 120452"/>
                <a:gd name="connsiteY10" fmla="*/ 178478 h 178400"/>
                <a:gd name="connsiteX11" fmla="*/ 66841 w 120452"/>
                <a:gd name="connsiteY11" fmla="*/ 159499 h 178400"/>
                <a:gd name="connsiteX12" fmla="*/ 89869 w 120452"/>
                <a:gd name="connsiteY12" fmla="*/ 178478 h 178400"/>
                <a:gd name="connsiteX13" fmla="*/ 108595 w 120452"/>
                <a:gd name="connsiteY13" fmla="*/ 164561 h 178400"/>
                <a:gd name="connsiteX14" fmla="*/ 116186 w 120452"/>
                <a:gd name="connsiteY14" fmla="*/ 139508 h 178400"/>
                <a:gd name="connsiteX15" fmla="*/ 113149 w 120452"/>
                <a:gd name="connsiteY15" fmla="*/ 136978 h 178400"/>
                <a:gd name="connsiteX16" fmla="*/ 109607 w 120452"/>
                <a:gd name="connsiteY16" fmla="*/ 141533 h 178400"/>
                <a:gd name="connsiteX17" fmla="*/ 90375 w 120452"/>
                <a:gd name="connsiteY17" fmla="*/ 172911 h 178400"/>
                <a:gd name="connsiteX18" fmla="*/ 82783 w 120452"/>
                <a:gd name="connsiteY18" fmla="*/ 161271 h 178400"/>
                <a:gd name="connsiteX19" fmla="*/ 84302 w 120452"/>
                <a:gd name="connsiteY19" fmla="*/ 149124 h 178400"/>
                <a:gd name="connsiteX20" fmla="*/ 120741 w 120452"/>
                <a:gd name="connsiteY20" fmla="*/ 2861 h 178400"/>
                <a:gd name="connsiteX21" fmla="*/ 68106 w 120452"/>
                <a:gd name="connsiteY21" fmla="*/ 145582 h 178400"/>
                <a:gd name="connsiteX22" fmla="*/ 63045 w 120452"/>
                <a:gd name="connsiteY22" fmla="*/ 154945 h 178400"/>
                <a:gd name="connsiteX23" fmla="*/ 34451 w 120452"/>
                <a:gd name="connsiteY23" fmla="*/ 172911 h 178400"/>
                <a:gd name="connsiteX24" fmla="*/ 18255 w 120452"/>
                <a:gd name="connsiteY24" fmla="*/ 149124 h 178400"/>
                <a:gd name="connsiteX25" fmla="*/ 32173 w 120452"/>
                <a:gd name="connsiteY25" fmla="*/ 93706 h 178400"/>
                <a:gd name="connsiteX26" fmla="*/ 61527 w 120452"/>
                <a:gd name="connsiteY26" fmla="*/ 69413 h 178400"/>
                <a:gd name="connsiteX27" fmla="*/ 81518 w 120452"/>
                <a:gd name="connsiteY27" fmla="*/ 91682 h 178400"/>
                <a:gd name="connsiteX28" fmla="*/ 80759 w 120452"/>
                <a:gd name="connsiteY28" fmla="*/ 95984 h 178400"/>
                <a:gd name="connsiteX29" fmla="*/ 68106 w 120452"/>
                <a:gd name="connsiteY29" fmla="*/ 14558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78400">
                  <a:moveTo>
                    <a:pt x="120741" y="2861"/>
                  </a:moveTo>
                  <a:cubicBezTo>
                    <a:pt x="120741" y="2608"/>
                    <a:pt x="120741" y="77"/>
                    <a:pt x="117451" y="77"/>
                  </a:cubicBezTo>
                  <a:cubicBezTo>
                    <a:pt x="113656" y="77"/>
                    <a:pt x="89616" y="2355"/>
                    <a:pt x="85314" y="2861"/>
                  </a:cubicBezTo>
                  <a:cubicBezTo>
                    <a:pt x="83289" y="3114"/>
                    <a:pt x="81771" y="4379"/>
                    <a:pt x="81771" y="7669"/>
                  </a:cubicBezTo>
                  <a:cubicBezTo>
                    <a:pt x="81771" y="10705"/>
                    <a:pt x="84049" y="10705"/>
                    <a:pt x="87844" y="10705"/>
                  </a:cubicBezTo>
                  <a:cubicBezTo>
                    <a:pt x="99991" y="10705"/>
                    <a:pt x="100497" y="12477"/>
                    <a:pt x="100497" y="15007"/>
                  </a:cubicBezTo>
                  <a:lnTo>
                    <a:pt x="99738" y="20068"/>
                  </a:lnTo>
                  <a:lnTo>
                    <a:pt x="84555" y="80041"/>
                  </a:lnTo>
                  <a:cubicBezTo>
                    <a:pt x="80000" y="70679"/>
                    <a:pt x="72661" y="63846"/>
                    <a:pt x="61274" y="63846"/>
                  </a:cubicBezTo>
                  <a:cubicBezTo>
                    <a:pt x="31667" y="63846"/>
                    <a:pt x="289" y="101045"/>
                    <a:pt x="289" y="137990"/>
                  </a:cubicBezTo>
                  <a:cubicBezTo>
                    <a:pt x="289" y="161777"/>
                    <a:pt x="14206" y="178478"/>
                    <a:pt x="33944" y="178478"/>
                  </a:cubicBezTo>
                  <a:cubicBezTo>
                    <a:pt x="39006" y="178478"/>
                    <a:pt x="51658" y="177466"/>
                    <a:pt x="66841" y="159499"/>
                  </a:cubicBezTo>
                  <a:cubicBezTo>
                    <a:pt x="68866" y="170128"/>
                    <a:pt x="77722" y="178478"/>
                    <a:pt x="89869" y="178478"/>
                  </a:cubicBezTo>
                  <a:cubicBezTo>
                    <a:pt x="98726" y="178478"/>
                    <a:pt x="104546" y="172658"/>
                    <a:pt x="108595" y="164561"/>
                  </a:cubicBezTo>
                  <a:cubicBezTo>
                    <a:pt x="112896" y="155451"/>
                    <a:pt x="116186" y="140015"/>
                    <a:pt x="116186" y="139508"/>
                  </a:cubicBezTo>
                  <a:cubicBezTo>
                    <a:pt x="116186" y="136978"/>
                    <a:pt x="113909" y="136978"/>
                    <a:pt x="113149" y="136978"/>
                  </a:cubicBezTo>
                  <a:cubicBezTo>
                    <a:pt x="110619" y="136978"/>
                    <a:pt x="110366" y="137990"/>
                    <a:pt x="109607" y="141533"/>
                  </a:cubicBezTo>
                  <a:cubicBezTo>
                    <a:pt x="105305" y="157981"/>
                    <a:pt x="100750" y="172911"/>
                    <a:pt x="90375" y="172911"/>
                  </a:cubicBezTo>
                  <a:cubicBezTo>
                    <a:pt x="83542" y="172911"/>
                    <a:pt x="82783" y="166332"/>
                    <a:pt x="82783" y="161271"/>
                  </a:cubicBezTo>
                  <a:cubicBezTo>
                    <a:pt x="82783" y="155198"/>
                    <a:pt x="83289" y="153426"/>
                    <a:pt x="84302" y="149124"/>
                  </a:cubicBezTo>
                  <a:lnTo>
                    <a:pt x="120741" y="2861"/>
                  </a:lnTo>
                  <a:close/>
                  <a:moveTo>
                    <a:pt x="68106" y="145582"/>
                  </a:moveTo>
                  <a:cubicBezTo>
                    <a:pt x="66841" y="150137"/>
                    <a:pt x="66841" y="150643"/>
                    <a:pt x="63045" y="154945"/>
                  </a:cubicBezTo>
                  <a:cubicBezTo>
                    <a:pt x="51911" y="168862"/>
                    <a:pt x="41536" y="172911"/>
                    <a:pt x="34451" y="172911"/>
                  </a:cubicBezTo>
                  <a:cubicBezTo>
                    <a:pt x="21798" y="172911"/>
                    <a:pt x="18255" y="158993"/>
                    <a:pt x="18255" y="149124"/>
                  </a:cubicBezTo>
                  <a:cubicBezTo>
                    <a:pt x="18255" y="136472"/>
                    <a:pt x="26353" y="105347"/>
                    <a:pt x="32173" y="93706"/>
                  </a:cubicBezTo>
                  <a:cubicBezTo>
                    <a:pt x="40018" y="78776"/>
                    <a:pt x="51405" y="69413"/>
                    <a:pt x="61527" y="69413"/>
                  </a:cubicBezTo>
                  <a:cubicBezTo>
                    <a:pt x="77975" y="69413"/>
                    <a:pt x="81518" y="90164"/>
                    <a:pt x="81518" y="91682"/>
                  </a:cubicBezTo>
                  <a:cubicBezTo>
                    <a:pt x="81518" y="93200"/>
                    <a:pt x="81012" y="94718"/>
                    <a:pt x="80759" y="95984"/>
                  </a:cubicBezTo>
                  <a:lnTo>
                    <a:pt x="68106" y="1455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667494-F99C-44BF-9CED-0D2D65CE765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012509" y="4389581"/>
              <a:ext cx="119693" cy="116403"/>
            </a:xfrm>
            <a:custGeom>
              <a:avLst/>
              <a:gdLst>
                <a:gd name="connsiteX0" fmla="*/ 104551 w 119693"/>
                <a:gd name="connsiteY0" fmla="*/ 12730 h 116403"/>
                <a:gd name="connsiteX1" fmla="*/ 89115 w 119693"/>
                <a:gd name="connsiteY1" fmla="*/ 30443 h 116403"/>
                <a:gd name="connsiteX2" fmla="*/ 101767 w 119693"/>
                <a:gd name="connsiteY2" fmla="*/ 42084 h 116403"/>
                <a:gd name="connsiteX3" fmla="*/ 119987 w 119693"/>
                <a:gd name="connsiteY3" fmla="*/ 22093 h 116403"/>
                <a:gd name="connsiteX4" fmla="*/ 95188 w 119693"/>
                <a:gd name="connsiteY4" fmla="*/ 77 h 116403"/>
                <a:gd name="connsiteX5" fmla="*/ 61532 w 119693"/>
                <a:gd name="connsiteY5" fmla="*/ 15260 h 116403"/>
                <a:gd name="connsiteX6" fmla="*/ 31925 w 119693"/>
                <a:gd name="connsiteY6" fmla="*/ 77 h 116403"/>
                <a:gd name="connsiteX7" fmla="*/ 9910 w 119693"/>
                <a:gd name="connsiteY7" fmla="*/ 14501 h 116403"/>
                <a:gd name="connsiteX8" fmla="*/ 294 w 119693"/>
                <a:gd name="connsiteY8" fmla="*/ 39553 h 116403"/>
                <a:gd name="connsiteX9" fmla="*/ 6367 w 119693"/>
                <a:gd name="connsiteY9" fmla="*/ 43096 h 116403"/>
                <a:gd name="connsiteX10" fmla="*/ 11428 w 119693"/>
                <a:gd name="connsiteY10" fmla="*/ 41831 h 116403"/>
                <a:gd name="connsiteX11" fmla="*/ 13453 w 119693"/>
                <a:gd name="connsiteY11" fmla="*/ 34492 h 116403"/>
                <a:gd name="connsiteX12" fmla="*/ 30660 w 119693"/>
                <a:gd name="connsiteY12" fmla="*/ 9187 h 116403"/>
                <a:gd name="connsiteX13" fmla="*/ 36480 w 119693"/>
                <a:gd name="connsiteY13" fmla="*/ 18297 h 116403"/>
                <a:gd name="connsiteX14" fmla="*/ 32937 w 119693"/>
                <a:gd name="connsiteY14" fmla="*/ 37529 h 116403"/>
                <a:gd name="connsiteX15" fmla="*/ 25852 w 119693"/>
                <a:gd name="connsiteY15" fmla="*/ 64858 h 116403"/>
                <a:gd name="connsiteX16" fmla="*/ 20791 w 119693"/>
                <a:gd name="connsiteY16" fmla="*/ 85609 h 116403"/>
                <a:gd name="connsiteX17" fmla="*/ 16236 w 119693"/>
                <a:gd name="connsiteY17" fmla="*/ 105347 h 116403"/>
                <a:gd name="connsiteX18" fmla="*/ 28130 w 119693"/>
                <a:gd name="connsiteY18" fmla="*/ 116481 h 116403"/>
                <a:gd name="connsiteX19" fmla="*/ 44831 w 119693"/>
                <a:gd name="connsiteY19" fmla="*/ 103069 h 116403"/>
                <a:gd name="connsiteX20" fmla="*/ 62544 w 119693"/>
                <a:gd name="connsiteY20" fmla="*/ 31962 h 116403"/>
                <a:gd name="connsiteX21" fmla="*/ 66846 w 119693"/>
                <a:gd name="connsiteY21" fmla="*/ 23864 h 116403"/>
                <a:gd name="connsiteX22" fmla="*/ 94682 w 119693"/>
                <a:gd name="connsiteY22" fmla="*/ 9187 h 116403"/>
                <a:gd name="connsiteX23" fmla="*/ 104551 w 119693"/>
                <a:gd name="connsiteY23" fmla="*/ 12730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693" h="116403">
                  <a:moveTo>
                    <a:pt x="104551" y="12730"/>
                  </a:moveTo>
                  <a:cubicBezTo>
                    <a:pt x="90633" y="15513"/>
                    <a:pt x="89115" y="27913"/>
                    <a:pt x="89115" y="30443"/>
                  </a:cubicBezTo>
                  <a:cubicBezTo>
                    <a:pt x="89115" y="36011"/>
                    <a:pt x="93417" y="42084"/>
                    <a:pt x="101767" y="42084"/>
                  </a:cubicBezTo>
                  <a:cubicBezTo>
                    <a:pt x="110371" y="42084"/>
                    <a:pt x="119987" y="34998"/>
                    <a:pt x="119987" y="22093"/>
                  </a:cubicBezTo>
                  <a:cubicBezTo>
                    <a:pt x="119987" y="10452"/>
                    <a:pt x="110877" y="77"/>
                    <a:pt x="95188" y="77"/>
                  </a:cubicBezTo>
                  <a:cubicBezTo>
                    <a:pt x="81017" y="77"/>
                    <a:pt x="69124" y="7163"/>
                    <a:pt x="61532" y="15260"/>
                  </a:cubicBezTo>
                  <a:cubicBezTo>
                    <a:pt x="55459" y="3620"/>
                    <a:pt x="41035" y="77"/>
                    <a:pt x="31925" y="77"/>
                  </a:cubicBezTo>
                  <a:cubicBezTo>
                    <a:pt x="22562" y="77"/>
                    <a:pt x="15477" y="5391"/>
                    <a:pt x="9910" y="14501"/>
                  </a:cubicBezTo>
                  <a:cubicBezTo>
                    <a:pt x="3837" y="24370"/>
                    <a:pt x="294" y="38035"/>
                    <a:pt x="294" y="39553"/>
                  </a:cubicBezTo>
                  <a:cubicBezTo>
                    <a:pt x="294" y="43096"/>
                    <a:pt x="4090" y="43096"/>
                    <a:pt x="6367" y="43096"/>
                  </a:cubicBezTo>
                  <a:cubicBezTo>
                    <a:pt x="9151" y="43096"/>
                    <a:pt x="10163" y="43096"/>
                    <a:pt x="11428" y="41831"/>
                  </a:cubicBezTo>
                  <a:cubicBezTo>
                    <a:pt x="11934" y="41325"/>
                    <a:pt x="11934" y="40819"/>
                    <a:pt x="13453" y="34492"/>
                  </a:cubicBezTo>
                  <a:cubicBezTo>
                    <a:pt x="18261" y="15260"/>
                    <a:pt x="23828" y="9187"/>
                    <a:pt x="30660" y="9187"/>
                  </a:cubicBezTo>
                  <a:cubicBezTo>
                    <a:pt x="34456" y="9187"/>
                    <a:pt x="36480" y="11718"/>
                    <a:pt x="36480" y="18297"/>
                  </a:cubicBezTo>
                  <a:cubicBezTo>
                    <a:pt x="36480" y="22852"/>
                    <a:pt x="35721" y="25635"/>
                    <a:pt x="32937" y="37529"/>
                  </a:cubicBezTo>
                  <a:cubicBezTo>
                    <a:pt x="31672" y="41831"/>
                    <a:pt x="27623" y="58532"/>
                    <a:pt x="25852" y="64858"/>
                  </a:cubicBezTo>
                  <a:cubicBezTo>
                    <a:pt x="24840" y="69666"/>
                    <a:pt x="22056" y="81054"/>
                    <a:pt x="20791" y="85609"/>
                  </a:cubicBezTo>
                  <a:cubicBezTo>
                    <a:pt x="19273" y="92188"/>
                    <a:pt x="16236" y="103575"/>
                    <a:pt x="16236" y="105347"/>
                  </a:cubicBezTo>
                  <a:cubicBezTo>
                    <a:pt x="16236" y="110661"/>
                    <a:pt x="20285" y="116481"/>
                    <a:pt x="28130" y="116481"/>
                  </a:cubicBezTo>
                  <a:cubicBezTo>
                    <a:pt x="33191" y="116481"/>
                    <a:pt x="42047" y="113444"/>
                    <a:pt x="44831" y="103069"/>
                  </a:cubicBezTo>
                  <a:cubicBezTo>
                    <a:pt x="45084" y="102310"/>
                    <a:pt x="62291" y="33480"/>
                    <a:pt x="62544" y="31962"/>
                  </a:cubicBezTo>
                  <a:cubicBezTo>
                    <a:pt x="63557" y="28166"/>
                    <a:pt x="63557" y="27660"/>
                    <a:pt x="66846" y="23864"/>
                  </a:cubicBezTo>
                  <a:cubicBezTo>
                    <a:pt x="72667" y="16526"/>
                    <a:pt x="82029" y="9187"/>
                    <a:pt x="94682" y="9187"/>
                  </a:cubicBezTo>
                  <a:cubicBezTo>
                    <a:pt x="101008" y="9187"/>
                    <a:pt x="103792" y="11971"/>
                    <a:pt x="104551" y="127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_d = \frac{1}{\sum_{d\in\mathcal{D}} \lvert \Omega_{d} \rvert} \sum_{d\in\mathcal{D}} \int_{\Omega_d} \lvert p(\bm{r}) \rvert^2 \, d\bm{r}&#10;\end{equation*}&#10;\end{document}" title="IguanaTex Vector Display">
            <a:extLst>
              <a:ext uri="{FF2B5EF4-FFF2-40B4-BE49-F238E27FC236}">
                <a16:creationId xmlns:a16="http://schemas.microsoft.com/office/drawing/2014/main" id="{CFC70291-55B9-410E-BEC1-D144B67D6FB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802050" y="3565660"/>
            <a:ext cx="3716333" cy="668628"/>
            <a:chOff x="6439206" y="3121285"/>
            <a:chExt cx="3716333" cy="66862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54910A-E20A-4C85-8C8F-0CECBDC4571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39206" y="3294534"/>
              <a:ext cx="200669" cy="204898"/>
            </a:xfrm>
            <a:custGeom>
              <a:avLst/>
              <a:gdLst>
                <a:gd name="connsiteX0" fmla="*/ 143893 w 200669"/>
                <a:gd name="connsiteY0" fmla="*/ 77 h 204898"/>
                <a:gd name="connsiteX1" fmla="*/ 86956 w 200669"/>
                <a:gd name="connsiteY1" fmla="*/ 20261 h 204898"/>
                <a:gd name="connsiteX2" fmla="*/ 56337 w 200669"/>
                <a:gd name="connsiteY2" fmla="*/ 62160 h 204898"/>
                <a:gd name="connsiteX3" fmla="*/ 58868 w 200669"/>
                <a:gd name="connsiteY3" fmla="*/ 63948 h 204898"/>
                <a:gd name="connsiteX4" fmla="*/ 77594 w 200669"/>
                <a:gd name="connsiteY4" fmla="*/ 52196 h 204898"/>
                <a:gd name="connsiteX5" fmla="*/ 128963 w 200669"/>
                <a:gd name="connsiteY5" fmla="*/ 14129 h 204898"/>
                <a:gd name="connsiteX6" fmla="*/ 162619 w 200669"/>
                <a:gd name="connsiteY6" fmla="*/ 14129 h 204898"/>
                <a:gd name="connsiteX7" fmla="*/ 106441 w 200669"/>
                <a:gd name="connsiteY7" fmla="*/ 141616 h 204898"/>
                <a:gd name="connsiteX8" fmla="*/ 59374 w 200669"/>
                <a:gd name="connsiteY8" fmla="*/ 190924 h 204898"/>
                <a:gd name="connsiteX9" fmla="*/ 21669 w 200669"/>
                <a:gd name="connsiteY9" fmla="*/ 155412 h 204898"/>
                <a:gd name="connsiteX10" fmla="*/ 22935 w 200669"/>
                <a:gd name="connsiteY10" fmla="*/ 144937 h 204898"/>
                <a:gd name="connsiteX11" fmla="*/ 20404 w 200669"/>
                <a:gd name="connsiteY11" fmla="*/ 142638 h 204898"/>
                <a:gd name="connsiteX12" fmla="*/ 5980 w 200669"/>
                <a:gd name="connsiteY12" fmla="*/ 149280 h 204898"/>
                <a:gd name="connsiteX13" fmla="*/ 160 w 200669"/>
                <a:gd name="connsiteY13" fmla="*/ 166142 h 204898"/>
                <a:gd name="connsiteX14" fmla="*/ 42673 w 200669"/>
                <a:gd name="connsiteY14" fmla="*/ 204976 h 204898"/>
                <a:gd name="connsiteX15" fmla="*/ 97079 w 200669"/>
                <a:gd name="connsiteY15" fmla="*/ 181982 h 204898"/>
                <a:gd name="connsiteX16" fmla="*/ 129469 w 200669"/>
                <a:gd name="connsiteY16" fmla="*/ 125009 h 204898"/>
                <a:gd name="connsiteX17" fmla="*/ 169957 w 200669"/>
                <a:gd name="connsiteY17" fmla="*/ 20005 h 204898"/>
                <a:gd name="connsiteX18" fmla="*/ 180838 w 200669"/>
                <a:gd name="connsiteY18" fmla="*/ 14129 h 204898"/>
                <a:gd name="connsiteX19" fmla="*/ 200829 w 200669"/>
                <a:gd name="connsiteY19" fmla="*/ 1866 h 204898"/>
                <a:gd name="connsiteX20" fmla="*/ 195009 w 200669"/>
                <a:gd name="connsiteY20" fmla="*/ 77 h 204898"/>
                <a:gd name="connsiteX21" fmla="*/ 143893 w 200669"/>
                <a:gd name="connsiteY21" fmla="*/ 77 h 20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669" h="204898">
                  <a:moveTo>
                    <a:pt x="143893" y="77"/>
                  </a:moveTo>
                  <a:cubicBezTo>
                    <a:pt x="119600" y="77"/>
                    <a:pt x="98597" y="11830"/>
                    <a:pt x="86956" y="20261"/>
                  </a:cubicBezTo>
                  <a:cubicBezTo>
                    <a:pt x="59374" y="40188"/>
                    <a:pt x="56337" y="61649"/>
                    <a:pt x="56337" y="62160"/>
                  </a:cubicBezTo>
                  <a:cubicBezTo>
                    <a:pt x="56337" y="63948"/>
                    <a:pt x="57856" y="63948"/>
                    <a:pt x="58868" y="63948"/>
                  </a:cubicBezTo>
                  <a:cubicBezTo>
                    <a:pt x="64688" y="63948"/>
                    <a:pt x="76075" y="56795"/>
                    <a:pt x="77594" y="52196"/>
                  </a:cubicBezTo>
                  <a:cubicBezTo>
                    <a:pt x="85944" y="25115"/>
                    <a:pt x="104164" y="14129"/>
                    <a:pt x="128963" y="14129"/>
                  </a:cubicBezTo>
                  <a:lnTo>
                    <a:pt x="162619" y="14129"/>
                  </a:lnTo>
                  <a:cubicBezTo>
                    <a:pt x="134783" y="36612"/>
                    <a:pt x="123143" y="75190"/>
                    <a:pt x="106441" y="141616"/>
                  </a:cubicBezTo>
                  <a:cubicBezTo>
                    <a:pt x="100368" y="165376"/>
                    <a:pt x="84932" y="190924"/>
                    <a:pt x="59374" y="190924"/>
                  </a:cubicBezTo>
                  <a:cubicBezTo>
                    <a:pt x="39636" y="190924"/>
                    <a:pt x="21669" y="177639"/>
                    <a:pt x="21669" y="155412"/>
                  </a:cubicBezTo>
                  <a:cubicBezTo>
                    <a:pt x="21669" y="150302"/>
                    <a:pt x="22935" y="145959"/>
                    <a:pt x="22935" y="144937"/>
                  </a:cubicBezTo>
                  <a:cubicBezTo>
                    <a:pt x="22935" y="144170"/>
                    <a:pt x="22682" y="142638"/>
                    <a:pt x="20404" y="142638"/>
                  </a:cubicBezTo>
                  <a:cubicBezTo>
                    <a:pt x="18886" y="142638"/>
                    <a:pt x="13066" y="143915"/>
                    <a:pt x="5980" y="149280"/>
                  </a:cubicBezTo>
                  <a:cubicBezTo>
                    <a:pt x="2944" y="151579"/>
                    <a:pt x="160" y="154134"/>
                    <a:pt x="160" y="166142"/>
                  </a:cubicBezTo>
                  <a:cubicBezTo>
                    <a:pt x="160" y="189647"/>
                    <a:pt x="17874" y="204976"/>
                    <a:pt x="42673" y="204976"/>
                  </a:cubicBezTo>
                  <a:cubicBezTo>
                    <a:pt x="64182" y="204976"/>
                    <a:pt x="84679" y="192712"/>
                    <a:pt x="97079" y="181982"/>
                  </a:cubicBezTo>
                  <a:cubicBezTo>
                    <a:pt x="120359" y="161799"/>
                    <a:pt x="124914" y="143148"/>
                    <a:pt x="129469" y="125009"/>
                  </a:cubicBezTo>
                  <a:cubicBezTo>
                    <a:pt x="138832" y="87964"/>
                    <a:pt x="150978" y="41466"/>
                    <a:pt x="169957" y="20005"/>
                  </a:cubicBezTo>
                  <a:cubicBezTo>
                    <a:pt x="174006" y="15406"/>
                    <a:pt x="175018" y="14640"/>
                    <a:pt x="180838" y="14129"/>
                  </a:cubicBezTo>
                  <a:cubicBezTo>
                    <a:pt x="192226" y="13362"/>
                    <a:pt x="200829" y="4676"/>
                    <a:pt x="200829" y="1866"/>
                  </a:cubicBezTo>
                  <a:cubicBezTo>
                    <a:pt x="200829" y="333"/>
                    <a:pt x="200576" y="77"/>
                    <a:pt x="195009" y="77"/>
                  </a:cubicBezTo>
                  <a:lnTo>
                    <a:pt x="143893" y="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0CB2C55-EDC9-449B-9550-07A873FA9F5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09631" y="3383238"/>
              <a:ext cx="91047" cy="125902"/>
            </a:xfrm>
            <a:custGeom>
              <a:avLst/>
              <a:gdLst>
                <a:gd name="connsiteX0" fmla="*/ 90506 w 91047"/>
                <a:gd name="connsiteY0" fmla="*/ 5444 h 125902"/>
                <a:gd name="connsiteX1" fmla="*/ 91214 w 91047"/>
                <a:gd name="connsiteY1" fmla="*/ 2583 h 125902"/>
                <a:gd name="connsiteX2" fmla="*/ 88380 w 91047"/>
                <a:gd name="connsiteY2" fmla="*/ 79 h 125902"/>
                <a:gd name="connsiteX3" fmla="*/ 65707 w 91047"/>
                <a:gd name="connsiteY3" fmla="*/ 1867 h 125902"/>
                <a:gd name="connsiteX4" fmla="*/ 61810 w 91047"/>
                <a:gd name="connsiteY4" fmla="*/ 5980 h 125902"/>
                <a:gd name="connsiteX5" fmla="*/ 66415 w 91047"/>
                <a:gd name="connsiteY5" fmla="*/ 8484 h 125902"/>
                <a:gd name="connsiteX6" fmla="*/ 74918 w 91047"/>
                <a:gd name="connsiteY6" fmla="*/ 11167 h 125902"/>
                <a:gd name="connsiteX7" fmla="*/ 74209 w 91047"/>
                <a:gd name="connsiteY7" fmla="*/ 15101 h 125902"/>
                <a:gd name="connsiteX8" fmla="*/ 64113 w 91047"/>
                <a:gd name="connsiteY8" fmla="*/ 55877 h 125902"/>
                <a:gd name="connsiteX9" fmla="*/ 45868 w 91047"/>
                <a:gd name="connsiteY9" fmla="*/ 45325 h 125902"/>
                <a:gd name="connsiteX10" fmla="*/ 167 w 91047"/>
                <a:gd name="connsiteY10" fmla="*/ 96294 h 125902"/>
                <a:gd name="connsiteX11" fmla="*/ 26914 w 91047"/>
                <a:gd name="connsiteY11" fmla="*/ 125981 h 125902"/>
                <a:gd name="connsiteX12" fmla="*/ 52067 w 91047"/>
                <a:gd name="connsiteY12" fmla="*/ 113463 h 125902"/>
                <a:gd name="connsiteX13" fmla="*/ 70312 w 91047"/>
                <a:gd name="connsiteY13" fmla="*/ 125981 h 125902"/>
                <a:gd name="connsiteX14" fmla="*/ 84306 w 91047"/>
                <a:gd name="connsiteY14" fmla="*/ 116503 h 125902"/>
                <a:gd name="connsiteX15" fmla="*/ 90506 w 91047"/>
                <a:gd name="connsiteY15" fmla="*/ 98619 h 125902"/>
                <a:gd name="connsiteX16" fmla="*/ 87672 w 91047"/>
                <a:gd name="connsiteY16" fmla="*/ 96294 h 125902"/>
                <a:gd name="connsiteX17" fmla="*/ 83775 w 91047"/>
                <a:gd name="connsiteY17" fmla="*/ 101838 h 125902"/>
                <a:gd name="connsiteX18" fmla="*/ 70844 w 91047"/>
                <a:gd name="connsiteY18" fmla="*/ 120974 h 125902"/>
                <a:gd name="connsiteX19" fmla="*/ 64998 w 91047"/>
                <a:gd name="connsiteY19" fmla="*/ 112211 h 125902"/>
                <a:gd name="connsiteX20" fmla="*/ 65884 w 91047"/>
                <a:gd name="connsiteY20" fmla="*/ 104878 h 125902"/>
                <a:gd name="connsiteX21" fmla="*/ 90506 w 91047"/>
                <a:gd name="connsiteY21" fmla="*/ 5444 h 125902"/>
                <a:gd name="connsiteX22" fmla="*/ 52776 w 91047"/>
                <a:gd name="connsiteY22" fmla="*/ 101838 h 125902"/>
                <a:gd name="connsiteX23" fmla="*/ 43742 w 91047"/>
                <a:gd name="connsiteY23" fmla="*/ 113820 h 125902"/>
                <a:gd name="connsiteX24" fmla="*/ 27446 w 91047"/>
                <a:gd name="connsiteY24" fmla="*/ 120974 h 125902"/>
                <a:gd name="connsiteX25" fmla="*/ 14515 w 91047"/>
                <a:gd name="connsiteY25" fmla="*/ 103627 h 125902"/>
                <a:gd name="connsiteX26" fmla="*/ 23726 w 91047"/>
                <a:gd name="connsiteY26" fmla="*/ 67322 h 125902"/>
                <a:gd name="connsiteX27" fmla="*/ 45868 w 91047"/>
                <a:gd name="connsiteY27" fmla="*/ 50333 h 125902"/>
                <a:gd name="connsiteX28" fmla="*/ 61633 w 91047"/>
                <a:gd name="connsiteY28" fmla="*/ 65892 h 125902"/>
                <a:gd name="connsiteX29" fmla="*/ 61101 w 91047"/>
                <a:gd name="connsiteY29" fmla="*/ 68395 h 125902"/>
                <a:gd name="connsiteX30" fmla="*/ 52776 w 91047"/>
                <a:gd name="connsiteY30" fmla="*/ 101838 h 12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5902">
                  <a:moveTo>
                    <a:pt x="90506" y="5444"/>
                  </a:moveTo>
                  <a:cubicBezTo>
                    <a:pt x="90683" y="5086"/>
                    <a:pt x="91214" y="2761"/>
                    <a:pt x="91214" y="2583"/>
                  </a:cubicBezTo>
                  <a:cubicBezTo>
                    <a:pt x="91214" y="1688"/>
                    <a:pt x="90506" y="79"/>
                    <a:pt x="88380" y="79"/>
                  </a:cubicBezTo>
                  <a:cubicBezTo>
                    <a:pt x="84838" y="79"/>
                    <a:pt x="70135" y="1510"/>
                    <a:pt x="65707" y="1867"/>
                  </a:cubicBezTo>
                  <a:cubicBezTo>
                    <a:pt x="64290" y="2046"/>
                    <a:pt x="61810" y="2225"/>
                    <a:pt x="61810" y="5980"/>
                  </a:cubicBezTo>
                  <a:cubicBezTo>
                    <a:pt x="61810" y="8484"/>
                    <a:pt x="64290" y="8484"/>
                    <a:pt x="66415" y="8484"/>
                  </a:cubicBezTo>
                  <a:cubicBezTo>
                    <a:pt x="74918" y="8484"/>
                    <a:pt x="74918" y="9736"/>
                    <a:pt x="74918" y="11167"/>
                  </a:cubicBezTo>
                  <a:cubicBezTo>
                    <a:pt x="74918" y="12419"/>
                    <a:pt x="74564" y="13492"/>
                    <a:pt x="74209" y="15101"/>
                  </a:cubicBezTo>
                  <a:lnTo>
                    <a:pt x="64113" y="55877"/>
                  </a:lnTo>
                  <a:cubicBezTo>
                    <a:pt x="60393" y="49975"/>
                    <a:pt x="54370" y="45325"/>
                    <a:pt x="45868" y="45325"/>
                  </a:cubicBezTo>
                  <a:cubicBezTo>
                    <a:pt x="23194" y="45325"/>
                    <a:pt x="167" y="70541"/>
                    <a:pt x="167" y="96294"/>
                  </a:cubicBezTo>
                  <a:cubicBezTo>
                    <a:pt x="167" y="113642"/>
                    <a:pt x="11681" y="125981"/>
                    <a:pt x="26914" y="125981"/>
                  </a:cubicBezTo>
                  <a:cubicBezTo>
                    <a:pt x="36480" y="125981"/>
                    <a:pt x="44982" y="120437"/>
                    <a:pt x="52067" y="113463"/>
                  </a:cubicBezTo>
                  <a:cubicBezTo>
                    <a:pt x="55433" y="124193"/>
                    <a:pt x="65707" y="125981"/>
                    <a:pt x="70312" y="125981"/>
                  </a:cubicBezTo>
                  <a:cubicBezTo>
                    <a:pt x="76689" y="125981"/>
                    <a:pt x="81118" y="122047"/>
                    <a:pt x="84306" y="116503"/>
                  </a:cubicBezTo>
                  <a:cubicBezTo>
                    <a:pt x="88203" y="109528"/>
                    <a:pt x="90506" y="99334"/>
                    <a:pt x="90506" y="98619"/>
                  </a:cubicBezTo>
                  <a:cubicBezTo>
                    <a:pt x="90506" y="96294"/>
                    <a:pt x="88203" y="96294"/>
                    <a:pt x="87672" y="96294"/>
                  </a:cubicBezTo>
                  <a:cubicBezTo>
                    <a:pt x="85192" y="96294"/>
                    <a:pt x="85015" y="97010"/>
                    <a:pt x="83775" y="101838"/>
                  </a:cubicBezTo>
                  <a:cubicBezTo>
                    <a:pt x="81649" y="110422"/>
                    <a:pt x="78284" y="120974"/>
                    <a:pt x="70844" y="120974"/>
                  </a:cubicBezTo>
                  <a:cubicBezTo>
                    <a:pt x="66238" y="120974"/>
                    <a:pt x="64998" y="117040"/>
                    <a:pt x="64998" y="112211"/>
                  </a:cubicBezTo>
                  <a:cubicBezTo>
                    <a:pt x="64998" y="108813"/>
                    <a:pt x="65353" y="107203"/>
                    <a:pt x="65884" y="104878"/>
                  </a:cubicBezTo>
                  <a:lnTo>
                    <a:pt x="90506" y="5444"/>
                  </a:lnTo>
                  <a:close/>
                  <a:moveTo>
                    <a:pt x="52776" y="101838"/>
                  </a:moveTo>
                  <a:cubicBezTo>
                    <a:pt x="51536" y="106846"/>
                    <a:pt x="47639" y="110422"/>
                    <a:pt x="43742" y="113820"/>
                  </a:cubicBezTo>
                  <a:cubicBezTo>
                    <a:pt x="42148" y="115251"/>
                    <a:pt x="35062" y="120974"/>
                    <a:pt x="27446" y="120974"/>
                  </a:cubicBezTo>
                  <a:cubicBezTo>
                    <a:pt x="20892" y="120974"/>
                    <a:pt x="14515" y="116324"/>
                    <a:pt x="14515" y="103627"/>
                  </a:cubicBezTo>
                  <a:cubicBezTo>
                    <a:pt x="14515" y="94148"/>
                    <a:pt x="19652" y="74476"/>
                    <a:pt x="23726" y="67322"/>
                  </a:cubicBezTo>
                  <a:cubicBezTo>
                    <a:pt x="31874" y="53015"/>
                    <a:pt x="40908" y="50333"/>
                    <a:pt x="45868" y="50333"/>
                  </a:cubicBezTo>
                  <a:cubicBezTo>
                    <a:pt x="58267" y="50333"/>
                    <a:pt x="61633" y="63924"/>
                    <a:pt x="61633" y="65892"/>
                  </a:cubicBezTo>
                  <a:cubicBezTo>
                    <a:pt x="61633" y="66607"/>
                    <a:pt x="61279" y="67859"/>
                    <a:pt x="61101" y="68395"/>
                  </a:cubicBezTo>
                  <a:lnTo>
                    <a:pt x="52776" y="1018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BFED33-F4C7-4234-BB0E-F035E8856C6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01281" y="3375267"/>
              <a:ext cx="168278" cy="59783"/>
            </a:xfrm>
            <a:custGeom>
              <a:avLst/>
              <a:gdLst>
                <a:gd name="connsiteX0" fmla="*/ 159849 w 168278"/>
                <a:gd name="connsiteY0" fmla="*/ 10297 h 59783"/>
                <a:gd name="connsiteX1" fmla="*/ 168453 w 168278"/>
                <a:gd name="connsiteY1" fmla="*/ 5187 h 59783"/>
                <a:gd name="connsiteX2" fmla="*/ 160102 w 168278"/>
                <a:gd name="connsiteY2" fmla="*/ 77 h 59783"/>
                <a:gd name="connsiteX3" fmla="*/ 8525 w 168278"/>
                <a:gd name="connsiteY3" fmla="*/ 77 h 59783"/>
                <a:gd name="connsiteX4" fmla="*/ 174 w 168278"/>
                <a:gd name="connsiteY4" fmla="*/ 5187 h 59783"/>
                <a:gd name="connsiteX5" fmla="*/ 8778 w 168278"/>
                <a:gd name="connsiteY5" fmla="*/ 10297 h 59783"/>
                <a:gd name="connsiteX6" fmla="*/ 159849 w 168278"/>
                <a:gd name="connsiteY6" fmla="*/ 10297 h 59783"/>
                <a:gd name="connsiteX7" fmla="*/ 160102 w 168278"/>
                <a:gd name="connsiteY7" fmla="*/ 59861 h 59783"/>
                <a:gd name="connsiteX8" fmla="*/ 168453 w 168278"/>
                <a:gd name="connsiteY8" fmla="*/ 54751 h 59783"/>
                <a:gd name="connsiteX9" fmla="*/ 159849 w 168278"/>
                <a:gd name="connsiteY9" fmla="*/ 49641 h 59783"/>
                <a:gd name="connsiteX10" fmla="*/ 8778 w 168278"/>
                <a:gd name="connsiteY10" fmla="*/ 49641 h 59783"/>
                <a:gd name="connsiteX11" fmla="*/ 174 w 168278"/>
                <a:gd name="connsiteY11" fmla="*/ 54751 h 59783"/>
                <a:gd name="connsiteX12" fmla="*/ 8525 w 168278"/>
                <a:gd name="connsiteY12" fmla="*/ 59861 h 59783"/>
                <a:gd name="connsiteX13" fmla="*/ 160102 w 168278"/>
                <a:gd name="connsiteY13" fmla="*/ 59861 h 5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783">
                  <a:moveTo>
                    <a:pt x="159849" y="10297"/>
                  </a:moveTo>
                  <a:cubicBezTo>
                    <a:pt x="163645" y="10297"/>
                    <a:pt x="168453" y="10297"/>
                    <a:pt x="168453" y="5187"/>
                  </a:cubicBezTo>
                  <a:cubicBezTo>
                    <a:pt x="168453" y="77"/>
                    <a:pt x="163645" y="77"/>
                    <a:pt x="160102" y="77"/>
                  </a:cubicBezTo>
                  <a:lnTo>
                    <a:pt x="8525" y="77"/>
                  </a:lnTo>
                  <a:cubicBezTo>
                    <a:pt x="4982" y="77"/>
                    <a:pt x="174" y="77"/>
                    <a:pt x="174" y="5187"/>
                  </a:cubicBezTo>
                  <a:cubicBezTo>
                    <a:pt x="174" y="10297"/>
                    <a:pt x="4982" y="10297"/>
                    <a:pt x="8778" y="10297"/>
                  </a:cubicBezTo>
                  <a:lnTo>
                    <a:pt x="159849" y="10297"/>
                  </a:lnTo>
                  <a:close/>
                  <a:moveTo>
                    <a:pt x="160102" y="59861"/>
                  </a:moveTo>
                  <a:cubicBezTo>
                    <a:pt x="163645" y="59861"/>
                    <a:pt x="168453" y="59861"/>
                    <a:pt x="168453" y="54751"/>
                  </a:cubicBezTo>
                  <a:cubicBezTo>
                    <a:pt x="168453" y="49641"/>
                    <a:pt x="163645" y="49641"/>
                    <a:pt x="159849" y="49641"/>
                  </a:cubicBezTo>
                  <a:lnTo>
                    <a:pt x="8778" y="49641"/>
                  </a:lnTo>
                  <a:cubicBezTo>
                    <a:pt x="4982" y="49641"/>
                    <a:pt x="174" y="49641"/>
                    <a:pt x="174" y="54751"/>
                  </a:cubicBezTo>
                  <a:cubicBezTo>
                    <a:pt x="174" y="59861"/>
                    <a:pt x="4982" y="59861"/>
                    <a:pt x="8525" y="59861"/>
                  </a:cubicBezTo>
                  <a:lnTo>
                    <a:pt x="160102" y="598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7C3F99-0D78-4C94-B6C6-D3562847C89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06748" y="3126040"/>
              <a:ext cx="83506" cy="170152"/>
            </a:xfrm>
            <a:custGeom>
              <a:avLst/>
              <a:gdLst>
                <a:gd name="connsiteX0" fmla="*/ 52081 w 83506"/>
                <a:gd name="connsiteY0" fmla="*/ 6713 h 170152"/>
                <a:gd name="connsiteX1" fmla="*/ 46261 w 83506"/>
                <a:gd name="connsiteY1" fmla="*/ 71 h 170152"/>
                <a:gd name="connsiteX2" fmla="*/ 206 w 83506"/>
                <a:gd name="connsiteY2" fmla="*/ 16422 h 170152"/>
                <a:gd name="connsiteX3" fmla="*/ 206 w 83506"/>
                <a:gd name="connsiteY3" fmla="*/ 24342 h 170152"/>
                <a:gd name="connsiteX4" fmla="*/ 33355 w 83506"/>
                <a:gd name="connsiteY4" fmla="*/ 17699 h 170152"/>
                <a:gd name="connsiteX5" fmla="*/ 33355 w 83506"/>
                <a:gd name="connsiteY5" fmla="*/ 150040 h 170152"/>
                <a:gd name="connsiteX6" fmla="*/ 9821 w 83506"/>
                <a:gd name="connsiteY6" fmla="*/ 162303 h 170152"/>
                <a:gd name="connsiteX7" fmla="*/ 1724 w 83506"/>
                <a:gd name="connsiteY7" fmla="*/ 162303 h 170152"/>
                <a:gd name="connsiteX8" fmla="*/ 1724 w 83506"/>
                <a:gd name="connsiteY8" fmla="*/ 170223 h 170152"/>
                <a:gd name="connsiteX9" fmla="*/ 42718 w 83506"/>
                <a:gd name="connsiteY9" fmla="*/ 169457 h 170152"/>
                <a:gd name="connsiteX10" fmla="*/ 83712 w 83506"/>
                <a:gd name="connsiteY10" fmla="*/ 170223 h 170152"/>
                <a:gd name="connsiteX11" fmla="*/ 83712 w 83506"/>
                <a:gd name="connsiteY11" fmla="*/ 162303 h 170152"/>
                <a:gd name="connsiteX12" fmla="*/ 75615 w 83506"/>
                <a:gd name="connsiteY12" fmla="*/ 162303 h 170152"/>
                <a:gd name="connsiteX13" fmla="*/ 52081 w 83506"/>
                <a:gd name="connsiteY13" fmla="*/ 150040 h 170152"/>
                <a:gd name="connsiteX14" fmla="*/ 52081 w 83506"/>
                <a:gd name="connsiteY14" fmla="*/ 6713 h 17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70152">
                  <a:moveTo>
                    <a:pt x="52081" y="6713"/>
                  </a:moveTo>
                  <a:cubicBezTo>
                    <a:pt x="52081" y="582"/>
                    <a:pt x="52081" y="71"/>
                    <a:pt x="46261" y="71"/>
                  </a:cubicBezTo>
                  <a:cubicBezTo>
                    <a:pt x="30572" y="16422"/>
                    <a:pt x="8303" y="16422"/>
                    <a:pt x="206" y="16422"/>
                  </a:cubicBezTo>
                  <a:lnTo>
                    <a:pt x="206" y="24342"/>
                  </a:lnTo>
                  <a:cubicBezTo>
                    <a:pt x="5267" y="24342"/>
                    <a:pt x="20197" y="24342"/>
                    <a:pt x="33355" y="17699"/>
                  </a:cubicBezTo>
                  <a:lnTo>
                    <a:pt x="33355" y="150040"/>
                  </a:lnTo>
                  <a:cubicBezTo>
                    <a:pt x="33355" y="159237"/>
                    <a:pt x="32596" y="162303"/>
                    <a:pt x="9821" y="162303"/>
                  </a:cubicBezTo>
                  <a:lnTo>
                    <a:pt x="1724" y="162303"/>
                  </a:lnTo>
                  <a:lnTo>
                    <a:pt x="1724" y="170223"/>
                  </a:lnTo>
                  <a:cubicBezTo>
                    <a:pt x="10581" y="169457"/>
                    <a:pt x="32596" y="169457"/>
                    <a:pt x="42718" y="169457"/>
                  </a:cubicBezTo>
                  <a:cubicBezTo>
                    <a:pt x="52840" y="169457"/>
                    <a:pt x="74856" y="169457"/>
                    <a:pt x="83712" y="170223"/>
                  </a:cubicBezTo>
                  <a:lnTo>
                    <a:pt x="83712" y="162303"/>
                  </a:lnTo>
                  <a:lnTo>
                    <a:pt x="75615" y="162303"/>
                  </a:lnTo>
                  <a:cubicBezTo>
                    <a:pt x="52840" y="162303"/>
                    <a:pt x="52081" y="159493"/>
                    <a:pt x="52081" y="150040"/>
                  </a:cubicBezTo>
                  <a:lnTo>
                    <a:pt x="52081" y="671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330382-14C2-4E9F-87FB-CBFDB5122E3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084585" y="3400049"/>
              <a:ext cx="1125810" cy="10218"/>
            </a:xfrm>
            <a:custGeom>
              <a:avLst/>
              <a:gdLst>
                <a:gd name="connsiteX0" fmla="*/ 0 w 1125810"/>
                <a:gd name="connsiteY0" fmla="*/ 0 h 10218"/>
                <a:gd name="connsiteX1" fmla="*/ 1125810 w 1125810"/>
                <a:gd name="connsiteY1" fmla="*/ 0 h 10218"/>
                <a:gd name="connsiteX2" fmla="*/ 1125810 w 1125810"/>
                <a:gd name="connsiteY2" fmla="*/ 10219 h 10218"/>
                <a:gd name="connsiteX3" fmla="*/ 0 w 1125810"/>
                <a:gd name="connsiteY3" fmla="*/ 10219 h 1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810" h="10218">
                  <a:moveTo>
                    <a:pt x="0" y="0"/>
                  </a:moveTo>
                  <a:lnTo>
                    <a:pt x="1125810" y="0"/>
                  </a:lnTo>
                  <a:lnTo>
                    <a:pt x="1125810" y="10219"/>
                  </a:lnTo>
                  <a:lnTo>
                    <a:pt x="0" y="102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FC09E94-8787-429B-873F-1AC5E57825C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098755" y="3452665"/>
              <a:ext cx="238627" cy="255484"/>
            </a:xfrm>
            <a:custGeom>
              <a:avLst/>
              <a:gdLst>
                <a:gd name="connsiteX0" fmla="*/ 92549 w 238627"/>
                <a:gd name="connsiteY0" fmla="*/ 136505 h 255484"/>
                <a:gd name="connsiteX1" fmla="*/ 2716 w 238627"/>
                <a:gd name="connsiteY1" fmla="*/ 248663 h 255484"/>
                <a:gd name="connsiteX2" fmla="*/ 439 w 238627"/>
                <a:gd name="connsiteY2" fmla="*/ 252751 h 255484"/>
                <a:gd name="connsiteX3" fmla="*/ 7271 w 238627"/>
                <a:gd name="connsiteY3" fmla="*/ 255561 h 255484"/>
                <a:gd name="connsiteX4" fmla="*/ 217051 w 238627"/>
                <a:gd name="connsiteY4" fmla="*/ 255561 h 255484"/>
                <a:gd name="connsiteX5" fmla="*/ 238813 w 238627"/>
                <a:gd name="connsiteY5" fmla="*/ 191945 h 255484"/>
                <a:gd name="connsiteX6" fmla="*/ 232487 w 238627"/>
                <a:gd name="connsiteY6" fmla="*/ 191945 h 255484"/>
                <a:gd name="connsiteX7" fmla="*/ 187697 w 238627"/>
                <a:gd name="connsiteY7" fmla="*/ 234100 h 255484"/>
                <a:gd name="connsiteX8" fmla="*/ 128989 w 238627"/>
                <a:gd name="connsiteY8" fmla="*/ 241509 h 255484"/>
                <a:gd name="connsiteX9" fmla="*/ 21442 w 238627"/>
                <a:gd name="connsiteY9" fmla="*/ 241509 h 255484"/>
                <a:gd name="connsiteX10" fmla="*/ 109251 w 238627"/>
                <a:gd name="connsiteY10" fmla="*/ 131907 h 255484"/>
                <a:gd name="connsiteX11" fmla="*/ 111528 w 238627"/>
                <a:gd name="connsiteY11" fmla="*/ 127819 h 255484"/>
                <a:gd name="connsiteX12" fmla="*/ 109757 w 238627"/>
                <a:gd name="connsiteY12" fmla="*/ 124242 h 255484"/>
                <a:gd name="connsiteX13" fmla="*/ 27515 w 238627"/>
                <a:gd name="connsiteY13" fmla="*/ 10296 h 255484"/>
                <a:gd name="connsiteX14" fmla="*/ 127724 w 238627"/>
                <a:gd name="connsiteY14" fmla="*/ 10296 h 255484"/>
                <a:gd name="connsiteX15" fmla="*/ 232487 w 238627"/>
                <a:gd name="connsiteY15" fmla="*/ 59860 h 255484"/>
                <a:gd name="connsiteX16" fmla="*/ 238813 w 238627"/>
                <a:gd name="connsiteY16" fmla="*/ 59860 h 255484"/>
                <a:gd name="connsiteX17" fmla="*/ 217051 w 238627"/>
                <a:gd name="connsiteY17" fmla="*/ 77 h 255484"/>
                <a:gd name="connsiteX18" fmla="*/ 7271 w 238627"/>
                <a:gd name="connsiteY18" fmla="*/ 77 h 255484"/>
                <a:gd name="connsiteX19" fmla="*/ 186 w 238627"/>
                <a:gd name="connsiteY19" fmla="*/ 8252 h 255484"/>
                <a:gd name="connsiteX20" fmla="*/ 92549 w 238627"/>
                <a:gd name="connsiteY20" fmla="*/ 136505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5484">
                  <a:moveTo>
                    <a:pt x="92549" y="136505"/>
                  </a:moveTo>
                  <a:lnTo>
                    <a:pt x="2716" y="248663"/>
                  </a:lnTo>
                  <a:cubicBezTo>
                    <a:pt x="692" y="251218"/>
                    <a:pt x="439" y="251729"/>
                    <a:pt x="439" y="252751"/>
                  </a:cubicBezTo>
                  <a:cubicBezTo>
                    <a:pt x="439" y="255561"/>
                    <a:pt x="2716" y="255561"/>
                    <a:pt x="7271" y="255561"/>
                  </a:cubicBezTo>
                  <a:lnTo>
                    <a:pt x="217051" y="255561"/>
                  </a:lnTo>
                  <a:lnTo>
                    <a:pt x="238813" y="191945"/>
                  </a:lnTo>
                  <a:lnTo>
                    <a:pt x="232487" y="191945"/>
                  </a:lnTo>
                  <a:cubicBezTo>
                    <a:pt x="226160" y="211107"/>
                    <a:pt x="209206" y="226691"/>
                    <a:pt x="187697" y="234100"/>
                  </a:cubicBezTo>
                  <a:cubicBezTo>
                    <a:pt x="183648" y="235378"/>
                    <a:pt x="166187" y="241509"/>
                    <a:pt x="128989" y="241509"/>
                  </a:cubicBezTo>
                  <a:lnTo>
                    <a:pt x="21442" y="241509"/>
                  </a:lnTo>
                  <a:lnTo>
                    <a:pt x="109251" y="131907"/>
                  </a:lnTo>
                  <a:cubicBezTo>
                    <a:pt x="111022" y="129607"/>
                    <a:pt x="111528" y="128841"/>
                    <a:pt x="111528" y="127819"/>
                  </a:cubicBezTo>
                  <a:cubicBezTo>
                    <a:pt x="111528" y="126797"/>
                    <a:pt x="111275" y="126541"/>
                    <a:pt x="109757" y="124242"/>
                  </a:cubicBezTo>
                  <a:lnTo>
                    <a:pt x="27515" y="10296"/>
                  </a:lnTo>
                  <a:lnTo>
                    <a:pt x="127724" y="10296"/>
                  </a:lnTo>
                  <a:cubicBezTo>
                    <a:pt x="156571" y="10296"/>
                    <a:pt x="214773" y="12084"/>
                    <a:pt x="232487" y="59860"/>
                  </a:cubicBezTo>
                  <a:lnTo>
                    <a:pt x="238813" y="59860"/>
                  </a:lnTo>
                  <a:lnTo>
                    <a:pt x="217051" y="77"/>
                  </a:lnTo>
                  <a:lnTo>
                    <a:pt x="7271" y="77"/>
                  </a:lnTo>
                  <a:cubicBezTo>
                    <a:pt x="439" y="77"/>
                    <a:pt x="186" y="332"/>
                    <a:pt x="186" y="8252"/>
                  </a:cubicBezTo>
                  <a:lnTo>
                    <a:pt x="92549" y="13650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E1A6EC7-163A-4BCC-92F0-A2F90DA7D31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62500" y="3596811"/>
              <a:ext cx="91047" cy="125902"/>
            </a:xfrm>
            <a:custGeom>
              <a:avLst/>
              <a:gdLst>
                <a:gd name="connsiteX0" fmla="*/ 90536 w 91047"/>
                <a:gd name="connsiteY0" fmla="*/ 5452 h 125902"/>
                <a:gd name="connsiteX1" fmla="*/ 91244 w 91047"/>
                <a:gd name="connsiteY1" fmla="*/ 2591 h 125902"/>
                <a:gd name="connsiteX2" fmla="*/ 88410 w 91047"/>
                <a:gd name="connsiteY2" fmla="*/ 87 h 125902"/>
                <a:gd name="connsiteX3" fmla="*/ 65737 w 91047"/>
                <a:gd name="connsiteY3" fmla="*/ 1876 h 125902"/>
                <a:gd name="connsiteX4" fmla="*/ 61840 w 91047"/>
                <a:gd name="connsiteY4" fmla="*/ 5989 h 125902"/>
                <a:gd name="connsiteX5" fmla="*/ 66445 w 91047"/>
                <a:gd name="connsiteY5" fmla="*/ 8493 h 125902"/>
                <a:gd name="connsiteX6" fmla="*/ 74948 w 91047"/>
                <a:gd name="connsiteY6" fmla="*/ 11175 h 125902"/>
                <a:gd name="connsiteX7" fmla="*/ 74239 w 91047"/>
                <a:gd name="connsiteY7" fmla="*/ 15110 h 125902"/>
                <a:gd name="connsiteX8" fmla="*/ 64142 w 91047"/>
                <a:gd name="connsiteY8" fmla="*/ 55885 h 125902"/>
                <a:gd name="connsiteX9" fmla="*/ 45897 w 91047"/>
                <a:gd name="connsiteY9" fmla="*/ 45333 h 125902"/>
                <a:gd name="connsiteX10" fmla="*/ 196 w 91047"/>
                <a:gd name="connsiteY10" fmla="*/ 96303 h 125902"/>
                <a:gd name="connsiteX11" fmla="*/ 26944 w 91047"/>
                <a:gd name="connsiteY11" fmla="*/ 125990 h 125902"/>
                <a:gd name="connsiteX12" fmla="*/ 52097 w 91047"/>
                <a:gd name="connsiteY12" fmla="*/ 113471 h 125902"/>
                <a:gd name="connsiteX13" fmla="*/ 70342 w 91047"/>
                <a:gd name="connsiteY13" fmla="*/ 125990 h 125902"/>
                <a:gd name="connsiteX14" fmla="*/ 84336 w 91047"/>
                <a:gd name="connsiteY14" fmla="*/ 116511 h 125902"/>
                <a:gd name="connsiteX15" fmla="*/ 90536 w 91047"/>
                <a:gd name="connsiteY15" fmla="*/ 98627 h 125902"/>
                <a:gd name="connsiteX16" fmla="*/ 87701 w 91047"/>
                <a:gd name="connsiteY16" fmla="*/ 96303 h 125902"/>
                <a:gd name="connsiteX17" fmla="*/ 83804 w 91047"/>
                <a:gd name="connsiteY17" fmla="*/ 101847 h 125902"/>
                <a:gd name="connsiteX18" fmla="*/ 70874 w 91047"/>
                <a:gd name="connsiteY18" fmla="*/ 120982 h 125902"/>
                <a:gd name="connsiteX19" fmla="*/ 65028 w 91047"/>
                <a:gd name="connsiteY19" fmla="*/ 112219 h 125902"/>
                <a:gd name="connsiteX20" fmla="*/ 65914 w 91047"/>
                <a:gd name="connsiteY20" fmla="*/ 104887 h 125902"/>
                <a:gd name="connsiteX21" fmla="*/ 90536 w 91047"/>
                <a:gd name="connsiteY21" fmla="*/ 5452 h 125902"/>
                <a:gd name="connsiteX22" fmla="*/ 52806 w 91047"/>
                <a:gd name="connsiteY22" fmla="*/ 101847 h 125902"/>
                <a:gd name="connsiteX23" fmla="*/ 43772 w 91047"/>
                <a:gd name="connsiteY23" fmla="*/ 113829 h 125902"/>
                <a:gd name="connsiteX24" fmla="*/ 27475 w 91047"/>
                <a:gd name="connsiteY24" fmla="*/ 120982 h 125902"/>
                <a:gd name="connsiteX25" fmla="*/ 14544 w 91047"/>
                <a:gd name="connsiteY25" fmla="*/ 103635 h 125902"/>
                <a:gd name="connsiteX26" fmla="*/ 23755 w 91047"/>
                <a:gd name="connsiteY26" fmla="*/ 67331 h 125902"/>
                <a:gd name="connsiteX27" fmla="*/ 45897 w 91047"/>
                <a:gd name="connsiteY27" fmla="*/ 50341 h 125902"/>
                <a:gd name="connsiteX28" fmla="*/ 61662 w 91047"/>
                <a:gd name="connsiteY28" fmla="*/ 65900 h 125902"/>
                <a:gd name="connsiteX29" fmla="*/ 61131 w 91047"/>
                <a:gd name="connsiteY29" fmla="*/ 68404 h 125902"/>
                <a:gd name="connsiteX30" fmla="*/ 52806 w 91047"/>
                <a:gd name="connsiteY30" fmla="*/ 101847 h 12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5902">
                  <a:moveTo>
                    <a:pt x="90536" y="5452"/>
                  </a:moveTo>
                  <a:cubicBezTo>
                    <a:pt x="90713" y="5095"/>
                    <a:pt x="91244" y="2770"/>
                    <a:pt x="91244" y="2591"/>
                  </a:cubicBezTo>
                  <a:cubicBezTo>
                    <a:pt x="91244" y="1697"/>
                    <a:pt x="90536" y="87"/>
                    <a:pt x="88410" y="87"/>
                  </a:cubicBezTo>
                  <a:cubicBezTo>
                    <a:pt x="84867" y="87"/>
                    <a:pt x="70165" y="1518"/>
                    <a:pt x="65737" y="1876"/>
                  </a:cubicBezTo>
                  <a:cubicBezTo>
                    <a:pt x="64319" y="2054"/>
                    <a:pt x="61840" y="2233"/>
                    <a:pt x="61840" y="5989"/>
                  </a:cubicBezTo>
                  <a:cubicBezTo>
                    <a:pt x="61840" y="8493"/>
                    <a:pt x="64319" y="8493"/>
                    <a:pt x="66445" y="8493"/>
                  </a:cubicBezTo>
                  <a:cubicBezTo>
                    <a:pt x="74948" y="8493"/>
                    <a:pt x="74948" y="9744"/>
                    <a:pt x="74948" y="11175"/>
                  </a:cubicBezTo>
                  <a:cubicBezTo>
                    <a:pt x="74948" y="12427"/>
                    <a:pt x="74593" y="13500"/>
                    <a:pt x="74239" y="15110"/>
                  </a:cubicBezTo>
                  <a:lnTo>
                    <a:pt x="64142" y="55885"/>
                  </a:lnTo>
                  <a:cubicBezTo>
                    <a:pt x="60422" y="49983"/>
                    <a:pt x="54400" y="45333"/>
                    <a:pt x="45897" y="45333"/>
                  </a:cubicBezTo>
                  <a:cubicBezTo>
                    <a:pt x="23224" y="45333"/>
                    <a:pt x="196" y="70550"/>
                    <a:pt x="196" y="96303"/>
                  </a:cubicBezTo>
                  <a:cubicBezTo>
                    <a:pt x="196" y="113650"/>
                    <a:pt x="11710" y="125990"/>
                    <a:pt x="26944" y="125990"/>
                  </a:cubicBezTo>
                  <a:cubicBezTo>
                    <a:pt x="36509" y="125990"/>
                    <a:pt x="45012" y="120446"/>
                    <a:pt x="52097" y="113471"/>
                  </a:cubicBezTo>
                  <a:cubicBezTo>
                    <a:pt x="55463" y="124201"/>
                    <a:pt x="65737" y="125990"/>
                    <a:pt x="70342" y="125990"/>
                  </a:cubicBezTo>
                  <a:cubicBezTo>
                    <a:pt x="76719" y="125990"/>
                    <a:pt x="81147" y="122055"/>
                    <a:pt x="84336" y="116511"/>
                  </a:cubicBezTo>
                  <a:cubicBezTo>
                    <a:pt x="88233" y="109537"/>
                    <a:pt x="90536" y="99343"/>
                    <a:pt x="90536" y="98627"/>
                  </a:cubicBezTo>
                  <a:cubicBezTo>
                    <a:pt x="90536" y="96303"/>
                    <a:pt x="88233" y="96303"/>
                    <a:pt x="87701" y="96303"/>
                  </a:cubicBezTo>
                  <a:cubicBezTo>
                    <a:pt x="85222" y="96303"/>
                    <a:pt x="85044" y="97018"/>
                    <a:pt x="83804" y="101847"/>
                  </a:cubicBezTo>
                  <a:cubicBezTo>
                    <a:pt x="81679" y="110431"/>
                    <a:pt x="78313" y="120982"/>
                    <a:pt x="70874" y="120982"/>
                  </a:cubicBezTo>
                  <a:cubicBezTo>
                    <a:pt x="66268" y="120982"/>
                    <a:pt x="65028" y="117048"/>
                    <a:pt x="65028" y="112219"/>
                  </a:cubicBezTo>
                  <a:cubicBezTo>
                    <a:pt x="65028" y="108821"/>
                    <a:pt x="65382" y="107212"/>
                    <a:pt x="65914" y="104887"/>
                  </a:cubicBezTo>
                  <a:lnTo>
                    <a:pt x="90536" y="5452"/>
                  </a:lnTo>
                  <a:close/>
                  <a:moveTo>
                    <a:pt x="52806" y="101847"/>
                  </a:moveTo>
                  <a:cubicBezTo>
                    <a:pt x="51566" y="106854"/>
                    <a:pt x="47669" y="110431"/>
                    <a:pt x="43772" y="113829"/>
                  </a:cubicBezTo>
                  <a:cubicBezTo>
                    <a:pt x="42178" y="115259"/>
                    <a:pt x="35092" y="120982"/>
                    <a:pt x="27475" y="120982"/>
                  </a:cubicBezTo>
                  <a:cubicBezTo>
                    <a:pt x="20921" y="120982"/>
                    <a:pt x="14544" y="116332"/>
                    <a:pt x="14544" y="103635"/>
                  </a:cubicBezTo>
                  <a:cubicBezTo>
                    <a:pt x="14544" y="94156"/>
                    <a:pt x="19681" y="74484"/>
                    <a:pt x="23755" y="67331"/>
                  </a:cubicBezTo>
                  <a:cubicBezTo>
                    <a:pt x="31904" y="53023"/>
                    <a:pt x="40938" y="50341"/>
                    <a:pt x="45897" y="50341"/>
                  </a:cubicBezTo>
                  <a:cubicBezTo>
                    <a:pt x="58297" y="50341"/>
                    <a:pt x="61662" y="63933"/>
                    <a:pt x="61662" y="65900"/>
                  </a:cubicBezTo>
                  <a:cubicBezTo>
                    <a:pt x="61662" y="66615"/>
                    <a:pt x="61308" y="67867"/>
                    <a:pt x="61131" y="68404"/>
                  </a:cubicBezTo>
                  <a:lnTo>
                    <a:pt x="52806" y="1018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0279664-A2E8-4793-B691-1A344C8D754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476167" y="3617736"/>
              <a:ext cx="97956" cy="116781"/>
            </a:xfrm>
            <a:custGeom>
              <a:avLst/>
              <a:gdLst>
                <a:gd name="connsiteX0" fmla="*/ 91071 w 97956"/>
                <a:gd name="connsiteY0" fmla="*/ 62860 h 116781"/>
                <a:gd name="connsiteX1" fmla="*/ 98157 w 97956"/>
                <a:gd name="connsiteY1" fmla="*/ 58567 h 116781"/>
                <a:gd name="connsiteX2" fmla="*/ 91071 w 97956"/>
                <a:gd name="connsiteY2" fmla="*/ 54097 h 116781"/>
                <a:gd name="connsiteX3" fmla="*/ 9057 w 97956"/>
                <a:gd name="connsiteY3" fmla="*/ 54097 h 116781"/>
                <a:gd name="connsiteX4" fmla="*/ 60781 w 97956"/>
                <a:gd name="connsiteY4" fmla="*/ 8850 h 116781"/>
                <a:gd name="connsiteX5" fmla="*/ 91071 w 97956"/>
                <a:gd name="connsiteY5" fmla="*/ 8850 h 116781"/>
                <a:gd name="connsiteX6" fmla="*/ 98157 w 97956"/>
                <a:gd name="connsiteY6" fmla="*/ 4558 h 116781"/>
                <a:gd name="connsiteX7" fmla="*/ 91071 w 97956"/>
                <a:gd name="connsiteY7" fmla="*/ 87 h 116781"/>
                <a:gd name="connsiteX8" fmla="*/ 60072 w 97956"/>
                <a:gd name="connsiteY8" fmla="*/ 87 h 116781"/>
                <a:gd name="connsiteX9" fmla="*/ 200 w 97956"/>
                <a:gd name="connsiteY9" fmla="*/ 58389 h 116781"/>
                <a:gd name="connsiteX10" fmla="*/ 60072 w 97956"/>
                <a:gd name="connsiteY10" fmla="*/ 116869 h 116781"/>
                <a:gd name="connsiteX11" fmla="*/ 91071 w 97956"/>
                <a:gd name="connsiteY11" fmla="*/ 116869 h 116781"/>
                <a:gd name="connsiteX12" fmla="*/ 98157 w 97956"/>
                <a:gd name="connsiteY12" fmla="*/ 112577 h 116781"/>
                <a:gd name="connsiteX13" fmla="*/ 91071 w 97956"/>
                <a:gd name="connsiteY13" fmla="*/ 108106 h 116781"/>
                <a:gd name="connsiteX14" fmla="*/ 60781 w 97956"/>
                <a:gd name="connsiteY14" fmla="*/ 108106 h 116781"/>
                <a:gd name="connsiteX15" fmla="*/ 9057 w 97956"/>
                <a:gd name="connsiteY15" fmla="*/ 62860 h 116781"/>
                <a:gd name="connsiteX16" fmla="*/ 91071 w 97956"/>
                <a:gd name="connsiteY16" fmla="*/ 62860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956" h="116781">
                  <a:moveTo>
                    <a:pt x="91071" y="62860"/>
                  </a:moveTo>
                  <a:cubicBezTo>
                    <a:pt x="93905" y="62860"/>
                    <a:pt x="98157" y="62860"/>
                    <a:pt x="98157" y="58567"/>
                  </a:cubicBezTo>
                  <a:cubicBezTo>
                    <a:pt x="98157" y="54097"/>
                    <a:pt x="94082" y="54097"/>
                    <a:pt x="91071" y="54097"/>
                  </a:cubicBezTo>
                  <a:lnTo>
                    <a:pt x="9057" y="54097"/>
                  </a:lnTo>
                  <a:cubicBezTo>
                    <a:pt x="11714" y="28165"/>
                    <a:pt x="33148" y="8850"/>
                    <a:pt x="60781" y="8850"/>
                  </a:cubicBezTo>
                  <a:lnTo>
                    <a:pt x="91071" y="8850"/>
                  </a:lnTo>
                  <a:cubicBezTo>
                    <a:pt x="93905" y="8850"/>
                    <a:pt x="98157" y="8850"/>
                    <a:pt x="98157" y="4558"/>
                  </a:cubicBezTo>
                  <a:cubicBezTo>
                    <a:pt x="98157" y="87"/>
                    <a:pt x="94082" y="87"/>
                    <a:pt x="91071" y="87"/>
                  </a:cubicBezTo>
                  <a:lnTo>
                    <a:pt x="60072" y="87"/>
                  </a:lnTo>
                  <a:cubicBezTo>
                    <a:pt x="27125" y="87"/>
                    <a:pt x="200" y="26198"/>
                    <a:pt x="200" y="58389"/>
                  </a:cubicBezTo>
                  <a:cubicBezTo>
                    <a:pt x="200" y="91295"/>
                    <a:pt x="27479" y="116869"/>
                    <a:pt x="60072" y="116869"/>
                  </a:cubicBezTo>
                  <a:lnTo>
                    <a:pt x="91071" y="116869"/>
                  </a:lnTo>
                  <a:cubicBezTo>
                    <a:pt x="93905" y="116869"/>
                    <a:pt x="98157" y="116869"/>
                    <a:pt x="98157" y="112577"/>
                  </a:cubicBezTo>
                  <a:cubicBezTo>
                    <a:pt x="98157" y="108106"/>
                    <a:pt x="94082" y="108106"/>
                    <a:pt x="91071" y="108106"/>
                  </a:cubicBezTo>
                  <a:lnTo>
                    <a:pt x="60781" y="108106"/>
                  </a:lnTo>
                  <a:cubicBezTo>
                    <a:pt x="33148" y="108106"/>
                    <a:pt x="11714" y="88791"/>
                    <a:pt x="9057" y="62860"/>
                  </a:cubicBezTo>
                  <a:lnTo>
                    <a:pt x="91071" y="628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0CAAF5-3611-43B4-B1B6-B47064170D5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00312" y="3598779"/>
              <a:ext cx="146668" cy="122147"/>
            </a:xfrm>
            <a:custGeom>
              <a:avLst/>
              <a:gdLst>
                <a:gd name="connsiteX0" fmla="*/ 39353 w 146668"/>
                <a:gd name="connsiteY0" fmla="*/ 122234 h 122147"/>
                <a:gd name="connsiteX1" fmla="*/ 146874 w 146668"/>
                <a:gd name="connsiteY1" fmla="*/ 42114 h 122147"/>
                <a:gd name="connsiteX2" fmla="*/ 124555 w 146668"/>
                <a:gd name="connsiteY2" fmla="*/ 7956 h 122147"/>
                <a:gd name="connsiteX3" fmla="*/ 74071 w 146668"/>
                <a:gd name="connsiteY3" fmla="*/ 87 h 122147"/>
                <a:gd name="connsiteX4" fmla="*/ 29079 w 146668"/>
                <a:gd name="connsiteY4" fmla="*/ 6346 h 122147"/>
                <a:gd name="connsiteX5" fmla="*/ 206 w 146668"/>
                <a:gd name="connsiteY5" fmla="*/ 34245 h 122147"/>
                <a:gd name="connsiteX6" fmla="*/ 2331 w 146668"/>
                <a:gd name="connsiteY6" fmla="*/ 35855 h 122147"/>
                <a:gd name="connsiteX7" fmla="*/ 16679 w 146668"/>
                <a:gd name="connsiteY7" fmla="*/ 26019 h 122147"/>
                <a:gd name="connsiteX8" fmla="*/ 49804 w 146668"/>
                <a:gd name="connsiteY8" fmla="*/ 10996 h 122147"/>
                <a:gd name="connsiteX9" fmla="*/ 26599 w 146668"/>
                <a:gd name="connsiteY9" fmla="*/ 110610 h 122147"/>
                <a:gd name="connsiteX10" fmla="*/ 25182 w 146668"/>
                <a:gd name="connsiteY10" fmla="*/ 111861 h 122147"/>
                <a:gd name="connsiteX11" fmla="*/ 14200 w 146668"/>
                <a:gd name="connsiteY11" fmla="*/ 120803 h 122147"/>
                <a:gd name="connsiteX12" fmla="*/ 18805 w 146668"/>
                <a:gd name="connsiteY12" fmla="*/ 122234 h 122147"/>
                <a:gd name="connsiteX13" fmla="*/ 39353 w 146668"/>
                <a:gd name="connsiteY13" fmla="*/ 122234 h 122147"/>
                <a:gd name="connsiteX14" fmla="*/ 39530 w 146668"/>
                <a:gd name="connsiteY14" fmla="*/ 111325 h 122147"/>
                <a:gd name="connsiteX15" fmla="*/ 65569 w 146668"/>
                <a:gd name="connsiteY15" fmla="*/ 10996 h 122147"/>
                <a:gd name="connsiteX16" fmla="*/ 130401 w 146668"/>
                <a:gd name="connsiteY16" fmla="*/ 50162 h 122147"/>
                <a:gd name="connsiteX17" fmla="*/ 50690 w 146668"/>
                <a:gd name="connsiteY17" fmla="*/ 111325 h 122147"/>
                <a:gd name="connsiteX18" fmla="*/ 39530 w 146668"/>
                <a:gd name="connsiteY18" fmla="*/ 111325 h 12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668" h="122147">
                  <a:moveTo>
                    <a:pt x="39353" y="122234"/>
                  </a:moveTo>
                  <a:cubicBezTo>
                    <a:pt x="86471" y="122234"/>
                    <a:pt x="146874" y="90759"/>
                    <a:pt x="146874" y="42114"/>
                  </a:cubicBezTo>
                  <a:cubicBezTo>
                    <a:pt x="146874" y="19044"/>
                    <a:pt x="130401" y="10817"/>
                    <a:pt x="124555" y="7956"/>
                  </a:cubicBezTo>
                  <a:cubicBezTo>
                    <a:pt x="109144" y="87"/>
                    <a:pt x="91077" y="87"/>
                    <a:pt x="74071" y="87"/>
                  </a:cubicBezTo>
                  <a:cubicBezTo>
                    <a:pt x="56712" y="87"/>
                    <a:pt x="44844" y="87"/>
                    <a:pt x="29079" y="6346"/>
                  </a:cubicBezTo>
                  <a:cubicBezTo>
                    <a:pt x="5520" y="15825"/>
                    <a:pt x="206" y="31563"/>
                    <a:pt x="206" y="34245"/>
                  </a:cubicBezTo>
                  <a:cubicBezTo>
                    <a:pt x="206" y="35676"/>
                    <a:pt x="1446" y="35855"/>
                    <a:pt x="2331" y="35855"/>
                  </a:cubicBezTo>
                  <a:cubicBezTo>
                    <a:pt x="4989" y="35855"/>
                    <a:pt x="14554" y="32278"/>
                    <a:pt x="16679" y="26019"/>
                  </a:cubicBezTo>
                  <a:cubicBezTo>
                    <a:pt x="18982" y="18865"/>
                    <a:pt x="21285" y="12427"/>
                    <a:pt x="49804" y="10996"/>
                  </a:cubicBezTo>
                  <a:cubicBezTo>
                    <a:pt x="46438" y="65006"/>
                    <a:pt x="28370" y="106139"/>
                    <a:pt x="26599" y="110610"/>
                  </a:cubicBezTo>
                  <a:cubicBezTo>
                    <a:pt x="26068" y="111325"/>
                    <a:pt x="25891" y="111504"/>
                    <a:pt x="25182" y="111861"/>
                  </a:cubicBezTo>
                  <a:cubicBezTo>
                    <a:pt x="15794" y="115796"/>
                    <a:pt x="14200" y="119730"/>
                    <a:pt x="14200" y="120803"/>
                  </a:cubicBezTo>
                  <a:cubicBezTo>
                    <a:pt x="14200" y="122234"/>
                    <a:pt x="15794" y="122234"/>
                    <a:pt x="18805" y="122234"/>
                  </a:cubicBezTo>
                  <a:lnTo>
                    <a:pt x="39353" y="122234"/>
                  </a:lnTo>
                  <a:close/>
                  <a:moveTo>
                    <a:pt x="39530" y="111325"/>
                  </a:moveTo>
                  <a:cubicBezTo>
                    <a:pt x="45553" y="97197"/>
                    <a:pt x="62203" y="57852"/>
                    <a:pt x="65569" y="10996"/>
                  </a:cubicBezTo>
                  <a:cubicBezTo>
                    <a:pt x="80980" y="10996"/>
                    <a:pt x="130401" y="10996"/>
                    <a:pt x="130401" y="50162"/>
                  </a:cubicBezTo>
                  <a:cubicBezTo>
                    <a:pt x="130401" y="90222"/>
                    <a:pt x="91431" y="111325"/>
                    <a:pt x="50690" y="111325"/>
                  </a:cubicBezTo>
                  <a:lnTo>
                    <a:pt x="39530" y="11132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4D61108-E4F5-4072-A6E2-69BD8ED9AEA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799170" y="3452666"/>
              <a:ext cx="10122" cy="255484"/>
            </a:xfrm>
            <a:custGeom>
              <a:avLst/>
              <a:gdLst>
                <a:gd name="connsiteX0" fmla="*/ 10335 w 10122"/>
                <a:gd name="connsiteY0" fmla="*/ 9282 h 255484"/>
                <a:gd name="connsiteX1" fmla="*/ 5274 w 10122"/>
                <a:gd name="connsiteY1" fmla="*/ 84 h 255484"/>
                <a:gd name="connsiteX2" fmla="*/ 213 w 10122"/>
                <a:gd name="connsiteY2" fmla="*/ 9282 h 255484"/>
                <a:gd name="connsiteX3" fmla="*/ 213 w 10122"/>
                <a:gd name="connsiteY3" fmla="*/ 246371 h 255484"/>
                <a:gd name="connsiteX4" fmla="*/ 5274 w 10122"/>
                <a:gd name="connsiteY4" fmla="*/ 255568 h 255484"/>
                <a:gd name="connsiteX5" fmla="*/ 10335 w 10122"/>
                <a:gd name="connsiteY5" fmla="*/ 246371 h 255484"/>
                <a:gd name="connsiteX6" fmla="*/ 10335 w 10122"/>
                <a:gd name="connsiteY6" fmla="*/ 9282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5484">
                  <a:moveTo>
                    <a:pt x="10335" y="9282"/>
                  </a:moveTo>
                  <a:cubicBezTo>
                    <a:pt x="10335" y="4683"/>
                    <a:pt x="10335" y="84"/>
                    <a:pt x="5274" y="84"/>
                  </a:cubicBezTo>
                  <a:cubicBezTo>
                    <a:pt x="213" y="84"/>
                    <a:pt x="213" y="4683"/>
                    <a:pt x="213" y="9282"/>
                  </a:cubicBezTo>
                  <a:lnTo>
                    <a:pt x="213" y="246371"/>
                  </a:lnTo>
                  <a:cubicBezTo>
                    <a:pt x="213" y="250970"/>
                    <a:pt x="213" y="255568"/>
                    <a:pt x="5274" y="255568"/>
                  </a:cubicBezTo>
                  <a:cubicBezTo>
                    <a:pt x="10335" y="255568"/>
                    <a:pt x="10335" y="250970"/>
                    <a:pt x="10335" y="246371"/>
                  </a:cubicBezTo>
                  <a:lnTo>
                    <a:pt x="10335" y="92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E3FF8FE-CE26-4D0D-B8A3-E9E4A32283A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50483" y="3464163"/>
              <a:ext cx="160181" cy="180116"/>
            </a:xfrm>
            <a:custGeom>
              <a:avLst/>
              <a:gdLst>
                <a:gd name="connsiteX0" fmla="*/ 160397 w 160181"/>
                <a:gd name="connsiteY0" fmla="*/ 138812 h 180116"/>
                <a:gd name="connsiteX1" fmla="*/ 154071 w 160181"/>
                <a:gd name="connsiteY1" fmla="*/ 138812 h 180116"/>
                <a:gd name="connsiteX2" fmla="*/ 149516 w 160181"/>
                <a:gd name="connsiteY2" fmla="*/ 157462 h 180116"/>
                <a:gd name="connsiteX3" fmla="*/ 132814 w 160181"/>
                <a:gd name="connsiteY3" fmla="*/ 163594 h 180116"/>
                <a:gd name="connsiteX4" fmla="*/ 112570 w 160181"/>
                <a:gd name="connsiteY4" fmla="*/ 163594 h 180116"/>
                <a:gd name="connsiteX5" fmla="*/ 135092 w 160181"/>
                <a:gd name="connsiteY5" fmla="*/ 120162 h 180116"/>
                <a:gd name="connsiteX6" fmla="*/ 157360 w 160181"/>
                <a:gd name="connsiteY6" fmla="*/ 64211 h 180116"/>
                <a:gd name="connsiteX7" fmla="*/ 80433 w 160181"/>
                <a:gd name="connsiteY7" fmla="*/ 84 h 180116"/>
                <a:gd name="connsiteX8" fmla="*/ 3252 w 160181"/>
                <a:gd name="connsiteY8" fmla="*/ 64211 h 180116"/>
                <a:gd name="connsiteX9" fmla="*/ 25521 w 160181"/>
                <a:gd name="connsiteY9" fmla="*/ 120162 h 180116"/>
                <a:gd name="connsiteX10" fmla="*/ 48042 w 160181"/>
                <a:gd name="connsiteY10" fmla="*/ 163594 h 180116"/>
                <a:gd name="connsiteX11" fmla="*/ 27798 w 160181"/>
                <a:gd name="connsiteY11" fmla="*/ 163594 h 180116"/>
                <a:gd name="connsiteX12" fmla="*/ 11097 w 160181"/>
                <a:gd name="connsiteY12" fmla="*/ 157718 h 180116"/>
                <a:gd name="connsiteX13" fmla="*/ 6542 w 160181"/>
                <a:gd name="connsiteY13" fmla="*/ 138812 h 180116"/>
                <a:gd name="connsiteX14" fmla="*/ 216 w 160181"/>
                <a:gd name="connsiteY14" fmla="*/ 138812 h 180116"/>
                <a:gd name="connsiteX15" fmla="*/ 8566 w 160181"/>
                <a:gd name="connsiteY15" fmla="*/ 180201 h 180116"/>
                <a:gd name="connsiteX16" fmla="*/ 49054 w 160181"/>
                <a:gd name="connsiteY16" fmla="*/ 180201 h 180116"/>
                <a:gd name="connsiteX17" fmla="*/ 55381 w 160181"/>
                <a:gd name="connsiteY17" fmla="*/ 174835 h 180116"/>
                <a:gd name="connsiteX18" fmla="*/ 41716 w 160181"/>
                <a:gd name="connsiteY18" fmla="*/ 118118 h 180116"/>
                <a:gd name="connsiteX19" fmla="*/ 29316 w 160181"/>
                <a:gd name="connsiteY19" fmla="*/ 63955 h 180116"/>
                <a:gd name="connsiteX20" fmla="*/ 80180 w 160181"/>
                <a:gd name="connsiteY20" fmla="*/ 5705 h 180116"/>
                <a:gd name="connsiteX21" fmla="*/ 131296 w 160181"/>
                <a:gd name="connsiteY21" fmla="*/ 63955 h 180116"/>
                <a:gd name="connsiteX22" fmla="*/ 117125 w 160181"/>
                <a:gd name="connsiteY22" fmla="*/ 123483 h 180116"/>
                <a:gd name="connsiteX23" fmla="*/ 105232 w 160181"/>
                <a:gd name="connsiteY23" fmla="*/ 174835 h 180116"/>
                <a:gd name="connsiteX24" fmla="*/ 111811 w 160181"/>
                <a:gd name="connsiteY24" fmla="*/ 180201 h 180116"/>
                <a:gd name="connsiteX25" fmla="*/ 152046 w 160181"/>
                <a:gd name="connsiteY25" fmla="*/ 180201 h 180116"/>
                <a:gd name="connsiteX26" fmla="*/ 160397 w 160181"/>
                <a:gd name="connsiteY26" fmla="*/ 138812 h 1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181" h="180116">
                  <a:moveTo>
                    <a:pt x="160397" y="138812"/>
                  </a:moveTo>
                  <a:lnTo>
                    <a:pt x="154071" y="138812"/>
                  </a:lnTo>
                  <a:cubicBezTo>
                    <a:pt x="152805" y="145455"/>
                    <a:pt x="151793" y="151331"/>
                    <a:pt x="149516" y="157462"/>
                  </a:cubicBezTo>
                  <a:cubicBezTo>
                    <a:pt x="148250" y="161550"/>
                    <a:pt x="147491" y="163594"/>
                    <a:pt x="132814" y="163594"/>
                  </a:cubicBezTo>
                  <a:lnTo>
                    <a:pt x="112570" y="163594"/>
                  </a:lnTo>
                  <a:cubicBezTo>
                    <a:pt x="115860" y="149287"/>
                    <a:pt x="123704" y="137024"/>
                    <a:pt x="135092" y="120162"/>
                  </a:cubicBezTo>
                  <a:cubicBezTo>
                    <a:pt x="146985" y="102022"/>
                    <a:pt x="157360" y="84394"/>
                    <a:pt x="157360" y="64211"/>
                  </a:cubicBezTo>
                  <a:cubicBezTo>
                    <a:pt x="157360" y="28698"/>
                    <a:pt x="123198" y="84"/>
                    <a:pt x="80433" y="84"/>
                  </a:cubicBezTo>
                  <a:cubicBezTo>
                    <a:pt x="36908" y="84"/>
                    <a:pt x="3252" y="29209"/>
                    <a:pt x="3252" y="64211"/>
                  </a:cubicBezTo>
                  <a:cubicBezTo>
                    <a:pt x="3252" y="84394"/>
                    <a:pt x="13627" y="102022"/>
                    <a:pt x="25521" y="120162"/>
                  </a:cubicBezTo>
                  <a:cubicBezTo>
                    <a:pt x="36655" y="137024"/>
                    <a:pt x="44753" y="149287"/>
                    <a:pt x="48042" y="163594"/>
                  </a:cubicBezTo>
                  <a:lnTo>
                    <a:pt x="27798" y="163594"/>
                  </a:lnTo>
                  <a:cubicBezTo>
                    <a:pt x="13121" y="163594"/>
                    <a:pt x="12362" y="161550"/>
                    <a:pt x="11097" y="157718"/>
                  </a:cubicBezTo>
                  <a:cubicBezTo>
                    <a:pt x="9072" y="151842"/>
                    <a:pt x="7807" y="145199"/>
                    <a:pt x="6542" y="138812"/>
                  </a:cubicBezTo>
                  <a:lnTo>
                    <a:pt x="216" y="138812"/>
                  </a:lnTo>
                  <a:lnTo>
                    <a:pt x="8566" y="180201"/>
                  </a:lnTo>
                  <a:lnTo>
                    <a:pt x="49054" y="180201"/>
                  </a:lnTo>
                  <a:cubicBezTo>
                    <a:pt x="54622" y="180201"/>
                    <a:pt x="55381" y="180201"/>
                    <a:pt x="55381" y="174835"/>
                  </a:cubicBezTo>
                  <a:cubicBezTo>
                    <a:pt x="55381" y="156951"/>
                    <a:pt x="47536" y="134469"/>
                    <a:pt x="41716" y="118118"/>
                  </a:cubicBezTo>
                  <a:cubicBezTo>
                    <a:pt x="36402" y="103300"/>
                    <a:pt x="29316" y="83117"/>
                    <a:pt x="29316" y="63955"/>
                  </a:cubicBezTo>
                  <a:cubicBezTo>
                    <a:pt x="29316" y="23078"/>
                    <a:pt x="57152" y="5705"/>
                    <a:pt x="80180" y="5705"/>
                  </a:cubicBezTo>
                  <a:cubicBezTo>
                    <a:pt x="104473" y="5705"/>
                    <a:pt x="131296" y="24100"/>
                    <a:pt x="131296" y="63955"/>
                  </a:cubicBezTo>
                  <a:cubicBezTo>
                    <a:pt x="131296" y="83117"/>
                    <a:pt x="124464" y="102533"/>
                    <a:pt x="117125" y="123483"/>
                  </a:cubicBezTo>
                  <a:cubicBezTo>
                    <a:pt x="113329" y="134213"/>
                    <a:pt x="105232" y="157207"/>
                    <a:pt x="105232" y="174835"/>
                  </a:cubicBezTo>
                  <a:cubicBezTo>
                    <a:pt x="105232" y="180201"/>
                    <a:pt x="105991" y="180201"/>
                    <a:pt x="111811" y="180201"/>
                  </a:cubicBezTo>
                  <a:lnTo>
                    <a:pt x="152046" y="180201"/>
                  </a:lnTo>
                  <a:lnTo>
                    <a:pt x="160397" y="1388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68E7880-BF5F-43A1-B06E-9DFE016FF8A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32914" y="3558487"/>
              <a:ext cx="91047" cy="125902"/>
            </a:xfrm>
            <a:custGeom>
              <a:avLst/>
              <a:gdLst>
                <a:gd name="connsiteX0" fmla="*/ 90562 w 91047"/>
                <a:gd name="connsiteY0" fmla="*/ 5451 h 125902"/>
                <a:gd name="connsiteX1" fmla="*/ 91271 w 91047"/>
                <a:gd name="connsiteY1" fmla="*/ 2589 h 125902"/>
                <a:gd name="connsiteX2" fmla="*/ 88436 w 91047"/>
                <a:gd name="connsiteY2" fmla="*/ 86 h 125902"/>
                <a:gd name="connsiteX3" fmla="*/ 65763 w 91047"/>
                <a:gd name="connsiteY3" fmla="*/ 1874 h 125902"/>
                <a:gd name="connsiteX4" fmla="*/ 61866 w 91047"/>
                <a:gd name="connsiteY4" fmla="*/ 5987 h 125902"/>
                <a:gd name="connsiteX5" fmla="*/ 66472 w 91047"/>
                <a:gd name="connsiteY5" fmla="*/ 8491 h 125902"/>
                <a:gd name="connsiteX6" fmla="*/ 74974 w 91047"/>
                <a:gd name="connsiteY6" fmla="*/ 11174 h 125902"/>
                <a:gd name="connsiteX7" fmla="*/ 74265 w 91047"/>
                <a:gd name="connsiteY7" fmla="*/ 15108 h 125902"/>
                <a:gd name="connsiteX8" fmla="*/ 64169 w 91047"/>
                <a:gd name="connsiteY8" fmla="*/ 55883 h 125902"/>
                <a:gd name="connsiteX9" fmla="*/ 45924 w 91047"/>
                <a:gd name="connsiteY9" fmla="*/ 45332 h 125902"/>
                <a:gd name="connsiteX10" fmla="*/ 223 w 91047"/>
                <a:gd name="connsiteY10" fmla="*/ 96301 h 125902"/>
                <a:gd name="connsiteX11" fmla="*/ 26970 w 91047"/>
                <a:gd name="connsiteY11" fmla="*/ 125988 h 125902"/>
                <a:gd name="connsiteX12" fmla="*/ 52124 w 91047"/>
                <a:gd name="connsiteY12" fmla="*/ 113470 h 125902"/>
                <a:gd name="connsiteX13" fmla="*/ 70369 w 91047"/>
                <a:gd name="connsiteY13" fmla="*/ 125988 h 125902"/>
                <a:gd name="connsiteX14" fmla="*/ 84362 w 91047"/>
                <a:gd name="connsiteY14" fmla="*/ 116510 h 125902"/>
                <a:gd name="connsiteX15" fmla="*/ 90562 w 91047"/>
                <a:gd name="connsiteY15" fmla="*/ 98626 h 125902"/>
                <a:gd name="connsiteX16" fmla="*/ 87728 w 91047"/>
                <a:gd name="connsiteY16" fmla="*/ 96301 h 125902"/>
                <a:gd name="connsiteX17" fmla="*/ 83831 w 91047"/>
                <a:gd name="connsiteY17" fmla="*/ 101845 h 125902"/>
                <a:gd name="connsiteX18" fmla="*/ 70900 w 91047"/>
                <a:gd name="connsiteY18" fmla="*/ 120981 h 125902"/>
                <a:gd name="connsiteX19" fmla="*/ 65054 w 91047"/>
                <a:gd name="connsiteY19" fmla="*/ 112218 h 125902"/>
                <a:gd name="connsiteX20" fmla="*/ 65940 w 91047"/>
                <a:gd name="connsiteY20" fmla="*/ 104885 h 125902"/>
                <a:gd name="connsiteX21" fmla="*/ 90562 w 91047"/>
                <a:gd name="connsiteY21" fmla="*/ 5451 h 125902"/>
                <a:gd name="connsiteX22" fmla="*/ 52832 w 91047"/>
                <a:gd name="connsiteY22" fmla="*/ 101845 h 125902"/>
                <a:gd name="connsiteX23" fmla="*/ 43798 w 91047"/>
                <a:gd name="connsiteY23" fmla="*/ 113827 h 125902"/>
                <a:gd name="connsiteX24" fmla="*/ 27502 w 91047"/>
                <a:gd name="connsiteY24" fmla="*/ 120981 h 125902"/>
                <a:gd name="connsiteX25" fmla="*/ 14571 w 91047"/>
                <a:gd name="connsiteY25" fmla="*/ 103633 h 125902"/>
                <a:gd name="connsiteX26" fmla="*/ 23782 w 91047"/>
                <a:gd name="connsiteY26" fmla="*/ 67329 h 125902"/>
                <a:gd name="connsiteX27" fmla="*/ 45924 w 91047"/>
                <a:gd name="connsiteY27" fmla="*/ 50339 h 125902"/>
                <a:gd name="connsiteX28" fmla="*/ 61689 w 91047"/>
                <a:gd name="connsiteY28" fmla="*/ 65898 h 125902"/>
                <a:gd name="connsiteX29" fmla="*/ 61157 w 91047"/>
                <a:gd name="connsiteY29" fmla="*/ 68402 h 125902"/>
                <a:gd name="connsiteX30" fmla="*/ 52832 w 91047"/>
                <a:gd name="connsiteY30" fmla="*/ 101845 h 12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5902">
                  <a:moveTo>
                    <a:pt x="90562" y="5451"/>
                  </a:moveTo>
                  <a:cubicBezTo>
                    <a:pt x="90739" y="5093"/>
                    <a:pt x="91271" y="2768"/>
                    <a:pt x="91271" y="2589"/>
                  </a:cubicBezTo>
                  <a:cubicBezTo>
                    <a:pt x="91271" y="1695"/>
                    <a:pt x="90562" y="86"/>
                    <a:pt x="88436" y="86"/>
                  </a:cubicBezTo>
                  <a:cubicBezTo>
                    <a:pt x="84894" y="86"/>
                    <a:pt x="70191" y="1516"/>
                    <a:pt x="65763" y="1874"/>
                  </a:cubicBezTo>
                  <a:cubicBezTo>
                    <a:pt x="64346" y="2053"/>
                    <a:pt x="61866" y="2232"/>
                    <a:pt x="61866" y="5987"/>
                  </a:cubicBezTo>
                  <a:cubicBezTo>
                    <a:pt x="61866" y="8491"/>
                    <a:pt x="64346" y="8491"/>
                    <a:pt x="66472" y="8491"/>
                  </a:cubicBezTo>
                  <a:cubicBezTo>
                    <a:pt x="74974" y="8491"/>
                    <a:pt x="74974" y="9743"/>
                    <a:pt x="74974" y="11174"/>
                  </a:cubicBezTo>
                  <a:cubicBezTo>
                    <a:pt x="74974" y="12426"/>
                    <a:pt x="74620" y="13499"/>
                    <a:pt x="74265" y="15108"/>
                  </a:cubicBezTo>
                  <a:lnTo>
                    <a:pt x="64169" y="55883"/>
                  </a:lnTo>
                  <a:cubicBezTo>
                    <a:pt x="60449" y="49982"/>
                    <a:pt x="54426" y="45332"/>
                    <a:pt x="45924" y="45332"/>
                  </a:cubicBezTo>
                  <a:cubicBezTo>
                    <a:pt x="23250" y="45332"/>
                    <a:pt x="223" y="70548"/>
                    <a:pt x="223" y="96301"/>
                  </a:cubicBezTo>
                  <a:cubicBezTo>
                    <a:pt x="223" y="113648"/>
                    <a:pt x="11737" y="125988"/>
                    <a:pt x="26970" y="125988"/>
                  </a:cubicBezTo>
                  <a:cubicBezTo>
                    <a:pt x="36536" y="125988"/>
                    <a:pt x="45038" y="120444"/>
                    <a:pt x="52124" y="113470"/>
                  </a:cubicBezTo>
                  <a:cubicBezTo>
                    <a:pt x="55489" y="124200"/>
                    <a:pt x="65763" y="125988"/>
                    <a:pt x="70369" y="125988"/>
                  </a:cubicBezTo>
                  <a:cubicBezTo>
                    <a:pt x="76745" y="125988"/>
                    <a:pt x="81174" y="122054"/>
                    <a:pt x="84362" y="116510"/>
                  </a:cubicBezTo>
                  <a:cubicBezTo>
                    <a:pt x="88259" y="109535"/>
                    <a:pt x="90562" y="99341"/>
                    <a:pt x="90562" y="98626"/>
                  </a:cubicBezTo>
                  <a:cubicBezTo>
                    <a:pt x="90562" y="96301"/>
                    <a:pt x="88259" y="96301"/>
                    <a:pt x="87728" y="96301"/>
                  </a:cubicBezTo>
                  <a:cubicBezTo>
                    <a:pt x="85248" y="96301"/>
                    <a:pt x="85071" y="97016"/>
                    <a:pt x="83831" y="101845"/>
                  </a:cubicBezTo>
                  <a:cubicBezTo>
                    <a:pt x="81705" y="110429"/>
                    <a:pt x="78340" y="120981"/>
                    <a:pt x="70900" y="120981"/>
                  </a:cubicBezTo>
                  <a:cubicBezTo>
                    <a:pt x="66294" y="120981"/>
                    <a:pt x="65054" y="117046"/>
                    <a:pt x="65054" y="112218"/>
                  </a:cubicBezTo>
                  <a:cubicBezTo>
                    <a:pt x="65054" y="108820"/>
                    <a:pt x="65409" y="107210"/>
                    <a:pt x="65940" y="104885"/>
                  </a:cubicBezTo>
                  <a:lnTo>
                    <a:pt x="90562" y="5451"/>
                  </a:lnTo>
                  <a:close/>
                  <a:moveTo>
                    <a:pt x="52832" y="101845"/>
                  </a:moveTo>
                  <a:cubicBezTo>
                    <a:pt x="51592" y="106853"/>
                    <a:pt x="47695" y="110429"/>
                    <a:pt x="43798" y="113827"/>
                  </a:cubicBezTo>
                  <a:cubicBezTo>
                    <a:pt x="42204" y="115258"/>
                    <a:pt x="35118" y="120981"/>
                    <a:pt x="27502" y="120981"/>
                  </a:cubicBezTo>
                  <a:cubicBezTo>
                    <a:pt x="20948" y="120981"/>
                    <a:pt x="14571" y="116331"/>
                    <a:pt x="14571" y="103633"/>
                  </a:cubicBezTo>
                  <a:cubicBezTo>
                    <a:pt x="14571" y="94155"/>
                    <a:pt x="19708" y="74483"/>
                    <a:pt x="23782" y="67329"/>
                  </a:cubicBezTo>
                  <a:cubicBezTo>
                    <a:pt x="31930" y="53022"/>
                    <a:pt x="40964" y="50339"/>
                    <a:pt x="45924" y="50339"/>
                  </a:cubicBezTo>
                  <a:cubicBezTo>
                    <a:pt x="58323" y="50339"/>
                    <a:pt x="61689" y="63931"/>
                    <a:pt x="61689" y="65898"/>
                  </a:cubicBezTo>
                  <a:cubicBezTo>
                    <a:pt x="61689" y="66614"/>
                    <a:pt x="61335" y="67866"/>
                    <a:pt x="61157" y="68402"/>
                  </a:cubicBezTo>
                  <a:lnTo>
                    <a:pt x="52832" y="1018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0E60F6-0534-4C19-B956-73824B94135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70216" y="3452666"/>
              <a:ext cx="10122" cy="255484"/>
            </a:xfrm>
            <a:custGeom>
              <a:avLst/>
              <a:gdLst>
                <a:gd name="connsiteX0" fmla="*/ 10349 w 10122"/>
                <a:gd name="connsiteY0" fmla="*/ 9282 h 255484"/>
                <a:gd name="connsiteX1" fmla="*/ 5288 w 10122"/>
                <a:gd name="connsiteY1" fmla="*/ 84 h 255484"/>
                <a:gd name="connsiteX2" fmla="*/ 227 w 10122"/>
                <a:gd name="connsiteY2" fmla="*/ 9282 h 255484"/>
                <a:gd name="connsiteX3" fmla="*/ 227 w 10122"/>
                <a:gd name="connsiteY3" fmla="*/ 246371 h 255484"/>
                <a:gd name="connsiteX4" fmla="*/ 5288 w 10122"/>
                <a:gd name="connsiteY4" fmla="*/ 255568 h 255484"/>
                <a:gd name="connsiteX5" fmla="*/ 10349 w 10122"/>
                <a:gd name="connsiteY5" fmla="*/ 246371 h 255484"/>
                <a:gd name="connsiteX6" fmla="*/ 10349 w 10122"/>
                <a:gd name="connsiteY6" fmla="*/ 9282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5484">
                  <a:moveTo>
                    <a:pt x="10349" y="9282"/>
                  </a:moveTo>
                  <a:cubicBezTo>
                    <a:pt x="10349" y="4683"/>
                    <a:pt x="10349" y="84"/>
                    <a:pt x="5288" y="84"/>
                  </a:cubicBezTo>
                  <a:cubicBezTo>
                    <a:pt x="227" y="84"/>
                    <a:pt x="227" y="4683"/>
                    <a:pt x="227" y="9282"/>
                  </a:cubicBezTo>
                  <a:lnTo>
                    <a:pt x="227" y="246371"/>
                  </a:lnTo>
                  <a:cubicBezTo>
                    <a:pt x="227" y="250970"/>
                    <a:pt x="227" y="255568"/>
                    <a:pt x="5288" y="255568"/>
                  </a:cubicBezTo>
                  <a:cubicBezTo>
                    <a:pt x="10349" y="255568"/>
                    <a:pt x="10349" y="250970"/>
                    <a:pt x="10349" y="246371"/>
                  </a:cubicBezTo>
                  <a:lnTo>
                    <a:pt x="10349" y="928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A5BC510-EA4A-4794-8A5F-F5953948B7B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16702" y="3226318"/>
              <a:ext cx="336810" cy="357677"/>
            </a:xfrm>
            <a:custGeom>
              <a:avLst/>
              <a:gdLst>
                <a:gd name="connsiteX0" fmla="*/ 306426 w 336810"/>
                <a:gd name="connsiteY0" fmla="*/ 357746 h 357677"/>
                <a:gd name="connsiteX1" fmla="*/ 337045 w 336810"/>
                <a:gd name="connsiteY1" fmla="*/ 275991 h 357677"/>
                <a:gd name="connsiteX2" fmla="*/ 330718 w 336810"/>
                <a:gd name="connsiteY2" fmla="*/ 275991 h 357677"/>
                <a:gd name="connsiteX3" fmla="*/ 264925 w 336810"/>
                <a:gd name="connsiteY3" fmla="*/ 327599 h 357677"/>
                <a:gd name="connsiteX4" fmla="*/ 186226 w 336810"/>
                <a:gd name="connsiteY4" fmla="*/ 335519 h 357677"/>
                <a:gd name="connsiteX5" fmla="*/ 33637 w 336810"/>
                <a:gd name="connsiteY5" fmla="*/ 335519 h 357677"/>
                <a:gd name="connsiteX6" fmla="*/ 162440 w 336810"/>
                <a:gd name="connsiteY6" fmla="*/ 182995 h 357677"/>
                <a:gd name="connsiteX7" fmla="*/ 164717 w 336810"/>
                <a:gd name="connsiteY7" fmla="*/ 178907 h 357677"/>
                <a:gd name="connsiteX8" fmla="*/ 162946 w 336810"/>
                <a:gd name="connsiteY8" fmla="*/ 175075 h 357677"/>
                <a:gd name="connsiteX9" fmla="*/ 45024 w 336810"/>
                <a:gd name="connsiteY9" fmla="*/ 12331 h 357677"/>
                <a:gd name="connsiteX10" fmla="*/ 183696 w 336810"/>
                <a:gd name="connsiteY10" fmla="*/ 12331 h 357677"/>
                <a:gd name="connsiteX11" fmla="*/ 242910 w 336810"/>
                <a:gd name="connsiteY11" fmla="*/ 16419 h 357677"/>
                <a:gd name="connsiteX12" fmla="*/ 298581 w 336810"/>
                <a:gd name="connsiteY12" fmla="*/ 35580 h 357677"/>
                <a:gd name="connsiteX13" fmla="*/ 330718 w 336810"/>
                <a:gd name="connsiteY13" fmla="*/ 71859 h 357677"/>
                <a:gd name="connsiteX14" fmla="*/ 337045 w 336810"/>
                <a:gd name="connsiteY14" fmla="*/ 71859 h 357677"/>
                <a:gd name="connsiteX15" fmla="*/ 306426 w 336810"/>
                <a:gd name="connsiteY15" fmla="*/ 68 h 357677"/>
                <a:gd name="connsiteX16" fmla="*/ 7319 w 336810"/>
                <a:gd name="connsiteY16" fmla="*/ 68 h 357677"/>
                <a:gd name="connsiteX17" fmla="*/ 487 w 336810"/>
                <a:gd name="connsiteY17" fmla="*/ 1856 h 357677"/>
                <a:gd name="connsiteX18" fmla="*/ 234 w 336810"/>
                <a:gd name="connsiteY18" fmla="*/ 10287 h 357677"/>
                <a:gd name="connsiteX19" fmla="*/ 134098 w 336810"/>
                <a:gd name="connsiteY19" fmla="*/ 195258 h 357677"/>
                <a:gd name="connsiteX20" fmla="*/ 3017 w 336810"/>
                <a:gd name="connsiteY20" fmla="*/ 350337 h 357677"/>
                <a:gd name="connsiteX21" fmla="*/ 487 w 336810"/>
                <a:gd name="connsiteY21" fmla="*/ 354935 h 357677"/>
                <a:gd name="connsiteX22" fmla="*/ 7319 w 336810"/>
                <a:gd name="connsiteY22" fmla="*/ 357746 h 357677"/>
                <a:gd name="connsiteX23" fmla="*/ 306426 w 336810"/>
                <a:gd name="connsiteY23" fmla="*/ 357746 h 35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0" h="357677">
                  <a:moveTo>
                    <a:pt x="306426" y="357746"/>
                  </a:moveTo>
                  <a:lnTo>
                    <a:pt x="337045" y="275991"/>
                  </a:lnTo>
                  <a:lnTo>
                    <a:pt x="330718" y="275991"/>
                  </a:lnTo>
                  <a:cubicBezTo>
                    <a:pt x="320850" y="302561"/>
                    <a:pt x="294026" y="319934"/>
                    <a:pt x="264925" y="327599"/>
                  </a:cubicBezTo>
                  <a:cubicBezTo>
                    <a:pt x="259611" y="328876"/>
                    <a:pt x="234812" y="335519"/>
                    <a:pt x="186226" y="335519"/>
                  </a:cubicBezTo>
                  <a:lnTo>
                    <a:pt x="33637" y="335519"/>
                  </a:lnTo>
                  <a:lnTo>
                    <a:pt x="162440" y="182995"/>
                  </a:lnTo>
                  <a:cubicBezTo>
                    <a:pt x="164211" y="180951"/>
                    <a:pt x="164717" y="180184"/>
                    <a:pt x="164717" y="178907"/>
                  </a:cubicBezTo>
                  <a:cubicBezTo>
                    <a:pt x="164717" y="178396"/>
                    <a:pt x="164717" y="177629"/>
                    <a:pt x="162946" y="175075"/>
                  </a:cubicBezTo>
                  <a:lnTo>
                    <a:pt x="45024" y="12331"/>
                  </a:lnTo>
                  <a:lnTo>
                    <a:pt x="183696" y="12331"/>
                  </a:lnTo>
                  <a:cubicBezTo>
                    <a:pt x="217605" y="12331"/>
                    <a:pt x="240632" y="15908"/>
                    <a:pt x="242910" y="16419"/>
                  </a:cubicBezTo>
                  <a:cubicBezTo>
                    <a:pt x="256574" y="18463"/>
                    <a:pt x="278590" y="22806"/>
                    <a:pt x="298581" y="35580"/>
                  </a:cubicBezTo>
                  <a:cubicBezTo>
                    <a:pt x="304907" y="39668"/>
                    <a:pt x="322115" y="51165"/>
                    <a:pt x="330718" y="71859"/>
                  </a:cubicBezTo>
                  <a:lnTo>
                    <a:pt x="337045" y="71859"/>
                  </a:lnTo>
                  <a:lnTo>
                    <a:pt x="306426" y="68"/>
                  </a:lnTo>
                  <a:lnTo>
                    <a:pt x="7319" y="68"/>
                  </a:lnTo>
                  <a:cubicBezTo>
                    <a:pt x="1499" y="68"/>
                    <a:pt x="1246" y="323"/>
                    <a:pt x="487" y="1856"/>
                  </a:cubicBezTo>
                  <a:cubicBezTo>
                    <a:pt x="234" y="2623"/>
                    <a:pt x="234" y="7477"/>
                    <a:pt x="234" y="10287"/>
                  </a:cubicBezTo>
                  <a:lnTo>
                    <a:pt x="134098" y="195258"/>
                  </a:lnTo>
                  <a:lnTo>
                    <a:pt x="3017" y="350337"/>
                  </a:lnTo>
                  <a:cubicBezTo>
                    <a:pt x="487" y="353403"/>
                    <a:pt x="487" y="354680"/>
                    <a:pt x="487" y="354935"/>
                  </a:cubicBezTo>
                  <a:cubicBezTo>
                    <a:pt x="487" y="357746"/>
                    <a:pt x="2764" y="357746"/>
                    <a:pt x="7319" y="357746"/>
                  </a:cubicBezTo>
                  <a:lnTo>
                    <a:pt x="306426" y="3577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DE16FE-D832-44D0-8200-334572D6069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93740" y="3652207"/>
              <a:ext cx="91047" cy="125902"/>
            </a:xfrm>
            <a:custGeom>
              <a:avLst/>
              <a:gdLst>
                <a:gd name="connsiteX0" fmla="*/ 90572 w 91047"/>
                <a:gd name="connsiteY0" fmla="*/ 5454 h 125902"/>
                <a:gd name="connsiteX1" fmla="*/ 91281 w 91047"/>
                <a:gd name="connsiteY1" fmla="*/ 2593 h 125902"/>
                <a:gd name="connsiteX2" fmla="*/ 88447 w 91047"/>
                <a:gd name="connsiteY2" fmla="*/ 89 h 125902"/>
                <a:gd name="connsiteX3" fmla="*/ 65773 w 91047"/>
                <a:gd name="connsiteY3" fmla="*/ 1878 h 125902"/>
                <a:gd name="connsiteX4" fmla="*/ 61876 w 91047"/>
                <a:gd name="connsiteY4" fmla="*/ 5991 h 125902"/>
                <a:gd name="connsiteX5" fmla="*/ 66482 w 91047"/>
                <a:gd name="connsiteY5" fmla="*/ 8495 h 125902"/>
                <a:gd name="connsiteX6" fmla="*/ 74984 w 91047"/>
                <a:gd name="connsiteY6" fmla="*/ 11177 h 125902"/>
                <a:gd name="connsiteX7" fmla="*/ 74276 w 91047"/>
                <a:gd name="connsiteY7" fmla="*/ 15112 h 125902"/>
                <a:gd name="connsiteX8" fmla="*/ 64179 w 91047"/>
                <a:gd name="connsiteY8" fmla="*/ 55887 h 125902"/>
                <a:gd name="connsiteX9" fmla="*/ 45934 w 91047"/>
                <a:gd name="connsiteY9" fmla="*/ 45336 h 125902"/>
                <a:gd name="connsiteX10" fmla="*/ 233 w 91047"/>
                <a:gd name="connsiteY10" fmla="*/ 96305 h 125902"/>
                <a:gd name="connsiteX11" fmla="*/ 26981 w 91047"/>
                <a:gd name="connsiteY11" fmla="*/ 125992 h 125902"/>
                <a:gd name="connsiteX12" fmla="*/ 52134 w 91047"/>
                <a:gd name="connsiteY12" fmla="*/ 113473 h 125902"/>
                <a:gd name="connsiteX13" fmla="*/ 70379 w 91047"/>
                <a:gd name="connsiteY13" fmla="*/ 125992 h 125902"/>
                <a:gd name="connsiteX14" fmla="*/ 84372 w 91047"/>
                <a:gd name="connsiteY14" fmla="*/ 116513 h 125902"/>
                <a:gd name="connsiteX15" fmla="*/ 90572 w 91047"/>
                <a:gd name="connsiteY15" fmla="*/ 98630 h 125902"/>
                <a:gd name="connsiteX16" fmla="*/ 87738 w 91047"/>
                <a:gd name="connsiteY16" fmla="*/ 96305 h 125902"/>
                <a:gd name="connsiteX17" fmla="*/ 83841 w 91047"/>
                <a:gd name="connsiteY17" fmla="*/ 101849 h 125902"/>
                <a:gd name="connsiteX18" fmla="*/ 70910 w 91047"/>
                <a:gd name="connsiteY18" fmla="*/ 120984 h 125902"/>
                <a:gd name="connsiteX19" fmla="*/ 65065 w 91047"/>
                <a:gd name="connsiteY19" fmla="*/ 112221 h 125902"/>
                <a:gd name="connsiteX20" fmla="*/ 65950 w 91047"/>
                <a:gd name="connsiteY20" fmla="*/ 104889 h 125902"/>
                <a:gd name="connsiteX21" fmla="*/ 90572 w 91047"/>
                <a:gd name="connsiteY21" fmla="*/ 5454 h 125902"/>
                <a:gd name="connsiteX22" fmla="*/ 52842 w 91047"/>
                <a:gd name="connsiteY22" fmla="*/ 101849 h 125902"/>
                <a:gd name="connsiteX23" fmla="*/ 43808 w 91047"/>
                <a:gd name="connsiteY23" fmla="*/ 113831 h 125902"/>
                <a:gd name="connsiteX24" fmla="*/ 27512 w 91047"/>
                <a:gd name="connsiteY24" fmla="*/ 120984 h 125902"/>
                <a:gd name="connsiteX25" fmla="*/ 14581 w 91047"/>
                <a:gd name="connsiteY25" fmla="*/ 103637 h 125902"/>
                <a:gd name="connsiteX26" fmla="*/ 23792 w 91047"/>
                <a:gd name="connsiteY26" fmla="*/ 67333 h 125902"/>
                <a:gd name="connsiteX27" fmla="*/ 45934 w 91047"/>
                <a:gd name="connsiteY27" fmla="*/ 50343 h 125902"/>
                <a:gd name="connsiteX28" fmla="*/ 61699 w 91047"/>
                <a:gd name="connsiteY28" fmla="*/ 65902 h 125902"/>
                <a:gd name="connsiteX29" fmla="*/ 61168 w 91047"/>
                <a:gd name="connsiteY29" fmla="*/ 68406 h 125902"/>
                <a:gd name="connsiteX30" fmla="*/ 52842 w 91047"/>
                <a:gd name="connsiteY30" fmla="*/ 101849 h 12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5902">
                  <a:moveTo>
                    <a:pt x="90572" y="5454"/>
                  </a:moveTo>
                  <a:cubicBezTo>
                    <a:pt x="90749" y="5097"/>
                    <a:pt x="91281" y="2772"/>
                    <a:pt x="91281" y="2593"/>
                  </a:cubicBezTo>
                  <a:cubicBezTo>
                    <a:pt x="91281" y="1699"/>
                    <a:pt x="90572" y="89"/>
                    <a:pt x="88447" y="89"/>
                  </a:cubicBezTo>
                  <a:cubicBezTo>
                    <a:pt x="84904" y="89"/>
                    <a:pt x="70202" y="1520"/>
                    <a:pt x="65773" y="1878"/>
                  </a:cubicBezTo>
                  <a:cubicBezTo>
                    <a:pt x="64356" y="2057"/>
                    <a:pt x="61876" y="2235"/>
                    <a:pt x="61876" y="5991"/>
                  </a:cubicBezTo>
                  <a:cubicBezTo>
                    <a:pt x="61876" y="8495"/>
                    <a:pt x="64356" y="8495"/>
                    <a:pt x="66482" y="8495"/>
                  </a:cubicBezTo>
                  <a:cubicBezTo>
                    <a:pt x="74984" y="8495"/>
                    <a:pt x="74984" y="9747"/>
                    <a:pt x="74984" y="11177"/>
                  </a:cubicBezTo>
                  <a:cubicBezTo>
                    <a:pt x="74984" y="12429"/>
                    <a:pt x="74630" y="13502"/>
                    <a:pt x="74276" y="15112"/>
                  </a:cubicBezTo>
                  <a:lnTo>
                    <a:pt x="64179" y="55887"/>
                  </a:lnTo>
                  <a:cubicBezTo>
                    <a:pt x="60459" y="49985"/>
                    <a:pt x="54437" y="45336"/>
                    <a:pt x="45934" y="45336"/>
                  </a:cubicBezTo>
                  <a:cubicBezTo>
                    <a:pt x="23261" y="45336"/>
                    <a:pt x="233" y="70552"/>
                    <a:pt x="233" y="96305"/>
                  </a:cubicBezTo>
                  <a:cubicBezTo>
                    <a:pt x="233" y="113652"/>
                    <a:pt x="11747" y="125992"/>
                    <a:pt x="26981" y="125992"/>
                  </a:cubicBezTo>
                  <a:cubicBezTo>
                    <a:pt x="36546" y="125992"/>
                    <a:pt x="45048" y="120448"/>
                    <a:pt x="52134" y="113473"/>
                  </a:cubicBezTo>
                  <a:cubicBezTo>
                    <a:pt x="55499" y="124204"/>
                    <a:pt x="65773" y="125992"/>
                    <a:pt x="70379" y="125992"/>
                  </a:cubicBezTo>
                  <a:cubicBezTo>
                    <a:pt x="76756" y="125992"/>
                    <a:pt x="81184" y="122057"/>
                    <a:pt x="84372" y="116513"/>
                  </a:cubicBezTo>
                  <a:cubicBezTo>
                    <a:pt x="88269" y="109539"/>
                    <a:pt x="90572" y="99345"/>
                    <a:pt x="90572" y="98630"/>
                  </a:cubicBezTo>
                  <a:cubicBezTo>
                    <a:pt x="90572" y="96305"/>
                    <a:pt x="88269" y="96305"/>
                    <a:pt x="87738" y="96305"/>
                  </a:cubicBezTo>
                  <a:cubicBezTo>
                    <a:pt x="85258" y="96305"/>
                    <a:pt x="85081" y="97020"/>
                    <a:pt x="83841" y="101849"/>
                  </a:cubicBezTo>
                  <a:cubicBezTo>
                    <a:pt x="81715" y="110433"/>
                    <a:pt x="78350" y="120984"/>
                    <a:pt x="70910" y="120984"/>
                  </a:cubicBezTo>
                  <a:cubicBezTo>
                    <a:pt x="66305" y="120984"/>
                    <a:pt x="65065" y="117050"/>
                    <a:pt x="65065" y="112221"/>
                  </a:cubicBezTo>
                  <a:cubicBezTo>
                    <a:pt x="65065" y="108823"/>
                    <a:pt x="65419" y="107214"/>
                    <a:pt x="65950" y="104889"/>
                  </a:cubicBezTo>
                  <a:lnTo>
                    <a:pt x="90572" y="5454"/>
                  </a:lnTo>
                  <a:close/>
                  <a:moveTo>
                    <a:pt x="52842" y="101849"/>
                  </a:moveTo>
                  <a:cubicBezTo>
                    <a:pt x="51602" y="106856"/>
                    <a:pt x="47705" y="110433"/>
                    <a:pt x="43808" y="113831"/>
                  </a:cubicBezTo>
                  <a:cubicBezTo>
                    <a:pt x="42214" y="115262"/>
                    <a:pt x="35129" y="120984"/>
                    <a:pt x="27512" y="120984"/>
                  </a:cubicBezTo>
                  <a:cubicBezTo>
                    <a:pt x="20958" y="120984"/>
                    <a:pt x="14581" y="116335"/>
                    <a:pt x="14581" y="103637"/>
                  </a:cubicBezTo>
                  <a:cubicBezTo>
                    <a:pt x="14581" y="94159"/>
                    <a:pt x="19718" y="74486"/>
                    <a:pt x="23792" y="67333"/>
                  </a:cubicBezTo>
                  <a:cubicBezTo>
                    <a:pt x="31940" y="53026"/>
                    <a:pt x="40974" y="50343"/>
                    <a:pt x="45934" y="50343"/>
                  </a:cubicBezTo>
                  <a:cubicBezTo>
                    <a:pt x="58334" y="50343"/>
                    <a:pt x="61699" y="63935"/>
                    <a:pt x="61699" y="65902"/>
                  </a:cubicBezTo>
                  <a:cubicBezTo>
                    <a:pt x="61699" y="66617"/>
                    <a:pt x="61345" y="67869"/>
                    <a:pt x="61168" y="68406"/>
                  </a:cubicBezTo>
                  <a:lnTo>
                    <a:pt x="52842" y="1018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D39440B-A65E-40CA-ACA0-5B171FD69ED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07408" y="3673132"/>
              <a:ext cx="97956" cy="116781"/>
            </a:xfrm>
            <a:custGeom>
              <a:avLst/>
              <a:gdLst>
                <a:gd name="connsiteX0" fmla="*/ 91108 w 97956"/>
                <a:gd name="connsiteY0" fmla="*/ 62862 h 116781"/>
                <a:gd name="connsiteX1" fmla="*/ 98193 w 97956"/>
                <a:gd name="connsiteY1" fmla="*/ 58570 h 116781"/>
                <a:gd name="connsiteX2" fmla="*/ 91108 w 97956"/>
                <a:gd name="connsiteY2" fmla="*/ 54099 h 116781"/>
                <a:gd name="connsiteX3" fmla="*/ 9094 w 97956"/>
                <a:gd name="connsiteY3" fmla="*/ 54099 h 116781"/>
                <a:gd name="connsiteX4" fmla="*/ 60818 w 97956"/>
                <a:gd name="connsiteY4" fmla="*/ 8852 h 116781"/>
                <a:gd name="connsiteX5" fmla="*/ 91108 w 97956"/>
                <a:gd name="connsiteY5" fmla="*/ 8852 h 116781"/>
                <a:gd name="connsiteX6" fmla="*/ 98193 w 97956"/>
                <a:gd name="connsiteY6" fmla="*/ 4560 h 116781"/>
                <a:gd name="connsiteX7" fmla="*/ 91108 w 97956"/>
                <a:gd name="connsiteY7" fmla="*/ 89 h 116781"/>
                <a:gd name="connsiteX8" fmla="*/ 60109 w 97956"/>
                <a:gd name="connsiteY8" fmla="*/ 89 h 116781"/>
                <a:gd name="connsiteX9" fmla="*/ 237 w 97956"/>
                <a:gd name="connsiteY9" fmla="*/ 58391 h 116781"/>
                <a:gd name="connsiteX10" fmla="*/ 60109 w 97956"/>
                <a:gd name="connsiteY10" fmla="*/ 116871 h 116781"/>
                <a:gd name="connsiteX11" fmla="*/ 91108 w 97956"/>
                <a:gd name="connsiteY11" fmla="*/ 116871 h 116781"/>
                <a:gd name="connsiteX12" fmla="*/ 98193 w 97956"/>
                <a:gd name="connsiteY12" fmla="*/ 112579 h 116781"/>
                <a:gd name="connsiteX13" fmla="*/ 91108 w 97956"/>
                <a:gd name="connsiteY13" fmla="*/ 108108 h 116781"/>
                <a:gd name="connsiteX14" fmla="*/ 60818 w 97956"/>
                <a:gd name="connsiteY14" fmla="*/ 108108 h 116781"/>
                <a:gd name="connsiteX15" fmla="*/ 9094 w 97956"/>
                <a:gd name="connsiteY15" fmla="*/ 62862 h 116781"/>
                <a:gd name="connsiteX16" fmla="*/ 91108 w 97956"/>
                <a:gd name="connsiteY16" fmla="*/ 62862 h 1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956" h="116781">
                  <a:moveTo>
                    <a:pt x="91108" y="62862"/>
                  </a:moveTo>
                  <a:cubicBezTo>
                    <a:pt x="93942" y="62862"/>
                    <a:pt x="98193" y="62862"/>
                    <a:pt x="98193" y="58570"/>
                  </a:cubicBezTo>
                  <a:cubicBezTo>
                    <a:pt x="98193" y="54099"/>
                    <a:pt x="94119" y="54099"/>
                    <a:pt x="91108" y="54099"/>
                  </a:cubicBezTo>
                  <a:lnTo>
                    <a:pt x="9094" y="54099"/>
                  </a:lnTo>
                  <a:cubicBezTo>
                    <a:pt x="11751" y="28167"/>
                    <a:pt x="33184" y="8852"/>
                    <a:pt x="60818" y="8852"/>
                  </a:cubicBezTo>
                  <a:lnTo>
                    <a:pt x="91108" y="8852"/>
                  </a:lnTo>
                  <a:cubicBezTo>
                    <a:pt x="93942" y="8852"/>
                    <a:pt x="98193" y="8852"/>
                    <a:pt x="98193" y="4560"/>
                  </a:cubicBezTo>
                  <a:cubicBezTo>
                    <a:pt x="98193" y="89"/>
                    <a:pt x="94119" y="89"/>
                    <a:pt x="91108" y="89"/>
                  </a:cubicBezTo>
                  <a:lnTo>
                    <a:pt x="60109" y="89"/>
                  </a:lnTo>
                  <a:cubicBezTo>
                    <a:pt x="27162" y="89"/>
                    <a:pt x="237" y="26200"/>
                    <a:pt x="237" y="58391"/>
                  </a:cubicBezTo>
                  <a:cubicBezTo>
                    <a:pt x="237" y="91297"/>
                    <a:pt x="27516" y="116871"/>
                    <a:pt x="60109" y="116871"/>
                  </a:cubicBezTo>
                  <a:lnTo>
                    <a:pt x="91108" y="116871"/>
                  </a:lnTo>
                  <a:cubicBezTo>
                    <a:pt x="93942" y="116871"/>
                    <a:pt x="98193" y="116871"/>
                    <a:pt x="98193" y="112579"/>
                  </a:cubicBezTo>
                  <a:cubicBezTo>
                    <a:pt x="98193" y="108108"/>
                    <a:pt x="94119" y="108108"/>
                    <a:pt x="91108" y="108108"/>
                  </a:cubicBezTo>
                  <a:lnTo>
                    <a:pt x="60818" y="108108"/>
                  </a:lnTo>
                  <a:cubicBezTo>
                    <a:pt x="33184" y="108108"/>
                    <a:pt x="11751" y="88793"/>
                    <a:pt x="9094" y="62862"/>
                  </a:cubicBezTo>
                  <a:lnTo>
                    <a:pt x="91108" y="628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022E2C-21DA-44E0-B8FE-6D64C96FE00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31552" y="3654175"/>
              <a:ext cx="146668" cy="122147"/>
            </a:xfrm>
            <a:custGeom>
              <a:avLst/>
              <a:gdLst>
                <a:gd name="connsiteX0" fmla="*/ 39390 w 146668"/>
                <a:gd name="connsiteY0" fmla="*/ 122236 h 122147"/>
                <a:gd name="connsiteX1" fmla="*/ 146911 w 146668"/>
                <a:gd name="connsiteY1" fmla="*/ 42116 h 122147"/>
                <a:gd name="connsiteX2" fmla="*/ 124592 w 146668"/>
                <a:gd name="connsiteY2" fmla="*/ 7958 h 122147"/>
                <a:gd name="connsiteX3" fmla="*/ 74108 w 146668"/>
                <a:gd name="connsiteY3" fmla="*/ 89 h 122147"/>
                <a:gd name="connsiteX4" fmla="*/ 29116 w 146668"/>
                <a:gd name="connsiteY4" fmla="*/ 6349 h 122147"/>
                <a:gd name="connsiteX5" fmla="*/ 243 w 146668"/>
                <a:gd name="connsiteY5" fmla="*/ 34248 h 122147"/>
                <a:gd name="connsiteX6" fmla="*/ 2368 w 146668"/>
                <a:gd name="connsiteY6" fmla="*/ 35857 h 122147"/>
                <a:gd name="connsiteX7" fmla="*/ 16716 w 146668"/>
                <a:gd name="connsiteY7" fmla="*/ 26021 h 122147"/>
                <a:gd name="connsiteX8" fmla="*/ 49841 w 146668"/>
                <a:gd name="connsiteY8" fmla="*/ 10998 h 122147"/>
                <a:gd name="connsiteX9" fmla="*/ 26636 w 146668"/>
                <a:gd name="connsiteY9" fmla="*/ 110612 h 122147"/>
                <a:gd name="connsiteX10" fmla="*/ 25219 w 146668"/>
                <a:gd name="connsiteY10" fmla="*/ 111864 h 122147"/>
                <a:gd name="connsiteX11" fmla="*/ 14236 w 146668"/>
                <a:gd name="connsiteY11" fmla="*/ 120806 h 122147"/>
                <a:gd name="connsiteX12" fmla="*/ 18842 w 146668"/>
                <a:gd name="connsiteY12" fmla="*/ 122236 h 122147"/>
                <a:gd name="connsiteX13" fmla="*/ 39390 w 146668"/>
                <a:gd name="connsiteY13" fmla="*/ 122236 h 122147"/>
                <a:gd name="connsiteX14" fmla="*/ 39567 w 146668"/>
                <a:gd name="connsiteY14" fmla="*/ 111327 h 122147"/>
                <a:gd name="connsiteX15" fmla="*/ 65606 w 146668"/>
                <a:gd name="connsiteY15" fmla="*/ 10998 h 122147"/>
                <a:gd name="connsiteX16" fmla="*/ 130437 w 146668"/>
                <a:gd name="connsiteY16" fmla="*/ 50164 h 122147"/>
                <a:gd name="connsiteX17" fmla="*/ 50726 w 146668"/>
                <a:gd name="connsiteY17" fmla="*/ 111327 h 122147"/>
                <a:gd name="connsiteX18" fmla="*/ 39567 w 146668"/>
                <a:gd name="connsiteY18" fmla="*/ 111327 h 12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668" h="122147">
                  <a:moveTo>
                    <a:pt x="39390" y="122236"/>
                  </a:moveTo>
                  <a:cubicBezTo>
                    <a:pt x="86508" y="122236"/>
                    <a:pt x="146911" y="90761"/>
                    <a:pt x="146911" y="42116"/>
                  </a:cubicBezTo>
                  <a:cubicBezTo>
                    <a:pt x="146911" y="19046"/>
                    <a:pt x="130437" y="10820"/>
                    <a:pt x="124592" y="7958"/>
                  </a:cubicBezTo>
                  <a:cubicBezTo>
                    <a:pt x="109181" y="89"/>
                    <a:pt x="91113" y="89"/>
                    <a:pt x="74108" y="89"/>
                  </a:cubicBezTo>
                  <a:cubicBezTo>
                    <a:pt x="56749" y="89"/>
                    <a:pt x="44881" y="89"/>
                    <a:pt x="29116" y="6349"/>
                  </a:cubicBezTo>
                  <a:cubicBezTo>
                    <a:pt x="5557" y="15827"/>
                    <a:pt x="243" y="31565"/>
                    <a:pt x="243" y="34248"/>
                  </a:cubicBezTo>
                  <a:cubicBezTo>
                    <a:pt x="243" y="35678"/>
                    <a:pt x="1482" y="35857"/>
                    <a:pt x="2368" y="35857"/>
                  </a:cubicBezTo>
                  <a:cubicBezTo>
                    <a:pt x="5025" y="35857"/>
                    <a:pt x="14591" y="32280"/>
                    <a:pt x="16716" y="26021"/>
                  </a:cubicBezTo>
                  <a:cubicBezTo>
                    <a:pt x="19019" y="18867"/>
                    <a:pt x="21322" y="12429"/>
                    <a:pt x="49841" y="10998"/>
                  </a:cubicBezTo>
                  <a:cubicBezTo>
                    <a:pt x="46475" y="65008"/>
                    <a:pt x="28407" y="106141"/>
                    <a:pt x="26636" y="110612"/>
                  </a:cubicBezTo>
                  <a:cubicBezTo>
                    <a:pt x="26104" y="111327"/>
                    <a:pt x="25927" y="111506"/>
                    <a:pt x="25219" y="111864"/>
                  </a:cubicBezTo>
                  <a:cubicBezTo>
                    <a:pt x="15830" y="115798"/>
                    <a:pt x="14236" y="119733"/>
                    <a:pt x="14236" y="120806"/>
                  </a:cubicBezTo>
                  <a:cubicBezTo>
                    <a:pt x="14236" y="122236"/>
                    <a:pt x="15830" y="122236"/>
                    <a:pt x="18842" y="122236"/>
                  </a:cubicBezTo>
                  <a:lnTo>
                    <a:pt x="39390" y="122236"/>
                  </a:lnTo>
                  <a:close/>
                  <a:moveTo>
                    <a:pt x="39567" y="111327"/>
                  </a:moveTo>
                  <a:cubicBezTo>
                    <a:pt x="45589" y="97199"/>
                    <a:pt x="62240" y="57854"/>
                    <a:pt x="65606" y="10998"/>
                  </a:cubicBezTo>
                  <a:cubicBezTo>
                    <a:pt x="81016" y="10998"/>
                    <a:pt x="130437" y="10998"/>
                    <a:pt x="130437" y="50164"/>
                  </a:cubicBezTo>
                  <a:cubicBezTo>
                    <a:pt x="130437" y="90224"/>
                    <a:pt x="91467" y="111327"/>
                    <a:pt x="50726" y="111327"/>
                  </a:cubicBezTo>
                  <a:lnTo>
                    <a:pt x="39567" y="11132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F4B590-1D3B-4F54-87E1-55EA3D7D527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743990" y="3121285"/>
              <a:ext cx="224456" cy="567685"/>
            </a:xfrm>
            <a:custGeom>
              <a:avLst/>
              <a:gdLst>
                <a:gd name="connsiteX0" fmla="*/ 12397 w 224456"/>
                <a:gd name="connsiteY0" fmla="*/ 556253 h 567685"/>
                <a:gd name="connsiteX1" fmla="*/ 24797 w 224456"/>
                <a:gd name="connsiteY1" fmla="*/ 543734 h 567685"/>
                <a:gd name="connsiteX2" fmla="*/ 12650 w 224456"/>
                <a:gd name="connsiteY2" fmla="*/ 531216 h 567685"/>
                <a:gd name="connsiteX3" fmla="*/ 251 w 224456"/>
                <a:gd name="connsiteY3" fmla="*/ 543990 h 567685"/>
                <a:gd name="connsiteX4" fmla="*/ 28339 w 224456"/>
                <a:gd name="connsiteY4" fmla="*/ 567750 h 567685"/>
                <a:gd name="connsiteX5" fmla="*/ 99194 w 224456"/>
                <a:gd name="connsiteY5" fmla="*/ 433876 h 567685"/>
                <a:gd name="connsiteX6" fmla="*/ 148792 w 224456"/>
                <a:gd name="connsiteY6" fmla="*/ 189633 h 567685"/>
                <a:gd name="connsiteX7" fmla="*/ 176121 w 224456"/>
                <a:gd name="connsiteY7" fmla="*/ 51161 h 567685"/>
                <a:gd name="connsiteX8" fmla="*/ 197630 w 224456"/>
                <a:gd name="connsiteY8" fmla="*/ 5684 h 567685"/>
                <a:gd name="connsiteX9" fmla="*/ 212814 w 224456"/>
                <a:gd name="connsiteY9" fmla="*/ 11561 h 567685"/>
                <a:gd name="connsiteX10" fmla="*/ 200161 w 224456"/>
                <a:gd name="connsiteY10" fmla="*/ 24079 h 567685"/>
                <a:gd name="connsiteX11" fmla="*/ 212307 w 224456"/>
                <a:gd name="connsiteY11" fmla="*/ 36598 h 567685"/>
                <a:gd name="connsiteX12" fmla="*/ 224707 w 224456"/>
                <a:gd name="connsiteY12" fmla="*/ 23824 h 567685"/>
                <a:gd name="connsiteX13" fmla="*/ 197124 w 224456"/>
                <a:gd name="connsiteY13" fmla="*/ 64 h 567685"/>
                <a:gd name="connsiteX14" fmla="*/ 149804 w 224456"/>
                <a:gd name="connsiteY14" fmla="*/ 80030 h 567685"/>
                <a:gd name="connsiteX15" fmla="*/ 86794 w 224456"/>
                <a:gd name="connsiteY15" fmla="*/ 378180 h 567685"/>
                <a:gd name="connsiteX16" fmla="*/ 64526 w 224456"/>
                <a:gd name="connsiteY16" fmla="*/ 495448 h 567685"/>
                <a:gd name="connsiteX17" fmla="*/ 27833 w 224456"/>
                <a:gd name="connsiteY17" fmla="*/ 562129 h 567685"/>
                <a:gd name="connsiteX18" fmla="*/ 12397 w 224456"/>
                <a:gd name="connsiteY18" fmla="*/ 556253 h 5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456" h="567685">
                  <a:moveTo>
                    <a:pt x="12397" y="556253"/>
                  </a:moveTo>
                  <a:cubicBezTo>
                    <a:pt x="20495" y="555742"/>
                    <a:pt x="24797" y="550121"/>
                    <a:pt x="24797" y="543734"/>
                  </a:cubicBezTo>
                  <a:cubicBezTo>
                    <a:pt x="24797" y="535303"/>
                    <a:pt x="18470" y="531216"/>
                    <a:pt x="12650" y="531216"/>
                  </a:cubicBezTo>
                  <a:cubicBezTo>
                    <a:pt x="6577" y="531216"/>
                    <a:pt x="251" y="535048"/>
                    <a:pt x="251" y="543990"/>
                  </a:cubicBezTo>
                  <a:cubicBezTo>
                    <a:pt x="251" y="557019"/>
                    <a:pt x="12903" y="567750"/>
                    <a:pt x="28339" y="567750"/>
                  </a:cubicBezTo>
                  <a:cubicBezTo>
                    <a:pt x="66803" y="567750"/>
                    <a:pt x="81227" y="507966"/>
                    <a:pt x="99194" y="433876"/>
                  </a:cubicBezTo>
                  <a:cubicBezTo>
                    <a:pt x="118678" y="353143"/>
                    <a:pt x="135127" y="271644"/>
                    <a:pt x="148792" y="189633"/>
                  </a:cubicBezTo>
                  <a:cubicBezTo>
                    <a:pt x="158154" y="135215"/>
                    <a:pt x="167517" y="84118"/>
                    <a:pt x="176121" y="51161"/>
                  </a:cubicBezTo>
                  <a:cubicBezTo>
                    <a:pt x="179158" y="38642"/>
                    <a:pt x="187761" y="5684"/>
                    <a:pt x="197630" y="5684"/>
                  </a:cubicBezTo>
                  <a:cubicBezTo>
                    <a:pt x="205475" y="5684"/>
                    <a:pt x="211801" y="10539"/>
                    <a:pt x="212814" y="11561"/>
                  </a:cubicBezTo>
                  <a:cubicBezTo>
                    <a:pt x="204463" y="12072"/>
                    <a:pt x="200161" y="17692"/>
                    <a:pt x="200161" y="24079"/>
                  </a:cubicBezTo>
                  <a:cubicBezTo>
                    <a:pt x="200161" y="32510"/>
                    <a:pt x="206487" y="36598"/>
                    <a:pt x="212307" y="36598"/>
                  </a:cubicBezTo>
                  <a:cubicBezTo>
                    <a:pt x="218381" y="36598"/>
                    <a:pt x="224707" y="32766"/>
                    <a:pt x="224707" y="23824"/>
                  </a:cubicBezTo>
                  <a:cubicBezTo>
                    <a:pt x="224707" y="10028"/>
                    <a:pt x="211042" y="64"/>
                    <a:pt x="197124" y="64"/>
                  </a:cubicBezTo>
                  <a:cubicBezTo>
                    <a:pt x="177892" y="64"/>
                    <a:pt x="163722" y="27912"/>
                    <a:pt x="149804" y="80030"/>
                  </a:cubicBezTo>
                  <a:cubicBezTo>
                    <a:pt x="149045" y="82841"/>
                    <a:pt x="114630" y="211094"/>
                    <a:pt x="86794" y="378180"/>
                  </a:cubicBezTo>
                  <a:cubicBezTo>
                    <a:pt x="80215" y="417270"/>
                    <a:pt x="72876" y="459935"/>
                    <a:pt x="64526" y="495448"/>
                  </a:cubicBezTo>
                  <a:cubicBezTo>
                    <a:pt x="59971" y="514098"/>
                    <a:pt x="48330" y="562129"/>
                    <a:pt x="27833" y="562129"/>
                  </a:cubicBezTo>
                  <a:cubicBezTo>
                    <a:pt x="18723" y="562129"/>
                    <a:pt x="12650" y="556253"/>
                    <a:pt x="12397" y="5562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A35895-69A8-4FFE-ACB0-062E9BBA8E9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880500" y="3576083"/>
              <a:ext cx="123995" cy="125723"/>
            </a:xfrm>
            <a:custGeom>
              <a:avLst/>
              <a:gdLst>
                <a:gd name="connsiteX0" fmla="*/ 124251 w 123995"/>
                <a:gd name="connsiteY0" fmla="*/ 95765 h 125723"/>
                <a:gd name="connsiteX1" fmla="*/ 118229 w 123995"/>
                <a:gd name="connsiteY1" fmla="*/ 95765 h 125723"/>
                <a:gd name="connsiteX2" fmla="*/ 115040 w 123995"/>
                <a:gd name="connsiteY2" fmla="*/ 108820 h 125723"/>
                <a:gd name="connsiteX3" fmla="*/ 102463 w 123995"/>
                <a:gd name="connsiteY3" fmla="*/ 113113 h 125723"/>
                <a:gd name="connsiteX4" fmla="*/ 87407 w 123995"/>
                <a:gd name="connsiteY4" fmla="*/ 113113 h 125723"/>
                <a:gd name="connsiteX5" fmla="*/ 105475 w 123995"/>
                <a:gd name="connsiteY5" fmla="*/ 82710 h 125723"/>
                <a:gd name="connsiteX6" fmla="*/ 121948 w 123995"/>
                <a:gd name="connsiteY6" fmla="*/ 44617 h 125723"/>
                <a:gd name="connsiteX7" fmla="*/ 62254 w 123995"/>
                <a:gd name="connsiteY7" fmla="*/ 86 h 125723"/>
                <a:gd name="connsiteX8" fmla="*/ 2559 w 123995"/>
                <a:gd name="connsiteY8" fmla="*/ 44617 h 125723"/>
                <a:gd name="connsiteX9" fmla="*/ 23461 w 123995"/>
                <a:gd name="connsiteY9" fmla="*/ 88791 h 125723"/>
                <a:gd name="connsiteX10" fmla="*/ 37100 w 123995"/>
                <a:gd name="connsiteY10" fmla="*/ 113113 h 125723"/>
                <a:gd name="connsiteX11" fmla="*/ 22044 w 123995"/>
                <a:gd name="connsiteY11" fmla="*/ 113113 h 125723"/>
                <a:gd name="connsiteX12" fmla="*/ 9821 w 123995"/>
                <a:gd name="connsiteY12" fmla="*/ 109715 h 125723"/>
                <a:gd name="connsiteX13" fmla="*/ 6279 w 123995"/>
                <a:gd name="connsiteY13" fmla="*/ 95765 h 125723"/>
                <a:gd name="connsiteX14" fmla="*/ 256 w 123995"/>
                <a:gd name="connsiteY14" fmla="*/ 95765 h 125723"/>
                <a:gd name="connsiteX15" fmla="*/ 6633 w 123995"/>
                <a:gd name="connsiteY15" fmla="*/ 125810 h 125723"/>
                <a:gd name="connsiteX16" fmla="*/ 38517 w 123995"/>
                <a:gd name="connsiteY16" fmla="*/ 125810 h 125723"/>
                <a:gd name="connsiteX17" fmla="*/ 43477 w 123995"/>
                <a:gd name="connsiteY17" fmla="*/ 121876 h 125723"/>
                <a:gd name="connsiteX18" fmla="*/ 33203 w 123995"/>
                <a:gd name="connsiteY18" fmla="*/ 85035 h 125723"/>
                <a:gd name="connsiteX19" fmla="*/ 21512 w 123995"/>
                <a:gd name="connsiteY19" fmla="*/ 44438 h 125723"/>
                <a:gd name="connsiteX20" fmla="*/ 62254 w 123995"/>
                <a:gd name="connsiteY20" fmla="*/ 5094 h 125723"/>
                <a:gd name="connsiteX21" fmla="*/ 102995 w 123995"/>
                <a:gd name="connsiteY21" fmla="*/ 44438 h 125723"/>
                <a:gd name="connsiteX22" fmla="*/ 91658 w 123995"/>
                <a:gd name="connsiteY22" fmla="*/ 84141 h 125723"/>
                <a:gd name="connsiteX23" fmla="*/ 81030 w 123995"/>
                <a:gd name="connsiteY23" fmla="*/ 121697 h 125723"/>
                <a:gd name="connsiteX24" fmla="*/ 86167 w 123995"/>
                <a:gd name="connsiteY24" fmla="*/ 125810 h 125723"/>
                <a:gd name="connsiteX25" fmla="*/ 117874 w 123995"/>
                <a:gd name="connsiteY25" fmla="*/ 125810 h 125723"/>
                <a:gd name="connsiteX26" fmla="*/ 124251 w 123995"/>
                <a:gd name="connsiteY26" fmla="*/ 95765 h 12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3995" h="125723">
                  <a:moveTo>
                    <a:pt x="124251" y="95765"/>
                  </a:moveTo>
                  <a:lnTo>
                    <a:pt x="118229" y="95765"/>
                  </a:lnTo>
                  <a:cubicBezTo>
                    <a:pt x="118051" y="96302"/>
                    <a:pt x="116457" y="104707"/>
                    <a:pt x="115040" y="108820"/>
                  </a:cubicBezTo>
                  <a:cubicBezTo>
                    <a:pt x="113977" y="111682"/>
                    <a:pt x="113446" y="113113"/>
                    <a:pt x="102463" y="113113"/>
                  </a:cubicBezTo>
                  <a:lnTo>
                    <a:pt x="87407" y="113113"/>
                  </a:lnTo>
                  <a:cubicBezTo>
                    <a:pt x="90418" y="103098"/>
                    <a:pt x="95555" y="96123"/>
                    <a:pt x="105475" y="82710"/>
                  </a:cubicBezTo>
                  <a:cubicBezTo>
                    <a:pt x="114154" y="70907"/>
                    <a:pt x="121948" y="59103"/>
                    <a:pt x="121948" y="44617"/>
                  </a:cubicBezTo>
                  <a:cubicBezTo>
                    <a:pt x="121948" y="20474"/>
                    <a:pt x="96264" y="86"/>
                    <a:pt x="62254" y="86"/>
                  </a:cubicBezTo>
                  <a:cubicBezTo>
                    <a:pt x="28244" y="86"/>
                    <a:pt x="2559" y="20474"/>
                    <a:pt x="2559" y="44617"/>
                  </a:cubicBezTo>
                  <a:cubicBezTo>
                    <a:pt x="2559" y="60355"/>
                    <a:pt x="11061" y="71980"/>
                    <a:pt x="23461" y="88791"/>
                  </a:cubicBezTo>
                  <a:cubicBezTo>
                    <a:pt x="28598" y="95586"/>
                    <a:pt x="34266" y="103634"/>
                    <a:pt x="37100" y="113113"/>
                  </a:cubicBezTo>
                  <a:lnTo>
                    <a:pt x="22044" y="113113"/>
                  </a:lnTo>
                  <a:cubicBezTo>
                    <a:pt x="11416" y="113113"/>
                    <a:pt x="10707" y="111682"/>
                    <a:pt x="9821" y="109715"/>
                  </a:cubicBezTo>
                  <a:cubicBezTo>
                    <a:pt x="8404" y="106317"/>
                    <a:pt x="6279" y="96123"/>
                    <a:pt x="6279" y="95765"/>
                  </a:cubicBezTo>
                  <a:lnTo>
                    <a:pt x="256" y="95765"/>
                  </a:lnTo>
                  <a:lnTo>
                    <a:pt x="6633" y="125810"/>
                  </a:lnTo>
                  <a:lnTo>
                    <a:pt x="38517" y="125810"/>
                  </a:lnTo>
                  <a:cubicBezTo>
                    <a:pt x="42237" y="125810"/>
                    <a:pt x="43477" y="125810"/>
                    <a:pt x="43477" y="121876"/>
                  </a:cubicBezTo>
                  <a:cubicBezTo>
                    <a:pt x="43477" y="108999"/>
                    <a:pt x="36923" y="93798"/>
                    <a:pt x="33203" y="85035"/>
                  </a:cubicBezTo>
                  <a:cubicBezTo>
                    <a:pt x="26472" y="69297"/>
                    <a:pt x="21512" y="57673"/>
                    <a:pt x="21512" y="44438"/>
                  </a:cubicBezTo>
                  <a:cubicBezTo>
                    <a:pt x="21512" y="19043"/>
                    <a:pt x="41529" y="5094"/>
                    <a:pt x="62254" y="5094"/>
                  </a:cubicBezTo>
                  <a:cubicBezTo>
                    <a:pt x="83156" y="5094"/>
                    <a:pt x="102995" y="19222"/>
                    <a:pt x="102995" y="44438"/>
                  </a:cubicBezTo>
                  <a:cubicBezTo>
                    <a:pt x="102995" y="57851"/>
                    <a:pt x="97681" y="70191"/>
                    <a:pt x="91658" y="84141"/>
                  </a:cubicBezTo>
                  <a:cubicBezTo>
                    <a:pt x="87761" y="93083"/>
                    <a:pt x="81030" y="108820"/>
                    <a:pt x="81030" y="121697"/>
                  </a:cubicBezTo>
                  <a:cubicBezTo>
                    <a:pt x="81030" y="125810"/>
                    <a:pt x="82093" y="125810"/>
                    <a:pt x="86167" y="125810"/>
                  </a:cubicBezTo>
                  <a:lnTo>
                    <a:pt x="117874" y="125810"/>
                  </a:lnTo>
                  <a:lnTo>
                    <a:pt x="124251" y="9576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4DD4EBE-3CF8-46E5-A2D4-B7420DF015E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028139" y="3640347"/>
              <a:ext cx="73258" cy="89975"/>
            </a:xfrm>
            <a:custGeom>
              <a:avLst/>
              <a:gdLst>
                <a:gd name="connsiteX0" fmla="*/ 70737 w 73258"/>
                <a:gd name="connsiteY0" fmla="*/ 4859 h 89975"/>
                <a:gd name="connsiteX1" fmla="*/ 71243 w 73258"/>
                <a:gd name="connsiteY1" fmla="*/ 2176 h 89975"/>
                <a:gd name="connsiteX2" fmla="*/ 67320 w 73258"/>
                <a:gd name="connsiteY2" fmla="*/ 132 h 89975"/>
                <a:gd name="connsiteX3" fmla="*/ 51758 w 73258"/>
                <a:gd name="connsiteY3" fmla="*/ 1282 h 89975"/>
                <a:gd name="connsiteX4" fmla="*/ 48721 w 73258"/>
                <a:gd name="connsiteY4" fmla="*/ 2049 h 89975"/>
                <a:gd name="connsiteX5" fmla="*/ 47835 w 73258"/>
                <a:gd name="connsiteY5" fmla="*/ 4987 h 89975"/>
                <a:gd name="connsiteX6" fmla="*/ 51631 w 73258"/>
                <a:gd name="connsiteY6" fmla="*/ 7158 h 89975"/>
                <a:gd name="connsiteX7" fmla="*/ 55933 w 73258"/>
                <a:gd name="connsiteY7" fmla="*/ 7414 h 89975"/>
                <a:gd name="connsiteX8" fmla="*/ 58464 w 73258"/>
                <a:gd name="connsiteY8" fmla="*/ 9074 h 89975"/>
                <a:gd name="connsiteX9" fmla="*/ 56945 w 73258"/>
                <a:gd name="connsiteY9" fmla="*/ 15845 h 89975"/>
                <a:gd name="connsiteX10" fmla="*/ 50999 w 73258"/>
                <a:gd name="connsiteY10" fmla="*/ 39860 h 89975"/>
                <a:gd name="connsiteX11" fmla="*/ 35816 w 73258"/>
                <a:gd name="connsiteY11" fmla="*/ 32196 h 89975"/>
                <a:gd name="connsiteX12" fmla="*/ 262 w 73258"/>
                <a:gd name="connsiteY12" fmla="*/ 67836 h 89975"/>
                <a:gd name="connsiteX13" fmla="*/ 22404 w 73258"/>
                <a:gd name="connsiteY13" fmla="*/ 90063 h 89975"/>
                <a:gd name="connsiteX14" fmla="*/ 42395 w 73258"/>
                <a:gd name="connsiteY14" fmla="*/ 81121 h 89975"/>
                <a:gd name="connsiteX15" fmla="*/ 57325 w 73258"/>
                <a:gd name="connsiteY15" fmla="*/ 90063 h 89975"/>
                <a:gd name="connsiteX16" fmla="*/ 68459 w 73258"/>
                <a:gd name="connsiteY16" fmla="*/ 82909 h 89975"/>
                <a:gd name="connsiteX17" fmla="*/ 73520 w 73258"/>
                <a:gd name="connsiteY17" fmla="*/ 70263 h 89975"/>
                <a:gd name="connsiteX18" fmla="*/ 70863 w 73258"/>
                <a:gd name="connsiteY18" fmla="*/ 68474 h 89975"/>
                <a:gd name="connsiteX19" fmla="*/ 67826 w 73258"/>
                <a:gd name="connsiteY19" fmla="*/ 71285 h 89975"/>
                <a:gd name="connsiteX20" fmla="*/ 57831 w 73258"/>
                <a:gd name="connsiteY20" fmla="*/ 85720 h 89975"/>
                <a:gd name="connsiteX21" fmla="*/ 52770 w 73258"/>
                <a:gd name="connsiteY21" fmla="*/ 78949 h 89975"/>
                <a:gd name="connsiteX22" fmla="*/ 53276 w 73258"/>
                <a:gd name="connsiteY22" fmla="*/ 74862 h 89975"/>
                <a:gd name="connsiteX23" fmla="*/ 70737 w 73258"/>
                <a:gd name="connsiteY23" fmla="*/ 4859 h 89975"/>
                <a:gd name="connsiteX24" fmla="*/ 43154 w 73258"/>
                <a:gd name="connsiteY24" fmla="*/ 71668 h 89975"/>
                <a:gd name="connsiteX25" fmla="*/ 40370 w 73258"/>
                <a:gd name="connsiteY25" fmla="*/ 76395 h 89975"/>
                <a:gd name="connsiteX26" fmla="*/ 22783 w 73258"/>
                <a:gd name="connsiteY26" fmla="*/ 85720 h 89975"/>
                <a:gd name="connsiteX27" fmla="*/ 11649 w 73258"/>
                <a:gd name="connsiteY27" fmla="*/ 72690 h 89975"/>
                <a:gd name="connsiteX28" fmla="*/ 19114 w 73258"/>
                <a:gd name="connsiteY28" fmla="*/ 46758 h 89975"/>
                <a:gd name="connsiteX29" fmla="*/ 35816 w 73258"/>
                <a:gd name="connsiteY29" fmla="*/ 36539 h 89975"/>
                <a:gd name="connsiteX30" fmla="*/ 48974 w 73258"/>
                <a:gd name="connsiteY30" fmla="*/ 47653 h 89975"/>
                <a:gd name="connsiteX31" fmla="*/ 43154 w 73258"/>
                <a:gd name="connsiteY31" fmla="*/ 71668 h 8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258" h="89975">
                  <a:moveTo>
                    <a:pt x="70737" y="4859"/>
                  </a:moveTo>
                  <a:cubicBezTo>
                    <a:pt x="71243" y="3071"/>
                    <a:pt x="71243" y="2815"/>
                    <a:pt x="71243" y="2176"/>
                  </a:cubicBezTo>
                  <a:cubicBezTo>
                    <a:pt x="71243" y="5"/>
                    <a:pt x="69345" y="5"/>
                    <a:pt x="67320" y="132"/>
                  </a:cubicBezTo>
                  <a:lnTo>
                    <a:pt x="51758" y="1282"/>
                  </a:lnTo>
                  <a:cubicBezTo>
                    <a:pt x="49607" y="1410"/>
                    <a:pt x="49354" y="1538"/>
                    <a:pt x="48721" y="2049"/>
                  </a:cubicBezTo>
                  <a:cubicBezTo>
                    <a:pt x="48215" y="2687"/>
                    <a:pt x="47835" y="4220"/>
                    <a:pt x="47835" y="4987"/>
                  </a:cubicBezTo>
                  <a:cubicBezTo>
                    <a:pt x="47835" y="7158"/>
                    <a:pt x="49860" y="7158"/>
                    <a:pt x="51631" y="7158"/>
                  </a:cubicBezTo>
                  <a:cubicBezTo>
                    <a:pt x="51758" y="7158"/>
                    <a:pt x="54035" y="7158"/>
                    <a:pt x="55933" y="7414"/>
                  </a:cubicBezTo>
                  <a:cubicBezTo>
                    <a:pt x="58337" y="7669"/>
                    <a:pt x="58464" y="8052"/>
                    <a:pt x="58464" y="9074"/>
                  </a:cubicBezTo>
                  <a:cubicBezTo>
                    <a:pt x="58464" y="9713"/>
                    <a:pt x="57451" y="13545"/>
                    <a:pt x="56945" y="15845"/>
                  </a:cubicBezTo>
                  <a:lnTo>
                    <a:pt x="50999" y="39860"/>
                  </a:lnTo>
                  <a:cubicBezTo>
                    <a:pt x="48595" y="36539"/>
                    <a:pt x="43787" y="32196"/>
                    <a:pt x="35816" y="32196"/>
                  </a:cubicBezTo>
                  <a:cubicBezTo>
                    <a:pt x="17975" y="32196"/>
                    <a:pt x="262" y="49696"/>
                    <a:pt x="262" y="67836"/>
                  </a:cubicBezTo>
                  <a:cubicBezTo>
                    <a:pt x="262" y="80865"/>
                    <a:pt x="9751" y="90063"/>
                    <a:pt x="22404" y="90063"/>
                  </a:cubicBezTo>
                  <a:cubicBezTo>
                    <a:pt x="32779" y="90063"/>
                    <a:pt x="40877" y="82654"/>
                    <a:pt x="42395" y="81121"/>
                  </a:cubicBezTo>
                  <a:cubicBezTo>
                    <a:pt x="44672" y="87380"/>
                    <a:pt x="51631" y="90063"/>
                    <a:pt x="57325" y="90063"/>
                  </a:cubicBezTo>
                  <a:cubicBezTo>
                    <a:pt x="62386" y="90063"/>
                    <a:pt x="65802" y="87125"/>
                    <a:pt x="68459" y="82909"/>
                  </a:cubicBezTo>
                  <a:cubicBezTo>
                    <a:pt x="71749" y="77927"/>
                    <a:pt x="73520" y="71157"/>
                    <a:pt x="73520" y="70263"/>
                  </a:cubicBezTo>
                  <a:cubicBezTo>
                    <a:pt x="73520" y="68474"/>
                    <a:pt x="71369" y="68474"/>
                    <a:pt x="70863" y="68474"/>
                  </a:cubicBezTo>
                  <a:cubicBezTo>
                    <a:pt x="68586" y="68474"/>
                    <a:pt x="68459" y="69241"/>
                    <a:pt x="67826" y="71285"/>
                  </a:cubicBezTo>
                  <a:cubicBezTo>
                    <a:pt x="65549" y="80738"/>
                    <a:pt x="62259" y="85720"/>
                    <a:pt x="57831" y="85720"/>
                  </a:cubicBezTo>
                  <a:cubicBezTo>
                    <a:pt x="54288" y="85720"/>
                    <a:pt x="52770" y="82909"/>
                    <a:pt x="52770" y="78949"/>
                  </a:cubicBezTo>
                  <a:cubicBezTo>
                    <a:pt x="52770" y="77544"/>
                    <a:pt x="52896" y="76139"/>
                    <a:pt x="53276" y="74862"/>
                  </a:cubicBezTo>
                  <a:lnTo>
                    <a:pt x="70737" y="4859"/>
                  </a:lnTo>
                  <a:close/>
                  <a:moveTo>
                    <a:pt x="43154" y="71668"/>
                  </a:moveTo>
                  <a:cubicBezTo>
                    <a:pt x="42648" y="73584"/>
                    <a:pt x="42648" y="73840"/>
                    <a:pt x="40370" y="76395"/>
                  </a:cubicBezTo>
                  <a:cubicBezTo>
                    <a:pt x="35689" y="81760"/>
                    <a:pt x="29110" y="85720"/>
                    <a:pt x="22783" y="85720"/>
                  </a:cubicBezTo>
                  <a:cubicBezTo>
                    <a:pt x="18355" y="85720"/>
                    <a:pt x="11649" y="83293"/>
                    <a:pt x="11649" y="72690"/>
                  </a:cubicBezTo>
                  <a:cubicBezTo>
                    <a:pt x="11649" y="66814"/>
                    <a:pt x="14686" y="53401"/>
                    <a:pt x="19114" y="46758"/>
                  </a:cubicBezTo>
                  <a:cubicBezTo>
                    <a:pt x="24049" y="39733"/>
                    <a:pt x="30501" y="36539"/>
                    <a:pt x="35816" y="36539"/>
                  </a:cubicBezTo>
                  <a:cubicBezTo>
                    <a:pt x="41509" y="36539"/>
                    <a:pt x="46950" y="39988"/>
                    <a:pt x="48974" y="47653"/>
                  </a:cubicBezTo>
                  <a:lnTo>
                    <a:pt x="43154" y="716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71956B-7C2A-4030-9725-30245B8162B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163863" y="3277417"/>
              <a:ext cx="10122" cy="255484"/>
            </a:xfrm>
            <a:custGeom>
              <a:avLst/>
              <a:gdLst>
                <a:gd name="connsiteX0" fmla="*/ 10389 w 10122"/>
                <a:gd name="connsiteY0" fmla="*/ 9275 h 255484"/>
                <a:gd name="connsiteX1" fmla="*/ 5328 w 10122"/>
                <a:gd name="connsiteY1" fmla="*/ 77 h 255484"/>
                <a:gd name="connsiteX2" fmla="*/ 267 w 10122"/>
                <a:gd name="connsiteY2" fmla="*/ 9275 h 255484"/>
                <a:gd name="connsiteX3" fmla="*/ 267 w 10122"/>
                <a:gd name="connsiteY3" fmla="*/ 246364 h 255484"/>
                <a:gd name="connsiteX4" fmla="*/ 5328 w 10122"/>
                <a:gd name="connsiteY4" fmla="*/ 255562 h 255484"/>
                <a:gd name="connsiteX5" fmla="*/ 10389 w 10122"/>
                <a:gd name="connsiteY5" fmla="*/ 246364 h 255484"/>
                <a:gd name="connsiteX6" fmla="*/ 10389 w 10122"/>
                <a:gd name="connsiteY6" fmla="*/ 9275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5484">
                  <a:moveTo>
                    <a:pt x="10389" y="9275"/>
                  </a:moveTo>
                  <a:cubicBezTo>
                    <a:pt x="10389" y="4676"/>
                    <a:pt x="10389" y="77"/>
                    <a:pt x="5328" y="77"/>
                  </a:cubicBezTo>
                  <a:cubicBezTo>
                    <a:pt x="267" y="77"/>
                    <a:pt x="267" y="4676"/>
                    <a:pt x="267" y="9275"/>
                  </a:cubicBezTo>
                  <a:lnTo>
                    <a:pt x="267" y="246364"/>
                  </a:lnTo>
                  <a:cubicBezTo>
                    <a:pt x="267" y="250963"/>
                    <a:pt x="267" y="255562"/>
                    <a:pt x="5328" y="255562"/>
                  </a:cubicBezTo>
                  <a:cubicBezTo>
                    <a:pt x="10389" y="255562"/>
                    <a:pt x="10389" y="250963"/>
                    <a:pt x="10389" y="246364"/>
                  </a:cubicBezTo>
                  <a:lnTo>
                    <a:pt x="10389" y="92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804B99-D381-4E39-9104-A9CA15A42F8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195945" y="3356106"/>
              <a:ext cx="132092" cy="162487"/>
            </a:xfrm>
            <a:custGeom>
              <a:avLst/>
              <a:gdLst>
                <a:gd name="connsiteX0" fmla="*/ 19754 w 132092"/>
                <a:gd name="connsiteY0" fmla="*/ 144170 h 162487"/>
                <a:gd name="connsiteX1" fmla="*/ 6089 w 132092"/>
                <a:gd name="connsiteY1" fmla="*/ 154645 h 162487"/>
                <a:gd name="connsiteX2" fmla="*/ 269 w 132092"/>
                <a:gd name="connsiteY2" fmla="*/ 159499 h 162487"/>
                <a:gd name="connsiteX3" fmla="*/ 3559 w 132092"/>
                <a:gd name="connsiteY3" fmla="*/ 162565 h 162487"/>
                <a:gd name="connsiteX4" fmla="*/ 24815 w 132092"/>
                <a:gd name="connsiteY4" fmla="*/ 161799 h 162487"/>
                <a:gd name="connsiteX5" fmla="*/ 49867 w 132092"/>
                <a:gd name="connsiteY5" fmla="*/ 162565 h 162487"/>
                <a:gd name="connsiteX6" fmla="*/ 54422 w 132092"/>
                <a:gd name="connsiteY6" fmla="*/ 157456 h 162487"/>
                <a:gd name="connsiteX7" fmla="*/ 48349 w 132092"/>
                <a:gd name="connsiteY7" fmla="*/ 154645 h 162487"/>
                <a:gd name="connsiteX8" fmla="*/ 35696 w 132092"/>
                <a:gd name="connsiteY8" fmla="*/ 150558 h 162487"/>
                <a:gd name="connsiteX9" fmla="*/ 48096 w 132092"/>
                <a:gd name="connsiteY9" fmla="*/ 99461 h 162487"/>
                <a:gd name="connsiteX10" fmla="*/ 71377 w 132092"/>
                <a:gd name="connsiteY10" fmla="*/ 115812 h 162487"/>
                <a:gd name="connsiteX11" fmla="*/ 132362 w 132092"/>
                <a:gd name="connsiteY11" fmla="*/ 40955 h 162487"/>
                <a:gd name="connsiteX12" fmla="*/ 98706 w 132092"/>
                <a:gd name="connsiteY12" fmla="*/ 77 h 162487"/>
                <a:gd name="connsiteX13" fmla="*/ 65556 w 132092"/>
                <a:gd name="connsiteY13" fmla="*/ 19239 h 162487"/>
                <a:gd name="connsiteX14" fmla="*/ 42782 w 132092"/>
                <a:gd name="connsiteY14" fmla="*/ 77 h 162487"/>
                <a:gd name="connsiteX15" fmla="*/ 24056 w 132092"/>
                <a:gd name="connsiteY15" fmla="*/ 14640 h 162487"/>
                <a:gd name="connsiteX16" fmla="*/ 16211 w 132092"/>
                <a:gd name="connsiteY16" fmla="*/ 39422 h 162487"/>
                <a:gd name="connsiteX17" fmla="*/ 19248 w 132092"/>
                <a:gd name="connsiteY17" fmla="*/ 41977 h 162487"/>
                <a:gd name="connsiteX18" fmla="*/ 23550 w 132092"/>
                <a:gd name="connsiteY18" fmla="*/ 36101 h 162487"/>
                <a:gd name="connsiteX19" fmla="*/ 42023 w 132092"/>
                <a:gd name="connsiteY19" fmla="*/ 5698 h 162487"/>
                <a:gd name="connsiteX20" fmla="*/ 49867 w 132092"/>
                <a:gd name="connsiteY20" fmla="*/ 17450 h 162487"/>
                <a:gd name="connsiteX21" fmla="*/ 48096 w 132092"/>
                <a:gd name="connsiteY21" fmla="*/ 30480 h 162487"/>
                <a:gd name="connsiteX22" fmla="*/ 19754 w 132092"/>
                <a:gd name="connsiteY22" fmla="*/ 144170 h 162487"/>
                <a:gd name="connsiteX23" fmla="*/ 64291 w 132092"/>
                <a:gd name="connsiteY23" fmla="*/ 33290 h 162487"/>
                <a:gd name="connsiteX24" fmla="*/ 77450 w 132092"/>
                <a:gd name="connsiteY24" fmla="*/ 15406 h 162487"/>
                <a:gd name="connsiteX25" fmla="*/ 97947 w 132092"/>
                <a:gd name="connsiteY25" fmla="*/ 5698 h 162487"/>
                <a:gd name="connsiteX26" fmla="*/ 114142 w 132092"/>
                <a:gd name="connsiteY26" fmla="*/ 29713 h 162487"/>
                <a:gd name="connsiteX27" fmla="*/ 101237 w 132092"/>
                <a:gd name="connsiteY27" fmla="*/ 83876 h 162487"/>
                <a:gd name="connsiteX28" fmla="*/ 71124 w 132092"/>
                <a:gd name="connsiteY28" fmla="*/ 110191 h 162487"/>
                <a:gd name="connsiteX29" fmla="*/ 51133 w 132092"/>
                <a:gd name="connsiteY29" fmla="*/ 87453 h 162487"/>
                <a:gd name="connsiteX30" fmla="*/ 51892 w 132092"/>
                <a:gd name="connsiteY30" fmla="*/ 83365 h 162487"/>
                <a:gd name="connsiteX31" fmla="*/ 64291 w 132092"/>
                <a:gd name="connsiteY31" fmla="*/ 33290 h 16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2487">
                  <a:moveTo>
                    <a:pt x="19754" y="144170"/>
                  </a:moveTo>
                  <a:cubicBezTo>
                    <a:pt x="17730" y="152857"/>
                    <a:pt x="17224" y="154645"/>
                    <a:pt x="6089" y="154645"/>
                  </a:cubicBezTo>
                  <a:cubicBezTo>
                    <a:pt x="3053" y="154645"/>
                    <a:pt x="269" y="154645"/>
                    <a:pt x="269" y="159499"/>
                  </a:cubicBezTo>
                  <a:cubicBezTo>
                    <a:pt x="269" y="161543"/>
                    <a:pt x="1535" y="162565"/>
                    <a:pt x="3559" y="162565"/>
                  </a:cubicBezTo>
                  <a:cubicBezTo>
                    <a:pt x="10391" y="162565"/>
                    <a:pt x="17730" y="161799"/>
                    <a:pt x="24815" y="161799"/>
                  </a:cubicBezTo>
                  <a:cubicBezTo>
                    <a:pt x="33166" y="161799"/>
                    <a:pt x="41770" y="162565"/>
                    <a:pt x="49867" y="162565"/>
                  </a:cubicBezTo>
                  <a:cubicBezTo>
                    <a:pt x="51133" y="162565"/>
                    <a:pt x="54422" y="162565"/>
                    <a:pt x="54422" y="157456"/>
                  </a:cubicBezTo>
                  <a:cubicBezTo>
                    <a:pt x="54422" y="154645"/>
                    <a:pt x="51892" y="154645"/>
                    <a:pt x="48349" y="154645"/>
                  </a:cubicBezTo>
                  <a:cubicBezTo>
                    <a:pt x="35696" y="154645"/>
                    <a:pt x="35696" y="152857"/>
                    <a:pt x="35696" y="150558"/>
                  </a:cubicBezTo>
                  <a:cubicBezTo>
                    <a:pt x="35696" y="147492"/>
                    <a:pt x="46325" y="105848"/>
                    <a:pt x="48096" y="99461"/>
                  </a:cubicBezTo>
                  <a:cubicBezTo>
                    <a:pt x="51386" y="106870"/>
                    <a:pt x="58471" y="115812"/>
                    <a:pt x="71377" y="115812"/>
                  </a:cubicBezTo>
                  <a:cubicBezTo>
                    <a:pt x="100731" y="115812"/>
                    <a:pt x="132362" y="78511"/>
                    <a:pt x="132362" y="40955"/>
                  </a:cubicBezTo>
                  <a:cubicBezTo>
                    <a:pt x="132362" y="16939"/>
                    <a:pt x="117938" y="77"/>
                    <a:pt x="98706" y="77"/>
                  </a:cubicBezTo>
                  <a:cubicBezTo>
                    <a:pt x="86054" y="77"/>
                    <a:pt x="73907" y="9275"/>
                    <a:pt x="65556" y="19239"/>
                  </a:cubicBezTo>
                  <a:cubicBezTo>
                    <a:pt x="63026" y="5443"/>
                    <a:pt x="52145" y="77"/>
                    <a:pt x="42782" y="77"/>
                  </a:cubicBezTo>
                  <a:cubicBezTo>
                    <a:pt x="31142" y="77"/>
                    <a:pt x="26334" y="10041"/>
                    <a:pt x="24056" y="14640"/>
                  </a:cubicBezTo>
                  <a:cubicBezTo>
                    <a:pt x="19501" y="23326"/>
                    <a:pt x="16211" y="38655"/>
                    <a:pt x="16211" y="39422"/>
                  </a:cubicBezTo>
                  <a:cubicBezTo>
                    <a:pt x="16211" y="41977"/>
                    <a:pt x="18742" y="41977"/>
                    <a:pt x="19248" y="41977"/>
                  </a:cubicBezTo>
                  <a:cubicBezTo>
                    <a:pt x="21779" y="41977"/>
                    <a:pt x="22032" y="41721"/>
                    <a:pt x="23550" y="36101"/>
                  </a:cubicBezTo>
                  <a:cubicBezTo>
                    <a:pt x="27852" y="17961"/>
                    <a:pt x="32913" y="5698"/>
                    <a:pt x="42023" y="5698"/>
                  </a:cubicBezTo>
                  <a:cubicBezTo>
                    <a:pt x="46325" y="5698"/>
                    <a:pt x="49867" y="7742"/>
                    <a:pt x="49867" y="17450"/>
                  </a:cubicBezTo>
                  <a:cubicBezTo>
                    <a:pt x="49867" y="23326"/>
                    <a:pt x="49108" y="26137"/>
                    <a:pt x="48096" y="30480"/>
                  </a:cubicBezTo>
                  <a:lnTo>
                    <a:pt x="19754" y="144170"/>
                  </a:lnTo>
                  <a:close/>
                  <a:moveTo>
                    <a:pt x="64291" y="33290"/>
                  </a:moveTo>
                  <a:cubicBezTo>
                    <a:pt x="66063" y="26392"/>
                    <a:pt x="72895" y="19239"/>
                    <a:pt x="77450" y="15406"/>
                  </a:cubicBezTo>
                  <a:cubicBezTo>
                    <a:pt x="86307" y="7486"/>
                    <a:pt x="93645" y="5698"/>
                    <a:pt x="97947" y="5698"/>
                  </a:cubicBezTo>
                  <a:cubicBezTo>
                    <a:pt x="108069" y="5698"/>
                    <a:pt x="114142" y="14640"/>
                    <a:pt x="114142" y="29713"/>
                  </a:cubicBezTo>
                  <a:cubicBezTo>
                    <a:pt x="114142" y="44787"/>
                    <a:pt x="105792" y="74168"/>
                    <a:pt x="101237" y="83876"/>
                  </a:cubicBezTo>
                  <a:cubicBezTo>
                    <a:pt x="92633" y="101760"/>
                    <a:pt x="80486" y="110191"/>
                    <a:pt x="71124" y="110191"/>
                  </a:cubicBezTo>
                  <a:cubicBezTo>
                    <a:pt x="54422" y="110191"/>
                    <a:pt x="51133" y="88986"/>
                    <a:pt x="51133" y="87453"/>
                  </a:cubicBezTo>
                  <a:cubicBezTo>
                    <a:pt x="51133" y="86942"/>
                    <a:pt x="51133" y="86431"/>
                    <a:pt x="51892" y="83365"/>
                  </a:cubicBezTo>
                  <a:lnTo>
                    <a:pt x="64291" y="3329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7782F1-9659-4FFC-9AF7-B34E1A9A455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356411" y="3277417"/>
              <a:ext cx="58707" cy="255484"/>
            </a:xfrm>
            <a:custGeom>
              <a:avLst/>
              <a:gdLst>
                <a:gd name="connsiteX0" fmla="*/ 58982 w 58707"/>
                <a:gd name="connsiteY0" fmla="*/ 253007 h 255484"/>
                <a:gd name="connsiteX1" fmla="*/ 54680 w 58707"/>
                <a:gd name="connsiteY1" fmla="*/ 247386 h 255484"/>
                <a:gd name="connsiteX2" fmla="*/ 14951 w 58707"/>
                <a:gd name="connsiteY2" fmla="*/ 127819 h 255484"/>
                <a:gd name="connsiteX3" fmla="*/ 55692 w 58707"/>
                <a:gd name="connsiteY3" fmla="*/ 6975 h 255484"/>
                <a:gd name="connsiteX4" fmla="*/ 58982 w 58707"/>
                <a:gd name="connsiteY4" fmla="*/ 2632 h 255484"/>
                <a:gd name="connsiteX5" fmla="*/ 56452 w 58707"/>
                <a:gd name="connsiteY5" fmla="*/ 77 h 255484"/>
                <a:gd name="connsiteX6" fmla="*/ 16217 w 58707"/>
                <a:gd name="connsiteY6" fmla="*/ 49897 h 255484"/>
                <a:gd name="connsiteX7" fmla="*/ 274 w 58707"/>
                <a:gd name="connsiteY7" fmla="*/ 127819 h 255484"/>
                <a:gd name="connsiteX8" fmla="*/ 16976 w 58707"/>
                <a:gd name="connsiteY8" fmla="*/ 207531 h 255484"/>
                <a:gd name="connsiteX9" fmla="*/ 56452 w 58707"/>
                <a:gd name="connsiteY9" fmla="*/ 255562 h 255484"/>
                <a:gd name="connsiteX10" fmla="*/ 58982 w 58707"/>
                <a:gd name="connsiteY10" fmla="*/ 253007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5484">
                  <a:moveTo>
                    <a:pt x="58982" y="253007"/>
                  </a:moveTo>
                  <a:cubicBezTo>
                    <a:pt x="58982" y="252240"/>
                    <a:pt x="58982" y="251729"/>
                    <a:pt x="54680" y="247386"/>
                  </a:cubicBezTo>
                  <a:cubicBezTo>
                    <a:pt x="23049" y="215195"/>
                    <a:pt x="14951" y="166909"/>
                    <a:pt x="14951" y="127819"/>
                  </a:cubicBezTo>
                  <a:cubicBezTo>
                    <a:pt x="14951" y="83365"/>
                    <a:pt x="24567" y="38911"/>
                    <a:pt x="55692" y="6975"/>
                  </a:cubicBezTo>
                  <a:cubicBezTo>
                    <a:pt x="58982" y="3910"/>
                    <a:pt x="58982" y="3399"/>
                    <a:pt x="58982" y="2632"/>
                  </a:cubicBezTo>
                  <a:cubicBezTo>
                    <a:pt x="58982" y="844"/>
                    <a:pt x="57970" y="77"/>
                    <a:pt x="56452" y="77"/>
                  </a:cubicBezTo>
                  <a:cubicBezTo>
                    <a:pt x="53921" y="77"/>
                    <a:pt x="31147" y="17450"/>
                    <a:pt x="16217" y="49897"/>
                  </a:cubicBezTo>
                  <a:cubicBezTo>
                    <a:pt x="3311" y="78000"/>
                    <a:pt x="274" y="106359"/>
                    <a:pt x="274" y="127819"/>
                  </a:cubicBezTo>
                  <a:cubicBezTo>
                    <a:pt x="274" y="147747"/>
                    <a:pt x="3058" y="178661"/>
                    <a:pt x="16976" y="207531"/>
                  </a:cubicBezTo>
                  <a:cubicBezTo>
                    <a:pt x="32159" y="238955"/>
                    <a:pt x="53921" y="255562"/>
                    <a:pt x="56452" y="255562"/>
                  </a:cubicBezTo>
                  <a:cubicBezTo>
                    <a:pt x="57970" y="255562"/>
                    <a:pt x="58982" y="254795"/>
                    <a:pt x="58982" y="25300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EA2E9A1-460E-4249-A6EF-D961884D0C3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437866" y="3353551"/>
              <a:ext cx="119693" cy="117522"/>
            </a:xfrm>
            <a:custGeom>
              <a:avLst/>
              <a:gdLst>
                <a:gd name="connsiteX0" fmla="*/ 104535 w 119693"/>
                <a:gd name="connsiteY0" fmla="*/ 12852 h 117522"/>
                <a:gd name="connsiteX1" fmla="*/ 89099 w 119693"/>
                <a:gd name="connsiteY1" fmla="*/ 30735 h 117522"/>
                <a:gd name="connsiteX2" fmla="*/ 101752 w 119693"/>
                <a:gd name="connsiteY2" fmla="*/ 42488 h 117522"/>
                <a:gd name="connsiteX3" fmla="*/ 119971 w 119693"/>
                <a:gd name="connsiteY3" fmla="*/ 22304 h 117522"/>
                <a:gd name="connsiteX4" fmla="*/ 95172 w 119693"/>
                <a:gd name="connsiteY4" fmla="*/ 77 h 117522"/>
                <a:gd name="connsiteX5" fmla="*/ 61517 w 119693"/>
                <a:gd name="connsiteY5" fmla="*/ 15406 h 117522"/>
                <a:gd name="connsiteX6" fmla="*/ 31910 w 119693"/>
                <a:gd name="connsiteY6" fmla="*/ 77 h 117522"/>
                <a:gd name="connsiteX7" fmla="*/ 9894 w 119693"/>
                <a:gd name="connsiteY7" fmla="*/ 14640 h 117522"/>
                <a:gd name="connsiteX8" fmla="*/ 278 w 119693"/>
                <a:gd name="connsiteY8" fmla="*/ 39933 h 117522"/>
                <a:gd name="connsiteX9" fmla="*/ 6351 w 119693"/>
                <a:gd name="connsiteY9" fmla="*/ 43510 h 117522"/>
                <a:gd name="connsiteX10" fmla="*/ 11412 w 119693"/>
                <a:gd name="connsiteY10" fmla="*/ 42232 h 117522"/>
                <a:gd name="connsiteX11" fmla="*/ 13437 w 119693"/>
                <a:gd name="connsiteY11" fmla="*/ 34823 h 117522"/>
                <a:gd name="connsiteX12" fmla="*/ 30644 w 119693"/>
                <a:gd name="connsiteY12" fmla="*/ 9275 h 117522"/>
                <a:gd name="connsiteX13" fmla="*/ 36464 w 119693"/>
                <a:gd name="connsiteY13" fmla="*/ 18472 h 117522"/>
                <a:gd name="connsiteX14" fmla="*/ 32922 w 119693"/>
                <a:gd name="connsiteY14" fmla="*/ 37889 h 117522"/>
                <a:gd name="connsiteX15" fmla="*/ 25836 w 119693"/>
                <a:gd name="connsiteY15" fmla="*/ 65481 h 117522"/>
                <a:gd name="connsiteX16" fmla="*/ 20775 w 119693"/>
                <a:gd name="connsiteY16" fmla="*/ 86431 h 117522"/>
                <a:gd name="connsiteX17" fmla="*/ 16220 w 119693"/>
                <a:gd name="connsiteY17" fmla="*/ 106359 h 117522"/>
                <a:gd name="connsiteX18" fmla="*/ 28114 w 119693"/>
                <a:gd name="connsiteY18" fmla="*/ 117600 h 117522"/>
                <a:gd name="connsiteX19" fmla="*/ 44815 w 119693"/>
                <a:gd name="connsiteY19" fmla="*/ 104059 h 117522"/>
                <a:gd name="connsiteX20" fmla="*/ 62529 w 119693"/>
                <a:gd name="connsiteY20" fmla="*/ 32268 h 117522"/>
                <a:gd name="connsiteX21" fmla="*/ 66831 w 119693"/>
                <a:gd name="connsiteY21" fmla="*/ 24093 h 117522"/>
                <a:gd name="connsiteX22" fmla="*/ 94666 w 119693"/>
                <a:gd name="connsiteY22" fmla="*/ 9275 h 117522"/>
                <a:gd name="connsiteX23" fmla="*/ 104535 w 119693"/>
                <a:gd name="connsiteY23" fmla="*/ 12852 h 11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693" h="117522">
                  <a:moveTo>
                    <a:pt x="104535" y="12852"/>
                  </a:moveTo>
                  <a:cubicBezTo>
                    <a:pt x="90617" y="15662"/>
                    <a:pt x="89099" y="28181"/>
                    <a:pt x="89099" y="30735"/>
                  </a:cubicBezTo>
                  <a:cubicBezTo>
                    <a:pt x="89099" y="36356"/>
                    <a:pt x="93401" y="42488"/>
                    <a:pt x="101752" y="42488"/>
                  </a:cubicBezTo>
                  <a:cubicBezTo>
                    <a:pt x="110355" y="42488"/>
                    <a:pt x="119971" y="35334"/>
                    <a:pt x="119971" y="22304"/>
                  </a:cubicBezTo>
                  <a:cubicBezTo>
                    <a:pt x="119971" y="10552"/>
                    <a:pt x="110861" y="77"/>
                    <a:pt x="95172" y="77"/>
                  </a:cubicBezTo>
                  <a:cubicBezTo>
                    <a:pt x="81001" y="77"/>
                    <a:pt x="69108" y="7231"/>
                    <a:pt x="61517" y="15406"/>
                  </a:cubicBezTo>
                  <a:cubicBezTo>
                    <a:pt x="55443" y="3654"/>
                    <a:pt x="41019" y="77"/>
                    <a:pt x="31910" y="77"/>
                  </a:cubicBezTo>
                  <a:cubicBezTo>
                    <a:pt x="22547" y="77"/>
                    <a:pt x="15461" y="5442"/>
                    <a:pt x="9894" y="14640"/>
                  </a:cubicBezTo>
                  <a:cubicBezTo>
                    <a:pt x="3821" y="24604"/>
                    <a:pt x="278" y="38400"/>
                    <a:pt x="278" y="39933"/>
                  </a:cubicBezTo>
                  <a:cubicBezTo>
                    <a:pt x="278" y="43510"/>
                    <a:pt x="4074" y="43510"/>
                    <a:pt x="6351" y="43510"/>
                  </a:cubicBezTo>
                  <a:cubicBezTo>
                    <a:pt x="9135" y="43510"/>
                    <a:pt x="10147" y="43510"/>
                    <a:pt x="11412" y="42232"/>
                  </a:cubicBezTo>
                  <a:cubicBezTo>
                    <a:pt x="11919" y="41721"/>
                    <a:pt x="11919" y="41210"/>
                    <a:pt x="13437" y="34823"/>
                  </a:cubicBezTo>
                  <a:cubicBezTo>
                    <a:pt x="18245" y="15406"/>
                    <a:pt x="23812" y="9275"/>
                    <a:pt x="30644" y="9275"/>
                  </a:cubicBezTo>
                  <a:cubicBezTo>
                    <a:pt x="34440" y="9275"/>
                    <a:pt x="36464" y="11830"/>
                    <a:pt x="36464" y="18472"/>
                  </a:cubicBezTo>
                  <a:cubicBezTo>
                    <a:pt x="36464" y="23071"/>
                    <a:pt x="35705" y="25881"/>
                    <a:pt x="32922" y="37889"/>
                  </a:cubicBezTo>
                  <a:cubicBezTo>
                    <a:pt x="31657" y="42232"/>
                    <a:pt x="27608" y="59094"/>
                    <a:pt x="25836" y="65481"/>
                  </a:cubicBezTo>
                  <a:cubicBezTo>
                    <a:pt x="24824" y="70335"/>
                    <a:pt x="22041" y="81832"/>
                    <a:pt x="20775" y="86431"/>
                  </a:cubicBezTo>
                  <a:cubicBezTo>
                    <a:pt x="19257" y="93074"/>
                    <a:pt x="16220" y="104570"/>
                    <a:pt x="16220" y="106359"/>
                  </a:cubicBezTo>
                  <a:cubicBezTo>
                    <a:pt x="16220" y="111724"/>
                    <a:pt x="20269" y="117600"/>
                    <a:pt x="28114" y="117600"/>
                  </a:cubicBezTo>
                  <a:cubicBezTo>
                    <a:pt x="33175" y="117600"/>
                    <a:pt x="42032" y="114534"/>
                    <a:pt x="44815" y="104059"/>
                  </a:cubicBezTo>
                  <a:cubicBezTo>
                    <a:pt x="45068" y="103293"/>
                    <a:pt x="62276" y="33801"/>
                    <a:pt x="62529" y="32268"/>
                  </a:cubicBezTo>
                  <a:cubicBezTo>
                    <a:pt x="63541" y="28436"/>
                    <a:pt x="63541" y="27925"/>
                    <a:pt x="66831" y="24093"/>
                  </a:cubicBezTo>
                  <a:cubicBezTo>
                    <a:pt x="72651" y="16684"/>
                    <a:pt x="82014" y="9275"/>
                    <a:pt x="94666" y="9275"/>
                  </a:cubicBezTo>
                  <a:cubicBezTo>
                    <a:pt x="100992" y="9275"/>
                    <a:pt x="103776" y="12085"/>
                    <a:pt x="104535" y="1285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BC267F8-E47B-47A0-A240-78D53D37578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586065" y="3277417"/>
              <a:ext cx="58707" cy="255484"/>
            </a:xfrm>
            <a:custGeom>
              <a:avLst/>
              <a:gdLst>
                <a:gd name="connsiteX0" fmla="*/ 58992 w 58707"/>
                <a:gd name="connsiteY0" fmla="*/ 127819 h 255484"/>
                <a:gd name="connsiteX1" fmla="*/ 42290 w 58707"/>
                <a:gd name="connsiteY1" fmla="*/ 48108 h 255484"/>
                <a:gd name="connsiteX2" fmla="*/ 2814 w 58707"/>
                <a:gd name="connsiteY2" fmla="*/ 77 h 255484"/>
                <a:gd name="connsiteX3" fmla="*/ 284 w 58707"/>
                <a:gd name="connsiteY3" fmla="*/ 2632 h 255484"/>
                <a:gd name="connsiteX4" fmla="*/ 5092 w 58707"/>
                <a:gd name="connsiteY4" fmla="*/ 8508 h 255484"/>
                <a:gd name="connsiteX5" fmla="*/ 44315 w 58707"/>
                <a:gd name="connsiteY5" fmla="*/ 127819 h 255484"/>
                <a:gd name="connsiteX6" fmla="*/ 3573 w 58707"/>
                <a:gd name="connsiteY6" fmla="*/ 248664 h 255484"/>
                <a:gd name="connsiteX7" fmla="*/ 284 w 58707"/>
                <a:gd name="connsiteY7" fmla="*/ 253007 h 255484"/>
                <a:gd name="connsiteX8" fmla="*/ 2814 w 58707"/>
                <a:gd name="connsiteY8" fmla="*/ 255562 h 255484"/>
                <a:gd name="connsiteX9" fmla="*/ 43049 w 58707"/>
                <a:gd name="connsiteY9" fmla="*/ 205742 h 255484"/>
                <a:gd name="connsiteX10" fmla="*/ 58992 w 58707"/>
                <a:gd name="connsiteY10" fmla="*/ 127819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5484">
                  <a:moveTo>
                    <a:pt x="58992" y="127819"/>
                  </a:moveTo>
                  <a:cubicBezTo>
                    <a:pt x="58992" y="107892"/>
                    <a:pt x="56208" y="76978"/>
                    <a:pt x="42290" y="48108"/>
                  </a:cubicBezTo>
                  <a:cubicBezTo>
                    <a:pt x="27107" y="16684"/>
                    <a:pt x="5345" y="77"/>
                    <a:pt x="2814" y="77"/>
                  </a:cubicBezTo>
                  <a:cubicBezTo>
                    <a:pt x="1296" y="77"/>
                    <a:pt x="284" y="1099"/>
                    <a:pt x="284" y="2632"/>
                  </a:cubicBezTo>
                  <a:cubicBezTo>
                    <a:pt x="284" y="3399"/>
                    <a:pt x="284" y="3910"/>
                    <a:pt x="5092" y="8508"/>
                  </a:cubicBezTo>
                  <a:cubicBezTo>
                    <a:pt x="29891" y="33801"/>
                    <a:pt x="44315" y="74423"/>
                    <a:pt x="44315" y="127819"/>
                  </a:cubicBezTo>
                  <a:cubicBezTo>
                    <a:pt x="44315" y="171507"/>
                    <a:pt x="34952" y="216472"/>
                    <a:pt x="3573" y="248664"/>
                  </a:cubicBezTo>
                  <a:cubicBezTo>
                    <a:pt x="284" y="251729"/>
                    <a:pt x="284" y="252240"/>
                    <a:pt x="284" y="253007"/>
                  </a:cubicBezTo>
                  <a:cubicBezTo>
                    <a:pt x="284" y="254540"/>
                    <a:pt x="1296" y="255562"/>
                    <a:pt x="2814" y="255562"/>
                  </a:cubicBezTo>
                  <a:cubicBezTo>
                    <a:pt x="5345" y="255562"/>
                    <a:pt x="28119" y="238189"/>
                    <a:pt x="43049" y="205742"/>
                  </a:cubicBezTo>
                  <a:cubicBezTo>
                    <a:pt x="55955" y="177639"/>
                    <a:pt x="58992" y="149280"/>
                    <a:pt x="58992" y="1278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434D529-A984-40BC-8F89-1EC2B851B2F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700163" y="3277417"/>
              <a:ext cx="10122" cy="255484"/>
            </a:xfrm>
            <a:custGeom>
              <a:avLst/>
              <a:gdLst>
                <a:gd name="connsiteX0" fmla="*/ 10410 w 10122"/>
                <a:gd name="connsiteY0" fmla="*/ 9275 h 255484"/>
                <a:gd name="connsiteX1" fmla="*/ 5349 w 10122"/>
                <a:gd name="connsiteY1" fmla="*/ 77 h 255484"/>
                <a:gd name="connsiteX2" fmla="*/ 288 w 10122"/>
                <a:gd name="connsiteY2" fmla="*/ 9275 h 255484"/>
                <a:gd name="connsiteX3" fmla="*/ 288 w 10122"/>
                <a:gd name="connsiteY3" fmla="*/ 246364 h 255484"/>
                <a:gd name="connsiteX4" fmla="*/ 5349 w 10122"/>
                <a:gd name="connsiteY4" fmla="*/ 255562 h 255484"/>
                <a:gd name="connsiteX5" fmla="*/ 10410 w 10122"/>
                <a:gd name="connsiteY5" fmla="*/ 246364 h 255484"/>
                <a:gd name="connsiteX6" fmla="*/ 10410 w 10122"/>
                <a:gd name="connsiteY6" fmla="*/ 9275 h 2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55484">
                  <a:moveTo>
                    <a:pt x="10410" y="9275"/>
                  </a:moveTo>
                  <a:cubicBezTo>
                    <a:pt x="10410" y="4676"/>
                    <a:pt x="10410" y="77"/>
                    <a:pt x="5349" y="77"/>
                  </a:cubicBezTo>
                  <a:cubicBezTo>
                    <a:pt x="288" y="77"/>
                    <a:pt x="288" y="4676"/>
                    <a:pt x="288" y="9275"/>
                  </a:cubicBezTo>
                  <a:lnTo>
                    <a:pt x="288" y="246364"/>
                  </a:lnTo>
                  <a:cubicBezTo>
                    <a:pt x="288" y="250963"/>
                    <a:pt x="288" y="255562"/>
                    <a:pt x="5349" y="255562"/>
                  </a:cubicBezTo>
                  <a:cubicBezTo>
                    <a:pt x="10410" y="255562"/>
                    <a:pt x="10410" y="250963"/>
                    <a:pt x="10410" y="246364"/>
                  </a:cubicBezTo>
                  <a:lnTo>
                    <a:pt x="10410" y="92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D114E30-5061-403A-B0A3-0E506642D78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751501" y="3244793"/>
              <a:ext cx="78293" cy="118749"/>
            </a:xfrm>
            <a:custGeom>
              <a:avLst/>
              <a:gdLst>
                <a:gd name="connsiteX0" fmla="*/ 78584 w 78293"/>
                <a:gd name="connsiteY0" fmla="*/ 86274 h 118749"/>
                <a:gd name="connsiteX1" fmla="*/ 72562 w 78293"/>
                <a:gd name="connsiteY1" fmla="*/ 86274 h 118749"/>
                <a:gd name="connsiteX2" fmla="*/ 67956 w 78293"/>
                <a:gd name="connsiteY2" fmla="*/ 102548 h 118749"/>
                <a:gd name="connsiteX3" fmla="*/ 50420 w 78293"/>
                <a:gd name="connsiteY3" fmla="*/ 103621 h 118749"/>
                <a:gd name="connsiteX4" fmla="*/ 17827 w 78293"/>
                <a:gd name="connsiteY4" fmla="*/ 103621 h 118749"/>
                <a:gd name="connsiteX5" fmla="*/ 53254 w 78293"/>
                <a:gd name="connsiteY5" fmla="*/ 73576 h 118749"/>
                <a:gd name="connsiteX6" fmla="*/ 78584 w 78293"/>
                <a:gd name="connsiteY6" fmla="*/ 34947 h 118749"/>
                <a:gd name="connsiteX7" fmla="*/ 37135 w 78293"/>
                <a:gd name="connsiteY7" fmla="*/ 73 h 118749"/>
                <a:gd name="connsiteX8" fmla="*/ 290 w 78293"/>
                <a:gd name="connsiteY8" fmla="*/ 32085 h 118749"/>
                <a:gd name="connsiteX9" fmla="*/ 9679 w 78293"/>
                <a:gd name="connsiteY9" fmla="*/ 42100 h 118749"/>
                <a:gd name="connsiteX10" fmla="*/ 19067 w 78293"/>
                <a:gd name="connsiteY10" fmla="*/ 32622 h 118749"/>
                <a:gd name="connsiteX11" fmla="*/ 8616 w 78293"/>
                <a:gd name="connsiteY11" fmla="*/ 23143 h 118749"/>
                <a:gd name="connsiteX12" fmla="*/ 34478 w 78293"/>
                <a:gd name="connsiteY12" fmla="*/ 6511 h 118749"/>
                <a:gd name="connsiteX13" fmla="*/ 61402 w 78293"/>
                <a:gd name="connsiteY13" fmla="*/ 34947 h 118749"/>
                <a:gd name="connsiteX14" fmla="*/ 44751 w 78293"/>
                <a:gd name="connsiteY14" fmla="*/ 69284 h 118749"/>
                <a:gd name="connsiteX15" fmla="*/ 2062 w 78293"/>
                <a:gd name="connsiteY15" fmla="*/ 111848 h 118749"/>
                <a:gd name="connsiteX16" fmla="*/ 290 w 78293"/>
                <a:gd name="connsiteY16" fmla="*/ 118822 h 118749"/>
                <a:gd name="connsiteX17" fmla="*/ 73270 w 78293"/>
                <a:gd name="connsiteY17" fmla="*/ 118822 h 118749"/>
                <a:gd name="connsiteX18" fmla="*/ 78584 w 78293"/>
                <a:gd name="connsiteY18" fmla="*/ 86274 h 11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8749">
                  <a:moveTo>
                    <a:pt x="78584" y="86274"/>
                  </a:moveTo>
                  <a:lnTo>
                    <a:pt x="72562" y="86274"/>
                  </a:lnTo>
                  <a:cubicBezTo>
                    <a:pt x="72030" y="90208"/>
                    <a:pt x="70259" y="100760"/>
                    <a:pt x="67956" y="102548"/>
                  </a:cubicBezTo>
                  <a:cubicBezTo>
                    <a:pt x="66539" y="103621"/>
                    <a:pt x="52900" y="103621"/>
                    <a:pt x="50420" y="103621"/>
                  </a:cubicBezTo>
                  <a:lnTo>
                    <a:pt x="17827" y="103621"/>
                  </a:lnTo>
                  <a:cubicBezTo>
                    <a:pt x="36426" y="86989"/>
                    <a:pt x="42626" y="81981"/>
                    <a:pt x="53254" y="73576"/>
                  </a:cubicBezTo>
                  <a:cubicBezTo>
                    <a:pt x="66362" y="63025"/>
                    <a:pt x="78584" y="51937"/>
                    <a:pt x="78584" y="34947"/>
                  </a:cubicBezTo>
                  <a:cubicBezTo>
                    <a:pt x="78584" y="13307"/>
                    <a:pt x="59808" y="73"/>
                    <a:pt x="37135" y="73"/>
                  </a:cubicBezTo>
                  <a:cubicBezTo>
                    <a:pt x="15170" y="73"/>
                    <a:pt x="290" y="15632"/>
                    <a:pt x="290" y="32085"/>
                  </a:cubicBezTo>
                  <a:cubicBezTo>
                    <a:pt x="290" y="41206"/>
                    <a:pt x="7907" y="42100"/>
                    <a:pt x="9679" y="42100"/>
                  </a:cubicBezTo>
                  <a:cubicBezTo>
                    <a:pt x="13930" y="42100"/>
                    <a:pt x="19067" y="39060"/>
                    <a:pt x="19067" y="32622"/>
                  </a:cubicBezTo>
                  <a:cubicBezTo>
                    <a:pt x="19067" y="29403"/>
                    <a:pt x="17827" y="23143"/>
                    <a:pt x="8616" y="23143"/>
                  </a:cubicBezTo>
                  <a:cubicBezTo>
                    <a:pt x="14107" y="10446"/>
                    <a:pt x="26152" y="6511"/>
                    <a:pt x="34478" y="6511"/>
                  </a:cubicBezTo>
                  <a:cubicBezTo>
                    <a:pt x="52191" y="6511"/>
                    <a:pt x="61402" y="20461"/>
                    <a:pt x="61402" y="34947"/>
                  </a:cubicBezTo>
                  <a:cubicBezTo>
                    <a:pt x="61402" y="50506"/>
                    <a:pt x="50420" y="62846"/>
                    <a:pt x="44751" y="69284"/>
                  </a:cubicBezTo>
                  <a:lnTo>
                    <a:pt x="2062" y="111848"/>
                  </a:lnTo>
                  <a:cubicBezTo>
                    <a:pt x="290" y="113457"/>
                    <a:pt x="290" y="113815"/>
                    <a:pt x="290" y="118822"/>
                  </a:cubicBezTo>
                  <a:lnTo>
                    <a:pt x="73270" y="118822"/>
                  </a:lnTo>
                  <a:lnTo>
                    <a:pt x="78584" y="862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9CBBDA-D512-4D51-93FA-2EBD2FCBE45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906160" y="3291724"/>
              <a:ext cx="120452" cy="180116"/>
            </a:xfrm>
            <a:custGeom>
              <a:avLst/>
              <a:gdLst>
                <a:gd name="connsiteX0" fmla="*/ 120749 w 120452"/>
                <a:gd name="connsiteY0" fmla="*/ 2888 h 180116"/>
                <a:gd name="connsiteX1" fmla="*/ 117459 w 120452"/>
                <a:gd name="connsiteY1" fmla="*/ 77 h 180116"/>
                <a:gd name="connsiteX2" fmla="*/ 85322 w 120452"/>
                <a:gd name="connsiteY2" fmla="*/ 2888 h 180116"/>
                <a:gd name="connsiteX3" fmla="*/ 81779 w 120452"/>
                <a:gd name="connsiteY3" fmla="*/ 7742 h 180116"/>
                <a:gd name="connsiteX4" fmla="*/ 87852 w 120452"/>
                <a:gd name="connsiteY4" fmla="*/ 10808 h 180116"/>
                <a:gd name="connsiteX5" fmla="*/ 100505 w 120452"/>
                <a:gd name="connsiteY5" fmla="*/ 15151 h 180116"/>
                <a:gd name="connsiteX6" fmla="*/ 99746 w 120452"/>
                <a:gd name="connsiteY6" fmla="*/ 20261 h 180116"/>
                <a:gd name="connsiteX7" fmla="*/ 84563 w 120452"/>
                <a:gd name="connsiteY7" fmla="*/ 80810 h 180116"/>
                <a:gd name="connsiteX8" fmla="*/ 61282 w 120452"/>
                <a:gd name="connsiteY8" fmla="*/ 64459 h 180116"/>
                <a:gd name="connsiteX9" fmla="*/ 297 w 120452"/>
                <a:gd name="connsiteY9" fmla="*/ 139316 h 180116"/>
                <a:gd name="connsiteX10" fmla="*/ 33952 w 120452"/>
                <a:gd name="connsiteY10" fmla="*/ 180194 h 180116"/>
                <a:gd name="connsiteX11" fmla="*/ 66849 w 120452"/>
                <a:gd name="connsiteY11" fmla="*/ 161032 h 180116"/>
                <a:gd name="connsiteX12" fmla="*/ 89877 w 120452"/>
                <a:gd name="connsiteY12" fmla="*/ 180194 h 180116"/>
                <a:gd name="connsiteX13" fmla="*/ 108602 w 120452"/>
                <a:gd name="connsiteY13" fmla="*/ 166142 h 180116"/>
                <a:gd name="connsiteX14" fmla="*/ 116194 w 120452"/>
                <a:gd name="connsiteY14" fmla="*/ 140849 h 180116"/>
                <a:gd name="connsiteX15" fmla="*/ 113157 w 120452"/>
                <a:gd name="connsiteY15" fmla="*/ 138294 h 180116"/>
                <a:gd name="connsiteX16" fmla="*/ 109615 w 120452"/>
                <a:gd name="connsiteY16" fmla="*/ 142893 h 180116"/>
                <a:gd name="connsiteX17" fmla="*/ 90383 w 120452"/>
                <a:gd name="connsiteY17" fmla="*/ 174573 h 180116"/>
                <a:gd name="connsiteX18" fmla="*/ 82791 w 120452"/>
                <a:gd name="connsiteY18" fmla="*/ 162821 h 180116"/>
                <a:gd name="connsiteX19" fmla="*/ 84309 w 120452"/>
                <a:gd name="connsiteY19" fmla="*/ 150558 h 180116"/>
                <a:gd name="connsiteX20" fmla="*/ 120749 w 120452"/>
                <a:gd name="connsiteY20" fmla="*/ 2888 h 180116"/>
                <a:gd name="connsiteX21" fmla="*/ 68114 w 120452"/>
                <a:gd name="connsiteY21" fmla="*/ 146981 h 180116"/>
                <a:gd name="connsiteX22" fmla="*/ 63053 w 120452"/>
                <a:gd name="connsiteY22" fmla="*/ 156434 h 180116"/>
                <a:gd name="connsiteX23" fmla="*/ 34458 w 120452"/>
                <a:gd name="connsiteY23" fmla="*/ 174573 h 180116"/>
                <a:gd name="connsiteX24" fmla="*/ 18263 w 120452"/>
                <a:gd name="connsiteY24" fmla="*/ 150558 h 180116"/>
                <a:gd name="connsiteX25" fmla="*/ 32181 w 120452"/>
                <a:gd name="connsiteY25" fmla="*/ 94606 h 180116"/>
                <a:gd name="connsiteX26" fmla="*/ 61535 w 120452"/>
                <a:gd name="connsiteY26" fmla="*/ 70080 h 180116"/>
                <a:gd name="connsiteX27" fmla="*/ 81526 w 120452"/>
                <a:gd name="connsiteY27" fmla="*/ 92563 h 180116"/>
                <a:gd name="connsiteX28" fmla="*/ 80767 w 120452"/>
                <a:gd name="connsiteY28" fmla="*/ 96906 h 180116"/>
                <a:gd name="connsiteX29" fmla="*/ 68114 w 120452"/>
                <a:gd name="connsiteY29" fmla="*/ 146981 h 1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52" h="180116">
                  <a:moveTo>
                    <a:pt x="120749" y="2888"/>
                  </a:moveTo>
                  <a:cubicBezTo>
                    <a:pt x="120749" y="2632"/>
                    <a:pt x="120749" y="77"/>
                    <a:pt x="117459" y="77"/>
                  </a:cubicBezTo>
                  <a:cubicBezTo>
                    <a:pt x="113663" y="77"/>
                    <a:pt x="89624" y="2377"/>
                    <a:pt x="85322" y="2888"/>
                  </a:cubicBezTo>
                  <a:cubicBezTo>
                    <a:pt x="83297" y="3143"/>
                    <a:pt x="81779" y="4421"/>
                    <a:pt x="81779" y="7742"/>
                  </a:cubicBezTo>
                  <a:cubicBezTo>
                    <a:pt x="81779" y="10808"/>
                    <a:pt x="84056" y="10808"/>
                    <a:pt x="87852" y="10808"/>
                  </a:cubicBezTo>
                  <a:cubicBezTo>
                    <a:pt x="99999" y="10808"/>
                    <a:pt x="100505" y="12596"/>
                    <a:pt x="100505" y="15151"/>
                  </a:cubicBezTo>
                  <a:lnTo>
                    <a:pt x="99746" y="20261"/>
                  </a:lnTo>
                  <a:lnTo>
                    <a:pt x="84563" y="80810"/>
                  </a:lnTo>
                  <a:cubicBezTo>
                    <a:pt x="80008" y="71357"/>
                    <a:pt x="72669" y="64459"/>
                    <a:pt x="61282" y="64459"/>
                  </a:cubicBezTo>
                  <a:cubicBezTo>
                    <a:pt x="31675" y="64459"/>
                    <a:pt x="297" y="102016"/>
                    <a:pt x="297" y="139316"/>
                  </a:cubicBezTo>
                  <a:cubicBezTo>
                    <a:pt x="297" y="163332"/>
                    <a:pt x="14214" y="180194"/>
                    <a:pt x="33952" y="180194"/>
                  </a:cubicBezTo>
                  <a:cubicBezTo>
                    <a:pt x="39013" y="180194"/>
                    <a:pt x="51666" y="179172"/>
                    <a:pt x="66849" y="161032"/>
                  </a:cubicBezTo>
                  <a:cubicBezTo>
                    <a:pt x="68873" y="171763"/>
                    <a:pt x="77730" y="180194"/>
                    <a:pt x="89877" y="180194"/>
                  </a:cubicBezTo>
                  <a:cubicBezTo>
                    <a:pt x="98733" y="180194"/>
                    <a:pt x="104554" y="174318"/>
                    <a:pt x="108602" y="166142"/>
                  </a:cubicBezTo>
                  <a:cubicBezTo>
                    <a:pt x="112904" y="156945"/>
                    <a:pt x="116194" y="141360"/>
                    <a:pt x="116194" y="140849"/>
                  </a:cubicBezTo>
                  <a:cubicBezTo>
                    <a:pt x="116194" y="138294"/>
                    <a:pt x="113916" y="138294"/>
                    <a:pt x="113157" y="138294"/>
                  </a:cubicBezTo>
                  <a:cubicBezTo>
                    <a:pt x="110627" y="138294"/>
                    <a:pt x="110374" y="139316"/>
                    <a:pt x="109615" y="142893"/>
                  </a:cubicBezTo>
                  <a:cubicBezTo>
                    <a:pt x="105313" y="159499"/>
                    <a:pt x="100758" y="174573"/>
                    <a:pt x="90383" y="174573"/>
                  </a:cubicBezTo>
                  <a:cubicBezTo>
                    <a:pt x="83550" y="174573"/>
                    <a:pt x="82791" y="167930"/>
                    <a:pt x="82791" y="162821"/>
                  </a:cubicBezTo>
                  <a:cubicBezTo>
                    <a:pt x="82791" y="156689"/>
                    <a:pt x="83297" y="154901"/>
                    <a:pt x="84309" y="150558"/>
                  </a:cubicBezTo>
                  <a:lnTo>
                    <a:pt x="120749" y="2888"/>
                  </a:lnTo>
                  <a:close/>
                  <a:moveTo>
                    <a:pt x="68114" y="146981"/>
                  </a:moveTo>
                  <a:cubicBezTo>
                    <a:pt x="66849" y="151579"/>
                    <a:pt x="66849" y="152090"/>
                    <a:pt x="63053" y="156434"/>
                  </a:cubicBezTo>
                  <a:cubicBezTo>
                    <a:pt x="51919" y="170485"/>
                    <a:pt x="41544" y="174573"/>
                    <a:pt x="34458" y="174573"/>
                  </a:cubicBezTo>
                  <a:cubicBezTo>
                    <a:pt x="21806" y="174573"/>
                    <a:pt x="18263" y="160521"/>
                    <a:pt x="18263" y="150558"/>
                  </a:cubicBezTo>
                  <a:cubicBezTo>
                    <a:pt x="18263" y="137783"/>
                    <a:pt x="26361" y="106359"/>
                    <a:pt x="32181" y="94606"/>
                  </a:cubicBezTo>
                  <a:cubicBezTo>
                    <a:pt x="40026" y="79533"/>
                    <a:pt x="51413" y="70080"/>
                    <a:pt x="61535" y="70080"/>
                  </a:cubicBezTo>
                  <a:cubicBezTo>
                    <a:pt x="77983" y="70080"/>
                    <a:pt x="81526" y="91030"/>
                    <a:pt x="81526" y="92563"/>
                  </a:cubicBezTo>
                  <a:cubicBezTo>
                    <a:pt x="81526" y="94095"/>
                    <a:pt x="81020" y="95628"/>
                    <a:pt x="80767" y="96906"/>
                  </a:cubicBezTo>
                  <a:lnTo>
                    <a:pt x="68114" y="1469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EA504DC-57F3-4B0E-82CF-F31E1DC1064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035846" y="3353551"/>
              <a:ext cx="119693" cy="117522"/>
            </a:xfrm>
            <a:custGeom>
              <a:avLst/>
              <a:gdLst>
                <a:gd name="connsiteX0" fmla="*/ 104559 w 119693"/>
                <a:gd name="connsiteY0" fmla="*/ 12852 h 117522"/>
                <a:gd name="connsiteX1" fmla="*/ 89123 w 119693"/>
                <a:gd name="connsiteY1" fmla="*/ 30735 h 117522"/>
                <a:gd name="connsiteX2" fmla="*/ 101775 w 119693"/>
                <a:gd name="connsiteY2" fmla="*/ 42488 h 117522"/>
                <a:gd name="connsiteX3" fmla="*/ 119995 w 119693"/>
                <a:gd name="connsiteY3" fmla="*/ 22304 h 117522"/>
                <a:gd name="connsiteX4" fmla="*/ 95196 w 119693"/>
                <a:gd name="connsiteY4" fmla="*/ 77 h 117522"/>
                <a:gd name="connsiteX5" fmla="*/ 61540 w 119693"/>
                <a:gd name="connsiteY5" fmla="*/ 15406 h 117522"/>
                <a:gd name="connsiteX6" fmla="*/ 31933 w 119693"/>
                <a:gd name="connsiteY6" fmla="*/ 77 h 117522"/>
                <a:gd name="connsiteX7" fmla="*/ 9918 w 119693"/>
                <a:gd name="connsiteY7" fmla="*/ 14640 h 117522"/>
                <a:gd name="connsiteX8" fmla="*/ 302 w 119693"/>
                <a:gd name="connsiteY8" fmla="*/ 39933 h 117522"/>
                <a:gd name="connsiteX9" fmla="*/ 6375 w 119693"/>
                <a:gd name="connsiteY9" fmla="*/ 43510 h 117522"/>
                <a:gd name="connsiteX10" fmla="*/ 11436 w 119693"/>
                <a:gd name="connsiteY10" fmla="*/ 42232 h 117522"/>
                <a:gd name="connsiteX11" fmla="*/ 13460 w 119693"/>
                <a:gd name="connsiteY11" fmla="*/ 34823 h 117522"/>
                <a:gd name="connsiteX12" fmla="*/ 30668 w 119693"/>
                <a:gd name="connsiteY12" fmla="*/ 9275 h 117522"/>
                <a:gd name="connsiteX13" fmla="*/ 36488 w 119693"/>
                <a:gd name="connsiteY13" fmla="*/ 18472 h 117522"/>
                <a:gd name="connsiteX14" fmla="*/ 32945 w 119693"/>
                <a:gd name="connsiteY14" fmla="*/ 37889 h 117522"/>
                <a:gd name="connsiteX15" fmla="*/ 25860 w 119693"/>
                <a:gd name="connsiteY15" fmla="*/ 65481 h 117522"/>
                <a:gd name="connsiteX16" fmla="*/ 20799 w 119693"/>
                <a:gd name="connsiteY16" fmla="*/ 86431 h 117522"/>
                <a:gd name="connsiteX17" fmla="*/ 16244 w 119693"/>
                <a:gd name="connsiteY17" fmla="*/ 106359 h 117522"/>
                <a:gd name="connsiteX18" fmla="*/ 28137 w 119693"/>
                <a:gd name="connsiteY18" fmla="*/ 117600 h 117522"/>
                <a:gd name="connsiteX19" fmla="*/ 44839 w 119693"/>
                <a:gd name="connsiteY19" fmla="*/ 104059 h 117522"/>
                <a:gd name="connsiteX20" fmla="*/ 62552 w 119693"/>
                <a:gd name="connsiteY20" fmla="*/ 32268 h 117522"/>
                <a:gd name="connsiteX21" fmla="*/ 66854 w 119693"/>
                <a:gd name="connsiteY21" fmla="*/ 24093 h 117522"/>
                <a:gd name="connsiteX22" fmla="*/ 94690 w 119693"/>
                <a:gd name="connsiteY22" fmla="*/ 9275 h 117522"/>
                <a:gd name="connsiteX23" fmla="*/ 104559 w 119693"/>
                <a:gd name="connsiteY23" fmla="*/ 12852 h 11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693" h="117522">
                  <a:moveTo>
                    <a:pt x="104559" y="12852"/>
                  </a:moveTo>
                  <a:cubicBezTo>
                    <a:pt x="90641" y="15662"/>
                    <a:pt x="89123" y="28181"/>
                    <a:pt x="89123" y="30735"/>
                  </a:cubicBezTo>
                  <a:cubicBezTo>
                    <a:pt x="89123" y="36356"/>
                    <a:pt x="93425" y="42488"/>
                    <a:pt x="101775" y="42488"/>
                  </a:cubicBezTo>
                  <a:cubicBezTo>
                    <a:pt x="110379" y="42488"/>
                    <a:pt x="119995" y="35334"/>
                    <a:pt x="119995" y="22304"/>
                  </a:cubicBezTo>
                  <a:cubicBezTo>
                    <a:pt x="119995" y="10552"/>
                    <a:pt x="110885" y="77"/>
                    <a:pt x="95196" y="77"/>
                  </a:cubicBezTo>
                  <a:cubicBezTo>
                    <a:pt x="81025" y="77"/>
                    <a:pt x="69132" y="7231"/>
                    <a:pt x="61540" y="15406"/>
                  </a:cubicBezTo>
                  <a:cubicBezTo>
                    <a:pt x="55467" y="3654"/>
                    <a:pt x="41043" y="77"/>
                    <a:pt x="31933" y="77"/>
                  </a:cubicBezTo>
                  <a:cubicBezTo>
                    <a:pt x="22570" y="77"/>
                    <a:pt x="15485" y="5442"/>
                    <a:pt x="9918" y="14640"/>
                  </a:cubicBezTo>
                  <a:cubicBezTo>
                    <a:pt x="3844" y="24604"/>
                    <a:pt x="302" y="38400"/>
                    <a:pt x="302" y="39933"/>
                  </a:cubicBezTo>
                  <a:cubicBezTo>
                    <a:pt x="302" y="43510"/>
                    <a:pt x="4097" y="43510"/>
                    <a:pt x="6375" y="43510"/>
                  </a:cubicBezTo>
                  <a:cubicBezTo>
                    <a:pt x="9159" y="43510"/>
                    <a:pt x="10171" y="43510"/>
                    <a:pt x="11436" y="42232"/>
                  </a:cubicBezTo>
                  <a:cubicBezTo>
                    <a:pt x="11942" y="41721"/>
                    <a:pt x="11942" y="41210"/>
                    <a:pt x="13460" y="34823"/>
                  </a:cubicBezTo>
                  <a:cubicBezTo>
                    <a:pt x="18268" y="15406"/>
                    <a:pt x="23835" y="9275"/>
                    <a:pt x="30668" y="9275"/>
                  </a:cubicBezTo>
                  <a:cubicBezTo>
                    <a:pt x="34464" y="9275"/>
                    <a:pt x="36488" y="11830"/>
                    <a:pt x="36488" y="18472"/>
                  </a:cubicBezTo>
                  <a:cubicBezTo>
                    <a:pt x="36488" y="23071"/>
                    <a:pt x="35729" y="25881"/>
                    <a:pt x="32945" y="37889"/>
                  </a:cubicBezTo>
                  <a:cubicBezTo>
                    <a:pt x="31680" y="42232"/>
                    <a:pt x="27631" y="59094"/>
                    <a:pt x="25860" y="65481"/>
                  </a:cubicBezTo>
                  <a:cubicBezTo>
                    <a:pt x="24848" y="70335"/>
                    <a:pt x="22064" y="81832"/>
                    <a:pt x="20799" y="86431"/>
                  </a:cubicBezTo>
                  <a:cubicBezTo>
                    <a:pt x="19281" y="93074"/>
                    <a:pt x="16244" y="104570"/>
                    <a:pt x="16244" y="106359"/>
                  </a:cubicBezTo>
                  <a:cubicBezTo>
                    <a:pt x="16244" y="111724"/>
                    <a:pt x="20293" y="117600"/>
                    <a:pt x="28137" y="117600"/>
                  </a:cubicBezTo>
                  <a:cubicBezTo>
                    <a:pt x="33198" y="117600"/>
                    <a:pt x="42055" y="114534"/>
                    <a:pt x="44839" y="104059"/>
                  </a:cubicBezTo>
                  <a:cubicBezTo>
                    <a:pt x="45092" y="103293"/>
                    <a:pt x="62299" y="33801"/>
                    <a:pt x="62552" y="32268"/>
                  </a:cubicBezTo>
                  <a:cubicBezTo>
                    <a:pt x="63564" y="28436"/>
                    <a:pt x="63564" y="27925"/>
                    <a:pt x="66854" y="24093"/>
                  </a:cubicBezTo>
                  <a:cubicBezTo>
                    <a:pt x="72674" y="16684"/>
                    <a:pt x="82037" y="9275"/>
                    <a:pt x="94690" y="9275"/>
                  </a:cubicBezTo>
                  <a:cubicBezTo>
                    <a:pt x="101016" y="9275"/>
                    <a:pt x="103800" y="12085"/>
                    <a:pt x="104559" y="1285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 = \mathcal{J}_b + \mu \mathcal{J}_d&#10;\end{equation*}&#10;\end{document}" title="IguanaTex Vector Display">
            <a:extLst>
              <a:ext uri="{FF2B5EF4-FFF2-40B4-BE49-F238E27FC236}">
                <a16:creationId xmlns:a16="http://schemas.microsoft.com/office/drawing/2014/main" id="{9FB14168-0F33-4F4F-BAE7-56D3AF953123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58661" y="3311272"/>
            <a:ext cx="1990089" cy="294071"/>
            <a:chOff x="11942629" y="3169827"/>
            <a:chExt cx="1539524" cy="22749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8D88EDC-C86F-4D4C-8AD4-F07C6E9F12E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942629" y="3169827"/>
              <a:ext cx="199051" cy="202946"/>
            </a:xfrm>
            <a:custGeom>
              <a:avLst/>
              <a:gdLst>
                <a:gd name="connsiteX0" fmla="*/ 142776 w 199051"/>
                <a:gd name="connsiteY0" fmla="*/ 75 h 202946"/>
                <a:gd name="connsiteX1" fmla="*/ 86299 w 199051"/>
                <a:gd name="connsiteY1" fmla="*/ 20066 h 202946"/>
                <a:gd name="connsiteX2" fmla="*/ 55927 w 199051"/>
                <a:gd name="connsiteY2" fmla="*/ 61566 h 202946"/>
                <a:gd name="connsiteX3" fmla="*/ 58437 w 199051"/>
                <a:gd name="connsiteY3" fmla="*/ 63337 h 202946"/>
                <a:gd name="connsiteX4" fmla="*/ 77012 w 199051"/>
                <a:gd name="connsiteY4" fmla="*/ 51697 h 202946"/>
                <a:gd name="connsiteX5" fmla="*/ 127967 w 199051"/>
                <a:gd name="connsiteY5" fmla="*/ 13993 h 202946"/>
                <a:gd name="connsiteX6" fmla="*/ 161351 w 199051"/>
                <a:gd name="connsiteY6" fmla="*/ 13993 h 202946"/>
                <a:gd name="connsiteX7" fmla="*/ 105627 w 199051"/>
                <a:gd name="connsiteY7" fmla="*/ 140265 h 202946"/>
                <a:gd name="connsiteX8" fmla="*/ 58939 w 199051"/>
                <a:gd name="connsiteY8" fmla="*/ 189104 h 202946"/>
                <a:gd name="connsiteX9" fmla="*/ 21538 w 199051"/>
                <a:gd name="connsiteY9" fmla="*/ 153930 h 202946"/>
                <a:gd name="connsiteX10" fmla="*/ 22793 w 199051"/>
                <a:gd name="connsiteY10" fmla="*/ 143555 h 202946"/>
                <a:gd name="connsiteX11" fmla="*/ 20283 w 199051"/>
                <a:gd name="connsiteY11" fmla="*/ 141277 h 202946"/>
                <a:gd name="connsiteX12" fmla="*/ 5976 w 199051"/>
                <a:gd name="connsiteY12" fmla="*/ 147857 h 202946"/>
                <a:gd name="connsiteX13" fmla="*/ 203 w 199051"/>
                <a:gd name="connsiteY13" fmla="*/ 164558 h 202946"/>
                <a:gd name="connsiteX14" fmla="*/ 42372 w 199051"/>
                <a:gd name="connsiteY14" fmla="*/ 203022 h 202946"/>
                <a:gd name="connsiteX15" fmla="*/ 96339 w 199051"/>
                <a:gd name="connsiteY15" fmla="*/ 180247 h 202946"/>
                <a:gd name="connsiteX16" fmla="*/ 128469 w 199051"/>
                <a:gd name="connsiteY16" fmla="*/ 123817 h 202946"/>
                <a:gd name="connsiteX17" fmla="*/ 168630 w 199051"/>
                <a:gd name="connsiteY17" fmla="*/ 19813 h 202946"/>
                <a:gd name="connsiteX18" fmla="*/ 179424 w 199051"/>
                <a:gd name="connsiteY18" fmla="*/ 13993 h 202946"/>
                <a:gd name="connsiteX19" fmla="*/ 199254 w 199051"/>
                <a:gd name="connsiteY19" fmla="*/ 1846 h 202946"/>
                <a:gd name="connsiteX20" fmla="*/ 193480 w 199051"/>
                <a:gd name="connsiteY20" fmla="*/ 75 h 202946"/>
                <a:gd name="connsiteX21" fmla="*/ 142776 w 199051"/>
                <a:gd name="connsiteY21" fmla="*/ 75 h 20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051" h="202946">
                  <a:moveTo>
                    <a:pt x="142776" y="75"/>
                  </a:moveTo>
                  <a:cubicBezTo>
                    <a:pt x="118679" y="75"/>
                    <a:pt x="97846" y="11715"/>
                    <a:pt x="86299" y="20066"/>
                  </a:cubicBezTo>
                  <a:cubicBezTo>
                    <a:pt x="58939" y="39804"/>
                    <a:pt x="55927" y="61060"/>
                    <a:pt x="55927" y="61566"/>
                  </a:cubicBezTo>
                  <a:cubicBezTo>
                    <a:pt x="55927" y="63337"/>
                    <a:pt x="57433" y="63337"/>
                    <a:pt x="58437" y="63337"/>
                  </a:cubicBezTo>
                  <a:cubicBezTo>
                    <a:pt x="64210" y="63337"/>
                    <a:pt x="75506" y="56252"/>
                    <a:pt x="77012" y="51697"/>
                  </a:cubicBezTo>
                  <a:cubicBezTo>
                    <a:pt x="85295" y="24874"/>
                    <a:pt x="103368" y="13993"/>
                    <a:pt x="127967" y="13993"/>
                  </a:cubicBezTo>
                  <a:lnTo>
                    <a:pt x="161351" y="13993"/>
                  </a:lnTo>
                  <a:cubicBezTo>
                    <a:pt x="133740" y="36261"/>
                    <a:pt x="122194" y="74472"/>
                    <a:pt x="105627" y="140265"/>
                  </a:cubicBezTo>
                  <a:cubicBezTo>
                    <a:pt x="99603" y="163799"/>
                    <a:pt x="84291" y="189104"/>
                    <a:pt x="58939" y="189104"/>
                  </a:cubicBezTo>
                  <a:cubicBezTo>
                    <a:pt x="39360" y="189104"/>
                    <a:pt x="21538" y="175945"/>
                    <a:pt x="21538" y="153930"/>
                  </a:cubicBezTo>
                  <a:cubicBezTo>
                    <a:pt x="21538" y="148869"/>
                    <a:pt x="22793" y="144567"/>
                    <a:pt x="22793" y="143555"/>
                  </a:cubicBezTo>
                  <a:cubicBezTo>
                    <a:pt x="22793" y="142796"/>
                    <a:pt x="22542" y="141277"/>
                    <a:pt x="20283" y="141277"/>
                  </a:cubicBezTo>
                  <a:cubicBezTo>
                    <a:pt x="18777" y="141277"/>
                    <a:pt x="13004" y="142542"/>
                    <a:pt x="5976" y="147857"/>
                  </a:cubicBezTo>
                  <a:cubicBezTo>
                    <a:pt x="2964" y="150134"/>
                    <a:pt x="203" y="152665"/>
                    <a:pt x="203" y="164558"/>
                  </a:cubicBezTo>
                  <a:cubicBezTo>
                    <a:pt x="203" y="187839"/>
                    <a:pt x="17773" y="203022"/>
                    <a:pt x="42372" y="203022"/>
                  </a:cubicBezTo>
                  <a:cubicBezTo>
                    <a:pt x="63708" y="203022"/>
                    <a:pt x="84040" y="190875"/>
                    <a:pt x="96339" y="180247"/>
                  </a:cubicBezTo>
                  <a:cubicBezTo>
                    <a:pt x="119432" y="160256"/>
                    <a:pt x="123951" y="141783"/>
                    <a:pt x="128469" y="123817"/>
                  </a:cubicBezTo>
                  <a:cubicBezTo>
                    <a:pt x="137756" y="87124"/>
                    <a:pt x="149805" y="41069"/>
                    <a:pt x="168630" y="19813"/>
                  </a:cubicBezTo>
                  <a:cubicBezTo>
                    <a:pt x="172647" y="15258"/>
                    <a:pt x="173651" y="14499"/>
                    <a:pt x="179424" y="13993"/>
                  </a:cubicBezTo>
                  <a:cubicBezTo>
                    <a:pt x="190719" y="13233"/>
                    <a:pt x="199254" y="4630"/>
                    <a:pt x="199254" y="1846"/>
                  </a:cubicBezTo>
                  <a:cubicBezTo>
                    <a:pt x="199254" y="328"/>
                    <a:pt x="199003" y="75"/>
                    <a:pt x="193480" y="75"/>
                  </a:cubicBezTo>
                  <a:lnTo>
                    <a:pt x="142776" y="75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D041A2-EDD6-4133-B2AA-35174C1D2E9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231107" y="3249791"/>
              <a:ext cx="166921" cy="59213"/>
            </a:xfrm>
            <a:custGeom>
              <a:avLst/>
              <a:gdLst>
                <a:gd name="connsiteX0" fmla="*/ 158601 w 166921"/>
                <a:gd name="connsiteY0" fmla="*/ 10197 h 59213"/>
                <a:gd name="connsiteX1" fmla="*/ 167136 w 166921"/>
                <a:gd name="connsiteY1" fmla="*/ 5136 h 59213"/>
                <a:gd name="connsiteX2" fmla="*/ 158852 w 166921"/>
                <a:gd name="connsiteY2" fmla="*/ 75 h 59213"/>
                <a:gd name="connsiteX3" fmla="*/ 8497 w 166921"/>
                <a:gd name="connsiteY3" fmla="*/ 75 h 59213"/>
                <a:gd name="connsiteX4" fmla="*/ 214 w 166921"/>
                <a:gd name="connsiteY4" fmla="*/ 5136 h 59213"/>
                <a:gd name="connsiteX5" fmla="*/ 8748 w 166921"/>
                <a:gd name="connsiteY5" fmla="*/ 10197 h 59213"/>
                <a:gd name="connsiteX6" fmla="*/ 158601 w 166921"/>
                <a:gd name="connsiteY6" fmla="*/ 10197 h 59213"/>
                <a:gd name="connsiteX7" fmla="*/ 158852 w 166921"/>
                <a:gd name="connsiteY7" fmla="*/ 59289 h 59213"/>
                <a:gd name="connsiteX8" fmla="*/ 167136 w 166921"/>
                <a:gd name="connsiteY8" fmla="*/ 54228 h 59213"/>
                <a:gd name="connsiteX9" fmla="*/ 158601 w 166921"/>
                <a:gd name="connsiteY9" fmla="*/ 49167 h 59213"/>
                <a:gd name="connsiteX10" fmla="*/ 8748 w 166921"/>
                <a:gd name="connsiteY10" fmla="*/ 49167 h 59213"/>
                <a:gd name="connsiteX11" fmla="*/ 214 w 166921"/>
                <a:gd name="connsiteY11" fmla="*/ 54228 h 59213"/>
                <a:gd name="connsiteX12" fmla="*/ 8497 w 166921"/>
                <a:gd name="connsiteY12" fmla="*/ 59289 h 59213"/>
                <a:gd name="connsiteX13" fmla="*/ 158852 w 166921"/>
                <a:gd name="connsiteY13" fmla="*/ 5928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21" h="59213">
                  <a:moveTo>
                    <a:pt x="158601" y="10197"/>
                  </a:moveTo>
                  <a:cubicBezTo>
                    <a:pt x="162367" y="10197"/>
                    <a:pt x="167136" y="10197"/>
                    <a:pt x="167136" y="5136"/>
                  </a:cubicBezTo>
                  <a:cubicBezTo>
                    <a:pt x="167136" y="75"/>
                    <a:pt x="162367" y="75"/>
                    <a:pt x="158852" y="75"/>
                  </a:cubicBezTo>
                  <a:lnTo>
                    <a:pt x="8497" y="75"/>
                  </a:lnTo>
                  <a:cubicBezTo>
                    <a:pt x="4983" y="75"/>
                    <a:pt x="214" y="75"/>
                    <a:pt x="214" y="5136"/>
                  </a:cubicBezTo>
                  <a:cubicBezTo>
                    <a:pt x="214" y="10197"/>
                    <a:pt x="4983" y="10197"/>
                    <a:pt x="8748" y="10197"/>
                  </a:cubicBezTo>
                  <a:lnTo>
                    <a:pt x="158601" y="10197"/>
                  </a:lnTo>
                  <a:close/>
                  <a:moveTo>
                    <a:pt x="158852" y="59289"/>
                  </a:moveTo>
                  <a:cubicBezTo>
                    <a:pt x="162367" y="59289"/>
                    <a:pt x="167136" y="59289"/>
                    <a:pt x="167136" y="54228"/>
                  </a:cubicBezTo>
                  <a:cubicBezTo>
                    <a:pt x="167136" y="49167"/>
                    <a:pt x="162367" y="49167"/>
                    <a:pt x="158601" y="49167"/>
                  </a:cubicBezTo>
                  <a:lnTo>
                    <a:pt x="8748" y="49167"/>
                  </a:lnTo>
                  <a:cubicBezTo>
                    <a:pt x="4983" y="49167"/>
                    <a:pt x="214" y="49167"/>
                    <a:pt x="214" y="54228"/>
                  </a:cubicBezTo>
                  <a:cubicBezTo>
                    <a:pt x="214" y="59289"/>
                    <a:pt x="4983" y="59289"/>
                    <a:pt x="8497" y="59289"/>
                  </a:cubicBezTo>
                  <a:lnTo>
                    <a:pt x="158852" y="59289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89031E-0F67-4C60-89F0-21984505DAB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493803" y="3169827"/>
              <a:ext cx="199051" cy="202946"/>
            </a:xfrm>
            <a:custGeom>
              <a:avLst/>
              <a:gdLst>
                <a:gd name="connsiteX0" fmla="*/ 142798 w 199051"/>
                <a:gd name="connsiteY0" fmla="*/ 75 h 202946"/>
                <a:gd name="connsiteX1" fmla="*/ 86321 w 199051"/>
                <a:gd name="connsiteY1" fmla="*/ 20066 h 202946"/>
                <a:gd name="connsiteX2" fmla="*/ 55949 w 199051"/>
                <a:gd name="connsiteY2" fmla="*/ 61566 h 202946"/>
                <a:gd name="connsiteX3" fmla="*/ 58459 w 199051"/>
                <a:gd name="connsiteY3" fmla="*/ 63337 h 202946"/>
                <a:gd name="connsiteX4" fmla="*/ 77034 w 199051"/>
                <a:gd name="connsiteY4" fmla="*/ 51697 h 202946"/>
                <a:gd name="connsiteX5" fmla="*/ 127989 w 199051"/>
                <a:gd name="connsiteY5" fmla="*/ 13993 h 202946"/>
                <a:gd name="connsiteX6" fmla="*/ 161373 w 199051"/>
                <a:gd name="connsiteY6" fmla="*/ 13993 h 202946"/>
                <a:gd name="connsiteX7" fmla="*/ 105649 w 199051"/>
                <a:gd name="connsiteY7" fmla="*/ 140265 h 202946"/>
                <a:gd name="connsiteX8" fmla="*/ 58961 w 199051"/>
                <a:gd name="connsiteY8" fmla="*/ 189104 h 202946"/>
                <a:gd name="connsiteX9" fmla="*/ 21560 w 199051"/>
                <a:gd name="connsiteY9" fmla="*/ 153930 h 202946"/>
                <a:gd name="connsiteX10" fmla="*/ 22815 w 199051"/>
                <a:gd name="connsiteY10" fmla="*/ 143555 h 202946"/>
                <a:gd name="connsiteX11" fmla="*/ 20305 w 199051"/>
                <a:gd name="connsiteY11" fmla="*/ 141277 h 202946"/>
                <a:gd name="connsiteX12" fmla="*/ 5998 w 199051"/>
                <a:gd name="connsiteY12" fmla="*/ 147857 h 202946"/>
                <a:gd name="connsiteX13" fmla="*/ 224 w 199051"/>
                <a:gd name="connsiteY13" fmla="*/ 164558 h 202946"/>
                <a:gd name="connsiteX14" fmla="*/ 42394 w 199051"/>
                <a:gd name="connsiteY14" fmla="*/ 203022 h 202946"/>
                <a:gd name="connsiteX15" fmla="*/ 96361 w 199051"/>
                <a:gd name="connsiteY15" fmla="*/ 180247 h 202946"/>
                <a:gd name="connsiteX16" fmla="*/ 128491 w 199051"/>
                <a:gd name="connsiteY16" fmla="*/ 123817 h 202946"/>
                <a:gd name="connsiteX17" fmla="*/ 168652 w 199051"/>
                <a:gd name="connsiteY17" fmla="*/ 19813 h 202946"/>
                <a:gd name="connsiteX18" fmla="*/ 179446 w 199051"/>
                <a:gd name="connsiteY18" fmla="*/ 13993 h 202946"/>
                <a:gd name="connsiteX19" fmla="*/ 199276 w 199051"/>
                <a:gd name="connsiteY19" fmla="*/ 1846 h 202946"/>
                <a:gd name="connsiteX20" fmla="*/ 193502 w 199051"/>
                <a:gd name="connsiteY20" fmla="*/ 75 h 202946"/>
                <a:gd name="connsiteX21" fmla="*/ 142798 w 199051"/>
                <a:gd name="connsiteY21" fmla="*/ 75 h 20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051" h="202946">
                  <a:moveTo>
                    <a:pt x="142798" y="75"/>
                  </a:moveTo>
                  <a:cubicBezTo>
                    <a:pt x="118701" y="75"/>
                    <a:pt x="97867" y="11715"/>
                    <a:pt x="86321" y="20066"/>
                  </a:cubicBezTo>
                  <a:cubicBezTo>
                    <a:pt x="58961" y="39804"/>
                    <a:pt x="55949" y="61060"/>
                    <a:pt x="55949" y="61566"/>
                  </a:cubicBezTo>
                  <a:cubicBezTo>
                    <a:pt x="55949" y="63337"/>
                    <a:pt x="57455" y="63337"/>
                    <a:pt x="58459" y="63337"/>
                  </a:cubicBezTo>
                  <a:cubicBezTo>
                    <a:pt x="64232" y="63337"/>
                    <a:pt x="75527" y="56252"/>
                    <a:pt x="77034" y="51697"/>
                  </a:cubicBezTo>
                  <a:cubicBezTo>
                    <a:pt x="85317" y="24874"/>
                    <a:pt x="103390" y="13993"/>
                    <a:pt x="127989" y="13993"/>
                  </a:cubicBezTo>
                  <a:lnTo>
                    <a:pt x="161373" y="13993"/>
                  </a:lnTo>
                  <a:cubicBezTo>
                    <a:pt x="133762" y="36261"/>
                    <a:pt x="122215" y="74472"/>
                    <a:pt x="105649" y="140265"/>
                  </a:cubicBezTo>
                  <a:cubicBezTo>
                    <a:pt x="99624" y="163799"/>
                    <a:pt x="84313" y="189104"/>
                    <a:pt x="58961" y="189104"/>
                  </a:cubicBezTo>
                  <a:cubicBezTo>
                    <a:pt x="39382" y="189104"/>
                    <a:pt x="21560" y="175945"/>
                    <a:pt x="21560" y="153930"/>
                  </a:cubicBezTo>
                  <a:cubicBezTo>
                    <a:pt x="21560" y="148869"/>
                    <a:pt x="22815" y="144567"/>
                    <a:pt x="22815" y="143555"/>
                  </a:cubicBezTo>
                  <a:cubicBezTo>
                    <a:pt x="22815" y="142796"/>
                    <a:pt x="22564" y="141277"/>
                    <a:pt x="20305" y="141277"/>
                  </a:cubicBezTo>
                  <a:cubicBezTo>
                    <a:pt x="18799" y="141277"/>
                    <a:pt x="13026" y="142542"/>
                    <a:pt x="5998" y="147857"/>
                  </a:cubicBezTo>
                  <a:cubicBezTo>
                    <a:pt x="2986" y="150134"/>
                    <a:pt x="224" y="152665"/>
                    <a:pt x="224" y="164558"/>
                  </a:cubicBezTo>
                  <a:cubicBezTo>
                    <a:pt x="224" y="187839"/>
                    <a:pt x="17795" y="203022"/>
                    <a:pt x="42394" y="203022"/>
                  </a:cubicBezTo>
                  <a:cubicBezTo>
                    <a:pt x="63730" y="203022"/>
                    <a:pt x="84062" y="190875"/>
                    <a:pt x="96361" y="180247"/>
                  </a:cubicBezTo>
                  <a:cubicBezTo>
                    <a:pt x="119454" y="160256"/>
                    <a:pt x="123973" y="141783"/>
                    <a:pt x="128491" y="123817"/>
                  </a:cubicBezTo>
                  <a:cubicBezTo>
                    <a:pt x="137778" y="87124"/>
                    <a:pt x="149827" y="41069"/>
                    <a:pt x="168652" y="19813"/>
                  </a:cubicBezTo>
                  <a:cubicBezTo>
                    <a:pt x="172669" y="15258"/>
                    <a:pt x="173673" y="14499"/>
                    <a:pt x="179446" y="13993"/>
                  </a:cubicBezTo>
                  <a:cubicBezTo>
                    <a:pt x="190741" y="13233"/>
                    <a:pt x="199276" y="4630"/>
                    <a:pt x="199276" y="1846"/>
                  </a:cubicBezTo>
                  <a:cubicBezTo>
                    <a:pt x="199276" y="328"/>
                    <a:pt x="199025" y="75"/>
                    <a:pt x="193502" y="75"/>
                  </a:cubicBezTo>
                  <a:lnTo>
                    <a:pt x="142798" y="75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8AFFDD-3B1D-430E-8BD3-38768C37ADC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663732" y="3257686"/>
              <a:ext cx="71161" cy="124703"/>
            </a:xfrm>
            <a:custGeom>
              <a:avLst/>
              <a:gdLst>
                <a:gd name="connsiteX0" fmla="*/ 35021 w 71161"/>
                <a:gd name="connsiteY0" fmla="*/ 5390 h 124703"/>
                <a:gd name="connsiteX1" fmla="*/ 35724 w 71161"/>
                <a:gd name="connsiteY1" fmla="*/ 2556 h 124703"/>
                <a:gd name="connsiteX2" fmla="*/ 32913 w 71161"/>
                <a:gd name="connsiteY2" fmla="*/ 76 h 124703"/>
                <a:gd name="connsiteX3" fmla="*/ 10422 w 71161"/>
                <a:gd name="connsiteY3" fmla="*/ 1848 h 124703"/>
                <a:gd name="connsiteX4" fmla="*/ 6557 w 71161"/>
                <a:gd name="connsiteY4" fmla="*/ 5922 h 124703"/>
                <a:gd name="connsiteX5" fmla="*/ 11125 w 71161"/>
                <a:gd name="connsiteY5" fmla="*/ 8402 h 124703"/>
                <a:gd name="connsiteX6" fmla="*/ 19559 w 71161"/>
                <a:gd name="connsiteY6" fmla="*/ 11059 h 124703"/>
                <a:gd name="connsiteX7" fmla="*/ 16748 w 71161"/>
                <a:gd name="connsiteY7" fmla="*/ 23458 h 124703"/>
                <a:gd name="connsiteX8" fmla="*/ 12706 w 71161"/>
                <a:gd name="connsiteY8" fmla="*/ 39755 h 124703"/>
                <a:gd name="connsiteX9" fmla="*/ 1110 w 71161"/>
                <a:gd name="connsiteY9" fmla="*/ 86873 h 124703"/>
                <a:gd name="connsiteX10" fmla="*/ 231 w 71161"/>
                <a:gd name="connsiteY10" fmla="*/ 95552 h 124703"/>
                <a:gd name="connsiteX11" fmla="*/ 26060 w 71161"/>
                <a:gd name="connsiteY11" fmla="*/ 124780 h 124703"/>
                <a:gd name="connsiteX12" fmla="*/ 71393 w 71161"/>
                <a:gd name="connsiteY12" fmla="*/ 74473 h 124703"/>
                <a:gd name="connsiteX13" fmla="*/ 45036 w 71161"/>
                <a:gd name="connsiteY13" fmla="*/ 44892 h 124703"/>
                <a:gd name="connsiteX14" fmla="*/ 22897 w 71161"/>
                <a:gd name="connsiteY14" fmla="*/ 54634 h 124703"/>
                <a:gd name="connsiteX15" fmla="*/ 35021 w 71161"/>
                <a:gd name="connsiteY15" fmla="*/ 5390 h 124703"/>
                <a:gd name="connsiteX16" fmla="*/ 26236 w 71161"/>
                <a:gd name="connsiteY16" fmla="*/ 119820 h 124703"/>
                <a:gd name="connsiteX17" fmla="*/ 12706 w 71161"/>
                <a:gd name="connsiteY17" fmla="*/ 101752 h 124703"/>
                <a:gd name="connsiteX18" fmla="*/ 19208 w 71161"/>
                <a:gd name="connsiteY18" fmla="*/ 69159 h 124703"/>
                <a:gd name="connsiteX19" fmla="*/ 23600 w 71161"/>
                <a:gd name="connsiteY19" fmla="*/ 61542 h 124703"/>
                <a:gd name="connsiteX20" fmla="*/ 44509 w 71161"/>
                <a:gd name="connsiteY20" fmla="*/ 49851 h 124703"/>
                <a:gd name="connsiteX21" fmla="*/ 57336 w 71161"/>
                <a:gd name="connsiteY21" fmla="*/ 67034 h 124703"/>
                <a:gd name="connsiteX22" fmla="*/ 48199 w 71161"/>
                <a:gd name="connsiteY22" fmla="*/ 102638 h 124703"/>
                <a:gd name="connsiteX23" fmla="*/ 26236 w 71161"/>
                <a:gd name="connsiteY23" fmla="*/ 119820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161" h="124703">
                  <a:moveTo>
                    <a:pt x="35021" y="5390"/>
                  </a:moveTo>
                  <a:cubicBezTo>
                    <a:pt x="35197" y="5036"/>
                    <a:pt x="35724" y="2733"/>
                    <a:pt x="35724" y="2556"/>
                  </a:cubicBezTo>
                  <a:cubicBezTo>
                    <a:pt x="35724" y="1670"/>
                    <a:pt x="35021" y="76"/>
                    <a:pt x="32913" y="76"/>
                  </a:cubicBezTo>
                  <a:cubicBezTo>
                    <a:pt x="29399" y="76"/>
                    <a:pt x="14815" y="1493"/>
                    <a:pt x="10422" y="1848"/>
                  </a:cubicBezTo>
                  <a:cubicBezTo>
                    <a:pt x="9016" y="2025"/>
                    <a:pt x="6557" y="2202"/>
                    <a:pt x="6557" y="5922"/>
                  </a:cubicBezTo>
                  <a:cubicBezTo>
                    <a:pt x="6557" y="8402"/>
                    <a:pt x="9016" y="8402"/>
                    <a:pt x="11125" y="8402"/>
                  </a:cubicBezTo>
                  <a:cubicBezTo>
                    <a:pt x="19559" y="8402"/>
                    <a:pt x="19559" y="9642"/>
                    <a:pt x="19559" y="11059"/>
                  </a:cubicBezTo>
                  <a:cubicBezTo>
                    <a:pt x="19559" y="12299"/>
                    <a:pt x="17802" y="19384"/>
                    <a:pt x="16748" y="23458"/>
                  </a:cubicBezTo>
                  <a:lnTo>
                    <a:pt x="12706" y="39755"/>
                  </a:lnTo>
                  <a:cubicBezTo>
                    <a:pt x="11125" y="45777"/>
                    <a:pt x="1461" y="84570"/>
                    <a:pt x="1110" y="86873"/>
                  </a:cubicBezTo>
                  <a:cubicBezTo>
                    <a:pt x="231" y="91124"/>
                    <a:pt x="231" y="93427"/>
                    <a:pt x="231" y="95552"/>
                  </a:cubicBezTo>
                  <a:cubicBezTo>
                    <a:pt x="231" y="113443"/>
                    <a:pt x="11476" y="124780"/>
                    <a:pt x="26060" y="124780"/>
                  </a:cubicBezTo>
                  <a:cubicBezTo>
                    <a:pt x="48024" y="124780"/>
                    <a:pt x="71393" y="100689"/>
                    <a:pt x="71393" y="74473"/>
                  </a:cubicBezTo>
                  <a:cubicBezTo>
                    <a:pt x="71393" y="53748"/>
                    <a:pt x="57160" y="44892"/>
                    <a:pt x="45036" y="44892"/>
                  </a:cubicBezTo>
                  <a:cubicBezTo>
                    <a:pt x="35900" y="44892"/>
                    <a:pt x="28169" y="50029"/>
                    <a:pt x="22897" y="54634"/>
                  </a:cubicBezTo>
                  <a:lnTo>
                    <a:pt x="35021" y="5390"/>
                  </a:lnTo>
                  <a:close/>
                  <a:moveTo>
                    <a:pt x="26236" y="119820"/>
                  </a:moveTo>
                  <a:cubicBezTo>
                    <a:pt x="17626" y="119820"/>
                    <a:pt x="12706" y="112203"/>
                    <a:pt x="12706" y="101752"/>
                  </a:cubicBezTo>
                  <a:cubicBezTo>
                    <a:pt x="12706" y="95198"/>
                    <a:pt x="14288" y="89176"/>
                    <a:pt x="19208" y="69159"/>
                  </a:cubicBezTo>
                  <a:cubicBezTo>
                    <a:pt x="20262" y="65794"/>
                    <a:pt x="20262" y="65439"/>
                    <a:pt x="23600" y="61542"/>
                  </a:cubicBezTo>
                  <a:cubicBezTo>
                    <a:pt x="30277" y="53748"/>
                    <a:pt x="38184" y="49851"/>
                    <a:pt x="44509" y="49851"/>
                  </a:cubicBezTo>
                  <a:cubicBezTo>
                    <a:pt x="51362" y="49851"/>
                    <a:pt x="57336" y="54988"/>
                    <a:pt x="57336" y="67034"/>
                  </a:cubicBezTo>
                  <a:cubicBezTo>
                    <a:pt x="57336" y="74296"/>
                    <a:pt x="53470" y="92364"/>
                    <a:pt x="48199" y="102638"/>
                  </a:cubicBezTo>
                  <a:cubicBezTo>
                    <a:pt x="43982" y="111317"/>
                    <a:pt x="35197" y="119820"/>
                    <a:pt x="26236" y="119820"/>
                  </a:cubicBez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EEEB02-8524-498D-9404-0B4B0E11C3E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822793" y="3195132"/>
              <a:ext cx="166921" cy="168531"/>
            </a:xfrm>
            <a:custGeom>
              <a:avLst/>
              <a:gdLst>
                <a:gd name="connsiteX0" fmla="*/ 88844 w 166921"/>
                <a:gd name="connsiteY0" fmla="*/ 89402 h 168531"/>
                <a:gd name="connsiteX1" fmla="*/ 158876 w 166921"/>
                <a:gd name="connsiteY1" fmla="*/ 89402 h 168531"/>
                <a:gd name="connsiteX2" fmla="*/ 167159 w 166921"/>
                <a:gd name="connsiteY2" fmla="*/ 84341 h 168531"/>
                <a:gd name="connsiteX3" fmla="*/ 158876 w 166921"/>
                <a:gd name="connsiteY3" fmla="*/ 79280 h 168531"/>
                <a:gd name="connsiteX4" fmla="*/ 88844 w 166921"/>
                <a:gd name="connsiteY4" fmla="*/ 79280 h 168531"/>
                <a:gd name="connsiteX5" fmla="*/ 88844 w 166921"/>
                <a:gd name="connsiteY5" fmla="*/ 8425 h 168531"/>
                <a:gd name="connsiteX6" fmla="*/ 83824 w 166921"/>
                <a:gd name="connsiteY6" fmla="*/ 75 h 168531"/>
                <a:gd name="connsiteX7" fmla="*/ 78804 w 166921"/>
                <a:gd name="connsiteY7" fmla="*/ 8425 h 168531"/>
                <a:gd name="connsiteX8" fmla="*/ 78804 w 166921"/>
                <a:gd name="connsiteY8" fmla="*/ 79280 h 168531"/>
                <a:gd name="connsiteX9" fmla="*/ 8521 w 166921"/>
                <a:gd name="connsiteY9" fmla="*/ 79280 h 168531"/>
                <a:gd name="connsiteX10" fmla="*/ 237 w 166921"/>
                <a:gd name="connsiteY10" fmla="*/ 84341 h 168531"/>
                <a:gd name="connsiteX11" fmla="*/ 8521 w 166921"/>
                <a:gd name="connsiteY11" fmla="*/ 89402 h 168531"/>
                <a:gd name="connsiteX12" fmla="*/ 78804 w 166921"/>
                <a:gd name="connsiteY12" fmla="*/ 89402 h 168531"/>
                <a:gd name="connsiteX13" fmla="*/ 78804 w 166921"/>
                <a:gd name="connsiteY13" fmla="*/ 160256 h 168531"/>
                <a:gd name="connsiteX14" fmla="*/ 83824 w 166921"/>
                <a:gd name="connsiteY14" fmla="*/ 168607 h 168531"/>
                <a:gd name="connsiteX15" fmla="*/ 88844 w 166921"/>
                <a:gd name="connsiteY15" fmla="*/ 160256 h 168531"/>
                <a:gd name="connsiteX16" fmla="*/ 88844 w 166921"/>
                <a:gd name="connsiteY16" fmla="*/ 8940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921" h="168531">
                  <a:moveTo>
                    <a:pt x="88844" y="89402"/>
                  </a:moveTo>
                  <a:lnTo>
                    <a:pt x="158876" y="89402"/>
                  </a:lnTo>
                  <a:cubicBezTo>
                    <a:pt x="162390" y="89402"/>
                    <a:pt x="167159" y="89402"/>
                    <a:pt x="167159" y="84341"/>
                  </a:cubicBezTo>
                  <a:cubicBezTo>
                    <a:pt x="167159" y="79280"/>
                    <a:pt x="162390" y="79280"/>
                    <a:pt x="158876" y="79280"/>
                  </a:cubicBezTo>
                  <a:lnTo>
                    <a:pt x="88844" y="79280"/>
                  </a:lnTo>
                  <a:lnTo>
                    <a:pt x="88844" y="8425"/>
                  </a:lnTo>
                  <a:cubicBezTo>
                    <a:pt x="88844" y="4883"/>
                    <a:pt x="88844" y="75"/>
                    <a:pt x="83824" y="75"/>
                  </a:cubicBezTo>
                  <a:cubicBezTo>
                    <a:pt x="78804" y="75"/>
                    <a:pt x="78804" y="4883"/>
                    <a:pt x="78804" y="8425"/>
                  </a:cubicBezTo>
                  <a:lnTo>
                    <a:pt x="78804" y="79280"/>
                  </a:lnTo>
                  <a:lnTo>
                    <a:pt x="8521" y="79280"/>
                  </a:lnTo>
                  <a:cubicBezTo>
                    <a:pt x="5007" y="79280"/>
                    <a:pt x="237" y="79280"/>
                    <a:pt x="237" y="84341"/>
                  </a:cubicBezTo>
                  <a:cubicBezTo>
                    <a:pt x="237" y="89402"/>
                    <a:pt x="5007" y="89402"/>
                    <a:pt x="8521" y="89402"/>
                  </a:cubicBezTo>
                  <a:lnTo>
                    <a:pt x="78804" y="89402"/>
                  </a:lnTo>
                  <a:lnTo>
                    <a:pt x="78804" y="160256"/>
                  </a:lnTo>
                  <a:cubicBezTo>
                    <a:pt x="78804" y="163799"/>
                    <a:pt x="78804" y="168607"/>
                    <a:pt x="83824" y="168607"/>
                  </a:cubicBezTo>
                  <a:cubicBezTo>
                    <a:pt x="88844" y="168607"/>
                    <a:pt x="88844" y="163799"/>
                    <a:pt x="88844" y="160256"/>
                  </a:cubicBezTo>
                  <a:lnTo>
                    <a:pt x="88844" y="89402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E0FB733-A9C7-4649-BE85-97399976F93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067276" y="3230812"/>
              <a:ext cx="136047" cy="166507"/>
            </a:xfrm>
            <a:custGeom>
              <a:avLst/>
              <a:gdLst>
                <a:gd name="connsiteX0" fmla="*/ 50700 w 136047"/>
                <a:gd name="connsiteY0" fmla="*/ 23102 h 166507"/>
                <a:gd name="connsiteX1" fmla="*/ 54466 w 136047"/>
                <a:gd name="connsiteY1" fmla="*/ 6907 h 166507"/>
                <a:gd name="connsiteX2" fmla="*/ 47186 w 136047"/>
                <a:gd name="connsiteY2" fmla="*/ 75 h 166507"/>
                <a:gd name="connsiteX3" fmla="*/ 37146 w 136047"/>
                <a:gd name="connsiteY3" fmla="*/ 9185 h 166507"/>
                <a:gd name="connsiteX4" fmla="*/ 1000 w 136047"/>
                <a:gd name="connsiteY4" fmla="*/ 155701 h 166507"/>
                <a:gd name="connsiteX5" fmla="*/ 247 w 136047"/>
                <a:gd name="connsiteY5" fmla="*/ 159750 h 166507"/>
                <a:gd name="connsiteX6" fmla="*/ 7276 w 136047"/>
                <a:gd name="connsiteY6" fmla="*/ 166582 h 166507"/>
                <a:gd name="connsiteX7" fmla="*/ 16061 w 136047"/>
                <a:gd name="connsiteY7" fmla="*/ 161268 h 166507"/>
                <a:gd name="connsiteX8" fmla="*/ 29867 w 136047"/>
                <a:gd name="connsiteY8" fmla="*/ 106862 h 166507"/>
                <a:gd name="connsiteX9" fmla="*/ 54215 w 136047"/>
                <a:gd name="connsiteY9" fmla="*/ 114707 h 166507"/>
                <a:gd name="connsiteX10" fmla="*/ 87599 w 136047"/>
                <a:gd name="connsiteY10" fmla="*/ 96234 h 166507"/>
                <a:gd name="connsiteX11" fmla="*/ 110190 w 136047"/>
                <a:gd name="connsiteY11" fmla="*/ 114707 h 166507"/>
                <a:gd name="connsiteX12" fmla="*/ 128765 w 136047"/>
                <a:gd name="connsiteY12" fmla="*/ 100789 h 166507"/>
                <a:gd name="connsiteX13" fmla="*/ 136295 w 136047"/>
                <a:gd name="connsiteY13" fmla="*/ 75737 h 166507"/>
                <a:gd name="connsiteX14" fmla="*/ 133283 w 136047"/>
                <a:gd name="connsiteY14" fmla="*/ 73206 h 166507"/>
                <a:gd name="connsiteX15" fmla="*/ 129769 w 136047"/>
                <a:gd name="connsiteY15" fmla="*/ 77761 h 166507"/>
                <a:gd name="connsiteX16" fmla="*/ 110692 w 136047"/>
                <a:gd name="connsiteY16" fmla="*/ 109140 h 166507"/>
                <a:gd name="connsiteX17" fmla="*/ 103162 w 136047"/>
                <a:gd name="connsiteY17" fmla="*/ 97499 h 166507"/>
                <a:gd name="connsiteX18" fmla="*/ 108182 w 136047"/>
                <a:gd name="connsiteY18" fmla="*/ 71182 h 166507"/>
                <a:gd name="connsiteX19" fmla="*/ 115210 w 136047"/>
                <a:gd name="connsiteY19" fmla="*/ 43853 h 166507"/>
                <a:gd name="connsiteX20" fmla="*/ 119477 w 136047"/>
                <a:gd name="connsiteY20" fmla="*/ 26645 h 166507"/>
                <a:gd name="connsiteX21" fmla="*/ 123242 w 136047"/>
                <a:gd name="connsiteY21" fmla="*/ 9691 h 166507"/>
                <a:gd name="connsiteX22" fmla="*/ 115963 w 136047"/>
                <a:gd name="connsiteY22" fmla="*/ 2858 h 166507"/>
                <a:gd name="connsiteX23" fmla="*/ 106174 w 136047"/>
                <a:gd name="connsiteY23" fmla="*/ 11715 h 166507"/>
                <a:gd name="connsiteX24" fmla="*/ 94376 w 136047"/>
                <a:gd name="connsiteY24" fmla="*/ 59036 h 166507"/>
                <a:gd name="connsiteX25" fmla="*/ 87850 w 136047"/>
                <a:gd name="connsiteY25" fmla="*/ 84847 h 166507"/>
                <a:gd name="connsiteX26" fmla="*/ 55219 w 136047"/>
                <a:gd name="connsiteY26" fmla="*/ 109140 h 166507"/>
                <a:gd name="connsiteX27" fmla="*/ 36644 w 136047"/>
                <a:gd name="connsiteY27" fmla="*/ 87124 h 166507"/>
                <a:gd name="connsiteX28" fmla="*/ 40158 w 136047"/>
                <a:gd name="connsiteY28" fmla="*/ 65615 h 166507"/>
                <a:gd name="connsiteX29" fmla="*/ 50700 w 136047"/>
                <a:gd name="connsiteY29" fmla="*/ 23102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6047" h="166507">
                  <a:moveTo>
                    <a:pt x="50700" y="23102"/>
                  </a:moveTo>
                  <a:cubicBezTo>
                    <a:pt x="51955" y="17788"/>
                    <a:pt x="54466" y="8172"/>
                    <a:pt x="54466" y="6907"/>
                  </a:cubicBezTo>
                  <a:cubicBezTo>
                    <a:pt x="54466" y="2605"/>
                    <a:pt x="51453" y="75"/>
                    <a:pt x="47186" y="75"/>
                  </a:cubicBezTo>
                  <a:cubicBezTo>
                    <a:pt x="46433" y="75"/>
                    <a:pt x="39405" y="328"/>
                    <a:pt x="37146" y="9185"/>
                  </a:cubicBezTo>
                  <a:lnTo>
                    <a:pt x="1000" y="155701"/>
                  </a:lnTo>
                  <a:cubicBezTo>
                    <a:pt x="247" y="158738"/>
                    <a:pt x="247" y="159244"/>
                    <a:pt x="247" y="159750"/>
                  </a:cubicBezTo>
                  <a:cubicBezTo>
                    <a:pt x="247" y="163546"/>
                    <a:pt x="3008" y="166582"/>
                    <a:pt x="7276" y="166582"/>
                  </a:cubicBezTo>
                  <a:cubicBezTo>
                    <a:pt x="12547" y="166582"/>
                    <a:pt x="15559" y="162027"/>
                    <a:pt x="16061" y="161268"/>
                  </a:cubicBezTo>
                  <a:cubicBezTo>
                    <a:pt x="17065" y="158991"/>
                    <a:pt x="20328" y="145832"/>
                    <a:pt x="29867" y="106862"/>
                  </a:cubicBezTo>
                  <a:cubicBezTo>
                    <a:pt x="37899" y="113695"/>
                    <a:pt x="49194" y="114707"/>
                    <a:pt x="54215" y="114707"/>
                  </a:cubicBezTo>
                  <a:cubicBezTo>
                    <a:pt x="71785" y="114707"/>
                    <a:pt x="81575" y="103320"/>
                    <a:pt x="87599" y="96234"/>
                  </a:cubicBezTo>
                  <a:cubicBezTo>
                    <a:pt x="89858" y="107621"/>
                    <a:pt x="99145" y="114707"/>
                    <a:pt x="110190" y="114707"/>
                  </a:cubicBezTo>
                  <a:cubicBezTo>
                    <a:pt x="118975" y="114707"/>
                    <a:pt x="124748" y="108887"/>
                    <a:pt x="128765" y="100789"/>
                  </a:cubicBezTo>
                  <a:cubicBezTo>
                    <a:pt x="133032" y="91679"/>
                    <a:pt x="136295" y="76243"/>
                    <a:pt x="136295" y="75737"/>
                  </a:cubicBezTo>
                  <a:cubicBezTo>
                    <a:pt x="136295" y="73206"/>
                    <a:pt x="134036" y="73206"/>
                    <a:pt x="133283" y="73206"/>
                  </a:cubicBezTo>
                  <a:cubicBezTo>
                    <a:pt x="130773" y="73206"/>
                    <a:pt x="130522" y="74219"/>
                    <a:pt x="129769" y="77761"/>
                  </a:cubicBezTo>
                  <a:cubicBezTo>
                    <a:pt x="125501" y="94210"/>
                    <a:pt x="120983" y="109140"/>
                    <a:pt x="110692" y="109140"/>
                  </a:cubicBezTo>
                  <a:cubicBezTo>
                    <a:pt x="103915" y="109140"/>
                    <a:pt x="103162" y="102560"/>
                    <a:pt x="103162" y="97499"/>
                  </a:cubicBezTo>
                  <a:cubicBezTo>
                    <a:pt x="103162" y="91932"/>
                    <a:pt x="106174" y="80039"/>
                    <a:pt x="108182" y="71182"/>
                  </a:cubicBezTo>
                  <a:lnTo>
                    <a:pt x="115210" y="43853"/>
                  </a:lnTo>
                  <a:cubicBezTo>
                    <a:pt x="115963" y="40057"/>
                    <a:pt x="118473" y="30441"/>
                    <a:pt x="119477" y="26645"/>
                  </a:cubicBezTo>
                  <a:cubicBezTo>
                    <a:pt x="120732" y="20825"/>
                    <a:pt x="123242" y="11209"/>
                    <a:pt x="123242" y="9691"/>
                  </a:cubicBezTo>
                  <a:cubicBezTo>
                    <a:pt x="123242" y="5136"/>
                    <a:pt x="119728" y="2858"/>
                    <a:pt x="115963" y="2858"/>
                  </a:cubicBezTo>
                  <a:cubicBezTo>
                    <a:pt x="114708" y="2858"/>
                    <a:pt x="108182" y="3111"/>
                    <a:pt x="106174" y="11715"/>
                  </a:cubicBezTo>
                  <a:lnTo>
                    <a:pt x="94376" y="59036"/>
                  </a:lnTo>
                  <a:cubicBezTo>
                    <a:pt x="91364" y="71688"/>
                    <a:pt x="88603" y="82316"/>
                    <a:pt x="87850" y="84847"/>
                  </a:cubicBezTo>
                  <a:cubicBezTo>
                    <a:pt x="87599" y="86112"/>
                    <a:pt x="75550" y="109140"/>
                    <a:pt x="55219" y="109140"/>
                  </a:cubicBezTo>
                  <a:cubicBezTo>
                    <a:pt x="42668" y="109140"/>
                    <a:pt x="36644" y="100789"/>
                    <a:pt x="36644" y="87124"/>
                  </a:cubicBezTo>
                  <a:cubicBezTo>
                    <a:pt x="36644" y="79786"/>
                    <a:pt x="38401" y="72700"/>
                    <a:pt x="40158" y="65615"/>
                  </a:cubicBezTo>
                  <a:lnTo>
                    <a:pt x="50700" y="23102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7FEA267-05D2-4E55-8316-F5B2CF03313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222789" y="3169827"/>
              <a:ext cx="199051" cy="202946"/>
            </a:xfrm>
            <a:custGeom>
              <a:avLst/>
              <a:gdLst>
                <a:gd name="connsiteX0" fmla="*/ 142827 w 199051"/>
                <a:gd name="connsiteY0" fmla="*/ 75 h 202946"/>
                <a:gd name="connsiteX1" fmla="*/ 86350 w 199051"/>
                <a:gd name="connsiteY1" fmla="*/ 20066 h 202946"/>
                <a:gd name="connsiteX2" fmla="*/ 55978 w 199051"/>
                <a:gd name="connsiteY2" fmla="*/ 61566 h 202946"/>
                <a:gd name="connsiteX3" fmla="*/ 58488 w 199051"/>
                <a:gd name="connsiteY3" fmla="*/ 63337 h 202946"/>
                <a:gd name="connsiteX4" fmla="*/ 77062 w 199051"/>
                <a:gd name="connsiteY4" fmla="*/ 51697 h 202946"/>
                <a:gd name="connsiteX5" fmla="*/ 128018 w 199051"/>
                <a:gd name="connsiteY5" fmla="*/ 13993 h 202946"/>
                <a:gd name="connsiteX6" fmla="*/ 161402 w 199051"/>
                <a:gd name="connsiteY6" fmla="*/ 13993 h 202946"/>
                <a:gd name="connsiteX7" fmla="*/ 105678 w 199051"/>
                <a:gd name="connsiteY7" fmla="*/ 140265 h 202946"/>
                <a:gd name="connsiteX8" fmla="*/ 58990 w 199051"/>
                <a:gd name="connsiteY8" fmla="*/ 189104 h 202946"/>
                <a:gd name="connsiteX9" fmla="*/ 21589 w 199051"/>
                <a:gd name="connsiteY9" fmla="*/ 153930 h 202946"/>
                <a:gd name="connsiteX10" fmla="*/ 22844 w 199051"/>
                <a:gd name="connsiteY10" fmla="*/ 143555 h 202946"/>
                <a:gd name="connsiteX11" fmla="*/ 20334 w 199051"/>
                <a:gd name="connsiteY11" fmla="*/ 141277 h 202946"/>
                <a:gd name="connsiteX12" fmla="*/ 6027 w 199051"/>
                <a:gd name="connsiteY12" fmla="*/ 147857 h 202946"/>
                <a:gd name="connsiteX13" fmla="*/ 253 w 199051"/>
                <a:gd name="connsiteY13" fmla="*/ 164558 h 202946"/>
                <a:gd name="connsiteX14" fmla="*/ 42423 w 199051"/>
                <a:gd name="connsiteY14" fmla="*/ 203022 h 202946"/>
                <a:gd name="connsiteX15" fmla="*/ 96390 w 199051"/>
                <a:gd name="connsiteY15" fmla="*/ 180247 h 202946"/>
                <a:gd name="connsiteX16" fmla="*/ 128520 w 199051"/>
                <a:gd name="connsiteY16" fmla="*/ 123817 h 202946"/>
                <a:gd name="connsiteX17" fmla="*/ 168681 w 199051"/>
                <a:gd name="connsiteY17" fmla="*/ 19813 h 202946"/>
                <a:gd name="connsiteX18" fmla="*/ 179475 w 199051"/>
                <a:gd name="connsiteY18" fmla="*/ 13993 h 202946"/>
                <a:gd name="connsiteX19" fmla="*/ 199305 w 199051"/>
                <a:gd name="connsiteY19" fmla="*/ 1846 h 202946"/>
                <a:gd name="connsiteX20" fmla="*/ 193531 w 199051"/>
                <a:gd name="connsiteY20" fmla="*/ 75 h 202946"/>
                <a:gd name="connsiteX21" fmla="*/ 142827 w 199051"/>
                <a:gd name="connsiteY21" fmla="*/ 75 h 20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051" h="202946">
                  <a:moveTo>
                    <a:pt x="142827" y="75"/>
                  </a:moveTo>
                  <a:cubicBezTo>
                    <a:pt x="118730" y="75"/>
                    <a:pt x="97896" y="11715"/>
                    <a:pt x="86350" y="20066"/>
                  </a:cubicBezTo>
                  <a:cubicBezTo>
                    <a:pt x="58990" y="39804"/>
                    <a:pt x="55978" y="61060"/>
                    <a:pt x="55978" y="61566"/>
                  </a:cubicBezTo>
                  <a:cubicBezTo>
                    <a:pt x="55978" y="63337"/>
                    <a:pt x="57484" y="63337"/>
                    <a:pt x="58488" y="63337"/>
                  </a:cubicBezTo>
                  <a:cubicBezTo>
                    <a:pt x="64261" y="63337"/>
                    <a:pt x="75556" y="56252"/>
                    <a:pt x="77062" y="51697"/>
                  </a:cubicBezTo>
                  <a:cubicBezTo>
                    <a:pt x="85346" y="24874"/>
                    <a:pt x="103419" y="13993"/>
                    <a:pt x="128018" y="13993"/>
                  </a:cubicBezTo>
                  <a:lnTo>
                    <a:pt x="161402" y="13993"/>
                  </a:lnTo>
                  <a:cubicBezTo>
                    <a:pt x="133791" y="36261"/>
                    <a:pt x="122244" y="74472"/>
                    <a:pt x="105678" y="140265"/>
                  </a:cubicBezTo>
                  <a:cubicBezTo>
                    <a:pt x="99653" y="163799"/>
                    <a:pt x="84342" y="189104"/>
                    <a:pt x="58990" y="189104"/>
                  </a:cubicBezTo>
                  <a:cubicBezTo>
                    <a:pt x="39411" y="189104"/>
                    <a:pt x="21589" y="175945"/>
                    <a:pt x="21589" y="153930"/>
                  </a:cubicBezTo>
                  <a:cubicBezTo>
                    <a:pt x="21589" y="148869"/>
                    <a:pt x="22844" y="144567"/>
                    <a:pt x="22844" y="143555"/>
                  </a:cubicBezTo>
                  <a:cubicBezTo>
                    <a:pt x="22844" y="142796"/>
                    <a:pt x="22593" y="141277"/>
                    <a:pt x="20334" y="141277"/>
                  </a:cubicBezTo>
                  <a:cubicBezTo>
                    <a:pt x="18828" y="141277"/>
                    <a:pt x="13055" y="142542"/>
                    <a:pt x="6027" y="147857"/>
                  </a:cubicBezTo>
                  <a:cubicBezTo>
                    <a:pt x="3014" y="150134"/>
                    <a:pt x="253" y="152665"/>
                    <a:pt x="253" y="164558"/>
                  </a:cubicBezTo>
                  <a:cubicBezTo>
                    <a:pt x="253" y="187839"/>
                    <a:pt x="17824" y="203022"/>
                    <a:pt x="42423" y="203022"/>
                  </a:cubicBezTo>
                  <a:cubicBezTo>
                    <a:pt x="63759" y="203022"/>
                    <a:pt x="84091" y="190875"/>
                    <a:pt x="96390" y="180247"/>
                  </a:cubicBezTo>
                  <a:cubicBezTo>
                    <a:pt x="119483" y="160256"/>
                    <a:pt x="124001" y="141783"/>
                    <a:pt x="128520" y="123817"/>
                  </a:cubicBezTo>
                  <a:cubicBezTo>
                    <a:pt x="137807" y="87124"/>
                    <a:pt x="149856" y="41069"/>
                    <a:pt x="168681" y="19813"/>
                  </a:cubicBezTo>
                  <a:cubicBezTo>
                    <a:pt x="172697" y="15258"/>
                    <a:pt x="173701" y="14499"/>
                    <a:pt x="179475" y="13993"/>
                  </a:cubicBezTo>
                  <a:cubicBezTo>
                    <a:pt x="190770" y="13233"/>
                    <a:pt x="199305" y="4630"/>
                    <a:pt x="199305" y="1846"/>
                  </a:cubicBezTo>
                  <a:cubicBezTo>
                    <a:pt x="199305" y="328"/>
                    <a:pt x="199054" y="75"/>
                    <a:pt x="193531" y="75"/>
                  </a:cubicBezTo>
                  <a:lnTo>
                    <a:pt x="142827" y="75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B6AB3F3-68BC-4723-AF5B-91DE1039D77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391840" y="3257686"/>
              <a:ext cx="90313" cy="124703"/>
            </a:xfrm>
            <a:custGeom>
              <a:avLst/>
              <a:gdLst>
                <a:gd name="connsiteX0" fmla="*/ 89871 w 90313"/>
                <a:gd name="connsiteY0" fmla="*/ 5390 h 124703"/>
                <a:gd name="connsiteX1" fmla="*/ 90574 w 90313"/>
                <a:gd name="connsiteY1" fmla="*/ 2556 h 124703"/>
                <a:gd name="connsiteX2" fmla="*/ 87762 w 90313"/>
                <a:gd name="connsiteY2" fmla="*/ 76 h 124703"/>
                <a:gd name="connsiteX3" fmla="*/ 65272 w 90313"/>
                <a:gd name="connsiteY3" fmla="*/ 1848 h 124703"/>
                <a:gd name="connsiteX4" fmla="*/ 61406 w 90313"/>
                <a:gd name="connsiteY4" fmla="*/ 5922 h 124703"/>
                <a:gd name="connsiteX5" fmla="*/ 65975 w 90313"/>
                <a:gd name="connsiteY5" fmla="*/ 8402 h 124703"/>
                <a:gd name="connsiteX6" fmla="*/ 74409 w 90313"/>
                <a:gd name="connsiteY6" fmla="*/ 11059 h 124703"/>
                <a:gd name="connsiteX7" fmla="*/ 73706 w 90313"/>
                <a:gd name="connsiteY7" fmla="*/ 14956 h 124703"/>
                <a:gd name="connsiteX8" fmla="*/ 63690 w 90313"/>
                <a:gd name="connsiteY8" fmla="*/ 55343 h 124703"/>
                <a:gd name="connsiteX9" fmla="*/ 45593 w 90313"/>
                <a:gd name="connsiteY9" fmla="*/ 44892 h 124703"/>
                <a:gd name="connsiteX10" fmla="*/ 260 w 90313"/>
                <a:gd name="connsiteY10" fmla="*/ 95375 h 124703"/>
                <a:gd name="connsiteX11" fmla="*/ 26792 w 90313"/>
                <a:gd name="connsiteY11" fmla="*/ 124780 h 124703"/>
                <a:gd name="connsiteX12" fmla="*/ 51742 w 90313"/>
                <a:gd name="connsiteY12" fmla="*/ 112380 h 124703"/>
                <a:gd name="connsiteX13" fmla="*/ 69840 w 90313"/>
                <a:gd name="connsiteY13" fmla="*/ 124780 h 124703"/>
                <a:gd name="connsiteX14" fmla="*/ 83721 w 90313"/>
                <a:gd name="connsiteY14" fmla="*/ 115392 h 124703"/>
                <a:gd name="connsiteX15" fmla="*/ 89871 w 90313"/>
                <a:gd name="connsiteY15" fmla="*/ 97678 h 124703"/>
                <a:gd name="connsiteX16" fmla="*/ 87059 w 90313"/>
                <a:gd name="connsiteY16" fmla="*/ 95375 h 124703"/>
                <a:gd name="connsiteX17" fmla="*/ 83194 w 90313"/>
                <a:gd name="connsiteY17" fmla="*/ 100866 h 124703"/>
                <a:gd name="connsiteX18" fmla="*/ 70367 w 90313"/>
                <a:gd name="connsiteY18" fmla="*/ 119820 h 124703"/>
                <a:gd name="connsiteX19" fmla="*/ 64569 w 90313"/>
                <a:gd name="connsiteY19" fmla="*/ 111140 h 124703"/>
                <a:gd name="connsiteX20" fmla="*/ 65447 w 90313"/>
                <a:gd name="connsiteY20" fmla="*/ 103878 h 124703"/>
                <a:gd name="connsiteX21" fmla="*/ 89871 w 90313"/>
                <a:gd name="connsiteY21" fmla="*/ 5390 h 124703"/>
                <a:gd name="connsiteX22" fmla="*/ 52445 w 90313"/>
                <a:gd name="connsiteY22" fmla="*/ 100866 h 124703"/>
                <a:gd name="connsiteX23" fmla="*/ 43484 w 90313"/>
                <a:gd name="connsiteY23" fmla="*/ 112735 h 124703"/>
                <a:gd name="connsiteX24" fmla="*/ 27319 w 90313"/>
                <a:gd name="connsiteY24" fmla="*/ 119820 h 124703"/>
                <a:gd name="connsiteX25" fmla="*/ 14492 w 90313"/>
                <a:gd name="connsiteY25" fmla="*/ 102638 h 124703"/>
                <a:gd name="connsiteX26" fmla="*/ 23629 w 90313"/>
                <a:gd name="connsiteY26" fmla="*/ 66679 h 124703"/>
                <a:gd name="connsiteX27" fmla="*/ 45593 w 90313"/>
                <a:gd name="connsiteY27" fmla="*/ 49851 h 124703"/>
                <a:gd name="connsiteX28" fmla="*/ 61230 w 90313"/>
                <a:gd name="connsiteY28" fmla="*/ 65262 h 124703"/>
                <a:gd name="connsiteX29" fmla="*/ 60703 w 90313"/>
                <a:gd name="connsiteY29" fmla="*/ 67742 h 124703"/>
                <a:gd name="connsiteX30" fmla="*/ 52445 w 90313"/>
                <a:gd name="connsiteY30" fmla="*/ 100866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313" h="124703">
                  <a:moveTo>
                    <a:pt x="89871" y="5390"/>
                  </a:moveTo>
                  <a:cubicBezTo>
                    <a:pt x="90046" y="5036"/>
                    <a:pt x="90574" y="2733"/>
                    <a:pt x="90574" y="2556"/>
                  </a:cubicBezTo>
                  <a:cubicBezTo>
                    <a:pt x="90574" y="1670"/>
                    <a:pt x="89871" y="76"/>
                    <a:pt x="87762" y="76"/>
                  </a:cubicBezTo>
                  <a:cubicBezTo>
                    <a:pt x="84248" y="76"/>
                    <a:pt x="69664" y="1493"/>
                    <a:pt x="65272" y="1848"/>
                  </a:cubicBezTo>
                  <a:cubicBezTo>
                    <a:pt x="63866" y="2025"/>
                    <a:pt x="61406" y="2202"/>
                    <a:pt x="61406" y="5922"/>
                  </a:cubicBezTo>
                  <a:cubicBezTo>
                    <a:pt x="61406" y="8402"/>
                    <a:pt x="63866" y="8402"/>
                    <a:pt x="65975" y="8402"/>
                  </a:cubicBezTo>
                  <a:cubicBezTo>
                    <a:pt x="74409" y="8402"/>
                    <a:pt x="74409" y="9642"/>
                    <a:pt x="74409" y="11059"/>
                  </a:cubicBezTo>
                  <a:cubicBezTo>
                    <a:pt x="74409" y="12299"/>
                    <a:pt x="74057" y="13361"/>
                    <a:pt x="73706" y="14956"/>
                  </a:cubicBezTo>
                  <a:lnTo>
                    <a:pt x="63690" y="55343"/>
                  </a:lnTo>
                  <a:cubicBezTo>
                    <a:pt x="60001" y="49497"/>
                    <a:pt x="54026" y="44892"/>
                    <a:pt x="45593" y="44892"/>
                  </a:cubicBezTo>
                  <a:cubicBezTo>
                    <a:pt x="23102" y="44892"/>
                    <a:pt x="260" y="69868"/>
                    <a:pt x="260" y="95375"/>
                  </a:cubicBezTo>
                  <a:cubicBezTo>
                    <a:pt x="260" y="112557"/>
                    <a:pt x="11681" y="124780"/>
                    <a:pt x="26792" y="124780"/>
                  </a:cubicBezTo>
                  <a:cubicBezTo>
                    <a:pt x="36280" y="124780"/>
                    <a:pt x="44714" y="119289"/>
                    <a:pt x="51742" y="112380"/>
                  </a:cubicBezTo>
                  <a:cubicBezTo>
                    <a:pt x="55081" y="123008"/>
                    <a:pt x="65272" y="124780"/>
                    <a:pt x="69840" y="124780"/>
                  </a:cubicBezTo>
                  <a:cubicBezTo>
                    <a:pt x="76166" y="124780"/>
                    <a:pt x="80558" y="120883"/>
                    <a:pt x="83721" y="115392"/>
                  </a:cubicBezTo>
                  <a:cubicBezTo>
                    <a:pt x="87587" y="108483"/>
                    <a:pt x="89871" y="98387"/>
                    <a:pt x="89871" y="97678"/>
                  </a:cubicBezTo>
                  <a:cubicBezTo>
                    <a:pt x="89871" y="95375"/>
                    <a:pt x="87587" y="95375"/>
                    <a:pt x="87059" y="95375"/>
                  </a:cubicBezTo>
                  <a:cubicBezTo>
                    <a:pt x="84600" y="95375"/>
                    <a:pt x="84424" y="96084"/>
                    <a:pt x="83194" y="100866"/>
                  </a:cubicBezTo>
                  <a:cubicBezTo>
                    <a:pt x="81085" y="109369"/>
                    <a:pt x="77747" y="119820"/>
                    <a:pt x="70367" y="119820"/>
                  </a:cubicBezTo>
                  <a:cubicBezTo>
                    <a:pt x="65799" y="119820"/>
                    <a:pt x="64569" y="115923"/>
                    <a:pt x="64569" y="111140"/>
                  </a:cubicBezTo>
                  <a:cubicBezTo>
                    <a:pt x="64569" y="107775"/>
                    <a:pt x="64920" y="106181"/>
                    <a:pt x="65447" y="103878"/>
                  </a:cubicBezTo>
                  <a:lnTo>
                    <a:pt x="89871" y="5390"/>
                  </a:lnTo>
                  <a:close/>
                  <a:moveTo>
                    <a:pt x="52445" y="100866"/>
                  </a:moveTo>
                  <a:cubicBezTo>
                    <a:pt x="51215" y="105826"/>
                    <a:pt x="47350" y="109369"/>
                    <a:pt x="43484" y="112735"/>
                  </a:cubicBezTo>
                  <a:cubicBezTo>
                    <a:pt x="41903" y="114152"/>
                    <a:pt x="34874" y="119820"/>
                    <a:pt x="27319" y="119820"/>
                  </a:cubicBezTo>
                  <a:cubicBezTo>
                    <a:pt x="20818" y="119820"/>
                    <a:pt x="14492" y="115214"/>
                    <a:pt x="14492" y="102638"/>
                  </a:cubicBezTo>
                  <a:cubicBezTo>
                    <a:pt x="14492" y="93250"/>
                    <a:pt x="19588" y="73765"/>
                    <a:pt x="23629" y="66679"/>
                  </a:cubicBezTo>
                  <a:cubicBezTo>
                    <a:pt x="31712" y="52508"/>
                    <a:pt x="40673" y="49851"/>
                    <a:pt x="45593" y="49851"/>
                  </a:cubicBezTo>
                  <a:cubicBezTo>
                    <a:pt x="57892" y="49851"/>
                    <a:pt x="61230" y="63314"/>
                    <a:pt x="61230" y="65262"/>
                  </a:cubicBezTo>
                  <a:cubicBezTo>
                    <a:pt x="61230" y="65971"/>
                    <a:pt x="60879" y="67211"/>
                    <a:pt x="60703" y="67742"/>
                  </a:cubicBezTo>
                  <a:lnTo>
                    <a:pt x="52445" y="100866"/>
                  </a:lnTo>
                  <a:close/>
                </a:path>
              </a:pathLst>
            </a:custGeom>
            <a:solidFill>
              <a:srgbClr val="000000"/>
            </a:solidFill>
            <a:ln w="25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7B2D38-2B50-45E3-BD07-B52258F7495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79187" y="2161569"/>
            <a:ext cx="82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4971">
                    <a:alpha val="50000"/>
                  </a:srgbClr>
                </a:solidFill>
              </a:rPr>
              <a:t>Sound pressure</a:t>
            </a:r>
            <a:endParaRPr lang="en-US" sz="1000" dirty="0">
              <a:solidFill>
                <a:srgbClr val="004971">
                  <a:alpha val="50000"/>
                </a:srgb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152D5C-E4A1-4C48-A340-7FA9C9A269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893597" y="2160095"/>
            <a:ext cx="76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4971">
                    <a:alpha val="50000"/>
                  </a:srgbClr>
                </a:solidFill>
              </a:rPr>
              <a:t>Desired pressure</a:t>
            </a:r>
            <a:endParaRPr lang="en-US" sz="1000" dirty="0">
              <a:solidFill>
                <a:srgbClr val="004971">
                  <a:alpha val="50000"/>
                </a:srgbClr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123F2DD-7C0E-4007-A6D3-DE1DD82AC43B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407025" y="2562225"/>
            <a:ext cx="67592" cy="370448"/>
          </a:xfrm>
          <a:prstGeom prst="straightConnector1">
            <a:avLst/>
          </a:prstGeom>
          <a:ln w="15875" cap="rnd">
            <a:solidFill>
              <a:srgbClr val="004971">
                <a:alpha val="50000"/>
              </a:srgbClr>
            </a:solidFill>
            <a:prstDash val="sysDash"/>
            <a:round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3B5C05-8033-4A0C-9A34-5E15D994F379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226175" y="2571750"/>
            <a:ext cx="28575" cy="317500"/>
          </a:xfrm>
          <a:prstGeom prst="straightConnector1">
            <a:avLst/>
          </a:prstGeom>
          <a:ln w="15875" cap="rnd">
            <a:solidFill>
              <a:srgbClr val="004971">
                <a:alpha val="50000"/>
              </a:srgbClr>
            </a:solidFill>
            <a:prstDash val="sysDash"/>
            <a:round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7" name="Graphic 136">
            <a:extLst>
              <a:ext uri="{FF2B5EF4-FFF2-40B4-BE49-F238E27FC236}">
                <a16:creationId xmlns:a16="http://schemas.microsoft.com/office/drawing/2014/main" id="{C70ADCFB-23C6-4DF2-A27E-BD0E6A692A6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7504792" y="323793"/>
            <a:ext cx="4052844" cy="3426795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77988D0-A93B-4E65-9A6F-EF3F02FEA7C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0772" y="4514041"/>
            <a:ext cx="752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Continuous sound pressure function          is unobservable</a:t>
            </a:r>
            <a:endParaRPr lang="en-US" dirty="0"/>
          </a:p>
        </p:txBody>
      </p:sp>
      <p:grpSp>
        <p:nvGrpSpPr>
          <p:cNvPr id="81" name="Group 80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p(\bm{r})&#10;\end{equation*}&#10;\end{document}" title="IguanaTex Vector Display">
            <a:extLst>
              <a:ext uri="{FF2B5EF4-FFF2-40B4-BE49-F238E27FC236}">
                <a16:creationId xmlns:a16="http://schemas.microsoft.com/office/drawing/2014/main" id="{30E7E1EE-A8F0-4D44-8F2C-A3B76687C51A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192449" y="4551842"/>
            <a:ext cx="448827" cy="246724"/>
            <a:chOff x="8232946" y="4205391"/>
            <a:chExt cx="448827" cy="246724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C50604-5AD6-45A9-A1DF-BF66BA4E4AB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32946" y="4281382"/>
              <a:ext cx="132092" cy="156916"/>
            </a:xfrm>
            <a:custGeom>
              <a:avLst/>
              <a:gdLst>
                <a:gd name="connsiteX0" fmla="*/ 19709 w 132092"/>
                <a:gd name="connsiteY0" fmla="*/ 139228 h 156916"/>
                <a:gd name="connsiteX1" fmla="*/ 6045 w 132092"/>
                <a:gd name="connsiteY1" fmla="*/ 149343 h 156916"/>
                <a:gd name="connsiteX2" fmla="*/ 224 w 132092"/>
                <a:gd name="connsiteY2" fmla="*/ 154031 h 156916"/>
                <a:gd name="connsiteX3" fmla="*/ 3514 w 132092"/>
                <a:gd name="connsiteY3" fmla="*/ 156992 h 156916"/>
                <a:gd name="connsiteX4" fmla="*/ 24770 w 132092"/>
                <a:gd name="connsiteY4" fmla="*/ 156252 h 156916"/>
                <a:gd name="connsiteX5" fmla="*/ 49822 w 132092"/>
                <a:gd name="connsiteY5" fmla="*/ 156992 h 156916"/>
                <a:gd name="connsiteX6" fmla="*/ 54377 w 132092"/>
                <a:gd name="connsiteY6" fmla="*/ 152057 h 156916"/>
                <a:gd name="connsiteX7" fmla="*/ 48304 w 132092"/>
                <a:gd name="connsiteY7" fmla="*/ 149343 h 156916"/>
                <a:gd name="connsiteX8" fmla="*/ 35652 w 132092"/>
                <a:gd name="connsiteY8" fmla="*/ 145396 h 156916"/>
                <a:gd name="connsiteX9" fmla="*/ 48051 w 132092"/>
                <a:gd name="connsiteY9" fmla="*/ 96051 h 156916"/>
                <a:gd name="connsiteX10" fmla="*/ 71332 w 132092"/>
                <a:gd name="connsiteY10" fmla="*/ 111841 h 156916"/>
                <a:gd name="connsiteX11" fmla="*/ 132317 w 132092"/>
                <a:gd name="connsiteY11" fmla="*/ 39551 h 156916"/>
                <a:gd name="connsiteX12" fmla="*/ 98661 w 132092"/>
                <a:gd name="connsiteY12" fmla="*/ 75 h 156916"/>
                <a:gd name="connsiteX13" fmla="*/ 65512 w 132092"/>
                <a:gd name="connsiteY13" fmla="*/ 18579 h 156916"/>
                <a:gd name="connsiteX14" fmla="*/ 42737 w 132092"/>
                <a:gd name="connsiteY14" fmla="*/ 75 h 156916"/>
                <a:gd name="connsiteX15" fmla="*/ 24011 w 132092"/>
                <a:gd name="connsiteY15" fmla="*/ 14138 h 156916"/>
                <a:gd name="connsiteX16" fmla="*/ 16167 w 132092"/>
                <a:gd name="connsiteY16" fmla="*/ 38070 h 156916"/>
                <a:gd name="connsiteX17" fmla="*/ 19203 w 132092"/>
                <a:gd name="connsiteY17" fmla="*/ 40538 h 156916"/>
                <a:gd name="connsiteX18" fmla="*/ 23505 w 132092"/>
                <a:gd name="connsiteY18" fmla="*/ 34863 h 156916"/>
                <a:gd name="connsiteX19" fmla="*/ 41978 w 132092"/>
                <a:gd name="connsiteY19" fmla="*/ 5503 h 156916"/>
                <a:gd name="connsiteX20" fmla="*/ 49822 w 132092"/>
                <a:gd name="connsiteY20" fmla="*/ 16852 h 156916"/>
                <a:gd name="connsiteX21" fmla="*/ 48051 w 132092"/>
                <a:gd name="connsiteY21" fmla="*/ 29435 h 156916"/>
                <a:gd name="connsiteX22" fmla="*/ 19709 w 132092"/>
                <a:gd name="connsiteY22" fmla="*/ 139228 h 156916"/>
                <a:gd name="connsiteX23" fmla="*/ 64246 w 132092"/>
                <a:gd name="connsiteY23" fmla="*/ 32149 h 156916"/>
                <a:gd name="connsiteX24" fmla="*/ 77405 w 132092"/>
                <a:gd name="connsiteY24" fmla="*/ 14878 h 156916"/>
                <a:gd name="connsiteX25" fmla="*/ 97902 w 132092"/>
                <a:gd name="connsiteY25" fmla="*/ 5503 h 156916"/>
                <a:gd name="connsiteX26" fmla="*/ 114097 w 132092"/>
                <a:gd name="connsiteY26" fmla="*/ 28695 h 156916"/>
                <a:gd name="connsiteX27" fmla="*/ 101192 w 132092"/>
                <a:gd name="connsiteY27" fmla="*/ 81000 h 156916"/>
                <a:gd name="connsiteX28" fmla="*/ 71079 w 132092"/>
                <a:gd name="connsiteY28" fmla="*/ 106413 h 156916"/>
                <a:gd name="connsiteX29" fmla="*/ 51088 w 132092"/>
                <a:gd name="connsiteY29" fmla="*/ 84455 h 156916"/>
                <a:gd name="connsiteX30" fmla="*/ 51847 w 132092"/>
                <a:gd name="connsiteY30" fmla="*/ 80507 h 156916"/>
                <a:gd name="connsiteX31" fmla="*/ 64246 w 132092"/>
                <a:gd name="connsiteY31" fmla="*/ 32149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56916">
                  <a:moveTo>
                    <a:pt x="19709" y="139228"/>
                  </a:moveTo>
                  <a:cubicBezTo>
                    <a:pt x="17685" y="147616"/>
                    <a:pt x="17179" y="149343"/>
                    <a:pt x="6045" y="149343"/>
                  </a:cubicBezTo>
                  <a:cubicBezTo>
                    <a:pt x="3008" y="149343"/>
                    <a:pt x="224" y="149343"/>
                    <a:pt x="224" y="154031"/>
                  </a:cubicBezTo>
                  <a:cubicBezTo>
                    <a:pt x="224" y="156005"/>
                    <a:pt x="1490" y="156992"/>
                    <a:pt x="3514" y="156992"/>
                  </a:cubicBezTo>
                  <a:cubicBezTo>
                    <a:pt x="10346" y="156992"/>
                    <a:pt x="17685" y="156252"/>
                    <a:pt x="24770" y="156252"/>
                  </a:cubicBezTo>
                  <a:cubicBezTo>
                    <a:pt x="33121" y="156252"/>
                    <a:pt x="41725" y="156992"/>
                    <a:pt x="49822" y="156992"/>
                  </a:cubicBezTo>
                  <a:cubicBezTo>
                    <a:pt x="51088" y="156992"/>
                    <a:pt x="54377" y="156992"/>
                    <a:pt x="54377" y="152057"/>
                  </a:cubicBezTo>
                  <a:cubicBezTo>
                    <a:pt x="54377" y="149343"/>
                    <a:pt x="51847" y="149343"/>
                    <a:pt x="48304" y="149343"/>
                  </a:cubicBezTo>
                  <a:cubicBezTo>
                    <a:pt x="35652" y="149343"/>
                    <a:pt x="35652" y="147616"/>
                    <a:pt x="35652" y="145396"/>
                  </a:cubicBezTo>
                  <a:cubicBezTo>
                    <a:pt x="35652" y="142435"/>
                    <a:pt x="46280" y="102219"/>
                    <a:pt x="48051" y="96051"/>
                  </a:cubicBezTo>
                  <a:cubicBezTo>
                    <a:pt x="51341" y="103206"/>
                    <a:pt x="58426" y="111841"/>
                    <a:pt x="71332" y="111841"/>
                  </a:cubicBezTo>
                  <a:cubicBezTo>
                    <a:pt x="100686" y="111841"/>
                    <a:pt x="132317" y="75819"/>
                    <a:pt x="132317" y="39551"/>
                  </a:cubicBezTo>
                  <a:cubicBezTo>
                    <a:pt x="132317" y="16359"/>
                    <a:pt x="117893" y="75"/>
                    <a:pt x="98661" y="75"/>
                  </a:cubicBezTo>
                  <a:cubicBezTo>
                    <a:pt x="86009" y="75"/>
                    <a:pt x="73862" y="8957"/>
                    <a:pt x="65512" y="18579"/>
                  </a:cubicBezTo>
                  <a:cubicBezTo>
                    <a:pt x="62981" y="5256"/>
                    <a:pt x="52100" y="75"/>
                    <a:pt x="42737" y="75"/>
                  </a:cubicBezTo>
                  <a:cubicBezTo>
                    <a:pt x="31097" y="75"/>
                    <a:pt x="26289" y="9697"/>
                    <a:pt x="24011" y="14138"/>
                  </a:cubicBezTo>
                  <a:cubicBezTo>
                    <a:pt x="19456" y="22527"/>
                    <a:pt x="16167" y="37330"/>
                    <a:pt x="16167" y="38070"/>
                  </a:cubicBezTo>
                  <a:cubicBezTo>
                    <a:pt x="16167" y="40538"/>
                    <a:pt x="18697" y="40538"/>
                    <a:pt x="19203" y="40538"/>
                  </a:cubicBezTo>
                  <a:cubicBezTo>
                    <a:pt x="21734" y="40538"/>
                    <a:pt x="21987" y="40291"/>
                    <a:pt x="23505" y="34863"/>
                  </a:cubicBezTo>
                  <a:cubicBezTo>
                    <a:pt x="27807" y="17345"/>
                    <a:pt x="32868" y="5503"/>
                    <a:pt x="41978" y="5503"/>
                  </a:cubicBezTo>
                  <a:cubicBezTo>
                    <a:pt x="46280" y="5503"/>
                    <a:pt x="49822" y="7476"/>
                    <a:pt x="49822" y="16852"/>
                  </a:cubicBezTo>
                  <a:cubicBezTo>
                    <a:pt x="49822" y="22527"/>
                    <a:pt x="49063" y="25241"/>
                    <a:pt x="48051" y="29435"/>
                  </a:cubicBezTo>
                  <a:lnTo>
                    <a:pt x="19709" y="139228"/>
                  </a:lnTo>
                  <a:close/>
                  <a:moveTo>
                    <a:pt x="64246" y="32149"/>
                  </a:moveTo>
                  <a:cubicBezTo>
                    <a:pt x="66018" y="25487"/>
                    <a:pt x="72850" y="18579"/>
                    <a:pt x="77405" y="14878"/>
                  </a:cubicBezTo>
                  <a:cubicBezTo>
                    <a:pt x="86262" y="7230"/>
                    <a:pt x="93600" y="5503"/>
                    <a:pt x="97902" y="5503"/>
                  </a:cubicBezTo>
                  <a:cubicBezTo>
                    <a:pt x="108024" y="5503"/>
                    <a:pt x="114097" y="14138"/>
                    <a:pt x="114097" y="28695"/>
                  </a:cubicBezTo>
                  <a:cubicBezTo>
                    <a:pt x="114097" y="43252"/>
                    <a:pt x="105747" y="71625"/>
                    <a:pt x="101192" y="81000"/>
                  </a:cubicBezTo>
                  <a:cubicBezTo>
                    <a:pt x="92588" y="98271"/>
                    <a:pt x="80442" y="106413"/>
                    <a:pt x="71079" y="106413"/>
                  </a:cubicBezTo>
                  <a:cubicBezTo>
                    <a:pt x="54377" y="106413"/>
                    <a:pt x="51088" y="85935"/>
                    <a:pt x="51088" y="84455"/>
                  </a:cubicBezTo>
                  <a:cubicBezTo>
                    <a:pt x="51088" y="83961"/>
                    <a:pt x="51088" y="83468"/>
                    <a:pt x="51847" y="80507"/>
                  </a:cubicBezTo>
                  <a:lnTo>
                    <a:pt x="64246" y="321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B6B325-53C0-4AE5-9BE3-915211AC112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93412" y="4205391"/>
              <a:ext cx="58707" cy="246724"/>
            </a:xfrm>
            <a:custGeom>
              <a:avLst/>
              <a:gdLst>
                <a:gd name="connsiteX0" fmla="*/ 58937 w 58707"/>
                <a:gd name="connsiteY0" fmla="*/ 244332 h 246724"/>
                <a:gd name="connsiteX1" fmla="*/ 54635 w 58707"/>
                <a:gd name="connsiteY1" fmla="*/ 238904 h 246724"/>
                <a:gd name="connsiteX2" fmla="*/ 14906 w 58707"/>
                <a:gd name="connsiteY2" fmla="*/ 123437 h 246724"/>
                <a:gd name="connsiteX3" fmla="*/ 55648 w 58707"/>
                <a:gd name="connsiteY3" fmla="*/ 6736 h 246724"/>
                <a:gd name="connsiteX4" fmla="*/ 58937 w 58707"/>
                <a:gd name="connsiteY4" fmla="*/ 2542 h 246724"/>
                <a:gd name="connsiteX5" fmla="*/ 56407 w 58707"/>
                <a:gd name="connsiteY5" fmla="*/ 75 h 246724"/>
                <a:gd name="connsiteX6" fmla="*/ 16172 w 58707"/>
                <a:gd name="connsiteY6" fmla="*/ 48186 h 246724"/>
                <a:gd name="connsiteX7" fmla="*/ 229 w 58707"/>
                <a:gd name="connsiteY7" fmla="*/ 123437 h 246724"/>
                <a:gd name="connsiteX8" fmla="*/ 16931 w 58707"/>
                <a:gd name="connsiteY8" fmla="*/ 200415 h 246724"/>
                <a:gd name="connsiteX9" fmla="*/ 56407 w 58707"/>
                <a:gd name="connsiteY9" fmla="*/ 246800 h 246724"/>
                <a:gd name="connsiteX10" fmla="*/ 58937 w 58707"/>
                <a:gd name="connsiteY10" fmla="*/ 244332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937" y="244332"/>
                  </a:moveTo>
                  <a:cubicBezTo>
                    <a:pt x="58937" y="243592"/>
                    <a:pt x="58937" y="243099"/>
                    <a:pt x="54635" y="238904"/>
                  </a:cubicBezTo>
                  <a:cubicBezTo>
                    <a:pt x="23004" y="207817"/>
                    <a:pt x="14906" y="161186"/>
                    <a:pt x="14906" y="123437"/>
                  </a:cubicBezTo>
                  <a:cubicBezTo>
                    <a:pt x="14906" y="80507"/>
                    <a:pt x="24522" y="37577"/>
                    <a:pt x="55648" y="6736"/>
                  </a:cubicBezTo>
                  <a:cubicBezTo>
                    <a:pt x="58937" y="3776"/>
                    <a:pt x="58937" y="3282"/>
                    <a:pt x="58937" y="2542"/>
                  </a:cubicBezTo>
                  <a:cubicBezTo>
                    <a:pt x="58937" y="815"/>
                    <a:pt x="57925" y="75"/>
                    <a:pt x="56407" y="75"/>
                  </a:cubicBezTo>
                  <a:cubicBezTo>
                    <a:pt x="53876" y="75"/>
                    <a:pt x="31102" y="16852"/>
                    <a:pt x="16172" y="48186"/>
                  </a:cubicBezTo>
                  <a:cubicBezTo>
                    <a:pt x="3266" y="75326"/>
                    <a:pt x="229" y="102712"/>
                    <a:pt x="229" y="123437"/>
                  </a:cubicBezTo>
                  <a:cubicBezTo>
                    <a:pt x="229" y="142682"/>
                    <a:pt x="3013" y="172535"/>
                    <a:pt x="16931" y="200415"/>
                  </a:cubicBezTo>
                  <a:cubicBezTo>
                    <a:pt x="32114" y="230762"/>
                    <a:pt x="53876" y="246800"/>
                    <a:pt x="56407" y="246800"/>
                  </a:cubicBezTo>
                  <a:cubicBezTo>
                    <a:pt x="57925" y="246800"/>
                    <a:pt x="58937" y="246059"/>
                    <a:pt x="58937" y="24433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EA460E-979A-4261-8404-0F7A21E8EEF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74867" y="4278915"/>
              <a:ext cx="119693" cy="113493"/>
            </a:xfrm>
            <a:custGeom>
              <a:avLst/>
              <a:gdLst>
                <a:gd name="connsiteX0" fmla="*/ 104490 w 119693"/>
                <a:gd name="connsiteY0" fmla="*/ 12411 h 113493"/>
                <a:gd name="connsiteX1" fmla="*/ 89054 w 119693"/>
                <a:gd name="connsiteY1" fmla="*/ 29682 h 113493"/>
                <a:gd name="connsiteX2" fmla="*/ 101707 w 119693"/>
                <a:gd name="connsiteY2" fmla="*/ 41031 h 113493"/>
                <a:gd name="connsiteX3" fmla="*/ 119927 w 119693"/>
                <a:gd name="connsiteY3" fmla="*/ 21540 h 113493"/>
                <a:gd name="connsiteX4" fmla="*/ 95128 w 119693"/>
                <a:gd name="connsiteY4" fmla="*/ 75 h 113493"/>
                <a:gd name="connsiteX5" fmla="*/ 61472 w 119693"/>
                <a:gd name="connsiteY5" fmla="*/ 14878 h 113493"/>
                <a:gd name="connsiteX6" fmla="*/ 31865 w 119693"/>
                <a:gd name="connsiteY6" fmla="*/ 75 h 113493"/>
                <a:gd name="connsiteX7" fmla="*/ 9849 w 119693"/>
                <a:gd name="connsiteY7" fmla="*/ 14138 h 113493"/>
                <a:gd name="connsiteX8" fmla="*/ 233 w 119693"/>
                <a:gd name="connsiteY8" fmla="*/ 38564 h 113493"/>
                <a:gd name="connsiteX9" fmla="*/ 6307 w 119693"/>
                <a:gd name="connsiteY9" fmla="*/ 42018 h 113493"/>
                <a:gd name="connsiteX10" fmla="*/ 11368 w 119693"/>
                <a:gd name="connsiteY10" fmla="*/ 40784 h 113493"/>
                <a:gd name="connsiteX11" fmla="*/ 13392 w 119693"/>
                <a:gd name="connsiteY11" fmla="*/ 33629 h 113493"/>
                <a:gd name="connsiteX12" fmla="*/ 30599 w 119693"/>
                <a:gd name="connsiteY12" fmla="*/ 8957 h 113493"/>
                <a:gd name="connsiteX13" fmla="*/ 36420 w 119693"/>
                <a:gd name="connsiteY13" fmla="*/ 17839 h 113493"/>
                <a:gd name="connsiteX14" fmla="*/ 32877 w 119693"/>
                <a:gd name="connsiteY14" fmla="*/ 36590 h 113493"/>
                <a:gd name="connsiteX15" fmla="*/ 25792 w 119693"/>
                <a:gd name="connsiteY15" fmla="*/ 63236 h 113493"/>
                <a:gd name="connsiteX16" fmla="*/ 20730 w 119693"/>
                <a:gd name="connsiteY16" fmla="*/ 83468 h 113493"/>
                <a:gd name="connsiteX17" fmla="*/ 16176 w 119693"/>
                <a:gd name="connsiteY17" fmla="*/ 102712 h 113493"/>
                <a:gd name="connsiteX18" fmla="*/ 28069 w 119693"/>
                <a:gd name="connsiteY18" fmla="*/ 113568 h 113493"/>
                <a:gd name="connsiteX19" fmla="*/ 44770 w 119693"/>
                <a:gd name="connsiteY19" fmla="*/ 100492 h 113493"/>
                <a:gd name="connsiteX20" fmla="*/ 62484 w 119693"/>
                <a:gd name="connsiteY20" fmla="*/ 31162 h 113493"/>
                <a:gd name="connsiteX21" fmla="*/ 66786 w 119693"/>
                <a:gd name="connsiteY21" fmla="*/ 23267 h 113493"/>
                <a:gd name="connsiteX22" fmla="*/ 94621 w 119693"/>
                <a:gd name="connsiteY22" fmla="*/ 8957 h 113493"/>
                <a:gd name="connsiteX23" fmla="*/ 104490 w 119693"/>
                <a:gd name="connsiteY23" fmla="*/ 12411 h 1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693" h="113493">
                  <a:moveTo>
                    <a:pt x="104490" y="12411"/>
                  </a:moveTo>
                  <a:cubicBezTo>
                    <a:pt x="90573" y="15125"/>
                    <a:pt x="89054" y="27214"/>
                    <a:pt x="89054" y="29682"/>
                  </a:cubicBezTo>
                  <a:cubicBezTo>
                    <a:pt x="89054" y="35110"/>
                    <a:pt x="93356" y="41031"/>
                    <a:pt x="101707" y="41031"/>
                  </a:cubicBezTo>
                  <a:cubicBezTo>
                    <a:pt x="110311" y="41031"/>
                    <a:pt x="119927" y="34123"/>
                    <a:pt x="119927" y="21540"/>
                  </a:cubicBezTo>
                  <a:cubicBezTo>
                    <a:pt x="119927" y="10190"/>
                    <a:pt x="110817" y="75"/>
                    <a:pt x="95128" y="75"/>
                  </a:cubicBezTo>
                  <a:cubicBezTo>
                    <a:pt x="80957" y="75"/>
                    <a:pt x="69063" y="6983"/>
                    <a:pt x="61472" y="14878"/>
                  </a:cubicBezTo>
                  <a:cubicBezTo>
                    <a:pt x="55398" y="3529"/>
                    <a:pt x="40975" y="75"/>
                    <a:pt x="31865" y="75"/>
                  </a:cubicBezTo>
                  <a:cubicBezTo>
                    <a:pt x="22502" y="75"/>
                    <a:pt x="15416" y="5256"/>
                    <a:pt x="9849" y="14138"/>
                  </a:cubicBezTo>
                  <a:cubicBezTo>
                    <a:pt x="3776" y="23760"/>
                    <a:pt x="233" y="37083"/>
                    <a:pt x="233" y="38564"/>
                  </a:cubicBezTo>
                  <a:cubicBezTo>
                    <a:pt x="233" y="42018"/>
                    <a:pt x="4029" y="42018"/>
                    <a:pt x="6307" y="42018"/>
                  </a:cubicBezTo>
                  <a:cubicBezTo>
                    <a:pt x="9090" y="42018"/>
                    <a:pt x="10102" y="42018"/>
                    <a:pt x="11368" y="40784"/>
                  </a:cubicBezTo>
                  <a:cubicBezTo>
                    <a:pt x="11874" y="40291"/>
                    <a:pt x="11874" y="39797"/>
                    <a:pt x="13392" y="33629"/>
                  </a:cubicBezTo>
                  <a:cubicBezTo>
                    <a:pt x="18200" y="14878"/>
                    <a:pt x="23767" y="8957"/>
                    <a:pt x="30599" y="8957"/>
                  </a:cubicBezTo>
                  <a:cubicBezTo>
                    <a:pt x="34395" y="8957"/>
                    <a:pt x="36420" y="11424"/>
                    <a:pt x="36420" y="17839"/>
                  </a:cubicBezTo>
                  <a:cubicBezTo>
                    <a:pt x="36420" y="22280"/>
                    <a:pt x="35660" y="24994"/>
                    <a:pt x="32877" y="36590"/>
                  </a:cubicBezTo>
                  <a:cubicBezTo>
                    <a:pt x="31612" y="40784"/>
                    <a:pt x="27563" y="57068"/>
                    <a:pt x="25792" y="63236"/>
                  </a:cubicBezTo>
                  <a:cubicBezTo>
                    <a:pt x="24779" y="67924"/>
                    <a:pt x="21996" y="79027"/>
                    <a:pt x="20730" y="83468"/>
                  </a:cubicBezTo>
                  <a:cubicBezTo>
                    <a:pt x="19212" y="89883"/>
                    <a:pt x="16176" y="100985"/>
                    <a:pt x="16176" y="102712"/>
                  </a:cubicBezTo>
                  <a:cubicBezTo>
                    <a:pt x="16176" y="107893"/>
                    <a:pt x="20224" y="113568"/>
                    <a:pt x="28069" y="113568"/>
                  </a:cubicBezTo>
                  <a:cubicBezTo>
                    <a:pt x="33130" y="113568"/>
                    <a:pt x="41987" y="110607"/>
                    <a:pt x="44770" y="100492"/>
                  </a:cubicBezTo>
                  <a:cubicBezTo>
                    <a:pt x="45023" y="99752"/>
                    <a:pt x="62231" y="32642"/>
                    <a:pt x="62484" y="31162"/>
                  </a:cubicBezTo>
                  <a:cubicBezTo>
                    <a:pt x="63496" y="27461"/>
                    <a:pt x="63496" y="26968"/>
                    <a:pt x="66786" y="23267"/>
                  </a:cubicBezTo>
                  <a:cubicBezTo>
                    <a:pt x="72606" y="16112"/>
                    <a:pt x="81969" y="8957"/>
                    <a:pt x="94621" y="8957"/>
                  </a:cubicBezTo>
                  <a:cubicBezTo>
                    <a:pt x="100948" y="8957"/>
                    <a:pt x="103731" y="11671"/>
                    <a:pt x="104490" y="12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6F872D-F300-41C0-966D-6E290F8681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23066" y="4205391"/>
              <a:ext cx="58707" cy="246724"/>
            </a:xfrm>
            <a:custGeom>
              <a:avLst/>
              <a:gdLst>
                <a:gd name="connsiteX0" fmla="*/ 58947 w 58707"/>
                <a:gd name="connsiteY0" fmla="*/ 123437 h 246724"/>
                <a:gd name="connsiteX1" fmla="*/ 42245 w 58707"/>
                <a:gd name="connsiteY1" fmla="*/ 46459 h 246724"/>
                <a:gd name="connsiteX2" fmla="*/ 2769 w 58707"/>
                <a:gd name="connsiteY2" fmla="*/ 75 h 246724"/>
                <a:gd name="connsiteX3" fmla="*/ 239 w 58707"/>
                <a:gd name="connsiteY3" fmla="*/ 2542 h 246724"/>
                <a:gd name="connsiteX4" fmla="*/ 5047 w 58707"/>
                <a:gd name="connsiteY4" fmla="*/ 8217 h 246724"/>
                <a:gd name="connsiteX5" fmla="*/ 44270 w 58707"/>
                <a:gd name="connsiteY5" fmla="*/ 123437 h 246724"/>
                <a:gd name="connsiteX6" fmla="*/ 3529 w 58707"/>
                <a:gd name="connsiteY6" fmla="*/ 240138 h 246724"/>
                <a:gd name="connsiteX7" fmla="*/ 239 w 58707"/>
                <a:gd name="connsiteY7" fmla="*/ 244332 h 246724"/>
                <a:gd name="connsiteX8" fmla="*/ 2769 w 58707"/>
                <a:gd name="connsiteY8" fmla="*/ 246800 h 246724"/>
                <a:gd name="connsiteX9" fmla="*/ 43005 w 58707"/>
                <a:gd name="connsiteY9" fmla="*/ 198688 h 246724"/>
                <a:gd name="connsiteX10" fmla="*/ 58947 w 58707"/>
                <a:gd name="connsiteY10" fmla="*/ 12343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947" y="123437"/>
                  </a:moveTo>
                  <a:cubicBezTo>
                    <a:pt x="58947" y="104193"/>
                    <a:pt x="56163" y="74339"/>
                    <a:pt x="42245" y="46459"/>
                  </a:cubicBezTo>
                  <a:cubicBezTo>
                    <a:pt x="27062" y="16112"/>
                    <a:pt x="5300" y="75"/>
                    <a:pt x="2769" y="75"/>
                  </a:cubicBezTo>
                  <a:cubicBezTo>
                    <a:pt x="1251" y="75"/>
                    <a:pt x="239" y="1062"/>
                    <a:pt x="239" y="2542"/>
                  </a:cubicBezTo>
                  <a:cubicBezTo>
                    <a:pt x="239" y="3282"/>
                    <a:pt x="239" y="3776"/>
                    <a:pt x="5047" y="8217"/>
                  </a:cubicBezTo>
                  <a:cubicBezTo>
                    <a:pt x="29846" y="32642"/>
                    <a:pt x="44270" y="71872"/>
                    <a:pt x="44270" y="123437"/>
                  </a:cubicBezTo>
                  <a:cubicBezTo>
                    <a:pt x="44270" y="165627"/>
                    <a:pt x="34907" y="209051"/>
                    <a:pt x="3529" y="240138"/>
                  </a:cubicBezTo>
                  <a:cubicBezTo>
                    <a:pt x="239" y="243099"/>
                    <a:pt x="239" y="243592"/>
                    <a:pt x="239" y="244332"/>
                  </a:cubicBezTo>
                  <a:cubicBezTo>
                    <a:pt x="239" y="245813"/>
                    <a:pt x="1251" y="246800"/>
                    <a:pt x="2769" y="246800"/>
                  </a:cubicBezTo>
                  <a:cubicBezTo>
                    <a:pt x="5300" y="246800"/>
                    <a:pt x="28075" y="230022"/>
                    <a:pt x="43005" y="198688"/>
                  </a:cubicBezTo>
                  <a:cubicBezTo>
                    <a:pt x="55910" y="171548"/>
                    <a:pt x="58947" y="144162"/>
                    <a:pt x="58947" y="1234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7" name="Picture 86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 \bm{p}_k = \sum_{l\in\mathcal{L}} \bm{h}_{kl} w_l x &#10;\end{equation*}&#10;\end{document}" title="IguanaTex Bitmap Display">
            <a:extLst>
              <a:ext uri="{FF2B5EF4-FFF2-40B4-BE49-F238E27FC236}">
                <a16:creationId xmlns:a16="http://schemas.microsoft.com/office/drawing/2014/main" id="{A68920D0-2D4F-4BE7-96C6-8CD7AD07932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92" y="5441416"/>
            <a:ext cx="2260136" cy="711381"/>
          </a:xfrm>
          <a:prstGeom prst="rect">
            <a:avLst/>
          </a:prstGeom>
        </p:spPr>
      </p:pic>
      <p:grpSp>
        <p:nvGrpSpPr>
          <p:cNvPr id="88" name="Group 87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d} = \sum_{v\in\mathcal{V}} \tilde{\bm{h}}_v x&#10;\end{equation*}&#10;\end{document}" title="IguanaTex Vector Display">
            <a:extLst>
              <a:ext uri="{FF2B5EF4-FFF2-40B4-BE49-F238E27FC236}">
                <a16:creationId xmlns:a16="http://schemas.microsoft.com/office/drawing/2014/main" id="{8EBE31F3-A554-4CD9-AEAF-74E2C2EEDA24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484321" y="5443923"/>
            <a:ext cx="1697419" cy="713582"/>
            <a:chOff x="7833311" y="4215498"/>
            <a:chExt cx="1337572" cy="562305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72EAB44-596D-4341-8D13-2B43174CF04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833311" y="4280984"/>
              <a:ext cx="142122" cy="179572"/>
            </a:xfrm>
            <a:custGeom>
              <a:avLst/>
              <a:gdLst>
                <a:gd name="connsiteX0" fmla="*/ 141313 w 142122"/>
                <a:gd name="connsiteY0" fmla="*/ 9028 h 179572"/>
                <a:gd name="connsiteX1" fmla="*/ 142330 w 142122"/>
                <a:gd name="connsiteY1" fmla="*/ 4679 h 179572"/>
                <a:gd name="connsiteX2" fmla="*/ 136736 w 142122"/>
                <a:gd name="connsiteY2" fmla="*/ 75 h 179572"/>
                <a:gd name="connsiteX3" fmla="*/ 134957 w 142122"/>
                <a:gd name="connsiteY3" fmla="*/ 331 h 179572"/>
                <a:gd name="connsiteX4" fmla="*/ 102159 w 142122"/>
                <a:gd name="connsiteY4" fmla="*/ 1865 h 179572"/>
                <a:gd name="connsiteX5" fmla="*/ 94023 w 142122"/>
                <a:gd name="connsiteY5" fmla="*/ 9539 h 179572"/>
                <a:gd name="connsiteX6" fmla="*/ 100634 w 142122"/>
                <a:gd name="connsiteY6" fmla="*/ 14144 h 179572"/>
                <a:gd name="connsiteX7" fmla="*/ 111312 w 142122"/>
                <a:gd name="connsiteY7" fmla="*/ 14655 h 179572"/>
                <a:gd name="connsiteX8" fmla="*/ 97583 w 142122"/>
                <a:gd name="connsiteY8" fmla="*/ 71188 h 179572"/>
                <a:gd name="connsiteX9" fmla="*/ 71904 w 142122"/>
                <a:gd name="connsiteY9" fmla="*/ 61979 h 179572"/>
                <a:gd name="connsiteX10" fmla="*/ 207 w 142122"/>
                <a:gd name="connsiteY10" fmla="*/ 137440 h 179572"/>
                <a:gd name="connsiteX11" fmla="*/ 44700 w 142122"/>
                <a:gd name="connsiteY11" fmla="*/ 179647 h 179572"/>
                <a:gd name="connsiteX12" fmla="*/ 80040 w 142122"/>
                <a:gd name="connsiteY12" fmla="*/ 165834 h 179572"/>
                <a:gd name="connsiteX13" fmla="*/ 109278 w 142122"/>
                <a:gd name="connsiteY13" fmla="*/ 179647 h 179572"/>
                <a:gd name="connsiteX14" fmla="*/ 131397 w 142122"/>
                <a:gd name="connsiteY14" fmla="*/ 165067 h 179572"/>
                <a:gd name="connsiteX15" fmla="*/ 141059 w 142122"/>
                <a:gd name="connsiteY15" fmla="*/ 139742 h 179572"/>
                <a:gd name="connsiteX16" fmla="*/ 134957 w 142122"/>
                <a:gd name="connsiteY16" fmla="*/ 136161 h 179572"/>
                <a:gd name="connsiteX17" fmla="*/ 129872 w 142122"/>
                <a:gd name="connsiteY17" fmla="*/ 137440 h 179572"/>
                <a:gd name="connsiteX18" fmla="*/ 127838 w 142122"/>
                <a:gd name="connsiteY18" fmla="*/ 144858 h 179572"/>
                <a:gd name="connsiteX19" fmla="*/ 110549 w 142122"/>
                <a:gd name="connsiteY19" fmla="*/ 170439 h 179572"/>
                <a:gd name="connsiteX20" fmla="*/ 104702 w 142122"/>
                <a:gd name="connsiteY20" fmla="*/ 160974 h 179572"/>
                <a:gd name="connsiteX21" fmla="*/ 106227 w 142122"/>
                <a:gd name="connsiteY21" fmla="*/ 149974 h 179572"/>
                <a:gd name="connsiteX22" fmla="*/ 141313 w 142122"/>
                <a:gd name="connsiteY22" fmla="*/ 9028 h 179572"/>
                <a:gd name="connsiteX23" fmla="*/ 77497 w 142122"/>
                <a:gd name="connsiteY23" fmla="*/ 153811 h 179572"/>
                <a:gd name="connsiteX24" fmla="*/ 45971 w 142122"/>
                <a:gd name="connsiteY24" fmla="*/ 170439 h 179572"/>
                <a:gd name="connsiteX25" fmla="*/ 28937 w 142122"/>
                <a:gd name="connsiteY25" fmla="*/ 150998 h 179572"/>
                <a:gd name="connsiteX26" fmla="*/ 41649 w 142122"/>
                <a:gd name="connsiteY26" fmla="*/ 96256 h 179572"/>
                <a:gd name="connsiteX27" fmla="*/ 72412 w 142122"/>
                <a:gd name="connsiteY27" fmla="*/ 71188 h 179572"/>
                <a:gd name="connsiteX28" fmla="*/ 93515 w 142122"/>
                <a:gd name="connsiteY28" fmla="*/ 86024 h 179572"/>
                <a:gd name="connsiteX29" fmla="*/ 93006 w 142122"/>
                <a:gd name="connsiteY29" fmla="*/ 89605 h 179572"/>
                <a:gd name="connsiteX30" fmla="*/ 77497 w 142122"/>
                <a:gd name="connsiteY30" fmla="*/ 153811 h 1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2122" h="179572">
                  <a:moveTo>
                    <a:pt x="141313" y="9028"/>
                  </a:moveTo>
                  <a:cubicBezTo>
                    <a:pt x="142330" y="5447"/>
                    <a:pt x="142330" y="4935"/>
                    <a:pt x="142330" y="4679"/>
                  </a:cubicBezTo>
                  <a:cubicBezTo>
                    <a:pt x="142330" y="1354"/>
                    <a:pt x="139533" y="75"/>
                    <a:pt x="136736" y="75"/>
                  </a:cubicBezTo>
                  <a:cubicBezTo>
                    <a:pt x="135719" y="75"/>
                    <a:pt x="135465" y="75"/>
                    <a:pt x="134957" y="331"/>
                  </a:cubicBezTo>
                  <a:lnTo>
                    <a:pt x="102159" y="1865"/>
                  </a:lnTo>
                  <a:cubicBezTo>
                    <a:pt x="98600" y="2121"/>
                    <a:pt x="94023" y="2377"/>
                    <a:pt x="94023" y="9539"/>
                  </a:cubicBezTo>
                  <a:cubicBezTo>
                    <a:pt x="94023" y="14144"/>
                    <a:pt x="98600" y="14144"/>
                    <a:pt x="100634" y="14144"/>
                  </a:cubicBezTo>
                  <a:cubicBezTo>
                    <a:pt x="103430" y="14144"/>
                    <a:pt x="108007" y="14144"/>
                    <a:pt x="111312" y="14655"/>
                  </a:cubicBezTo>
                  <a:lnTo>
                    <a:pt x="97583" y="71188"/>
                  </a:lnTo>
                  <a:cubicBezTo>
                    <a:pt x="93769" y="67606"/>
                    <a:pt x="85379" y="61979"/>
                    <a:pt x="71904" y="61979"/>
                  </a:cubicBezTo>
                  <a:cubicBezTo>
                    <a:pt x="27665" y="61979"/>
                    <a:pt x="207" y="102395"/>
                    <a:pt x="207" y="137440"/>
                  </a:cubicBezTo>
                  <a:cubicBezTo>
                    <a:pt x="207" y="168904"/>
                    <a:pt x="23597" y="179647"/>
                    <a:pt x="44700" y="179647"/>
                  </a:cubicBezTo>
                  <a:cubicBezTo>
                    <a:pt x="62751" y="179647"/>
                    <a:pt x="75972" y="169671"/>
                    <a:pt x="80040" y="165834"/>
                  </a:cubicBezTo>
                  <a:cubicBezTo>
                    <a:pt x="89701" y="179647"/>
                    <a:pt x="106481" y="179647"/>
                    <a:pt x="109278" y="179647"/>
                  </a:cubicBezTo>
                  <a:cubicBezTo>
                    <a:pt x="118685" y="179647"/>
                    <a:pt x="126058" y="174276"/>
                    <a:pt x="131397" y="165067"/>
                  </a:cubicBezTo>
                  <a:cubicBezTo>
                    <a:pt x="137753" y="154835"/>
                    <a:pt x="141059" y="141021"/>
                    <a:pt x="141059" y="139742"/>
                  </a:cubicBezTo>
                  <a:cubicBezTo>
                    <a:pt x="141059" y="136161"/>
                    <a:pt x="137245" y="136161"/>
                    <a:pt x="134957" y="136161"/>
                  </a:cubicBezTo>
                  <a:cubicBezTo>
                    <a:pt x="132160" y="136161"/>
                    <a:pt x="131143" y="136161"/>
                    <a:pt x="129872" y="137440"/>
                  </a:cubicBezTo>
                  <a:cubicBezTo>
                    <a:pt x="129363" y="137952"/>
                    <a:pt x="129363" y="138463"/>
                    <a:pt x="127838" y="144858"/>
                  </a:cubicBezTo>
                  <a:cubicBezTo>
                    <a:pt x="122753" y="165323"/>
                    <a:pt x="116905" y="170439"/>
                    <a:pt x="110549" y="170439"/>
                  </a:cubicBezTo>
                  <a:cubicBezTo>
                    <a:pt x="107752" y="170439"/>
                    <a:pt x="104702" y="169415"/>
                    <a:pt x="104702" y="160974"/>
                  </a:cubicBezTo>
                  <a:cubicBezTo>
                    <a:pt x="104702" y="157137"/>
                    <a:pt x="105210" y="153556"/>
                    <a:pt x="106227" y="149974"/>
                  </a:cubicBezTo>
                  <a:lnTo>
                    <a:pt x="141313" y="9028"/>
                  </a:lnTo>
                  <a:close/>
                  <a:moveTo>
                    <a:pt x="77497" y="153811"/>
                  </a:moveTo>
                  <a:cubicBezTo>
                    <a:pt x="70124" y="162509"/>
                    <a:pt x="58175" y="170439"/>
                    <a:pt x="45971" y="170439"/>
                  </a:cubicBezTo>
                  <a:cubicBezTo>
                    <a:pt x="30208" y="170439"/>
                    <a:pt x="28937" y="156625"/>
                    <a:pt x="28937" y="150998"/>
                  </a:cubicBezTo>
                  <a:cubicBezTo>
                    <a:pt x="28937" y="137696"/>
                    <a:pt x="37581" y="106232"/>
                    <a:pt x="41649" y="96256"/>
                  </a:cubicBezTo>
                  <a:cubicBezTo>
                    <a:pt x="49530" y="77583"/>
                    <a:pt x="61988" y="71188"/>
                    <a:pt x="72412" y="71188"/>
                  </a:cubicBezTo>
                  <a:cubicBezTo>
                    <a:pt x="87413" y="71188"/>
                    <a:pt x="93515" y="83210"/>
                    <a:pt x="93515" y="86024"/>
                  </a:cubicBezTo>
                  <a:lnTo>
                    <a:pt x="93006" y="89605"/>
                  </a:lnTo>
                  <a:lnTo>
                    <a:pt x="77497" y="153811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B4B6CF0-D92F-4733-86C8-2B25F43078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061747" y="4364631"/>
              <a:ext cx="169072" cy="59857"/>
            </a:xfrm>
            <a:custGeom>
              <a:avLst/>
              <a:gdLst>
                <a:gd name="connsiteX0" fmla="*/ 160644 w 169072"/>
                <a:gd name="connsiteY0" fmla="*/ 10307 h 59857"/>
                <a:gd name="connsiteX1" fmla="*/ 169289 w 169072"/>
                <a:gd name="connsiteY1" fmla="*/ 5191 h 59857"/>
                <a:gd name="connsiteX2" fmla="*/ 160898 w 169072"/>
                <a:gd name="connsiteY2" fmla="*/ 75 h 59857"/>
                <a:gd name="connsiteX3" fmla="*/ 8606 w 169072"/>
                <a:gd name="connsiteY3" fmla="*/ 75 h 59857"/>
                <a:gd name="connsiteX4" fmla="*/ 216 w 169072"/>
                <a:gd name="connsiteY4" fmla="*/ 5191 h 59857"/>
                <a:gd name="connsiteX5" fmla="*/ 8860 w 169072"/>
                <a:gd name="connsiteY5" fmla="*/ 10307 h 59857"/>
                <a:gd name="connsiteX6" fmla="*/ 160644 w 169072"/>
                <a:gd name="connsiteY6" fmla="*/ 10307 h 59857"/>
                <a:gd name="connsiteX7" fmla="*/ 160898 w 169072"/>
                <a:gd name="connsiteY7" fmla="*/ 59932 h 59857"/>
                <a:gd name="connsiteX8" fmla="*/ 169289 w 169072"/>
                <a:gd name="connsiteY8" fmla="*/ 54816 h 59857"/>
                <a:gd name="connsiteX9" fmla="*/ 160644 w 169072"/>
                <a:gd name="connsiteY9" fmla="*/ 49700 h 59857"/>
                <a:gd name="connsiteX10" fmla="*/ 8860 w 169072"/>
                <a:gd name="connsiteY10" fmla="*/ 49700 h 59857"/>
                <a:gd name="connsiteX11" fmla="*/ 216 w 169072"/>
                <a:gd name="connsiteY11" fmla="*/ 54816 h 59857"/>
                <a:gd name="connsiteX12" fmla="*/ 8606 w 169072"/>
                <a:gd name="connsiteY12" fmla="*/ 59932 h 59857"/>
                <a:gd name="connsiteX13" fmla="*/ 160898 w 169072"/>
                <a:gd name="connsiteY13" fmla="*/ 59932 h 5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072" h="59857">
                  <a:moveTo>
                    <a:pt x="160644" y="10307"/>
                  </a:moveTo>
                  <a:cubicBezTo>
                    <a:pt x="164458" y="10307"/>
                    <a:pt x="169289" y="10307"/>
                    <a:pt x="169289" y="5191"/>
                  </a:cubicBezTo>
                  <a:cubicBezTo>
                    <a:pt x="169289" y="75"/>
                    <a:pt x="164458" y="75"/>
                    <a:pt x="160898" y="75"/>
                  </a:cubicBezTo>
                  <a:lnTo>
                    <a:pt x="8606" y="75"/>
                  </a:lnTo>
                  <a:cubicBezTo>
                    <a:pt x="5046" y="75"/>
                    <a:pt x="216" y="75"/>
                    <a:pt x="216" y="5191"/>
                  </a:cubicBezTo>
                  <a:cubicBezTo>
                    <a:pt x="216" y="10307"/>
                    <a:pt x="5046" y="10307"/>
                    <a:pt x="8860" y="10307"/>
                  </a:cubicBezTo>
                  <a:lnTo>
                    <a:pt x="160644" y="10307"/>
                  </a:lnTo>
                  <a:close/>
                  <a:moveTo>
                    <a:pt x="160898" y="59932"/>
                  </a:moveTo>
                  <a:cubicBezTo>
                    <a:pt x="164458" y="59932"/>
                    <a:pt x="169289" y="59932"/>
                    <a:pt x="169289" y="54816"/>
                  </a:cubicBezTo>
                  <a:cubicBezTo>
                    <a:pt x="169289" y="49700"/>
                    <a:pt x="164458" y="49700"/>
                    <a:pt x="160644" y="49700"/>
                  </a:cubicBezTo>
                  <a:lnTo>
                    <a:pt x="8860" y="49700"/>
                  </a:lnTo>
                  <a:cubicBezTo>
                    <a:pt x="5046" y="49700"/>
                    <a:pt x="216" y="49700"/>
                    <a:pt x="216" y="54816"/>
                  </a:cubicBezTo>
                  <a:cubicBezTo>
                    <a:pt x="216" y="59932"/>
                    <a:pt x="5046" y="59932"/>
                    <a:pt x="8606" y="59932"/>
                  </a:cubicBezTo>
                  <a:lnTo>
                    <a:pt x="160898" y="59932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22A6C23-4D01-44ED-BB5E-3617D5FB577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40553" y="4215498"/>
              <a:ext cx="338399" cy="358122"/>
            </a:xfrm>
            <a:custGeom>
              <a:avLst/>
              <a:gdLst>
                <a:gd name="connsiteX0" fmla="*/ 307863 w 338399"/>
                <a:gd name="connsiteY0" fmla="*/ 358188 h 358122"/>
                <a:gd name="connsiteX1" fmla="*/ 338626 w 338399"/>
                <a:gd name="connsiteY1" fmla="*/ 276331 h 358122"/>
                <a:gd name="connsiteX2" fmla="*/ 332270 w 338399"/>
                <a:gd name="connsiteY2" fmla="*/ 276331 h 358122"/>
                <a:gd name="connsiteX3" fmla="*/ 266167 w 338399"/>
                <a:gd name="connsiteY3" fmla="*/ 328003 h 358122"/>
                <a:gd name="connsiteX4" fmla="*/ 187097 w 338399"/>
                <a:gd name="connsiteY4" fmla="*/ 335933 h 358122"/>
                <a:gd name="connsiteX5" fmla="*/ 33787 w 338399"/>
                <a:gd name="connsiteY5" fmla="*/ 335933 h 358122"/>
                <a:gd name="connsiteX6" fmla="*/ 163198 w 338399"/>
                <a:gd name="connsiteY6" fmla="*/ 183219 h 358122"/>
                <a:gd name="connsiteX7" fmla="*/ 165486 w 338399"/>
                <a:gd name="connsiteY7" fmla="*/ 179126 h 358122"/>
                <a:gd name="connsiteX8" fmla="*/ 163706 w 338399"/>
                <a:gd name="connsiteY8" fmla="*/ 175289 h 358122"/>
                <a:gd name="connsiteX9" fmla="*/ 45228 w 338399"/>
                <a:gd name="connsiteY9" fmla="*/ 12344 h 358122"/>
                <a:gd name="connsiteX10" fmla="*/ 184554 w 338399"/>
                <a:gd name="connsiteY10" fmla="*/ 12344 h 358122"/>
                <a:gd name="connsiteX11" fmla="*/ 244047 w 338399"/>
                <a:gd name="connsiteY11" fmla="*/ 16437 h 358122"/>
                <a:gd name="connsiteX12" fmla="*/ 299981 w 338399"/>
                <a:gd name="connsiteY12" fmla="*/ 35622 h 358122"/>
                <a:gd name="connsiteX13" fmla="*/ 332270 w 338399"/>
                <a:gd name="connsiteY13" fmla="*/ 71946 h 358122"/>
                <a:gd name="connsiteX14" fmla="*/ 338626 w 338399"/>
                <a:gd name="connsiteY14" fmla="*/ 71946 h 358122"/>
                <a:gd name="connsiteX15" fmla="*/ 307863 w 338399"/>
                <a:gd name="connsiteY15" fmla="*/ 65 h 358122"/>
                <a:gd name="connsiteX16" fmla="*/ 7346 w 338399"/>
                <a:gd name="connsiteY16" fmla="*/ 65 h 358122"/>
                <a:gd name="connsiteX17" fmla="*/ 481 w 338399"/>
                <a:gd name="connsiteY17" fmla="*/ 1856 h 358122"/>
                <a:gd name="connsiteX18" fmla="*/ 227 w 338399"/>
                <a:gd name="connsiteY18" fmla="*/ 10297 h 358122"/>
                <a:gd name="connsiteX19" fmla="*/ 134722 w 338399"/>
                <a:gd name="connsiteY19" fmla="*/ 195498 h 358122"/>
                <a:gd name="connsiteX20" fmla="*/ 3023 w 338399"/>
                <a:gd name="connsiteY20" fmla="*/ 350769 h 358122"/>
                <a:gd name="connsiteX21" fmla="*/ 481 w 338399"/>
                <a:gd name="connsiteY21" fmla="*/ 355374 h 358122"/>
                <a:gd name="connsiteX22" fmla="*/ 7346 w 338399"/>
                <a:gd name="connsiteY22" fmla="*/ 358188 h 358122"/>
                <a:gd name="connsiteX23" fmla="*/ 307863 w 338399"/>
                <a:gd name="connsiteY23" fmla="*/ 358188 h 35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399" h="358122">
                  <a:moveTo>
                    <a:pt x="307863" y="358188"/>
                  </a:moveTo>
                  <a:lnTo>
                    <a:pt x="338626" y="276331"/>
                  </a:lnTo>
                  <a:lnTo>
                    <a:pt x="332270" y="276331"/>
                  </a:lnTo>
                  <a:cubicBezTo>
                    <a:pt x="322355" y="302934"/>
                    <a:pt x="295405" y="320329"/>
                    <a:pt x="266167" y="328003"/>
                  </a:cubicBezTo>
                  <a:cubicBezTo>
                    <a:pt x="260828" y="329282"/>
                    <a:pt x="235912" y="335933"/>
                    <a:pt x="187097" y="335933"/>
                  </a:cubicBezTo>
                  <a:lnTo>
                    <a:pt x="33787" y="335933"/>
                  </a:lnTo>
                  <a:lnTo>
                    <a:pt x="163198" y="183219"/>
                  </a:lnTo>
                  <a:cubicBezTo>
                    <a:pt x="164977" y="181173"/>
                    <a:pt x="165486" y="180405"/>
                    <a:pt x="165486" y="179126"/>
                  </a:cubicBezTo>
                  <a:cubicBezTo>
                    <a:pt x="165486" y="178615"/>
                    <a:pt x="165486" y="177847"/>
                    <a:pt x="163706" y="175289"/>
                  </a:cubicBezTo>
                  <a:lnTo>
                    <a:pt x="45228" y="12344"/>
                  </a:lnTo>
                  <a:lnTo>
                    <a:pt x="184554" y="12344"/>
                  </a:lnTo>
                  <a:cubicBezTo>
                    <a:pt x="218623" y="12344"/>
                    <a:pt x="241759" y="15925"/>
                    <a:pt x="244047" y="16437"/>
                  </a:cubicBezTo>
                  <a:cubicBezTo>
                    <a:pt x="257777" y="18483"/>
                    <a:pt x="279896" y="22832"/>
                    <a:pt x="299981" y="35622"/>
                  </a:cubicBezTo>
                  <a:cubicBezTo>
                    <a:pt x="306337" y="39715"/>
                    <a:pt x="323626" y="51226"/>
                    <a:pt x="332270" y="71946"/>
                  </a:cubicBezTo>
                  <a:lnTo>
                    <a:pt x="338626" y="71946"/>
                  </a:lnTo>
                  <a:lnTo>
                    <a:pt x="307863" y="65"/>
                  </a:lnTo>
                  <a:lnTo>
                    <a:pt x="7346" y="65"/>
                  </a:lnTo>
                  <a:cubicBezTo>
                    <a:pt x="1498" y="65"/>
                    <a:pt x="1244" y="321"/>
                    <a:pt x="481" y="1856"/>
                  </a:cubicBezTo>
                  <a:cubicBezTo>
                    <a:pt x="227" y="2623"/>
                    <a:pt x="227" y="7484"/>
                    <a:pt x="227" y="10297"/>
                  </a:cubicBezTo>
                  <a:lnTo>
                    <a:pt x="134722" y="195498"/>
                  </a:lnTo>
                  <a:lnTo>
                    <a:pt x="3023" y="350769"/>
                  </a:lnTo>
                  <a:cubicBezTo>
                    <a:pt x="481" y="353839"/>
                    <a:pt x="481" y="355118"/>
                    <a:pt x="481" y="355374"/>
                  </a:cubicBezTo>
                  <a:cubicBezTo>
                    <a:pt x="481" y="358188"/>
                    <a:pt x="2769" y="358188"/>
                    <a:pt x="7346" y="358188"/>
                  </a:cubicBezTo>
                  <a:lnTo>
                    <a:pt x="307863" y="358188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F793F66-2D4E-4A1E-B694-12B84CADACD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24243" y="4685050"/>
              <a:ext cx="86672" cy="80935"/>
            </a:xfrm>
            <a:custGeom>
              <a:avLst/>
              <a:gdLst>
                <a:gd name="connsiteX0" fmla="*/ 86898 w 86672"/>
                <a:gd name="connsiteY0" fmla="*/ 14232 h 80935"/>
                <a:gd name="connsiteX1" fmla="*/ 78000 w 86672"/>
                <a:gd name="connsiteY1" fmla="*/ 87 h 80935"/>
                <a:gd name="connsiteX2" fmla="*/ 68389 w 86672"/>
                <a:gd name="connsiteY2" fmla="*/ 9577 h 80935"/>
                <a:gd name="connsiteX3" fmla="*/ 71415 w 86672"/>
                <a:gd name="connsiteY3" fmla="*/ 15128 h 80935"/>
                <a:gd name="connsiteX4" fmla="*/ 78000 w 86672"/>
                <a:gd name="connsiteY4" fmla="*/ 29453 h 80935"/>
                <a:gd name="connsiteX5" fmla="*/ 45075 w 86672"/>
                <a:gd name="connsiteY5" fmla="*/ 76009 h 80935"/>
                <a:gd name="connsiteX6" fmla="*/ 30659 w 86672"/>
                <a:gd name="connsiteY6" fmla="*/ 60072 h 80935"/>
                <a:gd name="connsiteX7" fmla="*/ 40448 w 86672"/>
                <a:gd name="connsiteY7" fmla="*/ 25155 h 80935"/>
                <a:gd name="connsiteX8" fmla="*/ 42939 w 86672"/>
                <a:gd name="connsiteY8" fmla="*/ 15665 h 80935"/>
                <a:gd name="connsiteX9" fmla="*/ 26032 w 86672"/>
                <a:gd name="connsiteY9" fmla="*/ 266 h 80935"/>
                <a:gd name="connsiteX10" fmla="*/ 226 w 86672"/>
                <a:gd name="connsiteY10" fmla="*/ 27662 h 80935"/>
                <a:gd name="connsiteX11" fmla="*/ 3252 w 86672"/>
                <a:gd name="connsiteY11" fmla="*/ 29990 h 80935"/>
                <a:gd name="connsiteX12" fmla="*/ 6455 w 86672"/>
                <a:gd name="connsiteY12" fmla="*/ 27125 h 80935"/>
                <a:gd name="connsiteX13" fmla="*/ 25498 w 86672"/>
                <a:gd name="connsiteY13" fmla="*/ 5279 h 80935"/>
                <a:gd name="connsiteX14" fmla="*/ 29948 w 86672"/>
                <a:gd name="connsiteY14" fmla="*/ 11547 h 80935"/>
                <a:gd name="connsiteX15" fmla="*/ 26744 w 86672"/>
                <a:gd name="connsiteY15" fmla="*/ 23544 h 80935"/>
                <a:gd name="connsiteX16" fmla="*/ 17134 w 86672"/>
                <a:gd name="connsiteY16" fmla="*/ 57565 h 80935"/>
                <a:gd name="connsiteX17" fmla="*/ 44541 w 86672"/>
                <a:gd name="connsiteY17" fmla="*/ 81022 h 80935"/>
                <a:gd name="connsiteX18" fmla="*/ 86898 w 86672"/>
                <a:gd name="connsiteY18" fmla="*/ 14232 h 8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672" h="80935">
                  <a:moveTo>
                    <a:pt x="86898" y="14232"/>
                  </a:moveTo>
                  <a:cubicBezTo>
                    <a:pt x="86898" y="266"/>
                    <a:pt x="78534" y="87"/>
                    <a:pt x="78000" y="87"/>
                  </a:cubicBezTo>
                  <a:cubicBezTo>
                    <a:pt x="73373" y="87"/>
                    <a:pt x="68389" y="4921"/>
                    <a:pt x="68389" y="9577"/>
                  </a:cubicBezTo>
                  <a:cubicBezTo>
                    <a:pt x="68389" y="12621"/>
                    <a:pt x="70169" y="14053"/>
                    <a:pt x="71415" y="15128"/>
                  </a:cubicBezTo>
                  <a:cubicBezTo>
                    <a:pt x="74440" y="17635"/>
                    <a:pt x="78000" y="22290"/>
                    <a:pt x="78000" y="29453"/>
                  </a:cubicBezTo>
                  <a:cubicBezTo>
                    <a:pt x="78000" y="37510"/>
                    <a:pt x="66254" y="76009"/>
                    <a:pt x="45075" y="76009"/>
                  </a:cubicBezTo>
                  <a:cubicBezTo>
                    <a:pt x="30659" y="76009"/>
                    <a:pt x="30659" y="63116"/>
                    <a:pt x="30659" y="60072"/>
                  </a:cubicBezTo>
                  <a:cubicBezTo>
                    <a:pt x="30659" y="51835"/>
                    <a:pt x="33863" y="41808"/>
                    <a:pt x="40448" y="25155"/>
                  </a:cubicBezTo>
                  <a:cubicBezTo>
                    <a:pt x="41872" y="21395"/>
                    <a:pt x="42939" y="18709"/>
                    <a:pt x="42939" y="15665"/>
                  </a:cubicBezTo>
                  <a:cubicBezTo>
                    <a:pt x="42939" y="6354"/>
                    <a:pt x="35109" y="266"/>
                    <a:pt x="26032" y="266"/>
                  </a:cubicBezTo>
                  <a:cubicBezTo>
                    <a:pt x="8235" y="266"/>
                    <a:pt x="226" y="24797"/>
                    <a:pt x="226" y="27662"/>
                  </a:cubicBezTo>
                  <a:cubicBezTo>
                    <a:pt x="226" y="29990"/>
                    <a:pt x="2718" y="29990"/>
                    <a:pt x="3252" y="29990"/>
                  </a:cubicBezTo>
                  <a:cubicBezTo>
                    <a:pt x="5743" y="29990"/>
                    <a:pt x="5921" y="29095"/>
                    <a:pt x="6455" y="27125"/>
                  </a:cubicBezTo>
                  <a:cubicBezTo>
                    <a:pt x="10727" y="12442"/>
                    <a:pt x="18379" y="5279"/>
                    <a:pt x="25498" y="5279"/>
                  </a:cubicBezTo>
                  <a:cubicBezTo>
                    <a:pt x="28524" y="5279"/>
                    <a:pt x="29948" y="7249"/>
                    <a:pt x="29948" y="11547"/>
                  </a:cubicBezTo>
                  <a:cubicBezTo>
                    <a:pt x="29948" y="15665"/>
                    <a:pt x="28524" y="19425"/>
                    <a:pt x="26744" y="23544"/>
                  </a:cubicBezTo>
                  <a:cubicBezTo>
                    <a:pt x="19091" y="43419"/>
                    <a:pt x="17134" y="51119"/>
                    <a:pt x="17134" y="57565"/>
                  </a:cubicBezTo>
                  <a:cubicBezTo>
                    <a:pt x="17134" y="75292"/>
                    <a:pt x="31015" y="81022"/>
                    <a:pt x="44541" y="81022"/>
                  </a:cubicBezTo>
                  <a:cubicBezTo>
                    <a:pt x="74440" y="81022"/>
                    <a:pt x="86898" y="28915"/>
                    <a:pt x="86898" y="14232"/>
                  </a:cubicBez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11C221-C48C-4FC1-A2D8-A9518FC0BCF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443183" y="4660877"/>
              <a:ext cx="98418" cy="116926"/>
            </a:xfrm>
            <a:custGeom>
              <a:avLst/>
              <a:gdLst>
                <a:gd name="connsiteX0" fmla="*/ 91530 w 98418"/>
                <a:gd name="connsiteY0" fmla="*/ 62937 h 116926"/>
                <a:gd name="connsiteX1" fmla="*/ 98649 w 98418"/>
                <a:gd name="connsiteY1" fmla="*/ 58640 h 116926"/>
                <a:gd name="connsiteX2" fmla="*/ 91530 w 98418"/>
                <a:gd name="connsiteY2" fmla="*/ 54163 h 116926"/>
                <a:gd name="connsiteX3" fmla="*/ 9129 w 98418"/>
                <a:gd name="connsiteY3" fmla="*/ 54163 h 116926"/>
                <a:gd name="connsiteX4" fmla="*/ 61097 w 98418"/>
                <a:gd name="connsiteY4" fmla="*/ 8861 h 116926"/>
                <a:gd name="connsiteX5" fmla="*/ 91530 w 98418"/>
                <a:gd name="connsiteY5" fmla="*/ 8861 h 116926"/>
                <a:gd name="connsiteX6" fmla="*/ 98649 w 98418"/>
                <a:gd name="connsiteY6" fmla="*/ 4563 h 116926"/>
                <a:gd name="connsiteX7" fmla="*/ 91530 w 98418"/>
                <a:gd name="connsiteY7" fmla="*/ 87 h 116926"/>
                <a:gd name="connsiteX8" fmla="*/ 60385 w 98418"/>
                <a:gd name="connsiteY8" fmla="*/ 87 h 116926"/>
                <a:gd name="connsiteX9" fmla="*/ 231 w 98418"/>
                <a:gd name="connsiteY9" fmla="*/ 58461 h 116926"/>
                <a:gd name="connsiteX10" fmla="*/ 60385 w 98418"/>
                <a:gd name="connsiteY10" fmla="*/ 117014 h 116926"/>
                <a:gd name="connsiteX11" fmla="*/ 91530 w 98418"/>
                <a:gd name="connsiteY11" fmla="*/ 117014 h 116926"/>
                <a:gd name="connsiteX12" fmla="*/ 98649 w 98418"/>
                <a:gd name="connsiteY12" fmla="*/ 112716 h 116926"/>
                <a:gd name="connsiteX13" fmla="*/ 91530 w 98418"/>
                <a:gd name="connsiteY13" fmla="*/ 108240 h 116926"/>
                <a:gd name="connsiteX14" fmla="*/ 61097 w 98418"/>
                <a:gd name="connsiteY14" fmla="*/ 108240 h 116926"/>
                <a:gd name="connsiteX15" fmla="*/ 9129 w 98418"/>
                <a:gd name="connsiteY15" fmla="*/ 62937 h 116926"/>
                <a:gd name="connsiteX16" fmla="*/ 91530 w 98418"/>
                <a:gd name="connsiteY16" fmla="*/ 62937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418" h="116926">
                  <a:moveTo>
                    <a:pt x="91530" y="62937"/>
                  </a:moveTo>
                  <a:cubicBezTo>
                    <a:pt x="94377" y="62937"/>
                    <a:pt x="98649" y="62937"/>
                    <a:pt x="98649" y="58640"/>
                  </a:cubicBezTo>
                  <a:cubicBezTo>
                    <a:pt x="98649" y="54163"/>
                    <a:pt x="94555" y="54163"/>
                    <a:pt x="91530" y="54163"/>
                  </a:cubicBezTo>
                  <a:lnTo>
                    <a:pt x="9129" y="54163"/>
                  </a:lnTo>
                  <a:cubicBezTo>
                    <a:pt x="11799" y="28199"/>
                    <a:pt x="33333" y="8861"/>
                    <a:pt x="61097" y="8861"/>
                  </a:cubicBezTo>
                  <a:lnTo>
                    <a:pt x="91530" y="8861"/>
                  </a:lnTo>
                  <a:cubicBezTo>
                    <a:pt x="94377" y="8861"/>
                    <a:pt x="98649" y="8861"/>
                    <a:pt x="98649" y="4563"/>
                  </a:cubicBezTo>
                  <a:cubicBezTo>
                    <a:pt x="98649" y="87"/>
                    <a:pt x="94555" y="87"/>
                    <a:pt x="91530" y="87"/>
                  </a:cubicBezTo>
                  <a:lnTo>
                    <a:pt x="60385" y="87"/>
                  </a:lnTo>
                  <a:cubicBezTo>
                    <a:pt x="27282" y="87"/>
                    <a:pt x="231" y="26230"/>
                    <a:pt x="231" y="58461"/>
                  </a:cubicBezTo>
                  <a:cubicBezTo>
                    <a:pt x="231" y="91408"/>
                    <a:pt x="27638" y="117014"/>
                    <a:pt x="60385" y="117014"/>
                  </a:cubicBezTo>
                  <a:lnTo>
                    <a:pt x="91530" y="117014"/>
                  </a:lnTo>
                  <a:cubicBezTo>
                    <a:pt x="94377" y="117014"/>
                    <a:pt x="98649" y="117014"/>
                    <a:pt x="98649" y="112716"/>
                  </a:cubicBezTo>
                  <a:cubicBezTo>
                    <a:pt x="98649" y="108240"/>
                    <a:pt x="94555" y="108240"/>
                    <a:pt x="91530" y="108240"/>
                  </a:cubicBezTo>
                  <a:lnTo>
                    <a:pt x="61097" y="108240"/>
                  </a:lnTo>
                  <a:cubicBezTo>
                    <a:pt x="33333" y="108240"/>
                    <a:pt x="11799" y="88901"/>
                    <a:pt x="9129" y="62937"/>
                  </a:cubicBezTo>
                  <a:lnTo>
                    <a:pt x="91530" y="62937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499A551-5A14-4235-B578-DE87CFB3202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570049" y="4641896"/>
              <a:ext cx="124045" cy="131072"/>
            </a:xfrm>
            <a:custGeom>
              <a:avLst/>
              <a:gdLst>
                <a:gd name="connsiteX0" fmla="*/ 3973 w 124045"/>
                <a:gd name="connsiteY0" fmla="*/ 10114 h 131072"/>
                <a:gd name="connsiteX1" fmla="*/ 31381 w 124045"/>
                <a:gd name="connsiteY1" fmla="*/ 43061 h 131072"/>
                <a:gd name="connsiteX2" fmla="*/ 35652 w 124045"/>
                <a:gd name="connsiteY2" fmla="*/ 86394 h 131072"/>
                <a:gd name="connsiteX3" fmla="*/ 33517 w 124045"/>
                <a:gd name="connsiteY3" fmla="*/ 124355 h 131072"/>
                <a:gd name="connsiteX4" fmla="*/ 33161 w 124045"/>
                <a:gd name="connsiteY4" fmla="*/ 127757 h 131072"/>
                <a:gd name="connsiteX5" fmla="*/ 34940 w 124045"/>
                <a:gd name="connsiteY5" fmla="*/ 131159 h 131072"/>
                <a:gd name="connsiteX6" fmla="*/ 89933 w 124045"/>
                <a:gd name="connsiteY6" fmla="*/ 85857 h 131072"/>
                <a:gd name="connsiteX7" fmla="*/ 124282 w 124045"/>
                <a:gd name="connsiteY7" fmla="*/ 21932 h 131072"/>
                <a:gd name="connsiteX8" fmla="*/ 102925 w 124045"/>
                <a:gd name="connsiteY8" fmla="*/ 87 h 131072"/>
                <a:gd name="connsiteX9" fmla="*/ 96340 w 124045"/>
                <a:gd name="connsiteY9" fmla="*/ 14412 h 131072"/>
                <a:gd name="connsiteX10" fmla="*/ 99544 w 124045"/>
                <a:gd name="connsiteY10" fmla="*/ 17814 h 131072"/>
                <a:gd name="connsiteX11" fmla="*/ 115561 w 124045"/>
                <a:gd name="connsiteY11" fmla="*/ 33034 h 131072"/>
                <a:gd name="connsiteX12" fmla="*/ 49178 w 124045"/>
                <a:gd name="connsiteY12" fmla="*/ 107165 h 131072"/>
                <a:gd name="connsiteX13" fmla="*/ 50424 w 124045"/>
                <a:gd name="connsiteY13" fmla="*/ 78694 h 131072"/>
                <a:gd name="connsiteX14" fmla="*/ 13762 w 124045"/>
                <a:gd name="connsiteY14" fmla="*/ 87 h 131072"/>
                <a:gd name="connsiteX15" fmla="*/ 236 w 124045"/>
                <a:gd name="connsiteY15" fmla="*/ 9040 h 131072"/>
                <a:gd name="connsiteX16" fmla="*/ 1660 w 124045"/>
                <a:gd name="connsiteY16" fmla="*/ 9935 h 131072"/>
                <a:gd name="connsiteX17" fmla="*/ 3973 w 124045"/>
                <a:gd name="connsiteY17" fmla="*/ 10114 h 13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045" h="131072">
                  <a:moveTo>
                    <a:pt x="3973" y="10114"/>
                  </a:moveTo>
                  <a:cubicBezTo>
                    <a:pt x="15363" y="11188"/>
                    <a:pt x="25864" y="19067"/>
                    <a:pt x="31381" y="43061"/>
                  </a:cubicBezTo>
                  <a:cubicBezTo>
                    <a:pt x="34584" y="56312"/>
                    <a:pt x="35652" y="70995"/>
                    <a:pt x="35652" y="86394"/>
                  </a:cubicBezTo>
                  <a:cubicBezTo>
                    <a:pt x="35652" y="100361"/>
                    <a:pt x="34584" y="115581"/>
                    <a:pt x="33517" y="124355"/>
                  </a:cubicBezTo>
                  <a:cubicBezTo>
                    <a:pt x="33161" y="126862"/>
                    <a:pt x="33161" y="127220"/>
                    <a:pt x="33161" y="127757"/>
                  </a:cubicBezTo>
                  <a:cubicBezTo>
                    <a:pt x="33161" y="129727"/>
                    <a:pt x="33517" y="131159"/>
                    <a:pt x="34940" y="131159"/>
                  </a:cubicBezTo>
                  <a:cubicBezTo>
                    <a:pt x="36720" y="131159"/>
                    <a:pt x="63772" y="113074"/>
                    <a:pt x="89933" y="85857"/>
                  </a:cubicBezTo>
                  <a:cubicBezTo>
                    <a:pt x="116095" y="58640"/>
                    <a:pt x="124282" y="34824"/>
                    <a:pt x="124282" y="21932"/>
                  </a:cubicBezTo>
                  <a:cubicBezTo>
                    <a:pt x="124282" y="11009"/>
                    <a:pt x="118231" y="87"/>
                    <a:pt x="102925" y="87"/>
                  </a:cubicBezTo>
                  <a:cubicBezTo>
                    <a:pt x="98120" y="3489"/>
                    <a:pt x="96340" y="11726"/>
                    <a:pt x="96340" y="14412"/>
                  </a:cubicBezTo>
                  <a:cubicBezTo>
                    <a:pt x="96340" y="17635"/>
                    <a:pt x="97230" y="17635"/>
                    <a:pt x="99544" y="17814"/>
                  </a:cubicBezTo>
                  <a:cubicBezTo>
                    <a:pt x="112892" y="19246"/>
                    <a:pt x="115561" y="29453"/>
                    <a:pt x="115561" y="33034"/>
                  </a:cubicBezTo>
                  <a:cubicBezTo>
                    <a:pt x="115561" y="45926"/>
                    <a:pt x="85840" y="81380"/>
                    <a:pt x="49178" y="107165"/>
                  </a:cubicBezTo>
                  <a:cubicBezTo>
                    <a:pt x="50246" y="95705"/>
                    <a:pt x="50424" y="85678"/>
                    <a:pt x="50424" y="78694"/>
                  </a:cubicBezTo>
                  <a:cubicBezTo>
                    <a:pt x="50424" y="64907"/>
                    <a:pt x="50424" y="87"/>
                    <a:pt x="13762" y="87"/>
                  </a:cubicBezTo>
                  <a:cubicBezTo>
                    <a:pt x="9490" y="87"/>
                    <a:pt x="2016" y="2952"/>
                    <a:pt x="236" y="9040"/>
                  </a:cubicBezTo>
                  <a:cubicBezTo>
                    <a:pt x="592" y="9219"/>
                    <a:pt x="1304" y="9935"/>
                    <a:pt x="1660" y="9935"/>
                  </a:cubicBezTo>
                  <a:lnTo>
                    <a:pt x="3973" y="10114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03BFE5-94C2-4AF3-BA9D-FE78D9F1702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80654" y="4220132"/>
              <a:ext cx="84663" cy="23789"/>
            </a:xfrm>
            <a:custGeom>
              <a:avLst/>
              <a:gdLst>
                <a:gd name="connsiteX0" fmla="*/ 84907 w 84663"/>
                <a:gd name="connsiteY0" fmla="*/ 3909 h 23789"/>
                <a:gd name="connsiteX1" fmla="*/ 80839 w 84663"/>
                <a:gd name="connsiteY1" fmla="*/ 72 h 23789"/>
                <a:gd name="connsiteX2" fmla="*/ 59991 w 84663"/>
                <a:gd name="connsiteY2" fmla="*/ 12351 h 23789"/>
                <a:gd name="connsiteX3" fmla="*/ 43465 w 84663"/>
                <a:gd name="connsiteY3" fmla="*/ 5956 h 23789"/>
                <a:gd name="connsiteX4" fmla="*/ 27702 w 84663"/>
                <a:gd name="connsiteY4" fmla="*/ 72 h 23789"/>
                <a:gd name="connsiteX5" fmla="*/ 244 w 84663"/>
                <a:gd name="connsiteY5" fmla="*/ 20025 h 23789"/>
                <a:gd name="connsiteX6" fmla="*/ 4312 w 84663"/>
                <a:gd name="connsiteY6" fmla="*/ 23862 h 23789"/>
                <a:gd name="connsiteX7" fmla="*/ 25160 w 84663"/>
                <a:gd name="connsiteY7" fmla="*/ 11583 h 23789"/>
                <a:gd name="connsiteX8" fmla="*/ 41686 w 84663"/>
                <a:gd name="connsiteY8" fmla="*/ 17978 h 23789"/>
                <a:gd name="connsiteX9" fmla="*/ 57449 w 84663"/>
                <a:gd name="connsiteY9" fmla="*/ 23862 h 23789"/>
                <a:gd name="connsiteX10" fmla="*/ 84907 w 84663"/>
                <a:gd name="connsiteY10" fmla="*/ 3909 h 2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63" h="23789">
                  <a:moveTo>
                    <a:pt x="84907" y="3909"/>
                  </a:moveTo>
                  <a:lnTo>
                    <a:pt x="80839" y="72"/>
                  </a:lnTo>
                  <a:cubicBezTo>
                    <a:pt x="80839" y="328"/>
                    <a:pt x="71178" y="12351"/>
                    <a:pt x="59991" y="12351"/>
                  </a:cubicBezTo>
                  <a:cubicBezTo>
                    <a:pt x="54144" y="12351"/>
                    <a:pt x="47787" y="8514"/>
                    <a:pt x="43465" y="5956"/>
                  </a:cubicBezTo>
                  <a:cubicBezTo>
                    <a:pt x="36601" y="1863"/>
                    <a:pt x="32024" y="72"/>
                    <a:pt x="27702" y="72"/>
                  </a:cubicBezTo>
                  <a:cubicBezTo>
                    <a:pt x="18041" y="72"/>
                    <a:pt x="13210" y="5700"/>
                    <a:pt x="244" y="20025"/>
                  </a:cubicBezTo>
                  <a:lnTo>
                    <a:pt x="4312" y="23862"/>
                  </a:lnTo>
                  <a:cubicBezTo>
                    <a:pt x="4312" y="23606"/>
                    <a:pt x="13973" y="11583"/>
                    <a:pt x="25160" y="11583"/>
                  </a:cubicBezTo>
                  <a:cubicBezTo>
                    <a:pt x="31007" y="11583"/>
                    <a:pt x="37363" y="15420"/>
                    <a:pt x="41686" y="17978"/>
                  </a:cubicBezTo>
                  <a:cubicBezTo>
                    <a:pt x="48550" y="22071"/>
                    <a:pt x="53127" y="23862"/>
                    <a:pt x="57449" y="23862"/>
                  </a:cubicBezTo>
                  <a:cubicBezTo>
                    <a:pt x="67110" y="23862"/>
                    <a:pt x="71941" y="18234"/>
                    <a:pt x="84907" y="3909"/>
                  </a:cubicBez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9EAD883-BA38-4130-893E-28FEC4C9CBF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759081" y="4280984"/>
              <a:ext cx="148478" cy="179572"/>
            </a:xfrm>
            <a:custGeom>
              <a:avLst/>
              <a:gdLst>
                <a:gd name="connsiteX0" fmla="*/ 67872 w 148478"/>
                <a:gd name="connsiteY0" fmla="*/ 9028 h 179572"/>
                <a:gd name="connsiteX1" fmla="*/ 68889 w 148478"/>
                <a:gd name="connsiteY1" fmla="*/ 4679 h 179572"/>
                <a:gd name="connsiteX2" fmla="*/ 63296 w 148478"/>
                <a:gd name="connsiteY2" fmla="*/ 75 h 179572"/>
                <a:gd name="connsiteX3" fmla="*/ 61516 w 148478"/>
                <a:gd name="connsiteY3" fmla="*/ 331 h 179572"/>
                <a:gd name="connsiteX4" fmla="*/ 28719 w 148478"/>
                <a:gd name="connsiteY4" fmla="*/ 1865 h 179572"/>
                <a:gd name="connsiteX5" fmla="*/ 20583 w 148478"/>
                <a:gd name="connsiteY5" fmla="*/ 9539 h 179572"/>
                <a:gd name="connsiteX6" fmla="*/ 27193 w 148478"/>
                <a:gd name="connsiteY6" fmla="*/ 14144 h 179572"/>
                <a:gd name="connsiteX7" fmla="*/ 37871 w 148478"/>
                <a:gd name="connsiteY7" fmla="*/ 14655 h 179572"/>
                <a:gd name="connsiteX8" fmla="*/ 1260 w 148478"/>
                <a:gd name="connsiteY8" fmla="*/ 162253 h 179572"/>
                <a:gd name="connsiteX9" fmla="*/ 243 w 148478"/>
                <a:gd name="connsiteY9" fmla="*/ 168136 h 179572"/>
                <a:gd name="connsiteX10" fmla="*/ 12447 w 148478"/>
                <a:gd name="connsiteY10" fmla="*/ 179647 h 179572"/>
                <a:gd name="connsiteX11" fmla="*/ 28973 w 148478"/>
                <a:gd name="connsiteY11" fmla="*/ 165323 h 179572"/>
                <a:gd name="connsiteX12" fmla="*/ 44228 w 148478"/>
                <a:gd name="connsiteY12" fmla="*/ 104698 h 179572"/>
                <a:gd name="connsiteX13" fmla="*/ 49312 w 148478"/>
                <a:gd name="connsiteY13" fmla="*/ 94210 h 179572"/>
                <a:gd name="connsiteX14" fmla="*/ 87195 w 148478"/>
                <a:gd name="connsiteY14" fmla="*/ 71188 h 179572"/>
                <a:gd name="connsiteX15" fmla="*/ 99907 w 148478"/>
                <a:gd name="connsiteY15" fmla="*/ 86280 h 179572"/>
                <a:gd name="connsiteX16" fmla="*/ 83890 w 148478"/>
                <a:gd name="connsiteY16" fmla="*/ 143579 h 179572"/>
                <a:gd name="connsiteX17" fmla="*/ 80330 w 148478"/>
                <a:gd name="connsiteY17" fmla="*/ 156625 h 179572"/>
                <a:gd name="connsiteX18" fmla="*/ 109060 w 148478"/>
                <a:gd name="connsiteY18" fmla="*/ 179647 h 179572"/>
                <a:gd name="connsiteX19" fmla="*/ 148722 w 148478"/>
                <a:gd name="connsiteY19" fmla="*/ 139742 h 179572"/>
                <a:gd name="connsiteX20" fmla="*/ 142620 w 148478"/>
                <a:gd name="connsiteY20" fmla="*/ 136161 h 179572"/>
                <a:gd name="connsiteX21" fmla="*/ 136773 w 148478"/>
                <a:gd name="connsiteY21" fmla="*/ 139487 h 179572"/>
                <a:gd name="connsiteX22" fmla="*/ 110585 w 148478"/>
                <a:gd name="connsiteY22" fmla="*/ 170439 h 179572"/>
                <a:gd name="connsiteX23" fmla="*/ 106263 w 148478"/>
                <a:gd name="connsiteY23" fmla="*/ 165067 h 179572"/>
                <a:gd name="connsiteX24" fmla="*/ 110585 w 148478"/>
                <a:gd name="connsiteY24" fmla="*/ 148440 h 179572"/>
                <a:gd name="connsiteX25" fmla="*/ 127111 w 148478"/>
                <a:gd name="connsiteY25" fmla="*/ 91652 h 179572"/>
                <a:gd name="connsiteX26" fmla="*/ 89229 w 148478"/>
                <a:gd name="connsiteY26" fmla="*/ 61979 h 179572"/>
                <a:gd name="connsiteX27" fmla="*/ 50838 w 148478"/>
                <a:gd name="connsiteY27" fmla="*/ 77838 h 179572"/>
                <a:gd name="connsiteX28" fmla="*/ 67872 w 148478"/>
                <a:gd name="connsiteY28" fmla="*/ 9028 h 1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478" h="179572">
                  <a:moveTo>
                    <a:pt x="67872" y="9028"/>
                  </a:moveTo>
                  <a:cubicBezTo>
                    <a:pt x="68889" y="5447"/>
                    <a:pt x="68889" y="4935"/>
                    <a:pt x="68889" y="4679"/>
                  </a:cubicBezTo>
                  <a:cubicBezTo>
                    <a:pt x="68889" y="1354"/>
                    <a:pt x="66093" y="75"/>
                    <a:pt x="63296" y="75"/>
                  </a:cubicBezTo>
                  <a:cubicBezTo>
                    <a:pt x="62279" y="75"/>
                    <a:pt x="62025" y="75"/>
                    <a:pt x="61516" y="331"/>
                  </a:cubicBezTo>
                  <a:lnTo>
                    <a:pt x="28719" y="1865"/>
                  </a:lnTo>
                  <a:cubicBezTo>
                    <a:pt x="25159" y="2121"/>
                    <a:pt x="20583" y="2377"/>
                    <a:pt x="20583" y="9539"/>
                  </a:cubicBezTo>
                  <a:cubicBezTo>
                    <a:pt x="20583" y="14144"/>
                    <a:pt x="25159" y="14144"/>
                    <a:pt x="27193" y="14144"/>
                  </a:cubicBezTo>
                  <a:cubicBezTo>
                    <a:pt x="29990" y="14144"/>
                    <a:pt x="34566" y="14144"/>
                    <a:pt x="37871" y="14655"/>
                  </a:cubicBezTo>
                  <a:lnTo>
                    <a:pt x="1260" y="162253"/>
                  </a:lnTo>
                  <a:cubicBezTo>
                    <a:pt x="1006" y="163276"/>
                    <a:pt x="243" y="167113"/>
                    <a:pt x="243" y="168136"/>
                  </a:cubicBezTo>
                  <a:cubicBezTo>
                    <a:pt x="243" y="174276"/>
                    <a:pt x="5074" y="179647"/>
                    <a:pt x="12447" y="179647"/>
                  </a:cubicBezTo>
                  <a:cubicBezTo>
                    <a:pt x="13972" y="179647"/>
                    <a:pt x="25413" y="179647"/>
                    <a:pt x="28973" y="165323"/>
                  </a:cubicBezTo>
                  <a:lnTo>
                    <a:pt x="44228" y="104698"/>
                  </a:lnTo>
                  <a:cubicBezTo>
                    <a:pt x="45499" y="99837"/>
                    <a:pt x="45499" y="99326"/>
                    <a:pt x="49312" y="94210"/>
                  </a:cubicBezTo>
                  <a:cubicBezTo>
                    <a:pt x="53380" y="88582"/>
                    <a:pt x="66093" y="71188"/>
                    <a:pt x="87195" y="71188"/>
                  </a:cubicBezTo>
                  <a:cubicBezTo>
                    <a:pt x="93805" y="71188"/>
                    <a:pt x="99907" y="73746"/>
                    <a:pt x="99907" y="86280"/>
                  </a:cubicBezTo>
                  <a:cubicBezTo>
                    <a:pt x="99907" y="101116"/>
                    <a:pt x="88720" y="131045"/>
                    <a:pt x="83890" y="143579"/>
                  </a:cubicBezTo>
                  <a:cubicBezTo>
                    <a:pt x="81093" y="150486"/>
                    <a:pt x="80330" y="152277"/>
                    <a:pt x="80330" y="156625"/>
                  </a:cubicBezTo>
                  <a:cubicBezTo>
                    <a:pt x="80330" y="171462"/>
                    <a:pt x="95076" y="179647"/>
                    <a:pt x="109060" y="179647"/>
                  </a:cubicBezTo>
                  <a:cubicBezTo>
                    <a:pt x="136010" y="179647"/>
                    <a:pt x="148722" y="144858"/>
                    <a:pt x="148722" y="139742"/>
                  </a:cubicBezTo>
                  <a:cubicBezTo>
                    <a:pt x="148722" y="136161"/>
                    <a:pt x="144908" y="136161"/>
                    <a:pt x="142620" y="136161"/>
                  </a:cubicBezTo>
                  <a:cubicBezTo>
                    <a:pt x="139569" y="136161"/>
                    <a:pt x="137790" y="136161"/>
                    <a:pt x="136773" y="139487"/>
                  </a:cubicBezTo>
                  <a:cubicBezTo>
                    <a:pt x="128637" y="167881"/>
                    <a:pt x="114653" y="170439"/>
                    <a:pt x="110585" y="170439"/>
                  </a:cubicBezTo>
                  <a:cubicBezTo>
                    <a:pt x="108806" y="170439"/>
                    <a:pt x="106263" y="170439"/>
                    <a:pt x="106263" y="165067"/>
                  </a:cubicBezTo>
                  <a:cubicBezTo>
                    <a:pt x="106263" y="159439"/>
                    <a:pt x="109060" y="152532"/>
                    <a:pt x="110585" y="148440"/>
                  </a:cubicBezTo>
                  <a:cubicBezTo>
                    <a:pt x="115416" y="135905"/>
                    <a:pt x="127111" y="105977"/>
                    <a:pt x="127111" y="91652"/>
                  </a:cubicBezTo>
                  <a:cubicBezTo>
                    <a:pt x="127111" y="68118"/>
                    <a:pt x="107534" y="61979"/>
                    <a:pt x="89229" y="61979"/>
                  </a:cubicBezTo>
                  <a:cubicBezTo>
                    <a:pt x="83635" y="61979"/>
                    <a:pt x="68127" y="61979"/>
                    <a:pt x="50838" y="77838"/>
                  </a:cubicBezTo>
                  <a:lnTo>
                    <a:pt x="67872" y="9028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DF497B8-D5E9-4C81-9D1A-3967BEC3E5F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924465" y="4417735"/>
              <a:ext cx="86672" cy="80935"/>
            </a:xfrm>
            <a:custGeom>
              <a:avLst/>
              <a:gdLst>
                <a:gd name="connsiteX0" fmla="*/ 86922 w 86672"/>
                <a:gd name="connsiteY0" fmla="*/ 14222 h 80935"/>
                <a:gd name="connsiteX1" fmla="*/ 78023 w 86672"/>
                <a:gd name="connsiteY1" fmla="*/ 76 h 80935"/>
                <a:gd name="connsiteX2" fmla="*/ 68413 w 86672"/>
                <a:gd name="connsiteY2" fmla="*/ 9566 h 80935"/>
                <a:gd name="connsiteX3" fmla="*/ 71438 w 86672"/>
                <a:gd name="connsiteY3" fmla="*/ 15117 h 80935"/>
                <a:gd name="connsiteX4" fmla="*/ 78023 w 86672"/>
                <a:gd name="connsiteY4" fmla="*/ 29442 h 80935"/>
                <a:gd name="connsiteX5" fmla="*/ 45099 w 86672"/>
                <a:gd name="connsiteY5" fmla="*/ 75998 h 80935"/>
                <a:gd name="connsiteX6" fmla="*/ 30683 w 86672"/>
                <a:gd name="connsiteY6" fmla="*/ 60062 h 80935"/>
                <a:gd name="connsiteX7" fmla="*/ 40471 w 86672"/>
                <a:gd name="connsiteY7" fmla="*/ 25145 h 80935"/>
                <a:gd name="connsiteX8" fmla="*/ 42963 w 86672"/>
                <a:gd name="connsiteY8" fmla="*/ 15655 h 80935"/>
                <a:gd name="connsiteX9" fmla="*/ 26056 w 86672"/>
                <a:gd name="connsiteY9" fmla="*/ 255 h 80935"/>
                <a:gd name="connsiteX10" fmla="*/ 250 w 86672"/>
                <a:gd name="connsiteY10" fmla="*/ 27652 h 80935"/>
                <a:gd name="connsiteX11" fmla="*/ 3275 w 86672"/>
                <a:gd name="connsiteY11" fmla="*/ 29979 h 80935"/>
                <a:gd name="connsiteX12" fmla="*/ 6479 w 86672"/>
                <a:gd name="connsiteY12" fmla="*/ 27114 h 80935"/>
                <a:gd name="connsiteX13" fmla="*/ 25522 w 86672"/>
                <a:gd name="connsiteY13" fmla="*/ 5269 h 80935"/>
                <a:gd name="connsiteX14" fmla="*/ 29971 w 86672"/>
                <a:gd name="connsiteY14" fmla="*/ 11536 h 80935"/>
                <a:gd name="connsiteX15" fmla="*/ 26768 w 86672"/>
                <a:gd name="connsiteY15" fmla="*/ 23533 h 80935"/>
                <a:gd name="connsiteX16" fmla="*/ 17157 w 86672"/>
                <a:gd name="connsiteY16" fmla="*/ 57555 h 80935"/>
                <a:gd name="connsiteX17" fmla="*/ 44565 w 86672"/>
                <a:gd name="connsiteY17" fmla="*/ 81012 h 80935"/>
                <a:gd name="connsiteX18" fmla="*/ 86922 w 86672"/>
                <a:gd name="connsiteY18" fmla="*/ 14222 h 8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6672" h="80935">
                  <a:moveTo>
                    <a:pt x="86922" y="14222"/>
                  </a:moveTo>
                  <a:cubicBezTo>
                    <a:pt x="86922" y="255"/>
                    <a:pt x="78557" y="76"/>
                    <a:pt x="78023" y="76"/>
                  </a:cubicBezTo>
                  <a:cubicBezTo>
                    <a:pt x="73396" y="76"/>
                    <a:pt x="68413" y="4911"/>
                    <a:pt x="68413" y="9566"/>
                  </a:cubicBezTo>
                  <a:cubicBezTo>
                    <a:pt x="68413" y="12611"/>
                    <a:pt x="70193" y="14043"/>
                    <a:pt x="71438" y="15117"/>
                  </a:cubicBezTo>
                  <a:cubicBezTo>
                    <a:pt x="74464" y="17624"/>
                    <a:pt x="78023" y="22280"/>
                    <a:pt x="78023" y="29442"/>
                  </a:cubicBezTo>
                  <a:cubicBezTo>
                    <a:pt x="78023" y="37500"/>
                    <a:pt x="66277" y="75998"/>
                    <a:pt x="45099" y="75998"/>
                  </a:cubicBezTo>
                  <a:cubicBezTo>
                    <a:pt x="30683" y="75998"/>
                    <a:pt x="30683" y="63106"/>
                    <a:pt x="30683" y="60062"/>
                  </a:cubicBezTo>
                  <a:cubicBezTo>
                    <a:pt x="30683" y="51825"/>
                    <a:pt x="33886" y="41797"/>
                    <a:pt x="40471" y="25145"/>
                  </a:cubicBezTo>
                  <a:cubicBezTo>
                    <a:pt x="41895" y="21384"/>
                    <a:pt x="42963" y="18699"/>
                    <a:pt x="42963" y="15655"/>
                  </a:cubicBezTo>
                  <a:cubicBezTo>
                    <a:pt x="42963" y="6343"/>
                    <a:pt x="35132" y="255"/>
                    <a:pt x="26056" y="255"/>
                  </a:cubicBezTo>
                  <a:cubicBezTo>
                    <a:pt x="8259" y="255"/>
                    <a:pt x="250" y="24787"/>
                    <a:pt x="250" y="27652"/>
                  </a:cubicBezTo>
                  <a:cubicBezTo>
                    <a:pt x="250" y="29979"/>
                    <a:pt x="2741" y="29979"/>
                    <a:pt x="3275" y="29979"/>
                  </a:cubicBezTo>
                  <a:cubicBezTo>
                    <a:pt x="5767" y="29979"/>
                    <a:pt x="5945" y="29084"/>
                    <a:pt x="6479" y="27114"/>
                  </a:cubicBezTo>
                  <a:cubicBezTo>
                    <a:pt x="10750" y="12431"/>
                    <a:pt x="18403" y="5269"/>
                    <a:pt x="25522" y="5269"/>
                  </a:cubicBezTo>
                  <a:cubicBezTo>
                    <a:pt x="28547" y="5269"/>
                    <a:pt x="29971" y="7239"/>
                    <a:pt x="29971" y="11536"/>
                  </a:cubicBezTo>
                  <a:cubicBezTo>
                    <a:pt x="29971" y="15655"/>
                    <a:pt x="28547" y="19415"/>
                    <a:pt x="26768" y="23533"/>
                  </a:cubicBezTo>
                  <a:cubicBezTo>
                    <a:pt x="19115" y="43409"/>
                    <a:pt x="17157" y="51109"/>
                    <a:pt x="17157" y="57555"/>
                  </a:cubicBezTo>
                  <a:cubicBezTo>
                    <a:pt x="17157" y="75282"/>
                    <a:pt x="31039" y="81012"/>
                    <a:pt x="44565" y="81012"/>
                  </a:cubicBezTo>
                  <a:cubicBezTo>
                    <a:pt x="74464" y="81012"/>
                    <a:pt x="86922" y="28905"/>
                    <a:pt x="86922" y="14222"/>
                  </a:cubicBez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BA7463-5142-45DC-AF4C-F407F6E42E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44270" y="4345446"/>
              <a:ext cx="126613" cy="115878"/>
            </a:xfrm>
            <a:custGeom>
              <a:avLst/>
              <a:gdLst>
                <a:gd name="connsiteX0" fmla="*/ 77799 w 126613"/>
                <a:gd name="connsiteY0" fmla="*/ 35887 h 115878"/>
                <a:gd name="connsiteX1" fmla="*/ 102969 w 126613"/>
                <a:gd name="connsiteY1" fmla="*/ 5702 h 115878"/>
                <a:gd name="connsiteX2" fmla="*/ 115682 w 126613"/>
                <a:gd name="connsiteY2" fmla="*/ 9028 h 115878"/>
                <a:gd name="connsiteX3" fmla="*/ 103478 w 126613"/>
                <a:gd name="connsiteY3" fmla="*/ 22841 h 115878"/>
                <a:gd name="connsiteX4" fmla="*/ 113139 w 126613"/>
                <a:gd name="connsiteY4" fmla="*/ 31794 h 115878"/>
                <a:gd name="connsiteX5" fmla="*/ 126868 w 126613"/>
                <a:gd name="connsiteY5" fmla="*/ 16958 h 115878"/>
                <a:gd name="connsiteX6" fmla="*/ 103224 w 126613"/>
                <a:gd name="connsiteY6" fmla="*/ 75 h 115878"/>
                <a:gd name="connsiteX7" fmla="*/ 76528 w 126613"/>
                <a:gd name="connsiteY7" fmla="*/ 19516 h 115878"/>
                <a:gd name="connsiteX8" fmla="*/ 49070 w 126613"/>
                <a:gd name="connsiteY8" fmla="*/ 75 h 115878"/>
                <a:gd name="connsiteX9" fmla="*/ 8136 w 126613"/>
                <a:gd name="connsiteY9" fmla="*/ 39468 h 115878"/>
                <a:gd name="connsiteX10" fmla="*/ 11187 w 126613"/>
                <a:gd name="connsiteY10" fmla="*/ 42026 h 115878"/>
                <a:gd name="connsiteX11" fmla="*/ 14492 w 126613"/>
                <a:gd name="connsiteY11" fmla="*/ 39212 h 115878"/>
                <a:gd name="connsiteX12" fmla="*/ 48561 w 126613"/>
                <a:gd name="connsiteY12" fmla="*/ 5702 h 115878"/>
                <a:gd name="connsiteX13" fmla="*/ 62290 w 126613"/>
                <a:gd name="connsiteY13" fmla="*/ 22841 h 115878"/>
                <a:gd name="connsiteX14" fmla="*/ 48561 w 126613"/>
                <a:gd name="connsiteY14" fmla="*/ 83722 h 115878"/>
                <a:gd name="connsiteX15" fmla="*/ 24408 w 126613"/>
                <a:gd name="connsiteY15" fmla="*/ 110325 h 115878"/>
                <a:gd name="connsiteX16" fmla="*/ 11696 w 126613"/>
                <a:gd name="connsiteY16" fmla="*/ 107000 h 115878"/>
                <a:gd name="connsiteX17" fmla="*/ 23645 w 126613"/>
                <a:gd name="connsiteY17" fmla="*/ 93187 h 115878"/>
                <a:gd name="connsiteX18" fmla="*/ 14238 w 126613"/>
                <a:gd name="connsiteY18" fmla="*/ 84233 h 115878"/>
                <a:gd name="connsiteX19" fmla="*/ 255 w 126613"/>
                <a:gd name="connsiteY19" fmla="*/ 99070 h 115878"/>
                <a:gd name="connsiteX20" fmla="*/ 24154 w 126613"/>
                <a:gd name="connsiteY20" fmla="*/ 115953 h 115878"/>
                <a:gd name="connsiteX21" fmla="*/ 50849 w 126613"/>
                <a:gd name="connsiteY21" fmla="*/ 96512 h 115878"/>
                <a:gd name="connsiteX22" fmla="*/ 78308 w 126613"/>
                <a:gd name="connsiteY22" fmla="*/ 115953 h 115878"/>
                <a:gd name="connsiteX23" fmla="*/ 118987 w 126613"/>
                <a:gd name="connsiteY23" fmla="*/ 76559 h 115878"/>
                <a:gd name="connsiteX24" fmla="*/ 115936 w 126613"/>
                <a:gd name="connsiteY24" fmla="*/ 74001 h 115878"/>
                <a:gd name="connsiteX25" fmla="*/ 112631 w 126613"/>
                <a:gd name="connsiteY25" fmla="*/ 76815 h 115878"/>
                <a:gd name="connsiteX26" fmla="*/ 78816 w 126613"/>
                <a:gd name="connsiteY26" fmla="*/ 110325 h 115878"/>
                <a:gd name="connsiteX27" fmla="*/ 64833 w 126613"/>
                <a:gd name="connsiteY27" fmla="*/ 93442 h 115878"/>
                <a:gd name="connsiteX28" fmla="*/ 69155 w 126613"/>
                <a:gd name="connsiteY28" fmla="*/ 70932 h 115878"/>
                <a:gd name="connsiteX29" fmla="*/ 77799 w 126613"/>
                <a:gd name="connsiteY29" fmla="*/ 35887 h 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613" h="115878">
                  <a:moveTo>
                    <a:pt x="77799" y="35887"/>
                  </a:moveTo>
                  <a:cubicBezTo>
                    <a:pt x="79325" y="29236"/>
                    <a:pt x="85172" y="5702"/>
                    <a:pt x="102969" y="5702"/>
                  </a:cubicBezTo>
                  <a:cubicBezTo>
                    <a:pt x="104241" y="5702"/>
                    <a:pt x="110343" y="5702"/>
                    <a:pt x="115682" y="9028"/>
                  </a:cubicBezTo>
                  <a:cubicBezTo>
                    <a:pt x="108563" y="10307"/>
                    <a:pt x="103478" y="16702"/>
                    <a:pt x="103478" y="22841"/>
                  </a:cubicBezTo>
                  <a:cubicBezTo>
                    <a:pt x="103478" y="26934"/>
                    <a:pt x="106275" y="31794"/>
                    <a:pt x="113139" y="31794"/>
                  </a:cubicBezTo>
                  <a:cubicBezTo>
                    <a:pt x="118733" y="31794"/>
                    <a:pt x="126868" y="27190"/>
                    <a:pt x="126868" y="16958"/>
                  </a:cubicBezTo>
                  <a:cubicBezTo>
                    <a:pt x="126868" y="3656"/>
                    <a:pt x="111868" y="75"/>
                    <a:pt x="103224" y="75"/>
                  </a:cubicBezTo>
                  <a:cubicBezTo>
                    <a:pt x="88477" y="75"/>
                    <a:pt x="79579" y="13632"/>
                    <a:pt x="76528" y="19516"/>
                  </a:cubicBezTo>
                  <a:cubicBezTo>
                    <a:pt x="70172" y="2633"/>
                    <a:pt x="56443" y="75"/>
                    <a:pt x="49070" y="75"/>
                  </a:cubicBezTo>
                  <a:cubicBezTo>
                    <a:pt x="22628" y="75"/>
                    <a:pt x="8136" y="33073"/>
                    <a:pt x="8136" y="39468"/>
                  </a:cubicBezTo>
                  <a:cubicBezTo>
                    <a:pt x="8136" y="42026"/>
                    <a:pt x="10679" y="42026"/>
                    <a:pt x="11187" y="42026"/>
                  </a:cubicBezTo>
                  <a:cubicBezTo>
                    <a:pt x="13221" y="42026"/>
                    <a:pt x="13984" y="41515"/>
                    <a:pt x="14492" y="39212"/>
                  </a:cubicBezTo>
                  <a:cubicBezTo>
                    <a:pt x="23137" y="12097"/>
                    <a:pt x="39917" y="5702"/>
                    <a:pt x="48561" y="5702"/>
                  </a:cubicBezTo>
                  <a:cubicBezTo>
                    <a:pt x="53392" y="5702"/>
                    <a:pt x="62290" y="8005"/>
                    <a:pt x="62290" y="22841"/>
                  </a:cubicBezTo>
                  <a:cubicBezTo>
                    <a:pt x="62290" y="30771"/>
                    <a:pt x="57968" y="47910"/>
                    <a:pt x="48561" y="83722"/>
                  </a:cubicBezTo>
                  <a:cubicBezTo>
                    <a:pt x="44493" y="99582"/>
                    <a:pt x="35595" y="110325"/>
                    <a:pt x="24408" y="110325"/>
                  </a:cubicBezTo>
                  <a:cubicBezTo>
                    <a:pt x="22882" y="110325"/>
                    <a:pt x="17035" y="110325"/>
                    <a:pt x="11696" y="107000"/>
                  </a:cubicBezTo>
                  <a:cubicBezTo>
                    <a:pt x="18052" y="105721"/>
                    <a:pt x="23645" y="100349"/>
                    <a:pt x="23645" y="93187"/>
                  </a:cubicBezTo>
                  <a:cubicBezTo>
                    <a:pt x="23645" y="86280"/>
                    <a:pt x="18052" y="84233"/>
                    <a:pt x="14238" y="84233"/>
                  </a:cubicBezTo>
                  <a:cubicBezTo>
                    <a:pt x="6611" y="84233"/>
                    <a:pt x="255" y="90884"/>
                    <a:pt x="255" y="99070"/>
                  </a:cubicBezTo>
                  <a:cubicBezTo>
                    <a:pt x="255" y="110837"/>
                    <a:pt x="12967" y="115953"/>
                    <a:pt x="24154" y="115953"/>
                  </a:cubicBezTo>
                  <a:cubicBezTo>
                    <a:pt x="40934" y="115953"/>
                    <a:pt x="50087" y="98047"/>
                    <a:pt x="50849" y="96512"/>
                  </a:cubicBezTo>
                  <a:cubicBezTo>
                    <a:pt x="53900" y="105977"/>
                    <a:pt x="63053" y="115953"/>
                    <a:pt x="78308" y="115953"/>
                  </a:cubicBezTo>
                  <a:cubicBezTo>
                    <a:pt x="104495" y="115953"/>
                    <a:pt x="118987" y="82954"/>
                    <a:pt x="118987" y="76559"/>
                  </a:cubicBezTo>
                  <a:cubicBezTo>
                    <a:pt x="118987" y="74001"/>
                    <a:pt x="116699" y="74001"/>
                    <a:pt x="115936" y="74001"/>
                  </a:cubicBezTo>
                  <a:cubicBezTo>
                    <a:pt x="113648" y="74001"/>
                    <a:pt x="113139" y="75025"/>
                    <a:pt x="112631" y="76815"/>
                  </a:cubicBezTo>
                  <a:cubicBezTo>
                    <a:pt x="104241" y="104186"/>
                    <a:pt x="86952" y="110325"/>
                    <a:pt x="78816" y="110325"/>
                  </a:cubicBezTo>
                  <a:cubicBezTo>
                    <a:pt x="68901" y="110325"/>
                    <a:pt x="64833" y="102140"/>
                    <a:pt x="64833" y="93442"/>
                  </a:cubicBezTo>
                  <a:cubicBezTo>
                    <a:pt x="64833" y="87815"/>
                    <a:pt x="66358" y="82187"/>
                    <a:pt x="69155" y="70932"/>
                  </a:cubicBezTo>
                  <a:lnTo>
                    <a:pt x="77799" y="35887"/>
                  </a:lnTo>
                  <a:close/>
                </a:path>
              </a:pathLst>
            </a:custGeom>
            <a:solidFill>
              <a:srgbClr val="000000"/>
            </a:solidFill>
            <a:ln w="25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BD05F3A-EDFE-4ACC-AE64-C9974F147DE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961498" y="6381367"/>
            <a:ext cx="1007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4971">
                    <a:alpha val="50000"/>
                  </a:srgbClr>
                </a:solidFill>
              </a:rPr>
              <a:t>Audio to be reproduced</a:t>
            </a:r>
            <a:endParaRPr lang="en-US" sz="1000" dirty="0">
              <a:solidFill>
                <a:srgbClr val="004971">
                  <a:alpha val="50000"/>
                </a:srgbClr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AA2517B-CFDA-4A85-A568-A040BAF8BE41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flipH="1" flipV="1">
            <a:off x="3706019" y="5777595"/>
            <a:ext cx="759020" cy="603772"/>
          </a:xfrm>
          <a:prstGeom prst="straightConnector1">
            <a:avLst/>
          </a:prstGeom>
          <a:ln w="15875" cap="rnd">
            <a:solidFill>
              <a:srgbClr val="004971">
                <a:alpha val="50000"/>
              </a:srgbClr>
            </a:solidFill>
            <a:prstDash val="sysDash"/>
            <a:round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18754CF-1DE2-4948-9820-E259F89E344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230688" y="6373752"/>
            <a:ext cx="72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4971">
                    <a:alpha val="50000"/>
                  </a:srgbClr>
                </a:solidFill>
              </a:rPr>
              <a:t>Control filter</a:t>
            </a:r>
            <a:endParaRPr lang="en-US" sz="1000" dirty="0">
              <a:solidFill>
                <a:srgbClr val="004971">
                  <a:alpha val="50000"/>
                </a:srgb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A24FBC5-9E0C-430B-B714-28A69F259E6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377094" y="6258356"/>
            <a:ext cx="834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4971">
                    <a:alpha val="50000"/>
                  </a:srgbClr>
                </a:solidFill>
              </a:rPr>
              <a:t>Room transfer functions</a:t>
            </a:r>
            <a:endParaRPr lang="en-US" sz="1000" dirty="0">
              <a:solidFill>
                <a:srgbClr val="004971">
                  <a:alpha val="50000"/>
                </a:srgbClr>
              </a:solidFill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94F8B43-4CB2-4B7E-8AA6-9D50B368ED56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 flipH="1" flipV="1">
            <a:off x="3355631" y="5829576"/>
            <a:ext cx="236534" cy="544176"/>
          </a:xfrm>
          <a:prstGeom prst="straightConnector1">
            <a:avLst/>
          </a:prstGeom>
          <a:ln w="15875" cap="rnd">
            <a:solidFill>
              <a:srgbClr val="004971">
                <a:alpha val="50000"/>
              </a:srgbClr>
            </a:solidFill>
            <a:prstDash val="sysDash"/>
            <a:round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BED5C62-92E9-40C2-8DCA-075D5601F8BA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 flipH="1" flipV="1">
            <a:off x="2763220" y="5775426"/>
            <a:ext cx="31084" cy="482930"/>
          </a:xfrm>
          <a:prstGeom prst="straightConnector1">
            <a:avLst/>
          </a:prstGeom>
          <a:ln w="15875" cap="rnd">
            <a:solidFill>
              <a:srgbClr val="004971">
                <a:alpha val="50000"/>
              </a:srgbClr>
            </a:solidFill>
            <a:prstDash val="sysDash"/>
            <a:round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DD25A6A-47A7-48EC-8CEF-6DAFE57EECAE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50061" y="4895776"/>
            <a:ext cx="752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Only measurements at discrete control points are available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D8FBA3-31DB-49AA-B95B-859E355311E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697773" y="2158362"/>
            <a:ext cx="82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4971">
                    <a:alpha val="50000"/>
                  </a:srgbClr>
                </a:solidFill>
              </a:rPr>
              <a:t>Position in space</a:t>
            </a:r>
            <a:endParaRPr lang="en-US" sz="1000" dirty="0">
              <a:solidFill>
                <a:srgbClr val="004971">
                  <a:alpha val="50000"/>
                </a:srgbClr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B262576-1366-43E2-BB56-71F0F8D3E271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7042150" y="2574925"/>
            <a:ext cx="41275" cy="336550"/>
          </a:xfrm>
          <a:prstGeom prst="straightConnector1">
            <a:avLst/>
          </a:prstGeom>
          <a:ln w="15875" cap="rnd">
            <a:solidFill>
              <a:srgbClr val="004971">
                <a:alpha val="50000"/>
              </a:srgbClr>
            </a:solidFill>
            <a:prstDash val="sysDash"/>
            <a:round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80" grpId="0"/>
      <p:bldP spid="99" grpId="0"/>
      <p:bldP spid="101" grpId="0"/>
      <p:bldP spid="102" grpId="0"/>
      <p:bldP spid="86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4C5F0AF-4CFE-49B9-A737-4279D18ED1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5127" y="512617"/>
            <a:ext cx="628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131E"/>
                </a:solidFill>
              </a:rPr>
              <a:t>Sound field interpolation</a:t>
            </a:r>
            <a:endParaRPr lang="en-US" sz="2400" b="1" dirty="0">
              <a:solidFill>
                <a:srgbClr val="00131E"/>
              </a:solidFill>
            </a:endParaRPr>
          </a:p>
        </p:txBody>
      </p:sp>
      <p:pic>
        <p:nvPicPr>
          <p:cNvPr id="12" name="Picture 11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kappa(\bm{r}, \bm{r}', \bm{\theta}) &amp;= j_0 \Bigl(\sqrt{\bm{\xi}^{\top} \bm{\xi} } \Bigr) \\&#10;\bm{\xi} &amp;= \mathrm{j} \rho \bm{\theta} - \frac{\omega}{c} (\bm{r} - \bm{r}')\\&#10;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FF254D72-8809-44D3-AB33-6B3EB7B567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21" y="2025860"/>
            <a:ext cx="3125334" cy="1013333"/>
          </a:xfrm>
          <a:prstGeom prst="rect">
            <a:avLst/>
          </a:prstGeom>
        </p:spPr>
      </p:pic>
      <p:pic>
        <p:nvPicPr>
          <p:cNvPr id="216" name="Picture 215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p(\bm{r}) &amp;= \bm{z}_k^\top(\bm{r}, \bm{\theta}) \bm{p}_k \\&#10;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65A83F4E-FD97-4045-BED4-0A59931E20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5" y="1199195"/>
            <a:ext cx="2479950" cy="362967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z}_k(\bm{r}, \bm{\theta}) &amp;= (\bm{K}_k(\bm{\theta}) + \lambda \bm{I})^{-\top} \bm{\kappa}_k(\bm{r},\bm{\theta}) \\&#10;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E95D4B44-FA3A-4552-83DA-25D3116EE2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21" y="995202"/>
            <a:ext cx="4453940" cy="331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DF181A-30DB-416B-ADE0-54ACD6807B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19230" y="1599698"/>
            <a:ext cx="257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131E"/>
                </a:solidFill>
              </a:rPr>
              <a:t>Kernel function</a:t>
            </a:r>
            <a:endParaRPr lang="en-US" b="1" dirty="0">
              <a:solidFill>
                <a:srgbClr val="00131E"/>
              </a:solidFill>
            </a:endParaRPr>
          </a:p>
        </p:txBody>
      </p:sp>
      <p:grpSp>
        <p:nvGrpSpPr>
          <p:cNvPr id="17" name="Group 16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\theta}_{lk} = \frac{\bm{r}_l - \bm{r}_k}{\lVert \bm{r}_l - \bm{r}_k \rVert}&#10;\end{equation*}&#10;\end{document}" title="IguanaTex Vector Display">
            <a:extLst>
              <a:ext uri="{FF2B5EF4-FFF2-40B4-BE49-F238E27FC236}">
                <a16:creationId xmlns:a16="http://schemas.microsoft.com/office/drawing/2014/main" id="{17FDED1A-39CA-4A9A-9724-F2A2B10754E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018162" y="5123108"/>
            <a:ext cx="2434700" cy="728446"/>
            <a:chOff x="7623351" y="4173978"/>
            <a:chExt cx="1726228" cy="51647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D40052-3BA1-4024-B773-71C1B6F658A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3351" y="4280680"/>
              <a:ext cx="127244" cy="177624"/>
            </a:xfrm>
            <a:custGeom>
              <a:avLst/>
              <a:gdLst>
                <a:gd name="connsiteX0" fmla="*/ 127444 w 127244"/>
                <a:gd name="connsiteY0" fmla="*/ 53114 h 177624"/>
                <a:gd name="connsiteX1" fmla="*/ 85537 w 127244"/>
                <a:gd name="connsiteY1" fmla="*/ 76 h 177624"/>
                <a:gd name="connsiteX2" fmla="*/ 21025 w 127244"/>
                <a:gd name="connsiteY2" fmla="*/ 47109 h 177624"/>
                <a:gd name="connsiteX3" fmla="*/ 199 w 127244"/>
                <a:gd name="connsiteY3" fmla="*/ 124914 h 177624"/>
                <a:gd name="connsiteX4" fmla="*/ 42360 w 127244"/>
                <a:gd name="connsiteY4" fmla="*/ 177701 h 177624"/>
                <a:gd name="connsiteX5" fmla="*/ 99252 w 127244"/>
                <a:gd name="connsiteY5" fmla="*/ 142426 h 177624"/>
                <a:gd name="connsiteX6" fmla="*/ 127444 w 127244"/>
                <a:gd name="connsiteY6" fmla="*/ 53114 h 177624"/>
                <a:gd name="connsiteX7" fmla="*/ 38804 w 127244"/>
                <a:gd name="connsiteY7" fmla="*/ 82884 h 177624"/>
                <a:gd name="connsiteX8" fmla="*/ 56583 w 127244"/>
                <a:gd name="connsiteY8" fmla="*/ 32599 h 177624"/>
                <a:gd name="connsiteX9" fmla="*/ 85029 w 127244"/>
                <a:gd name="connsiteY9" fmla="*/ 9083 h 177624"/>
                <a:gd name="connsiteX10" fmla="*/ 100268 w 127244"/>
                <a:gd name="connsiteY10" fmla="*/ 34851 h 177624"/>
                <a:gd name="connsiteX11" fmla="*/ 91886 w 127244"/>
                <a:gd name="connsiteY11" fmla="*/ 82884 h 177624"/>
                <a:gd name="connsiteX12" fmla="*/ 38804 w 127244"/>
                <a:gd name="connsiteY12" fmla="*/ 82884 h 177624"/>
                <a:gd name="connsiteX13" fmla="*/ 88838 w 127244"/>
                <a:gd name="connsiteY13" fmla="*/ 94893 h 177624"/>
                <a:gd name="connsiteX14" fmla="*/ 42868 w 127244"/>
                <a:gd name="connsiteY14" fmla="*/ 168695 h 177624"/>
                <a:gd name="connsiteX15" fmla="*/ 30423 w 127244"/>
                <a:gd name="connsiteY15" fmla="*/ 159938 h 177624"/>
                <a:gd name="connsiteX16" fmla="*/ 27375 w 127244"/>
                <a:gd name="connsiteY16" fmla="*/ 143177 h 177624"/>
                <a:gd name="connsiteX17" fmla="*/ 35756 w 127244"/>
                <a:gd name="connsiteY17" fmla="*/ 94893 h 177624"/>
                <a:gd name="connsiteX18" fmla="*/ 88838 w 127244"/>
                <a:gd name="connsiteY18" fmla="*/ 94893 h 17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44" h="177624">
                  <a:moveTo>
                    <a:pt x="127444" y="53114"/>
                  </a:moveTo>
                  <a:cubicBezTo>
                    <a:pt x="127444" y="9083"/>
                    <a:pt x="101030" y="76"/>
                    <a:pt x="85537" y="76"/>
                  </a:cubicBezTo>
                  <a:cubicBezTo>
                    <a:pt x="65472" y="76"/>
                    <a:pt x="40074" y="13085"/>
                    <a:pt x="21025" y="47109"/>
                  </a:cubicBezTo>
                  <a:cubicBezTo>
                    <a:pt x="8072" y="70626"/>
                    <a:pt x="199" y="104650"/>
                    <a:pt x="199" y="124914"/>
                  </a:cubicBezTo>
                  <a:cubicBezTo>
                    <a:pt x="199" y="161189"/>
                    <a:pt x="19502" y="177701"/>
                    <a:pt x="42360" y="177701"/>
                  </a:cubicBezTo>
                  <a:cubicBezTo>
                    <a:pt x="59377" y="177701"/>
                    <a:pt x="81727" y="167944"/>
                    <a:pt x="99252" y="142426"/>
                  </a:cubicBezTo>
                  <a:cubicBezTo>
                    <a:pt x="120586" y="111655"/>
                    <a:pt x="127444" y="71877"/>
                    <a:pt x="127444" y="53114"/>
                  </a:cubicBezTo>
                  <a:close/>
                  <a:moveTo>
                    <a:pt x="38804" y="82884"/>
                  </a:moveTo>
                  <a:cubicBezTo>
                    <a:pt x="42360" y="68374"/>
                    <a:pt x="48963" y="45608"/>
                    <a:pt x="56583" y="32599"/>
                  </a:cubicBezTo>
                  <a:cubicBezTo>
                    <a:pt x="62424" y="22342"/>
                    <a:pt x="72838" y="9083"/>
                    <a:pt x="85029" y="9083"/>
                  </a:cubicBezTo>
                  <a:cubicBezTo>
                    <a:pt x="95696" y="9083"/>
                    <a:pt x="100268" y="20090"/>
                    <a:pt x="100268" y="34851"/>
                  </a:cubicBezTo>
                  <a:cubicBezTo>
                    <a:pt x="100268" y="50612"/>
                    <a:pt x="94680" y="72377"/>
                    <a:pt x="91886" y="82884"/>
                  </a:cubicBezTo>
                  <a:lnTo>
                    <a:pt x="38804" y="82884"/>
                  </a:lnTo>
                  <a:close/>
                  <a:moveTo>
                    <a:pt x="88838" y="94893"/>
                  </a:moveTo>
                  <a:cubicBezTo>
                    <a:pt x="73092" y="161940"/>
                    <a:pt x="51757" y="168695"/>
                    <a:pt x="42868" y="168695"/>
                  </a:cubicBezTo>
                  <a:cubicBezTo>
                    <a:pt x="39312" y="168695"/>
                    <a:pt x="33978" y="167694"/>
                    <a:pt x="30423" y="159938"/>
                  </a:cubicBezTo>
                  <a:cubicBezTo>
                    <a:pt x="27375" y="153184"/>
                    <a:pt x="27375" y="143427"/>
                    <a:pt x="27375" y="143177"/>
                  </a:cubicBezTo>
                  <a:cubicBezTo>
                    <a:pt x="27375" y="128917"/>
                    <a:pt x="32963" y="105650"/>
                    <a:pt x="35756" y="94893"/>
                  </a:cubicBezTo>
                  <a:lnTo>
                    <a:pt x="88838" y="94893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26F671-BC74-40AB-9D20-CB1FAEE18AC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765378" y="4372293"/>
              <a:ext cx="39824" cy="123286"/>
            </a:xfrm>
            <a:custGeom>
              <a:avLst/>
              <a:gdLst>
                <a:gd name="connsiteX0" fmla="*/ 39318 w 39824"/>
                <a:gd name="connsiteY0" fmla="*/ 5332 h 123286"/>
                <a:gd name="connsiteX1" fmla="*/ 40029 w 39824"/>
                <a:gd name="connsiteY1" fmla="*/ 2530 h 123286"/>
                <a:gd name="connsiteX2" fmla="*/ 37184 w 39824"/>
                <a:gd name="connsiteY2" fmla="*/ 78 h 123286"/>
                <a:gd name="connsiteX3" fmla="*/ 14427 w 39824"/>
                <a:gd name="connsiteY3" fmla="*/ 1829 h 123286"/>
                <a:gd name="connsiteX4" fmla="*/ 10694 w 39824"/>
                <a:gd name="connsiteY4" fmla="*/ 5857 h 123286"/>
                <a:gd name="connsiteX5" fmla="*/ 15139 w 39824"/>
                <a:gd name="connsiteY5" fmla="*/ 8309 h 123286"/>
                <a:gd name="connsiteX6" fmla="*/ 23672 w 39824"/>
                <a:gd name="connsiteY6" fmla="*/ 10935 h 123286"/>
                <a:gd name="connsiteX7" fmla="*/ 22961 w 39824"/>
                <a:gd name="connsiteY7" fmla="*/ 14788 h 123286"/>
                <a:gd name="connsiteX8" fmla="*/ 916 w 39824"/>
                <a:gd name="connsiteY8" fmla="*/ 101299 h 123286"/>
                <a:gd name="connsiteX9" fmla="*/ 205 w 39824"/>
                <a:gd name="connsiteY9" fmla="*/ 106728 h 123286"/>
                <a:gd name="connsiteX10" fmla="*/ 18872 w 39824"/>
                <a:gd name="connsiteY10" fmla="*/ 123364 h 123286"/>
                <a:gd name="connsiteX11" fmla="*/ 33095 w 39824"/>
                <a:gd name="connsiteY11" fmla="*/ 114083 h 123286"/>
                <a:gd name="connsiteX12" fmla="*/ 39318 w 39824"/>
                <a:gd name="connsiteY12" fmla="*/ 96571 h 123286"/>
                <a:gd name="connsiteX13" fmla="*/ 36473 w 39824"/>
                <a:gd name="connsiteY13" fmla="*/ 94294 h 123286"/>
                <a:gd name="connsiteX14" fmla="*/ 32917 w 39824"/>
                <a:gd name="connsiteY14" fmla="*/ 98497 h 123286"/>
                <a:gd name="connsiteX15" fmla="*/ 19583 w 39824"/>
                <a:gd name="connsiteY15" fmla="*/ 118461 h 123286"/>
                <a:gd name="connsiteX16" fmla="*/ 13539 w 39824"/>
                <a:gd name="connsiteY16" fmla="*/ 109880 h 123286"/>
                <a:gd name="connsiteX17" fmla="*/ 14605 w 39824"/>
                <a:gd name="connsiteY17" fmla="*/ 102700 h 123286"/>
                <a:gd name="connsiteX18" fmla="*/ 39318 w 39824"/>
                <a:gd name="connsiteY18" fmla="*/ 5332 h 12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24" h="123286">
                  <a:moveTo>
                    <a:pt x="39318" y="5332"/>
                  </a:moveTo>
                  <a:cubicBezTo>
                    <a:pt x="39495" y="4981"/>
                    <a:pt x="40029" y="2705"/>
                    <a:pt x="40029" y="2530"/>
                  </a:cubicBezTo>
                  <a:cubicBezTo>
                    <a:pt x="40029" y="1654"/>
                    <a:pt x="39318" y="78"/>
                    <a:pt x="37184" y="78"/>
                  </a:cubicBezTo>
                  <a:cubicBezTo>
                    <a:pt x="33628" y="78"/>
                    <a:pt x="18872" y="1479"/>
                    <a:pt x="14427" y="1829"/>
                  </a:cubicBezTo>
                  <a:cubicBezTo>
                    <a:pt x="13183" y="2004"/>
                    <a:pt x="10694" y="2179"/>
                    <a:pt x="10694" y="5857"/>
                  </a:cubicBezTo>
                  <a:cubicBezTo>
                    <a:pt x="10694" y="8309"/>
                    <a:pt x="13183" y="8309"/>
                    <a:pt x="15139" y="8309"/>
                  </a:cubicBezTo>
                  <a:cubicBezTo>
                    <a:pt x="23672" y="8309"/>
                    <a:pt x="23672" y="9534"/>
                    <a:pt x="23672" y="10935"/>
                  </a:cubicBezTo>
                  <a:cubicBezTo>
                    <a:pt x="23672" y="12161"/>
                    <a:pt x="23317" y="13212"/>
                    <a:pt x="22961" y="14788"/>
                  </a:cubicBezTo>
                  <a:lnTo>
                    <a:pt x="916" y="101299"/>
                  </a:lnTo>
                  <a:cubicBezTo>
                    <a:pt x="382" y="103050"/>
                    <a:pt x="205" y="104976"/>
                    <a:pt x="205" y="106728"/>
                  </a:cubicBezTo>
                  <a:cubicBezTo>
                    <a:pt x="205" y="117935"/>
                    <a:pt x="10338" y="123364"/>
                    <a:pt x="18872" y="123364"/>
                  </a:cubicBezTo>
                  <a:cubicBezTo>
                    <a:pt x="23139" y="123364"/>
                    <a:pt x="28473" y="121963"/>
                    <a:pt x="33095" y="114083"/>
                  </a:cubicBezTo>
                  <a:cubicBezTo>
                    <a:pt x="36829" y="107603"/>
                    <a:pt x="39318" y="97271"/>
                    <a:pt x="39318" y="96571"/>
                  </a:cubicBezTo>
                  <a:cubicBezTo>
                    <a:pt x="39318" y="94294"/>
                    <a:pt x="37006" y="94294"/>
                    <a:pt x="36473" y="94294"/>
                  </a:cubicBezTo>
                  <a:cubicBezTo>
                    <a:pt x="33984" y="94294"/>
                    <a:pt x="33628" y="95345"/>
                    <a:pt x="32917" y="98497"/>
                  </a:cubicBezTo>
                  <a:cubicBezTo>
                    <a:pt x="30606" y="107253"/>
                    <a:pt x="27228" y="118461"/>
                    <a:pt x="19583" y="118461"/>
                  </a:cubicBezTo>
                  <a:cubicBezTo>
                    <a:pt x="14783" y="118461"/>
                    <a:pt x="13539" y="114083"/>
                    <a:pt x="13539" y="109880"/>
                  </a:cubicBezTo>
                  <a:cubicBezTo>
                    <a:pt x="13539" y="107953"/>
                    <a:pt x="14072" y="104626"/>
                    <a:pt x="14605" y="102700"/>
                  </a:cubicBezTo>
                  <a:lnTo>
                    <a:pt x="39318" y="5332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82B7A0F-A187-4574-A394-CEF32065A0F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32949" y="4372293"/>
              <a:ext cx="87471" cy="123286"/>
            </a:xfrm>
            <a:custGeom>
              <a:avLst/>
              <a:gdLst>
                <a:gd name="connsiteX0" fmla="*/ 42520 w 87471"/>
                <a:gd name="connsiteY0" fmla="*/ 5332 h 123286"/>
                <a:gd name="connsiteX1" fmla="*/ 43232 w 87471"/>
                <a:gd name="connsiteY1" fmla="*/ 2530 h 123286"/>
                <a:gd name="connsiteX2" fmla="*/ 40387 w 87471"/>
                <a:gd name="connsiteY2" fmla="*/ 78 h 123286"/>
                <a:gd name="connsiteX3" fmla="*/ 17630 w 87471"/>
                <a:gd name="connsiteY3" fmla="*/ 1829 h 123286"/>
                <a:gd name="connsiteX4" fmla="*/ 13719 w 87471"/>
                <a:gd name="connsiteY4" fmla="*/ 5857 h 123286"/>
                <a:gd name="connsiteX5" fmla="*/ 18341 w 87471"/>
                <a:gd name="connsiteY5" fmla="*/ 8309 h 123286"/>
                <a:gd name="connsiteX6" fmla="*/ 26875 w 87471"/>
                <a:gd name="connsiteY6" fmla="*/ 10935 h 123286"/>
                <a:gd name="connsiteX7" fmla="*/ 26164 w 87471"/>
                <a:gd name="connsiteY7" fmla="*/ 14788 h 123286"/>
                <a:gd name="connsiteX8" fmla="*/ 1096 w 87471"/>
                <a:gd name="connsiteY8" fmla="*/ 113908 h 123286"/>
                <a:gd name="connsiteX9" fmla="*/ 207 w 87471"/>
                <a:gd name="connsiteY9" fmla="*/ 117760 h 123286"/>
                <a:gd name="connsiteX10" fmla="*/ 6252 w 87471"/>
                <a:gd name="connsiteY10" fmla="*/ 123364 h 123286"/>
                <a:gd name="connsiteX11" fmla="*/ 14430 w 87471"/>
                <a:gd name="connsiteY11" fmla="*/ 116009 h 123286"/>
                <a:gd name="connsiteX12" fmla="*/ 23142 w 87471"/>
                <a:gd name="connsiteY12" fmla="*/ 82035 h 123286"/>
                <a:gd name="connsiteX13" fmla="*/ 45898 w 87471"/>
                <a:gd name="connsiteY13" fmla="*/ 96395 h 123286"/>
                <a:gd name="connsiteX14" fmla="*/ 45543 w 87471"/>
                <a:gd name="connsiteY14" fmla="*/ 99898 h 123286"/>
                <a:gd name="connsiteX15" fmla="*/ 44832 w 87471"/>
                <a:gd name="connsiteY15" fmla="*/ 105327 h 123286"/>
                <a:gd name="connsiteX16" fmla="*/ 63677 w 87471"/>
                <a:gd name="connsiteY16" fmla="*/ 123364 h 123286"/>
                <a:gd name="connsiteX17" fmla="*/ 86256 w 87471"/>
                <a:gd name="connsiteY17" fmla="*/ 96571 h 123286"/>
                <a:gd name="connsiteX18" fmla="*/ 83411 w 87471"/>
                <a:gd name="connsiteY18" fmla="*/ 94294 h 123286"/>
                <a:gd name="connsiteX19" fmla="*/ 79856 w 87471"/>
                <a:gd name="connsiteY19" fmla="*/ 98497 h 123286"/>
                <a:gd name="connsiteX20" fmla="*/ 64210 w 87471"/>
                <a:gd name="connsiteY20" fmla="*/ 118461 h 123286"/>
                <a:gd name="connsiteX21" fmla="*/ 57988 w 87471"/>
                <a:gd name="connsiteY21" fmla="*/ 109354 h 123286"/>
                <a:gd name="connsiteX22" fmla="*/ 59055 w 87471"/>
                <a:gd name="connsiteY22" fmla="*/ 101474 h 123286"/>
                <a:gd name="connsiteX23" fmla="*/ 59944 w 87471"/>
                <a:gd name="connsiteY23" fmla="*/ 96045 h 123286"/>
                <a:gd name="connsiteX24" fmla="*/ 31142 w 87471"/>
                <a:gd name="connsiteY24" fmla="*/ 77482 h 123286"/>
                <a:gd name="connsiteX25" fmla="*/ 45898 w 87471"/>
                <a:gd name="connsiteY25" fmla="*/ 65924 h 123286"/>
                <a:gd name="connsiteX26" fmla="*/ 73811 w 87471"/>
                <a:gd name="connsiteY26" fmla="*/ 49287 h 123286"/>
                <a:gd name="connsiteX27" fmla="*/ 79678 w 87471"/>
                <a:gd name="connsiteY27" fmla="*/ 51564 h 123286"/>
                <a:gd name="connsiteX28" fmla="*/ 70433 w 87471"/>
                <a:gd name="connsiteY28" fmla="*/ 61371 h 123286"/>
                <a:gd name="connsiteX29" fmla="*/ 77544 w 87471"/>
                <a:gd name="connsiteY29" fmla="*/ 67850 h 123286"/>
                <a:gd name="connsiteX30" fmla="*/ 87678 w 87471"/>
                <a:gd name="connsiteY30" fmla="*/ 56642 h 123286"/>
                <a:gd name="connsiteX31" fmla="*/ 73989 w 87471"/>
                <a:gd name="connsiteY31" fmla="*/ 44384 h 123286"/>
                <a:gd name="connsiteX32" fmla="*/ 45543 w 87471"/>
                <a:gd name="connsiteY32" fmla="*/ 59795 h 123286"/>
                <a:gd name="connsiteX33" fmla="*/ 24919 w 87471"/>
                <a:gd name="connsiteY33" fmla="*/ 75206 h 123286"/>
                <a:gd name="connsiteX34" fmla="*/ 42520 w 87471"/>
                <a:gd name="connsiteY34" fmla="*/ 5332 h 12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471" h="123286">
                  <a:moveTo>
                    <a:pt x="42520" y="5332"/>
                  </a:moveTo>
                  <a:cubicBezTo>
                    <a:pt x="42698" y="4981"/>
                    <a:pt x="43232" y="2705"/>
                    <a:pt x="43232" y="2530"/>
                  </a:cubicBezTo>
                  <a:cubicBezTo>
                    <a:pt x="43232" y="1654"/>
                    <a:pt x="42520" y="78"/>
                    <a:pt x="40387" y="78"/>
                  </a:cubicBezTo>
                  <a:cubicBezTo>
                    <a:pt x="36831" y="78"/>
                    <a:pt x="22075" y="1479"/>
                    <a:pt x="17630" y="1829"/>
                  </a:cubicBezTo>
                  <a:cubicBezTo>
                    <a:pt x="16208" y="2004"/>
                    <a:pt x="13719" y="2179"/>
                    <a:pt x="13719" y="5857"/>
                  </a:cubicBezTo>
                  <a:cubicBezTo>
                    <a:pt x="13719" y="8309"/>
                    <a:pt x="16208" y="8309"/>
                    <a:pt x="18341" y="8309"/>
                  </a:cubicBezTo>
                  <a:cubicBezTo>
                    <a:pt x="26875" y="8309"/>
                    <a:pt x="26875" y="9534"/>
                    <a:pt x="26875" y="10935"/>
                  </a:cubicBezTo>
                  <a:cubicBezTo>
                    <a:pt x="26875" y="12161"/>
                    <a:pt x="26520" y="13212"/>
                    <a:pt x="26164" y="14788"/>
                  </a:cubicBezTo>
                  <a:lnTo>
                    <a:pt x="1096" y="113908"/>
                  </a:lnTo>
                  <a:cubicBezTo>
                    <a:pt x="207" y="117060"/>
                    <a:pt x="207" y="117410"/>
                    <a:pt x="207" y="117760"/>
                  </a:cubicBezTo>
                  <a:cubicBezTo>
                    <a:pt x="207" y="120387"/>
                    <a:pt x="2341" y="123364"/>
                    <a:pt x="6252" y="123364"/>
                  </a:cubicBezTo>
                  <a:cubicBezTo>
                    <a:pt x="11052" y="123364"/>
                    <a:pt x="13363" y="119862"/>
                    <a:pt x="14430" y="116009"/>
                  </a:cubicBezTo>
                  <a:cubicBezTo>
                    <a:pt x="14786" y="115309"/>
                    <a:pt x="22430" y="84487"/>
                    <a:pt x="23142" y="82035"/>
                  </a:cubicBezTo>
                  <a:cubicBezTo>
                    <a:pt x="35764" y="83261"/>
                    <a:pt x="45898" y="87289"/>
                    <a:pt x="45898" y="96395"/>
                  </a:cubicBezTo>
                  <a:cubicBezTo>
                    <a:pt x="45898" y="97271"/>
                    <a:pt x="45898" y="98147"/>
                    <a:pt x="45543" y="99898"/>
                  </a:cubicBezTo>
                  <a:cubicBezTo>
                    <a:pt x="44832" y="102525"/>
                    <a:pt x="44832" y="103400"/>
                    <a:pt x="44832" y="105327"/>
                  </a:cubicBezTo>
                  <a:cubicBezTo>
                    <a:pt x="44832" y="117760"/>
                    <a:pt x="55143" y="123364"/>
                    <a:pt x="63677" y="123364"/>
                  </a:cubicBezTo>
                  <a:cubicBezTo>
                    <a:pt x="80922" y="123364"/>
                    <a:pt x="86256" y="96746"/>
                    <a:pt x="86256" y="96571"/>
                  </a:cubicBezTo>
                  <a:cubicBezTo>
                    <a:pt x="86256" y="94294"/>
                    <a:pt x="83945" y="94294"/>
                    <a:pt x="83411" y="94294"/>
                  </a:cubicBezTo>
                  <a:cubicBezTo>
                    <a:pt x="80922" y="94294"/>
                    <a:pt x="80745" y="95170"/>
                    <a:pt x="79856" y="98497"/>
                  </a:cubicBezTo>
                  <a:cubicBezTo>
                    <a:pt x="77722" y="106027"/>
                    <a:pt x="72922" y="118461"/>
                    <a:pt x="64210" y="118461"/>
                  </a:cubicBezTo>
                  <a:cubicBezTo>
                    <a:pt x="59410" y="118461"/>
                    <a:pt x="57988" y="114083"/>
                    <a:pt x="57988" y="109354"/>
                  </a:cubicBezTo>
                  <a:cubicBezTo>
                    <a:pt x="57988" y="106377"/>
                    <a:pt x="57988" y="106027"/>
                    <a:pt x="59055" y="101474"/>
                  </a:cubicBezTo>
                  <a:cubicBezTo>
                    <a:pt x="59232" y="100949"/>
                    <a:pt x="59944" y="97971"/>
                    <a:pt x="59944" y="96045"/>
                  </a:cubicBezTo>
                  <a:cubicBezTo>
                    <a:pt x="59944" y="80459"/>
                    <a:pt x="38609" y="78007"/>
                    <a:pt x="31142" y="77482"/>
                  </a:cubicBezTo>
                  <a:cubicBezTo>
                    <a:pt x="36298" y="74330"/>
                    <a:pt x="42876" y="68551"/>
                    <a:pt x="45898" y="65924"/>
                  </a:cubicBezTo>
                  <a:cubicBezTo>
                    <a:pt x="54965" y="57518"/>
                    <a:pt x="63855" y="49287"/>
                    <a:pt x="73811" y="49287"/>
                  </a:cubicBezTo>
                  <a:cubicBezTo>
                    <a:pt x="75944" y="49287"/>
                    <a:pt x="78256" y="49813"/>
                    <a:pt x="79678" y="51564"/>
                  </a:cubicBezTo>
                  <a:cubicBezTo>
                    <a:pt x="72033" y="52790"/>
                    <a:pt x="70433" y="58744"/>
                    <a:pt x="70433" y="61371"/>
                  </a:cubicBezTo>
                  <a:cubicBezTo>
                    <a:pt x="70433" y="65224"/>
                    <a:pt x="73455" y="67850"/>
                    <a:pt x="77544" y="67850"/>
                  </a:cubicBezTo>
                  <a:cubicBezTo>
                    <a:pt x="82345" y="67850"/>
                    <a:pt x="87678" y="63998"/>
                    <a:pt x="87678" y="56642"/>
                  </a:cubicBezTo>
                  <a:cubicBezTo>
                    <a:pt x="87678" y="50863"/>
                    <a:pt x="83411" y="44384"/>
                    <a:pt x="73989" y="44384"/>
                  </a:cubicBezTo>
                  <a:cubicBezTo>
                    <a:pt x="63855" y="44384"/>
                    <a:pt x="54610" y="51564"/>
                    <a:pt x="45543" y="59795"/>
                  </a:cubicBezTo>
                  <a:cubicBezTo>
                    <a:pt x="38076" y="66800"/>
                    <a:pt x="32209" y="72228"/>
                    <a:pt x="24919" y="75206"/>
                  </a:cubicBezTo>
                  <a:lnTo>
                    <a:pt x="42520" y="5332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1DCD2C-1843-4768-97A8-8C1945A7118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29349" y="4364488"/>
              <a:ext cx="168897" cy="58541"/>
            </a:xfrm>
            <a:custGeom>
              <a:avLst/>
              <a:gdLst>
                <a:gd name="connsiteX0" fmla="*/ 160477 w 168897"/>
                <a:gd name="connsiteY0" fmla="*/ 10083 h 58541"/>
                <a:gd name="connsiteX1" fmla="*/ 169112 w 168897"/>
                <a:gd name="connsiteY1" fmla="*/ 5080 h 58541"/>
                <a:gd name="connsiteX2" fmla="*/ 160731 w 168897"/>
                <a:gd name="connsiteY2" fmla="*/ 76 h 58541"/>
                <a:gd name="connsiteX3" fmla="*/ 8596 w 168897"/>
                <a:gd name="connsiteY3" fmla="*/ 76 h 58541"/>
                <a:gd name="connsiteX4" fmla="*/ 215 w 168897"/>
                <a:gd name="connsiteY4" fmla="*/ 5080 h 58541"/>
                <a:gd name="connsiteX5" fmla="*/ 8850 w 168897"/>
                <a:gd name="connsiteY5" fmla="*/ 10083 h 58541"/>
                <a:gd name="connsiteX6" fmla="*/ 160477 w 168897"/>
                <a:gd name="connsiteY6" fmla="*/ 10083 h 58541"/>
                <a:gd name="connsiteX7" fmla="*/ 160731 w 168897"/>
                <a:gd name="connsiteY7" fmla="*/ 58617 h 58541"/>
                <a:gd name="connsiteX8" fmla="*/ 169112 w 168897"/>
                <a:gd name="connsiteY8" fmla="*/ 53614 h 58541"/>
                <a:gd name="connsiteX9" fmla="*/ 160477 w 168897"/>
                <a:gd name="connsiteY9" fmla="*/ 48610 h 58541"/>
                <a:gd name="connsiteX10" fmla="*/ 8850 w 168897"/>
                <a:gd name="connsiteY10" fmla="*/ 48610 h 58541"/>
                <a:gd name="connsiteX11" fmla="*/ 215 w 168897"/>
                <a:gd name="connsiteY11" fmla="*/ 53614 h 58541"/>
                <a:gd name="connsiteX12" fmla="*/ 8596 w 168897"/>
                <a:gd name="connsiteY12" fmla="*/ 58617 h 58541"/>
                <a:gd name="connsiteX13" fmla="*/ 160731 w 168897"/>
                <a:gd name="connsiteY13" fmla="*/ 58617 h 5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97" h="58541">
                  <a:moveTo>
                    <a:pt x="160477" y="10083"/>
                  </a:moveTo>
                  <a:cubicBezTo>
                    <a:pt x="164287" y="10083"/>
                    <a:pt x="169112" y="10083"/>
                    <a:pt x="169112" y="5080"/>
                  </a:cubicBezTo>
                  <a:cubicBezTo>
                    <a:pt x="169112" y="76"/>
                    <a:pt x="164287" y="76"/>
                    <a:pt x="160731" y="76"/>
                  </a:cubicBezTo>
                  <a:lnTo>
                    <a:pt x="8596" y="76"/>
                  </a:lnTo>
                  <a:cubicBezTo>
                    <a:pt x="5040" y="76"/>
                    <a:pt x="215" y="76"/>
                    <a:pt x="215" y="5080"/>
                  </a:cubicBezTo>
                  <a:cubicBezTo>
                    <a:pt x="215" y="10083"/>
                    <a:pt x="5040" y="10083"/>
                    <a:pt x="8850" y="10083"/>
                  </a:cubicBezTo>
                  <a:lnTo>
                    <a:pt x="160477" y="10083"/>
                  </a:lnTo>
                  <a:close/>
                  <a:moveTo>
                    <a:pt x="160731" y="58617"/>
                  </a:moveTo>
                  <a:cubicBezTo>
                    <a:pt x="164287" y="58617"/>
                    <a:pt x="169112" y="58617"/>
                    <a:pt x="169112" y="53614"/>
                  </a:cubicBezTo>
                  <a:cubicBezTo>
                    <a:pt x="169112" y="48610"/>
                    <a:pt x="164287" y="48610"/>
                    <a:pt x="160477" y="48610"/>
                  </a:cubicBezTo>
                  <a:lnTo>
                    <a:pt x="8850" y="48610"/>
                  </a:lnTo>
                  <a:cubicBezTo>
                    <a:pt x="5040" y="48610"/>
                    <a:pt x="215" y="48610"/>
                    <a:pt x="215" y="53614"/>
                  </a:cubicBezTo>
                  <a:cubicBezTo>
                    <a:pt x="215" y="58617"/>
                    <a:pt x="5040" y="58617"/>
                    <a:pt x="8596" y="58617"/>
                  </a:cubicBezTo>
                  <a:lnTo>
                    <a:pt x="160731" y="58617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471828D-C655-486F-85B3-25BC9409CFD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48813" y="4173978"/>
              <a:ext cx="120133" cy="115080"/>
            </a:xfrm>
            <a:custGeom>
              <a:avLst/>
              <a:gdLst>
                <a:gd name="connsiteX0" fmla="*/ 104872 w 120133"/>
                <a:gd name="connsiteY0" fmla="*/ 12578 h 115080"/>
                <a:gd name="connsiteX1" fmla="*/ 89379 w 120133"/>
                <a:gd name="connsiteY1" fmla="*/ 30091 h 115080"/>
                <a:gd name="connsiteX2" fmla="*/ 102078 w 120133"/>
                <a:gd name="connsiteY2" fmla="*/ 41599 h 115080"/>
                <a:gd name="connsiteX3" fmla="*/ 120365 w 120133"/>
                <a:gd name="connsiteY3" fmla="*/ 21835 h 115080"/>
                <a:gd name="connsiteX4" fmla="*/ 95475 w 120133"/>
                <a:gd name="connsiteY4" fmla="*/ 70 h 115080"/>
                <a:gd name="connsiteX5" fmla="*/ 61695 w 120133"/>
                <a:gd name="connsiteY5" fmla="*/ 15080 h 115080"/>
                <a:gd name="connsiteX6" fmla="*/ 31979 w 120133"/>
                <a:gd name="connsiteY6" fmla="*/ 70 h 115080"/>
                <a:gd name="connsiteX7" fmla="*/ 9883 w 120133"/>
                <a:gd name="connsiteY7" fmla="*/ 14330 h 115080"/>
                <a:gd name="connsiteX8" fmla="*/ 231 w 120133"/>
                <a:gd name="connsiteY8" fmla="*/ 39097 h 115080"/>
                <a:gd name="connsiteX9" fmla="*/ 6327 w 120133"/>
                <a:gd name="connsiteY9" fmla="*/ 42599 h 115080"/>
                <a:gd name="connsiteX10" fmla="*/ 11407 w 120133"/>
                <a:gd name="connsiteY10" fmla="*/ 41349 h 115080"/>
                <a:gd name="connsiteX11" fmla="*/ 13439 w 120133"/>
                <a:gd name="connsiteY11" fmla="*/ 34093 h 115080"/>
                <a:gd name="connsiteX12" fmla="*/ 30709 w 120133"/>
                <a:gd name="connsiteY12" fmla="*/ 9076 h 115080"/>
                <a:gd name="connsiteX13" fmla="*/ 36551 w 120133"/>
                <a:gd name="connsiteY13" fmla="*/ 18082 h 115080"/>
                <a:gd name="connsiteX14" fmla="*/ 32995 w 120133"/>
                <a:gd name="connsiteY14" fmla="*/ 37096 h 115080"/>
                <a:gd name="connsiteX15" fmla="*/ 25884 w 120133"/>
                <a:gd name="connsiteY15" fmla="*/ 64114 h 115080"/>
                <a:gd name="connsiteX16" fmla="*/ 20804 w 120133"/>
                <a:gd name="connsiteY16" fmla="*/ 84629 h 115080"/>
                <a:gd name="connsiteX17" fmla="*/ 16232 w 120133"/>
                <a:gd name="connsiteY17" fmla="*/ 104143 h 115080"/>
                <a:gd name="connsiteX18" fmla="*/ 28169 w 120133"/>
                <a:gd name="connsiteY18" fmla="*/ 115150 h 115080"/>
                <a:gd name="connsiteX19" fmla="*/ 44932 w 120133"/>
                <a:gd name="connsiteY19" fmla="*/ 101891 h 115080"/>
                <a:gd name="connsiteX20" fmla="*/ 62711 w 120133"/>
                <a:gd name="connsiteY20" fmla="*/ 31592 h 115080"/>
                <a:gd name="connsiteX21" fmla="*/ 67029 w 120133"/>
                <a:gd name="connsiteY21" fmla="*/ 23586 h 115080"/>
                <a:gd name="connsiteX22" fmla="*/ 94967 w 120133"/>
                <a:gd name="connsiteY22" fmla="*/ 9076 h 115080"/>
                <a:gd name="connsiteX23" fmla="*/ 104872 w 120133"/>
                <a:gd name="connsiteY23" fmla="*/ 12578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133" h="115080">
                  <a:moveTo>
                    <a:pt x="104872" y="12578"/>
                  </a:moveTo>
                  <a:cubicBezTo>
                    <a:pt x="90903" y="15330"/>
                    <a:pt x="89379" y="27589"/>
                    <a:pt x="89379" y="30091"/>
                  </a:cubicBezTo>
                  <a:cubicBezTo>
                    <a:pt x="89379" y="35594"/>
                    <a:pt x="93697" y="41599"/>
                    <a:pt x="102078" y="41599"/>
                  </a:cubicBezTo>
                  <a:cubicBezTo>
                    <a:pt x="110713" y="41599"/>
                    <a:pt x="120365" y="34594"/>
                    <a:pt x="120365" y="21835"/>
                  </a:cubicBezTo>
                  <a:cubicBezTo>
                    <a:pt x="120365" y="10327"/>
                    <a:pt x="111221" y="70"/>
                    <a:pt x="95475" y="70"/>
                  </a:cubicBezTo>
                  <a:cubicBezTo>
                    <a:pt x="81252" y="70"/>
                    <a:pt x="69314" y="7074"/>
                    <a:pt x="61695" y="15080"/>
                  </a:cubicBezTo>
                  <a:cubicBezTo>
                    <a:pt x="55599" y="3572"/>
                    <a:pt x="41122" y="70"/>
                    <a:pt x="31979" y="70"/>
                  </a:cubicBezTo>
                  <a:cubicBezTo>
                    <a:pt x="22582" y="70"/>
                    <a:pt x="15470" y="5323"/>
                    <a:pt x="9883" y="14330"/>
                  </a:cubicBezTo>
                  <a:cubicBezTo>
                    <a:pt x="3787" y="24086"/>
                    <a:pt x="231" y="37596"/>
                    <a:pt x="231" y="39097"/>
                  </a:cubicBezTo>
                  <a:cubicBezTo>
                    <a:pt x="231" y="42599"/>
                    <a:pt x="4041" y="42599"/>
                    <a:pt x="6327" y="42599"/>
                  </a:cubicBezTo>
                  <a:cubicBezTo>
                    <a:pt x="9121" y="42599"/>
                    <a:pt x="10137" y="42599"/>
                    <a:pt x="11407" y="41349"/>
                  </a:cubicBezTo>
                  <a:cubicBezTo>
                    <a:pt x="11915" y="40848"/>
                    <a:pt x="11915" y="40348"/>
                    <a:pt x="13439" y="34093"/>
                  </a:cubicBezTo>
                  <a:cubicBezTo>
                    <a:pt x="18264" y="15080"/>
                    <a:pt x="23852" y="9076"/>
                    <a:pt x="30709" y="9076"/>
                  </a:cubicBezTo>
                  <a:cubicBezTo>
                    <a:pt x="34519" y="9076"/>
                    <a:pt x="36551" y="11578"/>
                    <a:pt x="36551" y="18082"/>
                  </a:cubicBezTo>
                  <a:cubicBezTo>
                    <a:pt x="36551" y="22585"/>
                    <a:pt x="35789" y="25337"/>
                    <a:pt x="32995" y="37096"/>
                  </a:cubicBezTo>
                  <a:cubicBezTo>
                    <a:pt x="31725" y="41349"/>
                    <a:pt x="27661" y="57860"/>
                    <a:pt x="25884" y="64114"/>
                  </a:cubicBezTo>
                  <a:cubicBezTo>
                    <a:pt x="24868" y="68868"/>
                    <a:pt x="22074" y="80126"/>
                    <a:pt x="20804" y="84629"/>
                  </a:cubicBezTo>
                  <a:cubicBezTo>
                    <a:pt x="19280" y="91133"/>
                    <a:pt x="16232" y="102391"/>
                    <a:pt x="16232" y="104143"/>
                  </a:cubicBezTo>
                  <a:cubicBezTo>
                    <a:pt x="16232" y="109396"/>
                    <a:pt x="20296" y="115150"/>
                    <a:pt x="28169" y="115150"/>
                  </a:cubicBezTo>
                  <a:cubicBezTo>
                    <a:pt x="33249" y="115150"/>
                    <a:pt x="42138" y="112148"/>
                    <a:pt x="44932" y="101891"/>
                  </a:cubicBezTo>
                  <a:cubicBezTo>
                    <a:pt x="45186" y="101140"/>
                    <a:pt x="62457" y="33093"/>
                    <a:pt x="62711" y="31592"/>
                  </a:cubicBezTo>
                  <a:cubicBezTo>
                    <a:pt x="63727" y="27839"/>
                    <a:pt x="63727" y="27339"/>
                    <a:pt x="67029" y="23586"/>
                  </a:cubicBezTo>
                  <a:cubicBezTo>
                    <a:pt x="72870" y="16331"/>
                    <a:pt x="82267" y="9076"/>
                    <a:pt x="94967" y="9076"/>
                  </a:cubicBezTo>
                  <a:cubicBezTo>
                    <a:pt x="101316" y="9076"/>
                    <a:pt x="104110" y="11828"/>
                    <a:pt x="104872" y="12578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6DB8C3-593E-4A72-87E1-267440A2141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85989" y="4203048"/>
              <a:ext cx="39824" cy="123286"/>
            </a:xfrm>
            <a:custGeom>
              <a:avLst/>
              <a:gdLst>
                <a:gd name="connsiteX0" fmla="*/ 39350 w 39824"/>
                <a:gd name="connsiteY0" fmla="*/ 5325 h 123286"/>
                <a:gd name="connsiteX1" fmla="*/ 40061 w 39824"/>
                <a:gd name="connsiteY1" fmla="*/ 2523 h 123286"/>
                <a:gd name="connsiteX2" fmla="*/ 37216 w 39824"/>
                <a:gd name="connsiteY2" fmla="*/ 71 h 123286"/>
                <a:gd name="connsiteX3" fmla="*/ 14460 w 39824"/>
                <a:gd name="connsiteY3" fmla="*/ 1822 h 123286"/>
                <a:gd name="connsiteX4" fmla="*/ 10726 w 39824"/>
                <a:gd name="connsiteY4" fmla="*/ 5850 h 123286"/>
                <a:gd name="connsiteX5" fmla="*/ 15171 w 39824"/>
                <a:gd name="connsiteY5" fmla="*/ 8302 h 123286"/>
                <a:gd name="connsiteX6" fmla="*/ 23705 w 39824"/>
                <a:gd name="connsiteY6" fmla="*/ 10929 h 123286"/>
                <a:gd name="connsiteX7" fmla="*/ 22993 w 39824"/>
                <a:gd name="connsiteY7" fmla="*/ 14781 h 123286"/>
                <a:gd name="connsiteX8" fmla="*/ 948 w 39824"/>
                <a:gd name="connsiteY8" fmla="*/ 101292 h 123286"/>
                <a:gd name="connsiteX9" fmla="*/ 237 w 39824"/>
                <a:gd name="connsiteY9" fmla="*/ 106721 h 123286"/>
                <a:gd name="connsiteX10" fmla="*/ 18904 w 39824"/>
                <a:gd name="connsiteY10" fmla="*/ 123358 h 123286"/>
                <a:gd name="connsiteX11" fmla="*/ 33127 w 39824"/>
                <a:gd name="connsiteY11" fmla="*/ 114076 h 123286"/>
                <a:gd name="connsiteX12" fmla="*/ 39350 w 39824"/>
                <a:gd name="connsiteY12" fmla="*/ 96564 h 123286"/>
                <a:gd name="connsiteX13" fmla="*/ 36505 w 39824"/>
                <a:gd name="connsiteY13" fmla="*/ 94287 h 123286"/>
                <a:gd name="connsiteX14" fmla="*/ 32950 w 39824"/>
                <a:gd name="connsiteY14" fmla="*/ 98490 h 123286"/>
                <a:gd name="connsiteX15" fmla="*/ 19615 w 39824"/>
                <a:gd name="connsiteY15" fmla="*/ 118454 h 123286"/>
                <a:gd name="connsiteX16" fmla="*/ 13571 w 39824"/>
                <a:gd name="connsiteY16" fmla="*/ 109873 h 123286"/>
                <a:gd name="connsiteX17" fmla="*/ 14637 w 39824"/>
                <a:gd name="connsiteY17" fmla="*/ 102693 h 123286"/>
                <a:gd name="connsiteX18" fmla="*/ 39350 w 39824"/>
                <a:gd name="connsiteY18" fmla="*/ 5325 h 12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24" h="123286">
                  <a:moveTo>
                    <a:pt x="39350" y="5325"/>
                  </a:moveTo>
                  <a:cubicBezTo>
                    <a:pt x="39528" y="4975"/>
                    <a:pt x="40061" y="2698"/>
                    <a:pt x="40061" y="2523"/>
                  </a:cubicBezTo>
                  <a:cubicBezTo>
                    <a:pt x="40061" y="1647"/>
                    <a:pt x="39350" y="71"/>
                    <a:pt x="37216" y="71"/>
                  </a:cubicBezTo>
                  <a:cubicBezTo>
                    <a:pt x="33661" y="71"/>
                    <a:pt x="18904" y="1472"/>
                    <a:pt x="14460" y="1822"/>
                  </a:cubicBezTo>
                  <a:cubicBezTo>
                    <a:pt x="13215" y="1997"/>
                    <a:pt x="10726" y="2173"/>
                    <a:pt x="10726" y="5850"/>
                  </a:cubicBezTo>
                  <a:cubicBezTo>
                    <a:pt x="10726" y="8302"/>
                    <a:pt x="13215" y="8302"/>
                    <a:pt x="15171" y="8302"/>
                  </a:cubicBezTo>
                  <a:cubicBezTo>
                    <a:pt x="23705" y="8302"/>
                    <a:pt x="23705" y="9528"/>
                    <a:pt x="23705" y="10929"/>
                  </a:cubicBezTo>
                  <a:cubicBezTo>
                    <a:pt x="23705" y="12155"/>
                    <a:pt x="23349" y="13205"/>
                    <a:pt x="22993" y="14781"/>
                  </a:cubicBezTo>
                  <a:lnTo>
                    <a:pt x="948" y="101292"/>
                  </a:lnTo>
                  <a:cubicBezTo>
                    <a:pt x="414" y="103043"/>
                    <a:pt x="237" y="104970"/>
                    <a:pt x="237" y="106721"/>
                  </a:cubicBezTo>
                  <a:cubicBezTo>
                    <a:pt x="237" y="117929"/>
                    <a:pt x="10371" y="123358"/>
                    <a:pt x="18904" y="123358"/>
                  </a:cubicBezTo>
                  <a:cubicBezTo>
                    <a:pt x="23171" y="123358"/>
                    <a:pt x="28505" y="121957"/>
                    <a:pt x="33127" y="114076"/>
                  </a:cubicBezTo>
                  <a:cubicBezTo>
                    <a:pt x="36861" y="107596"/>
                    <a:pt x="39350" y="97264"/>
                    <a:pt x="39350" y="96564"/>
                  </a:cubicBezTo>
                  <a:cubicBezTo>
                    <a:pt x="39350" y="94287"/>
                    <a:pt x="37039" y="94287"/>
                    <a:pt x="36505" y="94287"/>
                  </a:cubicBezTo>
                  <a:cubicBezTo>
                    <a:pt x="34016" y="94287"/>
                    <a:pt x="33661" y="95338"/>
                    <a:pt x="32950" y="98490"/>
                  </a:cubicBezTo>
                  <a:cubicBezTo>
                    <a:pt x="30638" y="107246"/>
                    <a:pt x="27260" y="118454"/>
                    <a:pt x="19615" y="118454"/>
                  </a:cubicBezTo>
                  <a:cubicBezTo>
                    <a:pt x="14815" y="118454"/>
                    <a:pt x="13571" y="114076"/>
                    <a:pt x="13571" y="109873"/>
                  </a:cubicBezTo>
                  <a:cubicBezTo>
                    <a:pt x="13571" y="107947"/>
                    <a:pt x="14104" y="104619"/>
                    <a:pt x="14637" y="102693"/>
                  </a:cubicBezTo>
                  <a:lnTo>
                    <a:pt x="39350" y="5325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E46C2E-075D-42BC-A740-992BADDBE5C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730444" y="4219510"/>
              <a:ext cx="155182" cy="10007"/>
            </a:xfrm>
            <a:custGeom>
              <a:avLst/>
              <a:gdLst>
                <a:gd name="connsiteX0" fmla="*/ 146535 w 155182"/>
                <a:gd name="connsiteY0" fmla="*/ 10077 h 10007"/>
                <a:gd name="connsiteX1" fmla="*/ 155425 w 155182"/>
                <a:gd name="connsiteY1" fmla="*/ 5073 h 10007"/>
                <a:gd name="connsiteX2" fmla="*/ 146535 w 155182"/>
                <a:gd name="connsiteY2" fmla="*/ 70 h 10007"/>
                <a:gd name="connsiteX3" fmla="*/ 9131 w 155182"/>
                <a:gd name="connsiteY3" fmla="*/ 70 h 10007"/>
                <a:gd name="connsiteX4" fmla="*/ 242 w 155182"/>
                <a:gd name="connsiteY4" fmla="*/ 5073 h 10007"/>
                <a:gd name="connsiteX5" fmla="*/ 9131 w 155182"/>
                <a:gd name="connsiteY5" fmla="*/ 10077 h 10007"/>
                <a:gd name="connsiteX6" fmla="*/ 146535 w 155182"/>
                <a:gd name="connsiteY6" fmla="*/ 10077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82" h="10007">
                  <a:moveTo>
                    <a:pt x="146535" y="10077"/>
                  </a:moveTo>
                  <a:cubicBezTo>
                    <a:pt x="150853" y="10077"/>
                    <a:pt x="155425" y="10077"/>
                    <a:pt x="155425" y="5073"/>
                  </a:cubicBezTo>
                  <a:cubicBezTo>
                    <a:pt x="155425" y="70"/>
                    <a:pt x="150853" y="70"/>
                    <a:pt x="146535" y="70"/>
                  </a:cubicBezTo>
                  <a:lnTo>
                    <a:pt x="9131" y="70"/>
                  </a:lnTo>
                  <a:cubicBezTo>
                    <a:pt x="4814" y="70"/>
                    <a:pt x="242" y="70"/>
                    <a:pt x="242" y="5073"/>
                  </a:cubicBezTo>
                  <a:cubicBezTo>
                    <a:pt x="242" y="10077"/>
                    <a:pt x="4814" y="10077"/>
                    <a:pt x="9131" y="10077"/>
                  </a:cubicBezTo>
                  <a:lnTo>
                    <a:pt x="146535" y="10077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9FFFD1-CE7F-4962-83FA-AE5B1A2ECDD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971472" y="4173978"/>
              <a:ext cx="120133" cy="115080"/>
            </a:xfrm>
            <a:custGeom>
              <a:avLst/>
              <a:gdLst>
                <a:gd name="connsiteX0" fmla="*/ 104892 w 120133"/>
                <a:gd name="connsiteY0" fmla="*/ 12578 h 115080"/>
                <a:gd name="connsiteX1" fmla="*/ 89399 w 120133"/>
                <a:gd name="connsiteY1" fmla="*/ 30091 h 115080"/>
                <a:gd name="connsiteX2" fmla="*/ 102099 w 120133"/>
                <a:gd name="connsiteY2" fmla="*/ 41599 h 115080"/>
                <a:gd name="connsiteX3" fmla="*/ 120385 w 120133"/>
                <a:gd name="connsiteY3" fmla="*/ 21835 h 115080"/>
                <a:gd name="connsiteX4" fmla="*/ 95495 w 120133"/>
                <a:gd name="connsiteY4" fmla="*/ 70 h 115080"/>
                <a:gd name="connsiteX5" fmla="*/ 61715 w 120133"/>
                <a:gd name="connsiteY5" fmla="*/ 15080 h 115080"/>
                <a:gd name="connsiteX6" fmla="*/ 32000 w 120133"/>
                <a:gd name="connsiteY6" fmla="*/ 70 h 115080"/>
                <a:gd name="connsiteX7" fmla="*/ 9903 w 120133"/>
                <a:gd name="connsiteY7" fmla="*/ 14330 h 115080"/>
                <a:gd name="connsiteX8" fmla="*/ 252 w 120133"/>
                <a:gd name="connsiteY8" fmla="*/ 39097 h 115080"/>
                <a:gd name="connsiteX9" fmla="*/ 6348 w 120133"/>
                <a:gd name="connsiteY9" fmla="*/ 42599 h 115080"/>
                <a:gd name="connsiteX10" fmla="*/ 11427 w 120133"/>
                <a:gd name="connsiteY10" fmla="*/ 41349 h 115080"/>
                <a:gd name="connsiteX11" fmla="*/ 13459 w 120133"/>
                <a:gd name="connsiteY11" fmla="*/ 34093 h 115080"/>
                <a:gd name="connsiteX12" fmla="*/ 30730 w 120133"/>
                <a:gd name="connsiteY12" fmla="*/ 9076 h 115080"/>
                <a:gd name="connsiteX13" fmla="*/ 36571 w 120133"/>
                <a:gd name="connsiteY13" fmla="*/ 18082 h 115080"/>
                <a:gd name="connsiteX14" fmla="*/ 33016 w 120133"/>
                <a:gd name="connsiteY14" fmla="*/ 37096 h 115080"/>
                <a:gd name="connsiteX15" fmla="*/ 25904 w 120133"/>
                <a:gd name="connsiteY15" fmla="*/ 64114 h 115080"/>
                <a:gd name="connsiteX16" fmla="*/ 20824 w 120133"/>
                <a:gd name="connsiteY16" fmla="*/ 84629 h 115080"/>
                <a:gd name="connsiteX17" fmla="*/ 16253 w 120133"/>
                <a:gd name="connsiteY17" fmla="*/ 104143 h 115080"/>
                <a:gd name="connsiteX18" fmla="*/ 28190 w 120133"/>
                <a:gd name="connsiteY18" fmla="*/ 115150 h 115080"/>
                <a:gd name="connsiteX19" fmla="*/ 44953 w 120133"/>
                <a:gd name="connsiteY19" fmla="*/ 101891 h 115080"/>
                <a:gd name="connsiteX20" fmla="*/ 62731 w 120133"/>
                <a:gd name="connsiteY20" fmla="*/ 31592 h 115080"/>
                <a:gd name="connsiteX21" fmla="*/ 67049 w 120133"/>
                <a:gd name="connsiteY21" fmla="*/ 23586 h 115080"/>
                <a:gd name="connsiteX22" fmla="*/ 94987 w 120133"/>
                <a:gd name="connsiteY22" fmla="*/ 9076 h 115080"/>
                <a:gd name="connsiteX23" fmla="*/ 104892 w 120133"/>
                <a:gd name="connsiteY23" fmla="*/ 12578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133" h="115080">
                  <a:moveTo>
                    <a:pt x="104892" y="12578"/>
                  </a:moveTo>
                  <a:cubicBezTo>
                    <a:pt x="90923" y="15330"/>
                    <a:pt x="89399" y="27589"/>
                    <a:pt x="89399" y="30091"/>
                  </a:cubicBezTo>
                  <a:cubicBezTo>
                    <a:pt x="89399" y="35594"/>
                    <a:pt x="93717" y="41599"/>
                    <a:pt x="102099" y="41599"/>
                  </a:cubicBezTo>
                  <a:cubicBezTo>
                    <a:pt x="110734" y="41599"/>
                    <a:pt x="120385" y="34594"/>
                    <a:pt x="120385" y="21835"/>
                  </a:cubicBezTo>
                  <a:cubicBezTo>
                    <a:pt x="120385" y="10327"/>
                    <a:pt x="111242" y="70"/>
                    <a:pt x="95495" y="70"/>
                  </a:cubicBezTo>
                  <a:cubicBezTo>
                    <a:pt x="81272" y="70"/>
                    <a:pt x="69335" y="7074"/>
                    <a:pt x="61715" y="15080"/>
                  </a:cubicBezTo>
                  <a:cubicBezTo>
                    <a:pt x="55620" y="3572"/>
                    <a:pt x="41143" y="70"/>
                    <a:pt x="32000" y="70"/>
                  </a:cubicBezTo>
                  <a:cubicBezTo>
                    <a:pt x="22602" y="70"/>
                    <a:pt x="15491" y="5323"/>
                    <a:pt x="9903" y="14330"/>
                  </a:cubicBezTo>
                  <a:cubicBezTo>
                    <a:pt x="3808" y="24086"/>
                    <a:pt x="252" y="37596"/>
                    <a:pt x="252" y="39097"/>
                  </a:cubicBezTo>
                  <a:cubicBezTo>
                    <a:pt x="252" y="42599"/>
                    <a:pt x="4062" y="42599"/>
                    <a:pt x="6348" y="42599"/>
                  </a:cubicBezTo>
                  <a:cubicBezTo>
                    <a:pt x="9141" y="42599"/>
                    <a:pt x="10157" y="42599"/>
                    <a:pt x="11427" y="41349"/>
                  </a:cubicBezTo>
                  <a:cubicBezTo>
                    <a:pt x="11935" y="40848"/>
                    <a:pt x="11935" y="40348"/>
                    <a:pt x="13459" y="34093"/>
                  </a:cubicBezTo>
                  <a:cubicBezTo>
                    <a:pt x="18285" y="15080"/>
                    <a:pt x="23872" y="9076"/>
                    <a:pt x="30730" y="9076"/>
                  </a:cubicBezTo>
                  <a:cubicBezTo>
                    <a:pt x="34539" y="9076"/>
                    <a:pt x="36571" y="11578"/>
                    <a:pt x="36571" y="18082"/>
                  </a:cubicBezTo>
                  <a:cubicBezTo>
                    <a:pt x="36571" y="22585"/>
                    <a:pt x="35809" y="25337"/>
                    <a:pt x="33016" y="37096"/>
                  </a:cubicBezTo>
                  <a:cubicBezTo>
                    <a:pt x="31746" y="41349"/>
                    <a:pt x="27682" y="57860"/>
                    <a:pt x="25904" y="64114"/>
                  </a:cubicBezTo>
                  <a:cubicBezTo>
                    <a:pt x="24888" y="68868"/>
                    <a:pt x="22094" y="80126"/>
                    <a:pt x="20824" y="84629"/>
                  </a:cubicBezTo>
                  <a:cubicBezTo>
                    <a:pt x="19301" y="91133"/>
                    <a:pt x="16253" y="102391"/>
                    <a:pt x="16253" y="104143"/>
                  </a:cubicBezTo>
                  <a:cubicBezTo>
                    <a:pt x="16253" y="109396"/>
                    <a:pt x="20317" y="115150"/>
                    <a:pt x="28190" y="115150"/>
                  </a:cubicBezTo>
                  <a:cubicBezTo>
                    <a:pt x="33270" y="115150"/>
                    <a:pt x="42159" y="112148"/>
                    <a:pt x="44953" y="101891"/>
                  </a:cubicBezTo>
                  <a:cubicBezTo>
                    <a:pt x="45207" y="101140"/>
                    <a:pt x="62477" y="33093"/>
                    <a:pt x="62731" y="31592"/>
                  </a:cubicBezTo>
                  <a:cubicBezTo>
                    <a:pt x="63747" y="27839"/>
                    <a:pt x="63747" y="27339"/>
                    <a:pt x="67049" y="23586"/>
                  </a:cubicBezTo>
                  <a:cubicBezTo>
                    <a:pt x="72891" y="16331"/>
                    <a:pt x="82288" y="9076"/>
                    <a:pt x="94987" y="9076"/>
                  </a:cubicBezTo>
                  <a:cubicBezTo>
                    <a:pt x="101337" y="9076"/>
                    <a:pt x="104130" y="11828"/>
                    <a:pt x="104892" y="12578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395182-8173-4A0C-8E14-35B285A23A3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110960" y="4203048"/>
              <a:ext cx="87471" cy="123286"/>
            </a:xfrm>
            <a:custGeom>
              <a:avLst/>
              <a:gdLst>
                <a:gd name="connsiteX0" fmla="*/ 42571 w 87471"/>
                <a:gd name="connsiteY0" fmla="*/ 5325 h 123286"/>
                <a:gd name="connsiteX1" fmla="*/ 43282 w 87471"/>
                <a:gd name="connsiteY1" fmla="*/ 2523 h 123286"/>
                <a:gd name="connsiteX2" fmla="*/ 40437 w 87471"/>
                <a:gd name="connsiteY2" fmla="*/ 71 h 123286"/>
                <a:gd name="connsiteX3" fmla="*/ 17680 w 87471"/>
                <a:gd name="connsiteY3" fmla="*/ 1822 h 123286"/>
                <a:gd name="connsiteX4" fmla="*/ 13769 w 87471"/>
                <a:gd name="connsiteY4" fmla="*/ 5850 h 123286"/>
                <a:gd name="connsiteX5" fmla="*/ 18391 w 87471"/>
                <a:gd name="connsiteY5" fmla="*/ 8302 h 123286"/>
                <a:gd name="connsiteX6" fmla="*/ 26925 w 87471"/>
                <a:gd name="connsiteY6" fmla="*/ 10929 h 123286"/>
                <a:gd name="connsiteX7" fmla="*/ 26214 w 87471"/>
                <a:gd name="connsiteY7" fmla="*/ 14781 h 123286"/>
                <a:gd name="connsiteX8" fmla="*/ 1146 w 87471"/>
                <a:gd name="connsiteY8" fmla="*/ 113901 h 123286"/>
                <a:gd name="connsiteX9" fmla="*/ 257 w 87471"/>
                <a:gd name="connsiteY9" fmla="*/ 117754 h 123286"/>
                <a:gd name="connsiteX10" fmla="*/ 6302 w 87471"/>
                <a:gd name="connsiteY10" fmla="*/ 123358 h 123286"/>
                <a:gd name="connsiteX11" fmla="*/ 14480 w 87471"/>
                <a:gd name="connsiteY11" fmla="*/ 116002 h 123286"/>
                <a:gd name="connsiteX12" fmla="*/ 23192 w 87471"/>
                <a:gd name="connsiteY12" fmla="*/ 82029 h 123286"/>
                <a:gd name="connsiteX13" fmla="*/ 45948 w 87471"/>
                <a:gd name="connsiteY13" fmla="*/ 96389 h 123286"/>
                <a:gd name="connsiteX14" fmla="*/ 45593 w 87471"/>
                <a:gd name="connsiteY14" fmla="*/ 99891 h 123286"/>
                <a:gd name="connsiteX15" fmla="*/ 44882 w 87471"/>
                <a:gd name="connsiteY15" fmla="*/ 105320 h 123286"/>
                <a:gd name="connsiteX16" fmla="*/ 63727 w 87471"/>
                <a:gd name="connsiteY16" fmla="*/ 123358 h 123286"/>
                <a:gd name="connsiteX17" fmla="*/ 86306 w 87471"/>
                <a:gd name="connsiteY17" fmla="*/ 96564 h 123286"/>
                <a:gd name="connsiteX18" fmla="*/ 83462 w 87471"/>
                <a:gd name="connsiteY18" fmla="*/ 94287 h 123286"/>
                <a:gd name="connsiteX19" fmla="*/ 79906 w 87471"/>
                <a:gd name="connsiteY19" fmla="*/ 98490 h 123286"/>
                <a:gd name="connsiteX20" fmla="*/ 64261 w 87471"/>
                <a:gd name="connsiteY20" fmla="*/ 118454 h 123286"/>
                <a:gd name="connsiteX21" fmla="*/ 58038 w 87471"/>
                <a:gd name="connsiteY21" fmla="*/ 109348 h 123286"/>
                <a:gd name="connsiteX22" fmla="*/ 59105 w 87471"/>
                <a:gd name="connsiteY22" fmla="*/ 101467 h 123286"/>
                <a:gd name="connsiteX23" fmla="*/ 59994 w 87471"/>
                <a:gd name="connsiteY23" fmla="*/ 96038 h 123286"/>
                <a:gd name="connsiteX24" fmla="*/ 31192 w 87471"/>
                <a:gd name="connsiteY24" fmla="*/ 77475 h 123286"/>
                <a:gd name="connsiteX25" fmla="*/ 45948 w 87471"/>
                <a:gd name="connsiteY25" fmla="*/ 65917 h 123286"/>
                <a:gd name="connsiteX26" fmla="*/ 73861 w 87471"/>
                <a:gd name="connsiteY26" fmla="*/ 49281 h 123286"/>
                <a:gd name="connsiteX27" fmla="*/ 79728 w 87471"/>
                <a:gd name="connsiteY27" fmla="*/ 51557 h 123286"/>
                <a:gd name="connsiteX28" fmla="*/ 70483 w 87471"/>
                <a:gd name="connsiteY28" fmla="*/ 61364 h 123286"/>
                <a:gd name="connsiteX29" fmla="*/ 77595 w 87471"/>
                <a:gd name="connsiteY29" fmla="*/ 67844 h 123286"/>
                <a:gd name="connsiteX30" fmla="*/ 87728 w 87471"/>
                <a:gd name="connsiteY30" fmla="*/ 56636 h 123286"/>
                <a:gd name="connsiteX31" fmla="*/ 74039 w 87471"/>
                <a:gd name="connsiteY31" fmla="*/ 44377 h 123286"/>
                <a:gd name="connsiteX32" fmla="*/ 45593 w 87471"/>
                <a:gd name="connsiteY32" fmla="*/ 59788 h 123286"/>
                <a:gd name="connsiteX33" fmla="*/ 24970 w 87471"/>
                <a:gd name="connsiteY33" fmla="*/ 75199 h 123286"/>
                <a:gd name="connsiteX34" fmla="*/ 42571 w 87471"/>
                <a:gd name="connsiteY34" fmla="*/ 5325 h 12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471" h="123286">
                  <a:moveTo>
                    <a:pt x="42571" y="5325"/>
                  </a:moveTo>
                  <a:cubicBezTo>
                    <a:pt x="42748" y="4975"/>
                    <a:pt x="43282" y="2698"/>
                    <a:pt x="43282" y="2523"/>
                  </a:cubicBezTo>
                  <a:cubicBezTo>
                    <a:pt x="43282" y="1647"/>
                    <a:pt x="42571" y="71"/>
                    <a:pt x="40437" y="71"/>
                  </a:cubicBezTo>
                  <a:cubicBezTo>
                    <a:pt x="36881" y="71"/>
                    <a:pt x="22125" y="1472"/>
                    <a:pt x="17680" y="1822"/>
                  </a:cubicBezTo>
                  <a:cubicBezTo>
                    <a:pt x="16258" y="1997"/>
                    <a:pt x="13769" y="2173"/>
                    <a:pt x="13769" y="5850"/>
                  </a:cubicBezTo>
                  <a:cubicBezTo>
                    <a:pt x="13769" y="8302"/>
                    <a:pt x="16258" y="8302"/>
                    <a:pt x="18391" y="8302"/>
                  </a:cubicBezTo>
                  <a:cubicBezTo>
                    <a:pt x="26925" y="8302"/>
                    <a:pt x="26925" y="9528"/>
                    <a:pt x="26925" y="10929"/>
                  </a:cubicBezTo>
                  <a:cubicBezTo>
                    <a:pt x="26925" y="12155"/>
                    <a:pt x="26570" y="13205"/>
                    <a:pt x="26214" y="14781"/>
                  </a:cubicBezTo>
                  <a:lnTo>
                    <a:pt x="1146" y="113901"/>
                  </a:lnTo>
                  <a:cubicBezTo>
                    <a:pt x="257" y="117053"/>
                    <a:pt x="257" y="117403"/>
                    <a:pt x="257" y="117754"/>
                  </a:cubicBezTo>
                  <a:cubicBezTo>
                    <a:pt x="257" y="120380"/>
                    <a:pt x="2391" y="123358"/>
                    <a:pt x="6302" y="123358"/>
                  </a:cubicBezTo>
                  <a:cubicBezTo>
                    <a:pt x="11102" y="123358"/>
                    <a:pt x="13413" y="119855"/>
                    <a:pt x="14480" y="116002"/>
                  </a:cubicBezTo>
                  <a:cubicBezTo>
                    <a:pt x="14836" y="115302"/>
                    <a:pt x="22481" y="84480"/>
                    <a:pt x="23192" y="82029"/>
                  </a:cubicBezTo>
                  <a:cubicBezTo>
                    <a:pt x="35815" y="83254"/>
                    <a:pt x="45948" y="87282"/>
                    <a:pt x="45948" y="96389"/>
                  </a:cubicBezTo>
                  <a:cubicBezTo>
                    <a:pt x="45948" y="97264"/>
                    <a:pt x="45948" y="98140"/>
                    <a:pt x="45593" y="99891"/>
                  </a:cubicBezTo>
                  <a:cubicBezTo>
                    <a:pt x="44882" y="102518"/>
                    <a:pt x="44882" y="103394"/>
                    <a:pt x="44882" y="105320"/>
                  </a:cubicBezTo>
                  <a:cubicBezTo>
                    <a:pt x="44882" y="117754"/>
                    <a:pt x="55193" y="123358"/>
                    <a:pt x="63727" y="123358"/>
                  </a:cubicBezTo>
                  <a:cubicBezTo>
                    <a:pt x="80973" y="123358"/>
                    <a:pt x="86306" y="96739"/>
                    <a:pt x="86306" y="96564"/>
                  </a:cubicBezTo>
                  <a:cubicBezTo>
                    <a:pt x="86306" y="94287"/>
                    <a:pt x="83995" y="94287"/>
                    <a:pt x="83462" y="94287"/>
                  </a:cubicBezTo>
                  <a:cubicBezTo>
                    <a:pt x="80973" y="94287"/>
                    <a:pt x="80795" y="95163"/>
                    <a:pt x="79906" y="98490"/>
                  </a:cubicBezTo>
                  <a:cubicBezTo>
                    <a:pt x="77772" y="106020"/>
                    <a:pt x="72972" y="118454"/>
                    <a:pt x="64261" y="118454"/>
                  </a:cubicBezTo>
                  <a:cubicBezTo>
                    <a:pt x="59460" y="118454"/>
                    <a:pt x="58038" y="114076"/>
                    <a:pt x="58038" y="109348"/>
                  </a:cubicBezTo>
                  <a:cubicBezTo>
                    <a:pt x="58038" y="106371"/>
                    <a:pt x="58038" y="106020"/>
                    <a:pt x="59105" y="101467"/>
                  </a:cubicBezTo>
                  <a:cubicBezTo>
                    <a:pt x="59282" y="100942"/>
                    <a:pt x="59994" y="97965"/>
                    <a:pt x="59994" y="96038"/>
                  </a:cubicBezTo>
                  <a:cubicBezTo>
                    <a:pt x="59994" y="80452"/>
                    <a:pt x="38659" y="78001"/>
                    <a:pt x="31192" y="77475"/>
                  </a:cubicBezTo>
                  <a:cubicBezTo>
                    <a:pt x="36348" y="74323"/>
                    <a:pt x="42926" y="68544"/>
                    <a:pt x="45948" y="65917"/>
                  </a:cubicBezTo>
                  <a:cubicBezTo>
                    <a:pt x="55016" y="57511"/>
                    <a:pt x="63905" y="49281"/>
                    <a:pt x="73861" y="49281"/>
                  </a:cubicBezTo>
                  <a:cubicBezTo>
                    <a:pt x="75994" y="49281"/>
                    <a:pt x="78306" y="49806"/>
                    <a:pt x="79728" y="51557"/>
                  </a:cubicBezTo>
                  <a:cubicBezTo>
                    <a:pt x="72083" y="52783"/>
                    <a:pt x="70483" y="58737"/>
                    <a:pt x="70483" y="61364"/>
                  </a:cubicBezTo>
                  <a:cubicBezTo>
                    <a:pt x="70483" y="65217"/>
                    <a:pt x="73505" y="67844"/>
                    <a:pt x="77595" y="67844"/>
                  </a:cubicBezTo>
                  <a:cubicBezTo>
                    <a:pt x="82395" y="67844"/>
                    <a:pt x="87728" y="63991"/>
                    <a:pt x="87728" y="56636"/>
                  </a:cubicBezTo>
                  <a:cubicBezTo>
                    <a:pt x="87728" y="50857"/>
                    <a:pt x="83462" y="44377"/>
                    <a:pt x="74039" y="44377"/>
                  </a:cubicBezTo>
                  <a:cubicBezTo>
                    <a:pt x="63905" y="44377"/>
                    <a:pt x="54660" y="51557"/>
                    <a:pt x="45593" y="59788"/>
                  </a:cubicBezTo>
                  <a:cubicBezTo>
                    <a:pt x="38126" y="66793"/>
                    <a:pt x="32259" y="72222"/>
                    <a:pt x="24970" y="75199"/>
                  </a:cubicBezTo>
                  <a:lnTo>
                    <a:pt x="42571" y="5325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D2EB98-87DC-4725-9572-4721597B35E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13695" y="4388755"/>
              <a:ext cx="1035884" cy="10006"/>
            </a:xfrm>
            <a:custGeom>
              <a:avLst/>
              <a:gdLst>
                <a:gd name="connsiteX0" fmla="*/ 0 w 1035884"/>
                <a:gd name="connsiteY0" fmla="*/ 0 h 10006"/>
                <a:gd name="connsiteX1" fmla="*/ 1035885 w 1035884"/>
                <a:gd name="connsiteY1" fmla="*/ 0 h 10006"/>
                <a:gd name="connsiteX2" fmla="*/ 1035885 w 1035884"/>
                <a:gd name="connsiteY2" fmla="*/ 10006 h 10006"/>
                <a:gd name="connsiteX3" fmla="*/ 0 w 1035884"/>
                <a:gd name="connsiteY3" fmla="*/ 10006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884" h="10006">
                  <a:moveTo>
                    <a:pt x="0" y="0"/>
                  </a:moveTo>
                  <a:lnTo>
                    <a:pt x="1035885" y="0"/>
                  </a:lnTo>
                  <a:lnTo>
                    <a:pt x="1035885" y="10006"/>
                  </a:lnTo>
                  <a:lnTo>
                    <a:pt x="0" y="10006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780315D-C49F-4D1F-964A-0E25C6E7FBD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47220" y="4440279"/>
              <a:ext cx="59685" cy="250175"/>
            </a:xfrm>
            <a:custGeom>
              <a:avLst/>
              <a:gdLst>
                <a:gd name="connsiteX0" fmla="*/ 10386 w 59685"/>
                <a:gd name="connsiteY0" fmla="*/ 8589 h 250175"/>
                <a:gd name="connsiteX1" fmla="*/ 5306 w 59685"/>
                <a:gd name="connsiteY1" fmla="*/ 83 h 250175"/>
                <a:gd name="connsiteX2" fmla="*/ 226 w 59685"/>
                <a:gd name="connsiteY2" fmla="*/ 9340 h 250175"/>
                <a:gd name="connsiteX3" fmla="*/ 226 w 59685"/>
                <a:gd name="connsiteY3" fmla="*/ 241002 h 250175"/>
                <a:gd name="connsiteX4" fmla="*/ 5306 w 59685"/>
                <a:gd name="connsiteY4" fmla="*/ 250259 h 250175"/>
                <a:gd name="connsiteX5" fmla="*/ 10386 w 59685"/>
                <a:gd name="connsiteY5" fmla="*/ 241753 h 250175"/>
                <a:gd name="connsiteX6" fmla="*/ 10386 w 59685"/>
                <a:gd name="connsiteY6" fmla="*/ 8589 h 250175"/>
                <a:gd name="connsiteX7" fmla="*/ 59912 w 59685"/>
                <a:gd name="connsiteY7" fmla="*/ 9340 h 250175"/>
                <a:gd name="connsiteX8" fmla="*/ 54832 w 59685"/>
                <a:gd name="connsiteY8" fmla="*/ 83 h 250175"/>
                <a:gd name="connsiteX9" fmla="*/ 49753 w 59685"/>
                <a:gd name="connsiteY9" fmla="*/ 8589 h 250175"/>
                <a:gd name="connsiteX10" fmla="*/ 49753 w 59685"/>
                <a:gd name="connsiteY10" fmla="*/ 241753 h 250175"/>
                <a:gd name="connsiteX11" fmla="*/ 54832 w 59685"/>
                <a:gd name="connsiteY11" fmla="*/ 250259 h 250175"/>
                <a:gd name="connsiteX12" fmla="*/ 59912 w 59685"/>
                <a:gd name="connsiteY12" fmla="*/ 241002 h 250175"/>
                <a:gd name="connsiteX13" fmla="*/ 59912 w 59685"/>
                <a:gd name="connsiteY13" fmla="*/ 9340 h 25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85" h="250175">
                  <a:moveTo>
                    <a:pt x="10386" y="8589"/>
                  </a:moveTo>
                  <a:cubicBezTo>
                    <a:pt x="10386" y="4586"/>
                    <a:pt x="10386" y="83"/>
                    <a:pt x="5306" y="83"/>
                  </a:cubicBezTo>
                  <a:cubicBezTo>
                    <a:pt x="226" y="83"/>
                    <a:pt x="226" y="5587"/>
                    <a:pt x="226" y="9340"/>
                  </a:cubicBezTo>
                  <a:lnTo>
                    <a:pt x="226" y="241002"/>
                  </a:lnTo>
                  <a:cubicBezTo>
                    <a:pt x="226" y="245005"/>
                    <a:pt x="226" y="250259"/>
                    <a:pt x="5306" y="250259"/>
                  </a:cubicBezTo>
                  <a:cubicBezTo>
                    <a:pt x="10386" y="250259"/>
                    <a:pt x="10386" y="245755"/>
                    <a:pt x="10386" y="241753"/>
                  </a:cubicBezTo>
                  <a:lnTo>
                    <a:pt x="10386" y="8589"/>
                  </a:lnTo>
                  <a:close/>
                  <a:moveTo>
                    <a:pt x="59912" y="9340"/>
                  </a:moveTo>
                  <a:cubicBezTo>
                    <a:pt x="59912" y="5337"/>
                    <a:pt x="59912" y="83"/>
                    <a:pt x="54832" y="83"/>
                  </a:cubicBezTo>
                  <a:cubicBezTo>
                    <a:pt x="49753" y="83"/>
                    <a:pt x="49753" y="4586"/>
                    <a:pt x="49753" y="8589"/>
                  </a:cubicBezTo>
                  <a:lnTo>
                    <a:pt x="49753" y="241753"/>
                  </a:lnTo>
                  <a:cubicBezTo>
                    <a:pt x="49753" y="245755"/>
                    <a:pt x="49753" y="250259"/>
                    <a:pt x="54832" y="250259"/>
                  </a:cubicBezTo>
                  <a:cubicBezTo>
                    <a:pt x="59912" y="250259"/>
                    <a:pt x="59912" y="244755"/>
                    <a:pt x="59912" y="241002"/>
                  </a:cubicBezTo>
                  <a:lnTo>
                    <a:pt x="59912" y="9340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9AD83FF-FC0C-49FE-ADDB-5D7BC818127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48813" y="4514831"/>
              <a:ext cx="120133" cy="115080"/>
            </a:xfrm>
            <a:custGeom>
              <a:avLst/>
              <a:gdLst>
                <a:gd name="connsiteX0" fmla="*/ 104872 w 120133"/>
                <a:gd name="connsiteY0" fmla="*/ 12592 h 115080"/>
                <a:gd name="connsiteX1" fmla="*/ 89379 w 120133"/>
                <a:gd name="connsiteY1" fmla="*/ 30104 h 115080"/>
                <a:gd name="connsiteX2" fmla="*/ 102078 w 120133"/>
                <a:gd name="connsiteY2" fmla="*/ 41612 h 115080"/>
                <a:gd name="connsiteX3" fmla="*/ 120365 w 120133"/>
                <a:gd name="connsiteY3" fmla="*/ 21848 h 115080"/>
                <a:gd name="connsiteX4" fmla="*/ 95475 w 120133"/>
                <a:gd name="connsiteY4" fmla="*/ 83 h 115080"/>
                <a:gd name="connsiteX5" fmla="*/ 61695 w 120133"/>
                <a:gd name="connsiteY5" fmla="*/ 15094 h 115080"/>
                <a:gd name="connsiteX6" fmla="*/ 31979 w 120133"/>
                <a:gd name="connsiteY6" fmla="*/ 83 h 115080"/>
                <a:gd name="connsiteX7" fmla="*/ 9883 w 120133"/>
                <a:gd name="connsiteY7" fmla="*/ 14343 h 115080"/>
                <a:gd name="connsiteX8" fmla="*/ 231 w 120133"/>
                <a:gd name="connsiteY8" fmla="*/ 39111 h 115080"/>
                <a:gd name="connsiteX9" fmla="*/ 6327 w 120133"/>
                <a:gd name="connsiteY9" fmla="*/ 42613 h 115080"/>
                <a:gd name="connsiteX10" fmla="*/ 11407 w 120133"/>
                <a:gd name="connsiteY10" fmla="*/ 41362 h 115080"/>
                <a:gd name="connsiteX11" fmla="*/ 13439 w 120133"/>
                <a:gd name="connsiteY11" fmla="*/ 34107 h 115080"/>
                <a:gd name="connsiteX12" fmla="*/ 30709 w 120133"/>
                <a:gd name="connsiteY12" fmla="*/ 9089 h 115080"/>
                <a:gd name="connsiteX13" fmla="*/ 36551 w 120133"/>
                <a:gd name="connsiteY13" fmla="*/ 18096 h 115080"/>
                <a:gd name="connsiteX14" fmla="*/ 32995 w 120133"/>
                <a:gd name="connsiteY14" fmla="*/ 37109 h 115080"/>
                <a:gd name="connsiteX15" fmla="*/ 25884 w 120133"/>
                <a:gd name="connsiteY15" fmla="*/ 64128 h 115080"/>
                <a:gd name="connsiteX16" fmla="*/ 20804 w 120133"/>
                <a:gd name="connsiteY16" fmla="*/ 84642 h 115080"/>
                <a:gd name="connsiteX17" fmla="*/ 16232 w 120133"/>
                <a:gd name="connsiteY17" fmla="*/ 104156 h 115080"/>
                <a:gd name="connsiteX18" fmla="*/ 28169 w 120133"/>
                <a:gd name="connsiteY18" fmla="*/ 115164 h 115080"/>
                <a:gd name="connsiteX19" fmla="*/ 44932 w 120133"/>
                <a:gd name="connsiteY19" fmla="*/ 101905 h 115080"/>
                <a:gd name="connsiteX20" fmla="*/ 62711 w 120133"/>
                <a:gd name="connsiteY20" fmla="*/ 31605 h 115080"/>
                <a:gd name="connsiteX21" fmla="*/ 67029 w 120133"/>
                <a:gd name="connsiteY21" fmla="*/ 23600 h 115080"/>
                <a:gd name="connsiteX22" fmla="*/ 94967 w 120133"/>
                <a:gd name="connsiteY22" fmla="*/ 9089 h 115080"/>
                <a:gd name="connsiteX23" fmla="*/ 104872 w 120133"/>
                <a:gd name="connsiteY23" fmla="*/ 12592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133" h="115080">
                  <a:moveTo>
                    <a:pt x="104872" y="12592"/>
                  </a:moveTo>
                  <a:cubicBezTo>
                    <a:pt x="90903" y="15344"/>
                    <a:pt x="89379" y="27602"/>
                    <a:pt x="89379" y="30104"/>
                  </a:cubicBezTo>
                  <a:cubicBezTo>
                    <a:pt x="89379" y="35608"/>
                    <a:pt x="93697" y="41612"/>
                    <a:pt x="102078" y="41612"/>
                  </a:cubicBezTo>
                  <a:cubicBezTo>
                    <a:pt x="110713" y="41612"/>
                    <a:pt x="120365" y="34607"/>
                    <a:pt x="120365" y="21848"/>
                  </a:cubicBezTo>
                  <a:cubicBezTo>
                    <a:pt x="120365" y="10340"/>
                    <a:pt x="111221" y="83"/>
                    <a:pt x="95475" y="83"/>
                  </a:cubicBezTo>
                  <a:cubicBezTo>
                    <a:pt x="81252" y="83"/>
                    <a:pt x="69314" y="7088"/>
                    <a:pt x="61695" y="15094"/>
                  </a:cubicBezTo>
                  <a:cubicBezTo>
                    <a:pt x="55599" y="3586"/>
                    <a:pt x="41122" y="83"/>
                    <a:pt x="31979" y="83"/>
                  </a:cubicBezTo>
                  <a:cubicBezTo>
                    <a:pt x="22582" y="83"/>
                    <a:pt x="15470" y="5337"/>
                    <a:pt x="9883" y="14343"/>
                  </a:cubicBezTo>
                  <a:cubicBezTo>
                    <a:pt x="3787" y="24100"/>
                    <a:pt x="231" y="37609"/>
                    <a:pt x="231" y="39111"/>
                  </a:cubicBezTo>
                  <a:cubicBezTo>
                    <a:pt x="231" y="42613"/>
                    <a:pt x="4041" y="42613"/>
                    <a:pt x="6327" y="42613"/>
                  </a:cubicBezTo>
                  <a:cubicBezTo>
                    <a:pt x="9121" y="42613"/>
                    <a:pt x="10137" y="42613"/>
                    <a:pt x="11407" y="41362"/>
                  </a:cubicBezTo>
                  <a:cubicBezTo>
                    <a:pt x="11915" y="40862"/>
                    <a:pt x="11915" y="40361"/>
                    <a:pt x="13439" y="34107"/>
                  </a:cubicBezTo>
                  <a:cubicBezTo>
                    <a:pt x="18264" y="15094"/>
                    <a:pt x="23852" y="9089"/>
                    <a:pt x="30709" y="9089"/>
                  </a:cubicBezTo>
                  <a:cubicBezTo>
                    <a:pt x="34519" y="9089"/>
                    <a:pt x="36551" y="11591"/>
                    <a:pt x="36551" y="18096"/>
                  </a:cubicBezTo>
                  <a:cubicBezTo>
                    <a:pt x="36551" y="22599"/>
                    <a:pt x="35789" y="25351"/>
                    <a:pt x="32995" y="37109"/>
                  </a:cubicBezTo>
                  <a:cubicBezTo>
                    <a:pt x="31725" y="41362"/>
                    <a:pt x="27661" y="57874"/>
                    <a:pt x="25884" y="64128"/>
                  </a:cubicBezTo>
                  <a:cubicBezTo>
                    <a:pt x="24868" y="68881"/>
                    <a:pt x="22074" y="80139"/>
                    <a:pt x="20804" y="84642"/>
                  </a:cubicBezTo>
                  <a:cubicBezTo>
                    <a:pt x="19280" y="91147"/>
                    <a:pt x="16232" y="102405"/>
                    <a:pt x="16232" y="104156"/>
                  </a:cubicBezTo>
                  <a:cubicBezTo>
                    <a:pt x="16232" y="109410"/>
                    <a:pt x="20296" y="115164"/>
                    <a:pt x="28169" y="115164"/>
                  </a:cubicBezTo>
                  <a:cubicBezTo>
                    <a:pt x="33249" y="115164"/>
                    <a:pt x="42138" y="112162"/>
                    <a:pt x="44932" y="101905"/>
                  </a:cubicBezTo>
                  <a:cubicBezTo>
                    <a:pt x="45186" y="101154"/>
                    <a:pt x="62457" y="33106"/>
                    <a:pt x="62711" y="31605"/>
                  </a:cubicBezTo>
                  <a:cubicBezTo>
                    <a:pt x="63727" y="27853"/>
                    <a:pt x="63727" y="27352"/>
                    <a:pt x="67029" y="23600"/>
                  </a:cubicBezTo>
                  <a:cubicBezTo>
                    <a:pt x="72870" y="16345"/>
                    <a:pt x="82267" y="9089"/>
                    <a:pt x="94967" y="9089"/>
                  </a:cubicBezTo>
                  <a:cubicBezTo>
                    <a:pt x="101316" y="9089"/>
                    <a:pt x="104110" y="11841"/>
                    <a:pt x="104872" y="12592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A85D6D-0079-40DB-8801-2627C61BE2C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85989" y="4543901"/>
              <a:ext cx="39824" cy="123286"/>
            </a:xfrm>
            <a:custGeom>
              <a:avLst/>
              <a:gdLst>
                <a:gd name="connsiteX0" fmla="*/ 39350 w 39824"/>
                <a:gd name="connsiteY0" fmla="*/ 5338 h 123286"/>
                <a:gd name="connsiteX1" fmla="*/ 40061 w 39824"/>
                <a:gd name="connsiteY1" fmla="*/ 2536 h 123286"/>
                <a:gd name="connsiteX2" fmla="*/ 37216 w 39824"/>
                <a:gd name="connsiteY2" fmla="*/ 85 h 123286"/>
                <a:gd name="connsiteX3" fmla="*/ 14460 w 39824"/>
                <a:gd name="connsiteY3" fmla="*/ 1836 h 123286"/>
                <a:gd name="connsiteX4" fmla="*/ 10726 w 39824"/>
                <a:gd name="connsiteY4" fmla="*/ 5864 h 123286"/>
                <a:gd name="connsiteX5" fmla="*/ 15171 w 39824"/>
                <a:gd name="connsiteY5" fmla="*/ 8315 h 123286"/>
                <a:gd name="connsiteX6" fmla="*/ 23705 w 39824"/>
                <a:gd name="connsiteY6" fmla="*/ 10942 h 123286"/>
                <a:gd name="connsiteX7" fmla="*/ 22993 w 39824"/>
                <a:gd name="connsiteY7" fmla="*/ 14795 h 123286"/>
                <a:gd name="connsiteX8" fmla="*/ 948 w 39824"/>
                <a:gd name="connsiteY8" fmla="*/ 101306 h 123286"/>
                <a:gd name="connsiteX9" fmla="*/ 237 w 39824"/>
                <a:gd name="connsiteY9" fmla="*/ 106734 h 123286"/>
                <a:gd name="connsiteX10" fmla="*/ 18904 w 39824"/>
                <a:gd name="connsiteY10" fmla="*/ 123371 h 123286"/>
                <a:gd name="connsiteX11" fmla="*/ 33127 w 39824"/>
                <a:gd name="connsiteY11" fmla="*/ 114090 h 123286"/>
                <a:gd name="connsiteX12" fmla="*/ 39350 w 39824"/>
                <a:gd name="connsiteY12" fmla="*/ 96577 h 123286"/>
                <a:gd name="connsiteX13" fmla="*/ 36505 w 39824"/>
                <a:gd name="connsiteY13" fmla="*/ 94301 h 123286"/>
                <a:gd name="connsiteX14" fmla="*/ 32950 w 39824"/>
                <a:gd name="connsiteY14" fmla="*/ 98504 h 123286"/>
                <a:gd name="connsiteX15" fmla="*/ 19615 w 39824"/>
                <a:gd name="connsiteY15" fmla="*/ 118468 h 123286"/>
                <a:gd name="connsiteX16" fmla="*/ 13571 w 39824"/>
                <a:gd name="connsiteY16" fmla="*/ 109887 h 123286"/>
                <a:gd name="connsiteX17" fmla="*/ 14637 w 39824"/>
                <a:gd name="connsiteY17" fmla="*/ 102707 h 123286"/>
                <a:gd name="connsiteX18" fmla="*/ 39350 w 39824"/>
                <a:gd name="connsiteY18" fmla="*/ 5338 h 12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24" h="123286">
                  <a:moveTo>
                    <a:pt x="39350" y="5338"/>
                  </a:moveTo>
                  <a:cubicBezTo>
                    <a:pt x="39528" y="4988"/>
                    <a:pt x="40061" y="2711"/>
                    <a:pt x="40061" y="2536"/>
                  </a:cubicBezTo>
                  <a:cubicBezTo>
                    <a:pt x="40061" y="1661"/>
                    <a:pt x="39350" y="85"/>
                    <a:pt x="37216" y="85"/>
                  </a:cubicBezTo>
                  <a:cubicBezTo>
                    <a:pt x="33661" y="85"/>
                    <a:pt x="18904" y="1486"/>
                    <a:pt x="14460" y="1836"/>
                  </a:cubicBezTo>
                  <a:cubicBezTo>
                    <a:pt x="13215" y="2011"/>
                    <a:pt x="10726" y="2186"/>
                    <a:pt x="10726" y="5864"/>
                  </a:cubicBezTo>
                  <a:cubicBezTo>
                    <a:pt x="10726" y="8315"/>
                    <a:pt x="13215" y="8315"/>
                    <a:pt x="15171" y="8315"/>
                  </a:cubicBezTo>
                  <a:cubicBezTo>
                    <a:pt x="23705" y="8315"/>
                    <a:pt x="23705" y="9541"/>
                    <a:pt x="23705" y="10942"/>
                  </a:cubicBezTo>
                  <a:cubicBezTo>
                    <a:pt x="23705" y="12168"/>
                    <a:pt x="23349" y="13219"/>
                    <a:pt x="22993" y="14795"/>
                  </a:cubicBezTo>
                  <a:lnTo>
                    <a:pt x="948" y="101306"/>
                  </a:lnTo>
                  <a:cubicBezTo>
                    <a:pt x="414" y="103057"/>
                    <a:pt x="237" y="104983"/>
                    <a:pt x="237" y="106734"/>
                  </a:cubicBezTo>
                  <a:cubicBezTo>
                    <a:pt x="237" y="117942"/>
                    <a:pt x="10371" y="123371"/>
                    <a:pt x="18904" y="123371"/>
                  </a:cubicBezTo>
                  <a:cubicBezTo>
                    <a:pt x="23171" y="123371"/>
                    <a:pt x="28505" y="121970"/>
                    <a:pt x="33127" y="114090"/>
                  </a:cubicBezTo>
                  <a:cubicBezTo>
                    <a:pt x="36861" y="107610"/>
                    <a:pt x="39350" y="97278"/>
                    <a:pt x="39350" y="96577"/>
                  </a:cubicBezTo>
                  <a:cubicBezTo>
                    <a:pt x="39350" y="94301"/>
                    <a:pt x="37039" y="94301"/>
                    <a:pt x="36505" y="94301"/>
                  </a:cubicBezTo>
                  <a:cubicBezTo>
                    <a:pt x="34016" y="94301"/>
                    <a:pt x="33661" y="95351"/>
                    <a:pt x="32950" y="98504"/>
                  </a:cubicBezTo>
                  <a:cubicBezTo>
                    <a:pt x="30638" y="107260"/>
                    <a:pt x="27260" y="118468"/>
                    <a:pt x="19615" y="118468"/>
                  </a:cubicBezTo>
                  <a:cubicBezTo>
                    <a:pt x="14815" y="118468"/>
                    <a:pt x="13571" y="114090"/>
                    <a:pt x="13571" y="109887"/>
                  </a:cubicBezTo>
                  <a:cubicBezTo>
                    <a:pt x="13571" y="107960"/>
                    <a:pt x="14104" y="104633"/>
                    <a:pt x="14637" y="102707"/>
                  </a:cubicBezTo>
                  <a:lnTo>
                    <a:pt x="39350" y="5338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6DC6B7-222C-4E7E-8082-415C6DA29DC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730445" y="4560363"/>
              <a:ext cx="155182" cy="10007"/>
            </a:xfrm>
            <a:custGeom>
              <a:avLst/>
              <a:gdLst>
                <a:gd name="connsiteX0" fmla="*/ 146535 w 155182"/>
                <a:gd name="connsiteY0" fmla="*/ 10090 h 10007"/>
                <a:gd name="connsiteX1" fmla="*/ 155425 w 155182"/>
                <a:gd name="connsiteY1" fmla="*/ 5087 h 10007"/>
                <a:gd name="connsiteX2" fmla="*/ 146535 w 155182"/>
                <a:gd name="connsiteY2" fmla="*/ 83 h 10007"/>
                <a:gd name="connsiteX3" fmla="*/ 9131 w 155182"/>
                <a:gd name="connsiteY3" fmla="*/ 83 h 10007"/>
                <a:gd name="connsiteX4" fmla="*/ 242 w 155182"/>
                <a:gd name="connsiteY4" fmla="*/ 5087 h 10007"/>
                <a:gd name="connsiteX5" fmla="*/ 9131 w 155182"/>
                <a:gd name="connsiteY5" fmla="*/ 10090 h 10007"/>
                <a:gd name="connsiteX6" fmla="*/ 146535 w 155182"/>
                <a:gd name="connsiteY6" fmla="*/ 10090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182" h="10007">
                  <a:moveTo>
                    <a:pt x="146535" y="10090"/>
                  </a:moveTo>
                  <a:cubicBezTo>
                    <a:pt x="150853" y="10090"/>
                    <a:pt x="155425" y="10090"/>
                    <a:pt x="155425" y="5087"/>
                  </a:cubicBezTo>
                  <a:cubicBezTo>
                    <a:pt x="155425" y="83"/>
                    <a:pt x="150853" y="83"/>
                    <a:pt x="146535" y="83"/>
                  </a:cubicBezTo>
                  <a:lnTo>
                    <a:pt x="9131" y="83"/>
                  </a:lnTo>
                  <a:cubicBezTo>
                    <a:pt x="4814" y="83"/>
                    <a:pt x="242" y="83"/>
                    <a:pt x="242" y="5087"/>
                  </a:cubicBezTo>
                  <a:cubicBezTo>
                    <a:pt x="242" y="10090"/>
                    <a:pt x="4814" y="10090"/>
                    <a:pt x="9131" y="10090"/>
                  </a:cubicBezTo>
                  <a:lnTo>
                    <a:pt x="146535" y="10090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589F30D-E374-4F37-B81C-7BBB9A67240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71472" y="4514831"/>
              <a:ext cx="120133" cy="115080"/>
            </a:xfrm>
            <a:custGeom>
              <a:avLst/>
              <a:gdLst>
                <a:gd name="connsiteX0" fmla="*/ 104892 w 120133"/>
                <a:gd name="connsiteY0" fmla="*/ 12592 h 115080"/>
                <a:gd name="connsiteX1" fmla="*/ 89399 w 120133"/>
                <a:gd name="connsiteY1" fmla="*/ 30104 h 115080"/>
                <a:gd name="connsiteX2" fmla="*/ 102099 w 120133"/>
                <a:gd name="connsiteY2" fmla="*/ 41612 h 115080"/>
                <a:gd name="connsiteX3" fmla="*/ 120385 w 120133"/>
                <a:gd name="connsiteY3" fmla="*/ 21848 h 115080"/>
                <a:gd name="connsiteX4" fmla="*/ 95495 w 120133"/>
                <a:gd name="connsiteY4" fmla="*/ 83 h 115080"/>
                <a:gd name="connsiteX5" fmla="*/ 61715 w 120133"/>
                <a:gd name="connsiteY5" fmla="*/ 15094 h 115080"/>
                <a:gd name="connsiteX6" fmla="*/ 32000 w 120133"/>
                <a:gd name="connsiteY6" fmla="*/ 83 h 115080"/>
                <a:gd name="connsiteX7" fmla="*/ 9903 w 120133"/>
                <a:gd name="connsiteY7" fmla="*/ 14343 h 115080"/>
                <a:gd name="connsiteX8" fmla="*/ 252 w 120133"/>
                <a:gd name="connsiteY8" fmla="*/ 39111 h 115080"/>
                <a:gd name="connsiteX9" fmla="*/ 6348 w 120133"/>
                <a:gd name="connsiteY9" fmla="*/ 42613 h 115080"/>
                <a:gd name="connsiteX10" fmla="*/ 11427 w 120133"/>
                <a:gd name="connsiteY10" fmla="*/ 41362 h 115080"/>
                <a:gd name="connsiteX11" fmla="*/ 13459 w 120133"/>
                <a:gd name="connsiteY11" fmla="*/ 34107 h 115080"/>
                <a:gd name="connsiteX12" fmla="*/ 30730 w 120133"/>
                <a:gd name="connsiteY12" fmla="*/ 9089 h 115080"/>
                <a:gd name="connsiteX13" fmla="*/ 36571 w 120133"/>
                <a:gd name="connsiteY13" fmla="*/ 18096 h 115080"/>
                <a:gd name="connsiteX14" fmla="*/ 33016 w 120133"/>
                <a:gd name="connsiteY14" fmla="*/ 37109 h 115080"/>
                <a:gd name="connsiteX15" fmla="*/ 25904 w 120133"/>
                <a:gd name="connsiteY15" fmla="*/ 64128 h 115080"/>
                <a:gd name="connsiteX16" fmla="*/ 20824 w 120133"/>
                <a:gd name="connsiteY16" fmla="*/ 84642 h 115080"/>
                <a:gd name="connsiteX17" fmla="*/ 16253 w 120133"/>
                <a:gd name="connsiteY17" fmla="*/ 104156 h 115080"/>
                <a:gd name="connsiteX18" fmla="*/ 28190 w 120133"/>
                <a:gd name="connsiteY18" fmla="*/ 115164 h 115080"/>
                <a:gd name="connsiteX19" fmla="*/ 44953 w 120133"/>
                <a:gd name="connsiteY19" fmla="*/ 101905 h 115080"/>
                <a:gd name="connsiteX20" fmla="*/ 62731 w 120133"/>
                <a:gd name="connsiteY20" fmla="*/ 31605 h 115080"/>
                <a:gd name="connsiteX21" fmla="*/ 67049 w 120133"/>
                <a:gd name="connsiteY21" fmla="*/ 23600 h 115080"/>
                <a:gd name="connsiteX22" fmla="*/ 94987 w 120133"/>
                <a:gd name="connsiteY22" fmla="*/ 9089 h 115080"/>
                <a:gd name="connsiteX23" fmla="*/ 104892 w 120133"/>
                <a:gd name="connsiteY23" fmla="*/ 12592 h 1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133" h="115080">
                  <a:moveTo>
                    <a:pt x="104892" y="12592"/>
                  </a:moveTo>
                  <a:cubicBezTo>
                    <a:pt x="90923" y="15344"/>
                    <a:pt x="89399" y="27602"/>
                    <a:pt x="89399" y="30104"/>
                  </a:cubicBezTo>
                  <a:cubicBezTo>
                    <a:pt x="89399" y="35608"/>
                    <a:pt x="93717" y="41612"/>
                    <a:pt x="102099" y="41612"/>
                  </a:cubicBezTo>
                  <a:cubicBezTo>
                    <a:pt x="110734" y="41612"/>
                    <a:pt x="120385" y="34607"/>
                    <a:pt x="120385" y="21848"/>
                  </a:cubicBezTo>
                  <a:cubicBezTo>
                    <a:pt x="120385" y="10340"/>
                    <a:pt x="111242" y="83"/>
                    <a:pt x="95495" y="83"/>
                  </a:cubicBezTo>
                  <a:cubicBezTo>
                    <a:pt x="81272" y="83"/>
                    <a:pt x="69335" y="7088"/>
                    <a:pt x="61715" y="15094"/>
                  </a:cubicBezTo>
                  <a:cubicBezTo>
                    <a:pt x="55620" y="3586"/>
                    <a:pt x="41143" y="83"/>
                    <a:pt x="32000" y="83"/>
                  </a:cubicBezTo>
                  <a:cubicBezTo>
                    <a:pt x="22602" y="83"/>
                    <a:pt x="15491" y="5337"/>
                    <a:pt x="9903" y="14343"/>
                  </a:cubicBezTo>
                  <a:cubicBezTo>
                    <a:pt x="3808" y="24100"/>
                    <a:pt x="252" y="37609"/>
                    <a:pt x="252" y="39111"/>
                  </a:cubicBezTo>
                  <a:cubicBezTo>
                    <a:pt x="252" y="42613"/>
                    <a:pt x="4062" y="42613"/>
                    <a:pt x="6348" y="42613"/>
                  </a:cubicBezTo>
                  <a:cubicBezTo>
                    <a:pt x="9141" y="42613"/>
                    <a:pt x="10157" y="42613"/>
                    <a:pt x="11427" y="41362"/>
                  </a:cubicBezTo>
                  <a:cubicBezTo>
                    <a:pt x="11935" y="40862"/>
                    <a:pt x="11935" y="40361"/>
                    <a:pt x="13459" y="34107"/>
                  </a:cubicBezTo>
                  <a:cubicBezTo>
                    <a:pt x="18285" y="15094"/>
                    <a:pt x="23872" y="9089"/>
                    <a:pt x="30730" y="9089"/>
                  </a:cubicBezTo>
                  <a:cubicBezTo>
                    <a:pt x="34539" y="9089"/>
                    <a:pt x="36571" y="11591"/>
                    <a:pt x="36571" y="18096"/>
                  </a:cubicBezTo>
                  <a:cubicBezTo>
                    <a:pt x="36571" y="22599"/>
                    <a:pt x="35809" y="25351"/>
                    <a:pt x="33016" y="37109"/>
                  </a:cubicBezTo>
                  <a:cubicBezTo>
                    <a:pt x="31746" y="41362"/>
                    <a:pt x="27682" y="57874"/>
                    <a:pt x="25904" y="64128"/>
                  </a:cubicBezTo>
                  <a:cubicBezTo>
                    <a:pt x="24888" y="68881"/>
                    <a:pt x="22094" y="80139"/>
                    <a:pt x="20824" y="84642"/>
                  </a:cubicBezTo>
                  <a:cubicBezTo>
                    <a:pt x="19301" y="91147"/>
                    <a:pt x="16253" y="102405"/>
                    <a:pt x="16253" y="104156"/>
                  </a:cubicBezTo>
                  <a:cubicBezTo>
                    <a:pt x="16253" y="109410"/>
                    <a:pt x="20317" y="115164"/>
                    <a:pt x="28190" y="115164"/>
                  </a:cubicBezTo>
                  <a:cubicBezTo>
                    <a:pt x="33270" y="115164"/>
                    <a:pt x="42159" y="112162"/>
                    <a:pt x="44953" y="101905"/>
                  </a:cubicBezTo>
                  <a:cubicBezTo>
                    <a:pt x="45207" y="101154"/>
                    <a:pt x="62477" y="33106"/>
                    <a:pt x="62731" y="31605"/>
                  </a:cubicBezTo>
                  <a:cubicBezTo>
                    <a:pt x="63747" y="27853"/>
                    <a:pt x="63747" y="27352"/>
                    <a:pt x="67049" y="23600"/>
                  </a:cubicBezTo>
                  <a:cubicBezTo>
                    <a:pt x="72891" y="16345"/>
                    <a:pt x="82288" y="9089"/>
                    <a:pt x="94987" y="9089"/>
                  </a:cubicBezTo>
                  <a:cubicBezTo>
                    <a:pt x="101337" y="9089"/>
                    <a:pt x="104130" y="11841"/>
                    <a:pt x="104892" y="12592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5B1E47-41D4-4415-B3E1-A1BC4CCFA41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110960" y="4543901"/>
              <a:ext cx="87471" cy="123286"/>
            </a:xfrm>
            <a:custGeom>
              <a:avLst/>
              <a:gdLst>
                <a:gd name="connsiteX0" fmla="*/ 42571 w 87471"/>
                <a:gd name="connsiteY0" fmla="*/ 5338 h 123286"/>
                <a:gd name="connsiteX1" fmla="*/ 43282 w 87471"/>
                <a:gd name="connsiteY1" fmla="*/ 2536 h 123286"/>
                <a:gd name="connsiteX2" fmla="*/ 40437 w 87471"/>
                <a:gd name="connsiteY2" fmla="*/ 85 h 123286"/>
                <a:gd name="connsiteX3" fmla="*/ 17680 w 87471"/>
                <a:gd name="connsiteY3" fmla="*/ 1836 h 123286"/>
                <a:gd name="connsiteX4" fmla="*/ 13769 w 87471"/>
                <a:gd name="connsiteY4" fmla="*/ 5864 h 123286"/>
                <a:gd name="connsiteX5" fmla="*/ 18391 w 87471"/>
                <a:gd name="connsiteY5" fmla="*/ 8315 h 123286"/>
                <a:gd name="connsiteX6" fmla="*/ 26925 w 87471"/>
                <a:gd name="connsiteY6" fmla="*/ 10942 h 123286"/>
                <a:gd name="connsiteX7" fmla="*/ 26214 w 87471"/>
                <a:gd name="connsiteY7" fmla="*/ 14795 h 123286"/>
                <a:gd name="connsiteX8" fmla="*/ 1146 w 87471"/>
                <a:gd name="connsiteY8" fmla="*/ 113915 h 123286"/>
                <a:gd name="connsiteX9" fmla="*/ 257 w 87471"/>
                <a:gd name="connsiteY9" fmla="*/ 117767 h 123286"/>
                <a:gd name="connsiteX10" fmla="*/ 6302 w 87471"/>
                <a:gd name="connsiteY10" fmla="*/ 123371 h 123286"/>
                <a:gd name="connsiteX11" fmla="*/ 14480 w 87471"/>
                <a:gd name="connsiteY11" fmla="*/ 116016 h 123286"/>
                <a:gd name="connsiteX12" fmla="*/ 23192 w 87471"/>
                <a:gd name="connsiteY12" fmla="*/ 82042 h 123286"/>
                <a:gd name="connsiteX13" fmla="*/ 45948 w 87471"/>
                <a:gd name="connsiteY13" fmla="*/ 96402 h 123286"/>
                <a:gd name="connsiteX14" fmla="*/ 45593 w 87471"/>
                <a:gd name="connsiteY14" fmla="*/ 99905 h 123286"/>
                <a:gd name="connsiteX15" fmla="*/ 44882 w 87471"/>
                <a:gd name="connsiteY15" fmla="*/ 105333 h 123286"/>
                <a:gd name="connsiteX16" fmla="*/ 63727 w 87471"/>
                <a:gd name="connsiteY16" fmla="*/ 123371 h 123286"/>
                <a:gd name="connsiteX17" fmla="*/ 86306 w 87471"/>
                <a:gd name="connsiteY17" fmla="*/ 96577 h 123286"/>
                <a:gd name="connsiteX18" fmla="*/ 83462 w 87471"/>
                <a:gd name="connsiteY18" fmla="*/ 94301 h 123286"/>
                <a:gd name="connsiteX19" fmla="*/ 79906 w 87471"/>
                <a:gd name="connsiteY19" fmla="*/ 98504 h 123286"/>
                <a:gd name="connsiteX20" fmla="*/ 64261 w 87471"/>
                <a:gd name="connsiteY20" fmla="*/ 118468 h 123286"/>
                <a:gd name="connsiteX21" fmla="*/ 58038 w 87471"/>
                <a:gd name="connsiteY21" fmla="*/ 109361 h 123286"/>
                <a:gd name="connsiteX22" fmla="*/ 59105 w 87471"/>
                <a:gd name="connsiteY22" fmla="*/ 101481 h 123286"/>
                <a:gd name="connsiteX23" fmla="*/ 59994 w 87471"/>
                <a:gd name="connsiteY23" fmla="*/ 96052 h 123286"/>
                <a:gd name="connsiteX24" fmla="*/ 31192 w 87471"/>
                <a:gd name="connsiteY24" fmla="*/ 77489 h 123286"/>
                <a:gd name="connsiteX25" fmla="*/ 45948 w 87471"/>
                <a:gd name="connsiteY25" fmla="*/ 65931 h 123286"/>
                <a:gd name="connsiteX26" fmla="*/ 73861 w 87471"/>
                <a:gd name="connsiteY26" fmla="*/ 49294 h 123286"/>
                <a:gd name="connsiteX27" fmla="*/ 79728 w 87471"/>
                <a:gd name="connsiteY27" fmla="*/ 51571 h 123286"/>
                <a:gd name="connsiteX28" fmla="*/ 70483 w 87471"/>
                <a:gd name="connsiteY28" fmla="*/ 61378 h 123286"/>
                <a:gd name="connsiteX29" fmla="*/ 77595 w 87471"/>
                <a:gd name="connsiteY29" fmla="*/ 67857 h 123286"/>
                <a:gd name="connsiteX30" fmla="*/ 87728 w 87471"/>
                <a:gd name="connsiteY30" fmla="*/ 56649 h 123286"/>
                <a:gd name="connsiteX31" fmla="*/ 74039 w 87471"/>
                <a:gd name="connsiteY31" fmla="*/ 44391 h 123286"/>
                <a:gd name="connsiteX32" fmla="*/ 45593 w 87471"/>
                <a:gd name="connsiteY32" fmla="*/ 59802 h 123286"/>
                <a:gd name="connsiteX33" fmla="*/ 24970 w 87471"/>
                <a:gd name="connsiteY33" fmla="*/ 75212 h 123286"/>
                <a:gd name="connsiteX34" fmla="*/ 42571 w 87471"/>
                <a:gd name="connsiteY34" fmla="*/ 5338 h 12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471" h="123286">
                  <a:moveTo>
                    <a:pt x="42571" y="5338"/>
                  </a:moveTo>
                  <a:cubicBezTo>
                    <a:pt x="42748" y="4988"/>
                    <a:pt x="43282" y="2711"/>
                    <a:pt x="43282" y="2536"/>
                  </a:cubicBezTo>
                  <a:cubicBezTo>
                    <a:pt x="43282" y="1661"/>
                    <a:pt x="42571" y="85"/>
                    <a:pt x="40437" y="85"/>
                  </a:cubicBezTo>
                  <a:cubicBezTo>
                    <a:pt x="36881" y="85"/>
                    <a:pt x="22125" y="1486"/>
                    <a:pt x="17680" y="1836"/>
                  </a:cubicBezTo>
                  <a:cubicBezTo>
                    <a:pt x="16258" y="2011"/>
                    <a:pt x="13769" y="2186"/>
                    <a:pt x="13769" y="5864"/>
                  </a:cubicBezTo>
                  <a:cubicBezTo>
                    <a:pt x="13769" y="8315"/>
                    <a:pt x="16258" y="8315"/>
                    <a:pt x="18391" y="8315"/>
                  </a:cubicBezTo>
                  <a:cubicBezTo>
                    <a:pt x="26925" y="8315"/>
                    <a:pt x="26925" y="9541"/>
                    <a:pt x="26925" y="10942"/>
                  </a:cubicBezTo>
                  <a:cubicBezTo>
                    <a:pt x="26925" y="12168"/>
                    <a:pt x="26570" y="13219"/>
                    <a:pt x="26214" y="14795"/>
                  </a:cubicBezTo>
                  <a:lnTo>
                    <a:pt x="1146" y="113915"/>
                  </a:lnTo>
                  <a:cubicBezTo>
                    <a:pt x="257" y="117067"/>
                    <a:pt x="257" y="117417"/>
                    <a:pt x="257" y="117767"/>
                  </a:cubicBezTo>
                  <a:cubicBezTo>
                    <a:pt x="257" y="120394"/>
                    <a:pt x="2391" y="123371"/>
                    <a:pt x="6302" y="123371"/>
                  </a:cubicBezTo>
                  <a:cubicBezTo>
                    <a:pt x="11102" y="123371"/>
                    <a:pt x="13413" y="119869"/>
                    <a:pt x="14480" y="116016"/>
                  </a:cubicBezTo>
                  <a:cubicBezTo>
                    <a:pt x="14836" y="115315"/>
                    <a:pt x="22481" y="84494"/>
                    <a:pt x="23192" y="82042"/>
                  </a:cubicBezTo>
                  <a:cubicBezTo>
                    <a:pt x="35815" y="83268"/>
                    <a:pt x="45948" y="87296"/>
                    <a:pt x="45948" y="96402"/>
                  </a:cubicBezTo>
                  <a:cubicBezTo>
                    <a:pt x="45948" y="97278"/>
                    <a:pt x="45948" y="98153"/>
                    <a:pt x="45593" y="99905"/>
                  </a:cubicBezTo>
                  <a:cubicBezTo>
                    <a:pt x="44882" y="102532"/>
                    <a:pt x="44882" y="103407"/>
                    <a:pt x="44882" y="105333"/>
                  </a:cubicBezTo>
                  <a:cubicBezTo>
                    <a:pt x="44882" y="117767"/>
                    <a:pt x="55193" y="123371"/>
                    <a:pt x="63727" y="123371"/>
                  </a:cubicBezTo>
                  <a:cubicBezTo>
                    <a:pt x="80973" y="123371"/>
                    <a:pt x="86306" y="96752"/>
                    <a:pt x="86306" y="96577"/>
                  </a:cubicBezTo>
                  <a:cubicBezTo>
                    <a:pt x="86306" y="94301"/>
                    <a:pt x="83995" y="94301"/>
                    <a:pt x="83462" y="94301"/>
                  </a:cubicBezTo>
                  <a:cubicBezTo>
                    <a:pt x="80973" y="94301"/>
                    <a:pt x="80795" y="95176"/>
                    <a:pt x="79906" y="98504"/>
                  </a:cubicBezTo>
                  <a:cubicBezTo>
                    <a:pt x="77772" y="106034"/>
                    <a:pt x="72972" y="118468"/>
                    <a:pt x="64261" y="118468"/>
                  </a:cubicBezTo>
                  <a:cubicBezTo>
                    <a:pt x="59460" y="118468"/>
                    <a:pt x="58038" y="114090"/>
                    <a:pt x="58038" y="109361"/>
                  </a:cubicBezTo>
                  <a:cubicBezTo>
                    <a:pt x="58038" y="106384"/>
                    <a:pt x="58038" y="106034"/>
                    <a:pt x="59105" y="101481"/>
                  </a:cubicBezTo>
                  <a:cubicBezTo>
                    <a:pt x="59282" y="100955"/>
                    <a:pt x="59994" y="97978"/>
                    <a:pt x="59994" y="96052"/>
                  </a:cubicBezTo>
                  <a:cubicBezTo>
                    <a:pt x="59994" y="80466"/>
                    <a:pt x="38659" y="78014"/>
                    <a:pt x="31192" y="77489"/>
                  </a:cubicBezTo>
                  <a:cubicBezTo>
                    <a:pt x="36348" y="74337"/>
                    <a:pt x="42926" y="68558"/>
                    <a:pt x="45948" y="65931"/>
                  </a:cubicBezTo>
                  <a:cubicBezTo>
                    <a:pt x="55016" y="57525"/>
                    <a:pt x="63905" y="49294"/>
                    <a:pt x="73861" y="49294"/>
                  </a:cubicBezTo>
                  <a:cubicBezTo>
                    <a:pt x="75994" y="49294"/>
                    <a:pt x="78306" y="49820"/>
                    <a:pt x="79728" y="51571"/>
                  </a:cubicBezTo>
                  <a:cubicBezTo>
                    <a:pt x="72083" y="52797"/>
                    <a:pt x="70483" y="58751"/>
                    <a:pt x="70483" y="61378"/>
                  </a:cubicBezTo>
                  <a:cubicBezTo>
                    <a:pt x="70483" y="65230"/>
                    <a:pt x="73505" y="67857"/>
                    <a:pt x="77595" y="67857"/>
                  </a:cubicBezTo>
                  <a:cubicBezTo>
                    <a:pt x="82395" y="67857"/>
                    <a:pt x="87728" y="64004"/>
                    <a:pt x="87728" y="56649"/>
                  </a:cubicBezTo>
                  <a:cubicBezTo>
                    <a:pt x="87728" y="50870"/>
                    <a:pt x="83462" y="44391"/>
                    <a:pt x="74039" y="44391"/>
                  </a:cubicBezTo>
                  <a:cubicBezTo>
                    <a:pt x="63905" y="44391"/>
                    <a:pt x="54660" y="51571"/>
                    <a:pt x="45593" y="59802"/>
                  </a:cubicBezTo>
                  <a:cubicBezTo>
                    <a:pt x="38126" y="66806"/>
                    <a:pt x="32259" y="72235"/>
                    <a:pt x="24970" y="75212"/>
                  </a:cubicBezTo>
                  <a:lnTo>
                    <a:pt x="42571" y="5338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03BF8D-7522-42F2-A8FA-9175EF216B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256114" y="4440279"/>
              <a:ext cx="59685" cy="250175"/>
            </a:xfrm>
            <a:custGeom>
              <a:avLst/>
              <a:gdLst>
                <a:gd name="connsiteX0" fmla="*/ 10421 w 59685"/>
                <a:gd name="connsiteY0" fmla="*/ 8589 h 250175"/>
                <a:gd name="connsiteX1" fmla="*/ 5342 w 59685"/>
                <a:gd name="connsiteY1" fmla="*/ 83 h 250175"/>
                <a:gd name="connsiteX2" fmla="*/ 262 w 59685"/>
                <a:gd name="connsiteY2" fmla="*/ 9340 h 250175"/>
                <a:gd name="connsiteX3" fmla="*/ 262 w 59685"/>
                <a:gd name="connsiteY3" fmla="*/ 241002 h 250175"/>
                <a:gd name="connsiteX4" fmla="*/ 5342 w 59685"/>
                <a:gd name="connsiteY4" fmla="*/ 250259 h 250175"/>
                <a:gd name="connsiteX5" fmla="*/ 10421 w 59685"/>
                <a:gd name="connsiteY5" fmla="*/ 241753 h 250175"/>
                <a:gd name="connsiteX6" fmla="*/ 10421 w 59685"/>
                <a:gd name="connsiteY6" fmla="*/ 8589 h 250175"/>
                <a:gd name="connsiteX7" fmla="*/ 59948 w 59685"/>
                <a:gd name="connsiteY7" fmla="*/ 9340 h 250175"/>
                <a:gd name="connsiteX8" fmla="*/ 54868 w 59685"/>
                <a:gd name="connsiteY8" fmla="*/ 83 h 250175"/>
                <a:gd name="connsiteX9" fmla="*/ 49789 w 59685"/>
                <a:gd name="connsiteY9" fmla="*/ 8589 h 250175"/>
                <a:gd name="connsiteX10" fmla="*/ 49789 w 59685"/>
                <a:gd name="connsiteY10" fmla="*/ 241753 h 250175"/>
                <a:gd name="connsiteX11" fmla="*/ 54868 w 59685"/>
                <a:gd name="connsiteY11" fmla="*/ 250259 h 250175"/>
                <a:gd name="connsiteX12" fmla="*/ 59948 w 59685"/>
                <a:gd name="connsiteY12" fmla="*/ 241002 h 250175"/>
                <a:gd name="connsiteX13" fmla="*/ 59948 w 59685"/>
                <a:gd name="connsiteY13" fmla="*/ 9340 h 25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85" h="250175">
                  <a:moveTo>
                    <a:pt x="10421" y="8589"/>
                  </a:moveTo>
                  <a:cubicBezTo>
                    <a:pt x="10421" y="4586"/>
                    <a:pt x="10421" y="83"/>
                    <a:pt x="5342" y="83"/>
                  </a:cubicBezTo>
                  <a:cubicBezTo>
                    <a:pt x="262" y="83"/>
                    <a:pt x="262" y="5587"/>
                    <a:pt x="262" y="9340"/>
                  </a:cubicBezTo>
                  <a:lnTo>
                    <a:pt x="262" y="241002"/>
                  </a:lnTo>
                  <a:cubicBezTo>
                    <a:pt x="262" y="245005"/>
                    <a:pt x="262" y="250259"/>
                    <a:pt x="5342" y="250259"/>
                  </a:cubicBezTo>
                  <a:cubicBezTo>
                    <a:pt x="10421" y="250259"/>
                    <a:pt x="10421" y="245755"/>
                    <a:pt x="10421" y="241753"/>
                  </a:cubicBezTo>
                  <a:lnTo>
                    <a:pt x="10421" y="8589"/>
                  </a:lnTo>
                  <a:close/>
                  <a:moveTo>
                    <a:pt x="59948" y="9340"/>
                  </a:moveTo>
                  <a:cubicBezTo>
                    <a:pt x="59948" y="5337"/>
                    <a:pt x="59948" y="83"/>
                    <a:pt x="54868" y="83"/>
                  </a:cubicBezTo>
                  <a:cubicBezTo>
                    <a:pt x="49789" y="83"/>
                    <a:pt x="49789" y="4586"/>
                    <a:pt x="49789" y="8589"/>
                  </a:cubicBezTo>
                  <a:lnTo>
                    <a:pt x="49789" y="241753"/>
                  </a:lnTo>
                  <a:cubicBezTo>
                    <a:pt x="49789" y="245755"/>
                    <a:pt x="49789" y="250259"/>
                    <a:pt x="54868" y="250259"/>
                  </a:cubicBezTo>
                  <a:cubicBezTo>
                    <a:pt x="59948" y="250259"/>
                    <a:pt x="59948" y="244755"/>
                    <a:pt x="59948" y="241002"/>
                  </a:cubicBezTo>
                  <a:lnTo>
                    <a:pt x="59948" y="9340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F37ABB-E4B7-4CFF-B8B1-8329E9DF0B0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45127" y="3434337"/>
            <a:ext cx="666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Interpolate for each loudspeaker-zone pair separately</a:t>
            </a:r>
          </a:p>
        </p:txBody>
      </p:sp>
      <p:grpSp>
        <p:nvGrpSpPr>
          <p:cNvPr id="209" name="Group 208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r} \in \Omega_k&#10;\end{equation*}&#10;\end{document}" title="IguanaTex Vector Display">
            <a:extLst>
              <a:ext uri="{FF2B5EF4-FFF2-40B4-BE49-F238E27FC236}">
                <a16:creationId xmlns:a16="http://schemas.microsoft.com/office/drawing/2014/main" id="{C92F6160-EEF0-476D-A4FB-B05DC109894D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088590" y="1263813"/>
            <a:ext cx="962985" cy="295721"/>
            <a:chOff x="11388971" y="3769422"/>
            <a:chExt cx="732513" cy="224946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8809CF9-236D-41A8-8B15-C787B24AA0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388971" y="3835445"/>
              <a:ext cx="120724" cy="120041"/>
            </a:xfrm>
            <a:custGeom>
              <a:avLst/>
              <a:gdLst>
                <a:gd name="connsiteX0" fmla="*/ 105375 w 120724"/>
                <a:gd name="connsiteY0" fmla="*/ 13123 h 120041"/>
                <a:gd name="connsiteX1" fmla="*/ 89805 w 120724"/>
                <a:gd name="connsiteY1" fmla="*/ 31390 h 120041"/>
                <a:gd name="connsiteX2" fmla="*/ 102567 w 120724"/>
                <a:gd name="connsiteY2" fmla="*/ 43394 h 120041"/>
                <a:gd name="connsiteX3" fmla="*/ 120944 w 120724"/>
                <a:gd name="connsiteY3" fmla="*/ 22778 h 120041"/>
                <a:gd name="connsiteX4" fmla="*/ 95931 w 120724"/>
                <a:gd name="connsiteY4" fmla="*/ 75 h 120041"/>
                <a:gd name="connsiteX5" fmla="*/ 61985 w 120724"/>
                <a:gd name="connsiteY5" fmla="*/ 15732 h 120041"/>
                <a:gd name="connsiteX6" fmla="*/ 32123 w 120724"/>
                <a:gd name="connsiteY6" fmla="*/ 75 h 120041"/>
                <a:gd name="connsiteX7" fmla="*/ 9918 w 120724"/>
                <a:gd name="connsiteY7" fmla="*/ 14949 h 120041"/>
                <a:gd name="connsiteX8" fmla="*/ 219 w 120724"/>
                <a:gd name="connsiteY8" fmla="*/ 40784 h 120041"/>
                <a:gd name="connsiteX9" fmla="*/ 6344 w 120724"/>
                <a:gd name="connsiteY9" fmla="*/ 44438 h 120041"/>
                <a:gd name="connsiteX10" fmla="*/ 11449 w 120724"/>
                <a:gd name="connsiteY10" fmla="*/ 43133 h 120041"/>
                <a:gd name="connsiteX11" fmla="*/ 13491 w 120724"/>
                <a:gd name="connsiteY11" fmla="*/ 35565 h 120041"/>
                <a:gd name="connsiteX12" fmla="*/ 30847 w 120724"/>
                <a:gd name="connsiteY12" fmla="*/ 9469 h 120041"/>
                <a:gd name="connsiteX13" fmla="*/ 36717 w 120724"/>
                <a:gd name="connsiteY13" fmla="*/ 18864 h 120041"/>
                <a:gd name="connsiteX14" fmla="*/ 33144 w 120724"/>
                <a:gd name="connsiteY14" fmla="*/ 38697 h 120041"/>
                <a:gd name="connsiteX15" fmla="*/ 25997 w 120724"/>
                <a:gd name="connsiteY15" fmla="*/ 66880 h 120041"/>
                <a:gd name="connsiteX16" fmla="*/ 20893 w 120724"/>
                <a:gd name="connsiteY16" fmla="*/ 88279 h 120041"/>
                <a:gd name="connsiteX17" fmla="*/ 16298 w 120724"/>
                <a:gd name="connsiteY17" fmla="*/ 108634 h 120041"/>
                <a:gd name="connsiteX18" fmla="*/ 28294 w 120724"/>
                <a:gd name="connsiteY18" fmla="*/ 120116 h 120041"/>
                <a:gd name="connsiteX19" fmla="*/ 45140 w 120724"/>
                <a:gd name="connsiteY19" fmla="*/ 106285 h 120041"/>
                <a:gd name="connsiteX20" fmla="*/ 63006 w 120724"/>
                <a:gd name="connsiteY20" fmla="*/ 32956 h 120041"/>
                <a:gd name="connsiteX21" fmla="*/ 67345 w 120724"/>
                <a:gd name="connsiteY21" fmla="*/ 24605 h 120041"/>
                <a:gd name="connsiteX22" fmla="*/ 95420 w 120724"/>
                <a:gd name="connsiteY22" fmla="*/ 9469 h 120041"/>
                <a:gd name="connsiteX23" fmla="*/ 105375 w 120724"/>
                <a:gd name="connsiteY23" fmla="*/ 13123 h 12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724" h="120041">
                  <a:moveTo>
                    <a:pt x="105375" y="13123"/>
                  </a:moveTo>
                  <a:cubicBezTo>
                    <a:pt x="91337" y="15993"/>
                    <a:pt x="89805" y="28780"/>
                    <a:pt x="89805" y="31390"/>
                  </a:cubicBezTo>
                  <a:cubicBezTo>
                    <a:pt x="89805" y="37131"/>
                    <a:pt x="94144" y="43394"/>
                    <a:pt x="102567" y="43394"/>
                  </a:cubicBezTo>
                  <a:cubicBezTo>
                    <a:pt x="111245" y="43394"/>
                    <a:pt x="120944" y="36087"/>
                    <a:pt x="120944" y="22778"/>
                  </a:cubicBezTo>
                  <a:cubicBezTo>
                    <a:pt x="120944" y="10774"/>
                    <a:pt x="111755" y="75"/>
                    <a:pt x="95931" y="75"/>
                  </a:cubicBezTo>
                  <a:cubicBezTo>
                    <a:pt x="81638" y="75"/>
                    <a:pt x="69642" y="7382"/>
                    <a:pt x="61985" y="15732"/>
                  </a:cubicBezTo>
                  <a:cubicBezTo>
                    <a:pt x="55859" y="3728"/>
                    <a:pt x="41311" y="75"/>
                    <a:pt x="32123" y="75"/>
                  </a:cubicBezTo>
                  <a:cubicBezTo>
                    <a:pt x="22679" y="75"/>
                    <a:pt x="15533" y="5555"/>
                    <a:pt x="9918" y="14949"/>
                  </a:cubicBezTo>
                  <a:cubicBezTo>
                    <a:pt x="3792" y="25127"/>
                    <a:pt x="219" y="39219"/>
                    <a:pt x="219" y="40784"/>
                  </a:cubicBezTo>
                  <a:cubicBezTo>
                    <a:pt x="219" y="44438"/>
                    <a:pt x="4047" y="44438"/>
                    <a:pt x="6344" y="44438"/>
                  </a:cubicBezTo>
                  <a:cubicBezTo>
                    <a:pt x="9152" y="44438"/>
                    <a:pt x="10173" y="44438"/>
                    <a:pt x="11449" y="43133"/>
                  </a:cubicBezTo>
                  <a:cubicBezTo>
                    <a:pt x="11959" y="42611"/>
                    <a:pt x="11959" y="42089"/>
                    <a:pt x="13491" y="35565"/>
                  </a:cubicBezTo>
                  <a:cubicBezTo>
                    <a:pt x="18340" y="15732"/>
                    <a:pt x="23955" y="9469"/>
                    <a:pt x="30847" y="9469"/>
                  </a:cubicBezTo>
                  <a:cubicBezTo>
                    <a:pt x="34675" y="9469"/>
                    <a:pt x="36717" y="12079"/>
                    <a:pt x="36717" y="18864"/>
                  </a:cubicBezTo>
                  <a:cubicBezTo>
                    <a:pt x="36717" y="23561"/>
                    <a:pt x="35951" y="26432"/>
                    <a:pt x="33144" y="38697"/>
                  </a:cubicBezTo>
                  <a:cubicBezTo>
                    <a:pt x="31868" y="43133"/>
                    <a:pt x="27784" y="60356"/>
                    <a:pt x="25997" y="66880"/>
                  </a:cubicBezTo>
                  <a:cubicBezTo>
                    <a:pt x="24976" y="71838"/>
                    <a:pt x="22169" y="83582"/>
                    <a:pt x="20893" y="88279"/>
                  </a:cubicBezTo>
                  <a:cubicBezTo>
                    <a:pt x="19361" y="95064"/>
                    <a:pt x="16298" y="106807"/>
                    <a:pt x="16298" y="108634"/>
                  </a:cubicBezTo>
                  <a:cubicBezTo>
                    <a:pt x="16298" y="114114"/>
                    <a:pt x="20382" y="120116"/>
                    <a:pt x="28294" y="120116"/>
                  </a:cubicBezTo>
                  <a:cubicBezTo>
                    <a:pt x="33399" y="120116"/>
                    <a:pt x="42332" y="116984"/>
                    <a:pt x="45140" y="106285"/>
                  </a:cubicBezTo>
                  <a:cubicBezTo>
                    <a:pt x="45395" y="105502"/>
                    <a:pt x="62751" y="34521"/>
                    <a:pt x="63006" y="32956"/>
                  </a:cubicBezTo>
                  <a:cubicBezTo>
                    <a:pt x="64027" y="29041"/>
                    <a:pt x="64027" y="28519"/>
                    <a:pt x="67345" y="24605"/>
                  </a:cubicBezTo>
                  <a:cubicBezTo>
                    <a:pt x="73215" y="17037"/>
                    <a:pt x="82659" y="9469"/>
                    <a:pt x="95420" y="9469"/>
                  </a:cubicBezTo>
                  <a:cubicBezTo>
                    <a:pt x="101801" y="9469"/>
                    <a:pt x="104609" y="12340"/>
                    <a:pt x="105375" y="13123"/>
                  </a:cubicBezTo>
                  <a:close/>
                </a:path>
              </a:pathLst>
            </a:custGeom>
            <a:solidFill>
              <a:srgbClr val="000000"/>
            </a:solidFill>
            <a:ln w="258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2C987C1-14D3-4876-9897-44E7C3E9204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615980" y="3812480"/>
              <a:ext cx="127616" cy="151356"/>
            </a:xfrm>
            <a:custGeom>
              <a:avLst/>
              <a:gdLst>
                <a:gd name="connsiteX0" fmla="*/ 118910 w 127616"/>
                <a:gd name="connsiteY0" fmla="*/ 80972 h 151356"/>
                <a:gd name="connsiteX1" fmla="*/ 127843 w 127616"/>
                <a:gd name="connsiteY1" fmla="*/ 75753 h 151356"/>
                <a:gd name="connsiteX2" fmla="*/ 118910 w 127616"/>
                <a:gd name="connsiteY2" fmla="*/ 70534 h 151356"/>
                <a:gd name="connsiteX3" fmla="*/ 10692 w 127616"/>
                <a:gd name="connsiteY3" fmla="*/ 70534 h 151356"/>
                <a:gd name="connsiteX4" fmla="*/ 79094 w 127616"/>
                <a:gd name="connsiteY4" fmla="*/ 10513 h 151356"/>
                <a:gd name="connsiteX5" fmla="*/ 118910 w 127616"/>
                <a:gd name="connsiteY5" fmla="*/ 10513 h 151356"/>
                <a:gd name="connsiteX6" fmla="*/ 127843 w 127616"/>
                <a:gd name="connsiteY6" fmla="*/ 5294 h 151356"/>
                <a:gd name="connsiteX7" fmla="*/ 118910 w 127616"/>
                <a:gd name="connsiteY7" fmla="*/ 75 h 151356"/>
                <a:gd name="connsiteX8" fmla="*/ 78583 w 127616"/>
                <a:gd name="connsiteY8" fmla="*/ 75 h 151356"/>
                <a:gd name="connsiteX9" fmla="*/ 227 w 127616"/>
                <a:gd name="connsiteY9" fmla="*/ 75753 h 151356"/>
                <a:gd name="connsiteX10" fmla="*/ 78583 w 127616"/>
                <a:gd name="connsiteY10" fmla="*/ 151431 h 151356"/>
                <a:gd name="connsiteX11" fmla="*/ 118910 w 127616"/>
                <a:gd name="connsiteY11" fmla="*/ 151431 h 151356"/>
                <a:gd name="connsiteX12" fmla="*/ 127843 w 127616"/>
                <a:gd name="connsiteY12" fmla="*/ 146212 h 151356"/>
                <a:gd name="connsiteX13" fmla="*/ 118910 w 127616"/>
                <a:gd name="connsiteY13" fmla="*/ 140993 h 151356"/>
                <a:gd name="connsiteX14" fmla="*/ 79094 w 127616"/>
                <a:gd name="connsiteY14" fmla="*/ 140993 h 151356"/>
                <a:gd name="connsiteX15" fmla="*/ 10692 w 127616"/>
                <a:gd name="connsiteY15" fmla="*/ 80972 h 151356"/>
                <a:gd name="connsiteX16" fmla="*/ 118910 w 127616"/>
                <a:gd name="connsiteY16" fmla="*/ 80972 h 15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16" h="151356">
                  <a:moveTo>
                    <a:pt x="118910" y="80972"/>
                  </a:moveTo>
                  <a:cubicBezTo>
                    <a:pt x="123249" y="80972"/>
                    <a:pt x="127843" y="80972"/>
                    <a:pt x="127843" y="75753"/>
                  </a:cubicBezTo>
                  <a:cubicBezTo>
                    <a:pt x="127843" y="70534"/>
                    <a:pt x="123249" y="70534"/>
                    <a:pt x="118910" y="70534"/>
                  </a:cubicBezTo>
                  <a:lnTo>
                    <a:pt x="10692" y="70534"/>
                  </a:lnTo>
                  <a:cubicBezTo>
                    <a:pt x="13754" y="35565"/>
                    <a:pt x="43106" y="10513"/>
                    <a:pt x="79094" y="10513"/>
                  </a:cubicBezTo>
                  <a:lnTo>
                    <a:pt x="118910" y="10513"/>
                  </a:lnTo>
                  <a:cubicBezTo>
                    <a:pt x="123249" y="10513"/>
                    <a:pt x="127843" y="10513"/>
                    <a:pt x="127843" y="5294"/>
                  </a:cubicBezTo>
                  <a:cubicBezTo>
                    <a:pt x="127843" y="75"/>
                    <a:pt x="123249" y="75"/>
                    <a:pt x="118910" y="75"/>
                  </a:cubicBezTo>
                  <a:lnTo>
                    <a:pt x="78583" y="75"/>
                  </a:lnTo>
                  <a:cubicBezTo>
                    <a:pt x="34939" y="75"/>
                    <a:pt x="227" y="33999"/>
                    <a:pt x="227" y="75753"/>
                  </a:cubicBezTo>
                  <a:cubicBezTo>
                    <a:pt x="227" y="117506"/>
                    <a:pt x="34939" y="151431"/>
                    <a:pt x="78583" y="151431"/>
                  </a:cubicBezTo>
                  <a:lnTo>
                    <a:pt x="118910" y="151431"/>
                  </a:lnTo>
                  <a:cubicBezTo>
                    <a:pt x="123249" y="151431"/>
                    <a:pt x="127843" y="151431"/>
                    <a:pt x="127843" y="146212"/>
                  </a:cubicBezTo>
                  <a:cubicBezTo>
                    <a:pt x="127843" y="140993"/>
                    <a:pt x="123249" y="140993"/>
                    <a:pt x="118910" y="140993"/>
                  </a:cubicBezTo>
                  <a:lnTo>
                    <a:pt x="79094" y="140993"/>
                  </a:lnTo>
                  <a:cubicBezTo>
                    <a:pt x="43106" y="140993"/>
                    <a:pt x="13754" y="115941"/>
                    <a:pt x="10692" y="80972"/>
                  </a:cubicBezTo>
                  <a:lnTo>
                    <a:pt x="118910" y="80972"/>
                  </a:lnTo>
                  <a:close/>
                </a:path>
              </a:pathLst>
            </a:custGeom>
            <a:solidFill>
              <a:srgbClr val="000000"/>
            </a:solidFill>
            <a:ln w="258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F333C37-2756-4432-9392-F8DB349C8D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847078" y="3769422"/>
              <a:ext cx="161562" cy="183976"/>
            </a:xfrm>
            <a:custGeom>
              <a:avLst/>
              <a:gdLst>
                <a:gd name="connsiteX0" fmla="*/ 161799 w 161562"/>
                <a:gd name="connsiteY0" fmla="*/ 141775 h 183976"/>
                <a:gd name="connsiteX1" fmla="*/ 155418 w 161562"/>
                <a:gd name="connsiteY1" fmla="*/ 141775 h 183976"/>
                <a:gd name="connsiteX2" fmla="*/ 150824 w 161562"/>
                <a:gd name="connsiteY2" fmla="*/ 160825 h 183976"/>
                <a:gd name="connsiteX3" fmla="*/ 133978 w 161562"/>
                <a:gd name="connsiteY3" fmla="*/ 167088 h 183976"/>
                <a:gd name="connsiteX4" fmla="*/ 113560 w 161562"/>
                <a:gd name="connsiteY4" fmla="*/ 167088 h 183976"/>
                <a:gd name="connsiteX5" fmla="*/ 136275 w 161562"/>
                <a:gd name="connsiteY5" fmla="*/ 122725 h 183976"/>
                <a:gd name="connsiteX6" fmla="*/ 158736 w 161562"/>
                <a:gd name="connsiteY6" fmla="*/ 65575 h 183976"/>
                <a:gd name="connsiteX7" fmla="*/ 81145 w 161562"/>
                <a:gd name="connsiteY7" fmla="*/ 75 h 183976"/>
                <a:gd name="connsiteX8" fmla="*/ 3299 w 161562"/>
                <a:gd name="connsiteY8" fmla="*/ 65575 h 183976"/>
                <a:gd name="connsiteX9" fmla="*/ 25760 w 161562"/>
                <a:gd name="connsiteY9" fmla="*/ 122725 h 183976"/>
                <a:gd name="connsiteX10" fmla="*/ 48475 w 161562"/>
                <a:gd name="connsiteY10" fmla="*/ 167088 h 183976"/>
                <a:gd name="connsiteX11" fmla="*/ 28057 w 161562"/>
                <a:gd name="connsiteY11" fmla="*/ 167088 h 183976"/>
                <a:gd name="connsiteX12" fmla="*/ 11211 w 161562"/>
                <a:gd name="connsiteY12" fmla="*/ 161086 h 183976"/>
                <a:gd name="connsiteX13" fmla="*/ 6617 w 161562"/>
                <a:gd name="connsiteY13" fmla="*/ 141775 h 183976"/>
                <a:gd name="connsiteX14" fmla="*/ 236 w 161562"/>
                <a:gd name="connsiteY14" fmla="*/ 141775 h 183976"/>
                <a:gd name="connsiteX15" fmla="*/ 8659 w 161562"/>
                <a:gd name="connsiteY15" fmla="*/ 184051 h 183976"/>
                <a:gd name="connsiteX16" fmla="*/ 49496 w 161562"/>
                <a:gd name="connsiteY16" fmla="*/ 184051 h 183976"/>
                <a:gd name="connsiteX17" fmla="*/ 55877 w 161562"/>
                <a:gd name="connsiteY17" fmla="*/ 178571 h 183976"/>
                <a:gd name="connsiteX18" fmla="*/ 42095 w 161562"/>
                <a:gd name="connsiteY18" fmla="*/ 120638 h 183976"/>
                <a:gd name="connsiteX19" fmla="*/ 29588 w 161562"/>
                <a:gd name="connsiteY19" fmla="*/ 65314 h 183976"/>
                <a:gd name="connsiteX20" fmla="*/ 80890 w 161562"/>
                <a:gd name="connsiteY20" fmla="*/ 5816 h 183976"/>
                <a:gd name="connsiteX21" fmla="*/ 132447 w 161562"/>
                <a:gd name="connsiteY21" fmla="*/ 65314 h 183976"/>
                <a:gd name="connsiteX22" fmla="*/ 118154 w 161562"/>
                <a:gd name="connsiteY22" fmla="*/ 126118 h 183976"/>
                <a:gd name="connsiteX23" fmla="*/ 106158 w 161562"/>
                <a:gd name="connsiteY23" fmla="*/ 178571 h 183976"/>
                <a:gd name="connsiteX24" fmla="*/ 112794 w 161562"/>
                <a:gd name="connsiteY24" fmla="*/ 184051 h 183976"/>
                <a:gd name="connsiteX25" fmla="*/ 153376 w 161562"/>
                <a:gd name="connsiteY25" fmla="*/ 184051 h 183976"/>
                <a:gd name="connsiteX26" fmla="*/ 161799 w 161562"/>
                <a:gd name="connsiteY26" fmla="*/ 141775 h 1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562" h="183976">
                  <a:moveTo>
                    <a:pt x="161799" y="141775"/>
                  </a:moveTo>
                  <a:lnTo>
                    <a:pt x="155418" y="141775"/>
                  </a:lnTo>
                  <a:cubicBezTo>
                    <a:pt x="154142" y="148560"/>
                    <a:pt x="153121" y="154562"/>
                    <a:pt x="150824" y="160825"/>
                  </a:cubicBezTo>
                  <a:cubicBezTo>
                    <a:pt x="149548" y="165001"/>
                    <a:pt x="148782" y="167088"/>
                    <a:pt x="133978" y="167088"/>
                  </a:cubicBezTo>
                  <a:lnTo>
                    <a:pt x="113560" y="167088"/>
                  </a:lnTo>
                  <a:cubicBezTo>
                    <a:pt x="116878" y="152475"/>
                    <a:pt x="124790" y="139949"/>
                    <a:pt x="136275" y="122725"/>
                  </a:cubicBezTo>
                  <a:cubicBezTo>
                    <a:pt x="148271" y="104197"/>
                    <a:pt x="158736" y="86191"/>
                    <a:pt x="158736" y="65575"/>
                  </a:cubicBezTo>
                  <a:cubicBezTo>
                    <a:pt x="158736" y="29302"/>
                    <a:pt x="124279" y="75"/>
                    <a:pt x="81145" y="75"/>
                  </a:cubicBezTo>
                  <a:cubicBezTo>
                    <a:pt x="37245" y="75"/>
                    <a:pt x="3299" y="29824"/>
                    <a:pt x="3299" y="65575"/>
                  </a:cubicBezTo>
                  <a:cubicBezTo>
                    <a:pt x="3299" y="86191"/>
                    <a:pt x="13764" y="104197"/>
                    <a:pt x="25760" y="122725"/>
                  </a:cubicBezTo>
                  <a:cubicBezTo>
                    <a:pt x="36990" y="139949"/>
                    <a:pt x="45157" y="152475"/>
                    <a:pt x="48475" y="167088"/>
                  </a:cubicBezTo>
                  <a:lnTo>
                    <a:pt x="28057" y="167088"/>
                  </a:lnTo>
                  <a:cubicBezTo>
                    <a:pt x="13253" y="167088"/>
                    <a:pt x="12488" y="165001"/>
                    <a:pt x="11211" y="161086"/>
                  </a:cubicBezTo>
                  <a:cubicBezTo>
                    <a:pt x="9170" y="155084"/>
                    <a:pt x="7893" y="148299"/>
                    <a:pt x="6617" y="141775"/>
                  </a:cubicBezTo>
                  <a:lnTo>
                    <a:pt x="236" y="141775"/>
                  </a:lnTo>
                  <a:lnTo>
                    <a:pt x="8659" y="184051"/>
                  </a:lnTo>
                  <a:lnTo>
                    <a:pt x="49496" y="184051"/>
                  </a:lnTo>
                  <a:cubicBezTo>
                    <a:pt x="55111" y="184051"/>
                    <a:pt x="55877" y="184051"/>
                    <a:pt x="55877" y="178571"/>
                  </a:cubicBezTo>
                  <a:cubicBezTo>
                    <a:pt x="55877" y="160303"/>
                    <a:pt x="47965" y="137339"/>
                    <a:pt x="42095" y="120638"/>
                  </a:cubicBezTo>
                  <a:cubicBezTo>
                    <a:pt x="36735" y="105502"/>
                    <a:pt x="29588" y="84886"/>
                    <a:pt x="29588" y="65314"/>
                  </a:cubicBezTo>
                  <a:cubicBezTo>
                    <a:pt x="29588" y="23561"/>
                    <a:pt x="57664" y="5816"/>
                    <a:pt x="80890" y="5816"/>
                  </a:cubicBezTo>
                  <a:cubicBezTo>
                    <a:pt x="105392" y="5816"/>
                    <a:pt x="132447" y="24605"/>
                    <a:pt x="132447" y="65314"/>
                  </a:cubicBezTo>
                  <a:cubicBezTo>
                    <a:pt x="132447" y="84886"/>
                    <a:pt x="125556" y="104719"/>
                    <a:pt x="118154" y="126118"/>
                  </a:cubicBezTo>
                  <a:cubicBezTo>
                    <a:pt x="114325" y="137078"/>
                    <a:pt x="106158" y="160564"/>
                    <a:pt x="106158" y="178571"/>
                  </a:cubicBezTo>
                  <a:cubicBezTo>
                    <a:pt x="106158" y="184051"/>
                    <a:pt x="106924" y="184051"/>
                    <a:pt x="112794" y="184051"/>
                  </a:cubicBezTo>
                  <a:lnTo>
                    <a:pt x="153376" y="184051"/>
                  </a:lnTo>
                  <a:lnTo>
                    <a:pt x="161799" y="141775"/>
                  </a:lnTo>
                  <a:close/>
                </a:path>
              </a:pathLst>
            </a:custGeom>
            <a:solidFill>
              <a:srgbClr val="000000"/>
            </a:solidFill>
            <a:ln w="258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C542F84-4128-4F6B-B7AC-C25502330DE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033582" y="3865768"/>
              <a:ext cx="87902" cy="128600"/>
            </a:xfrm>
            <a:custGeom>
              <a:avLst/>
              <a:gdLst>
                <a:gd name="connsiteX0" fmla="*/ 42765 w 87902"/>
                <a:gd name="connsiteY0" fmla="*/ 5556 h 128600"/>
                <a:gd name="connsiteX1" fmla="*/ 43480 w 87902"/>
                <a:gd name="connsiteY1" fmla="*/ 2634 h 128600"/>
                <a:gd name="connsiteX2" fmla="*/ 40621 w 87902"/>
                <a:gd name="connsiteY2" fmla="*/ 76 h 128600"/>
                <a:gd name="connsiteX3" fmla="*/ 17753 w 87902"/>
                <a:gd name="connsiteY3" fmla="*/ 1903 h 128600"/>
                <a:gd name="connsiteX4" fmla="*/ 13822 w 87902"/>
                <a:gd name="connsiteY4" fmla="*/ 6104 h 128600"/>
                <a:gd name="connsiteX5" fmla="*/ 18467 w 87902"/>
                <a:gd name="connsiteY5" fmla="*/ 8662 h 128600"/>
                <a:gd name="connsiteX6" fmla="*/ 27043 w 87902"/>
                <a:gd name="connsiteY6" fmla="*/ 11402 h 128600"/>
                <a:gd name="connsiteX7" fmla="*/ 26328 w 87902"/>
                <a:gd name="connsiteY7" fmla="*/ 15421 h 128600"/>
                <a:gd name="connsiteX8" fmla="*/ 1137 w 87902"/>
                <a:gd name="connsiteY8" fmla="*/ 118813 h 128600"/>
                <a:gd name="connsiteX9" fmla="*/ 244 w 87902"/>
                <a:gd name="connsiteY9" fmla="*/ 122831 h 128600"/>
                <a:gd name="connsiteX10" fmla="*/ 6318 w 87902"/>
                <a:gd name="connsiteY10" fmla="*/ 128677 h 128600"/>
                <a:gd name="connsiteX11" fmla="*/ 14537 w 87902"/>
                <a:gd name="connsiteY11" fmla="*/ 121005 h 128600"/>
                <a:gd name="connsiteX12" fmla="*/ 23291 w 87902"/>
                <a:gd name="connsiteY12" fmla="*/ 85566 h 128600"/>
                <a:gd name="connsiteX13" fmla="*/ 46160 w 87902"/>
                <a:gd name="connsiteY13" fmla="*/ 100545 h 128600"/>
                <a:gd name="connsiteX14" fmla="*/ 45803 w 87902"/>
                <a:gd name="connsiteY14" fmla="*/ 104199 h 128600"/>
                <a:gd name="connsiteX15" fmla="*/ 45088 w 87902"/>
                <a:gd name="connsiteY15" fmla="*/ 109862 h 128600"/>
                <a:gd name="connsiteX16" fmla="*/ 64026 w 87902"/>
                <a:gd name="connsiteY16" fmla="*/ 128677 h 128600"/>
                <a:gd name="connsiteX17" fmla="*/ 86716 w 87902"/>
                <a:gd name="connsiteY17" fmla="*/ 100728 h 128600"/>
                <a:gd name="connsiteX18" fmla="*/ 83858 w 87902"/>
                <a:gd name="connsiteY18" fmla="*/ 98353 h 128600"/>
                <a:gd name="connsiteX19" fmla="*/ 80285 w 87902"/>
                <a:gd name="connsiteY19" fmla="*/ 102737 h 128600"/>
                <a:gd name="connsiteX20" fmla="*/ 64562 w 87902"/>
                <a:gd name="connsiteY20" fmla="*/ 123562 h 128600"/>
                <a:gd name="connsiteX21" fmla="*/ 58309 w 87902"/>
                <a:gd name="connsiteY21" fmla="*/ 114063 h 128600"/>
                <a:gd name="connsiteX22" fmla="*/ 59381 w 87902"/>
                <a:gd name="connsiteY22" fmla="*/ 105843 h 128600"/>
                <a:gd name="connsiteX23" fmla="*/ 60274 w 87902"/>
                <a:gd name="connsiteY23" fmla="*/ 100180 h 128600"/>
                <a:gd name="connsiteX24" fmla="*/ 31331 w 87902"/>
                <a:gd name="connsiteY24" fmla="*/ 80817 h 128600"/>
                <a:gd name="connsiteX25" fmla="*/ 46160 w 87902"/>
                <a:gd name="connsiteY25" fmla="*/ 68761 h 128600"/>
                <a:gd name="connsiteX26" fmla="*/ 74210 w 87902"/>
                <a:gd name="connsiteY26" fmla="*/ 51407 h 128600"/>
                <a:gd name="connsiteX27" fmla="*/ 80106 w 87902"/>
                <a:gd name="connsiteY27" fmla="*/ 53782 h 128600"/>
                <a:gd name="connsiteX28" fmla="*/ 70815 w 87902"/>
                <a:gd name="connsiteY28" fmla="*/ 64011 h 128600"/>
                <a:gd name="connsiteX29" fmla="*/ 77962 w 87902"/>
                <a:gd name="connsiteY29" fmla="*/ 70770 h 128600"/>
                <a:gd name="connsiteX30" fmla="*/ 88146 w 87902"/>
                <a:gd name="connsiteY30" fmla="*/ 59079 h 128600"/>
                <a:gd name="connsiteX31" fmla="*/ 74389 w 87902"/>
                <a:gd name="connsiteY31" fmla="*/ 46292 h 128600"/>
                <a:gd name="connsiteX32" fmla="*/ 45803 w 87902"/>
                <a:gd name="connsiteY32" fmla="*/ 62367 h 128600"/>
                <a:gd name="connsiteX33" fmla="*/ 25078 w 87902"/>
                <a:gd name="connsiteY33" fmla="*/ 78442 h 128600"/>
                <a:gd name="connsiteX34" fmla="*/ 42765 w 87902"/>
                <a:gd name="connsiteY34" fmla="*/ 5556 h 1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902" h="128600">
                  <a:moveTo>
                    <a:pt x="42765" y="5556"/>
                  </a:moveTo>
                  <a:cubicBezTo>
                    <a:pt x="42944" y="5191"/>
                    <a:pt x="43480" y="2816"/>
                    <a:pt x="43480" y="2634"/>
                  </a:cubicBezTo>
                  <a:cubicBezTo>
                    <a:pt x="43480" y="1720"/>
                    <a:pt x="42765" y="76"/>
                    <a:pt x="40621" y="76"/>
                  </a:cubicBezTo>
                  <a:cubicBezTo>
                    <a:pt x="37048" y="76"/>
                    <a:pt x="22219" y="1538"/>
                    <a:pt x="17753" y="1903"/>
                  </a:cubicBezTo>
                  <a:cubicBezTo>
                    <a:pt x="16323" y="2086"/>
                    <a:pt x="13822" y="2268"/>
                    <a:pt x="13822" y="6104"/>
                  </a:cubicBezTo>
                  <a:cubicBezTo>
                    <a:pt x="13822" y="8662"/>
                    <a:pt x="16323" y="8662"/>
                    <a:pt x="18467" y="8662"/>
                  </a:cubicBezTo>
                  <a:cubicBezTo>
                    <a:pt x="27043" y="8662"/>
                    <a:pt x="27043" y="9940"/>
                    <a:pt x="27043" y="11402"/>
                  </a:cubicBezTo>
                  <a:cubicBezTo>
                    <a:pt x="27043" y="12681"/>
                    <a:pt x="26686" y="13777"/>
                    <a:pt x="26328" y="15421"/>
                  </a:cubicBezTo>
                  <a:lnTo>
                    <a:pt x="1137" y="118813"/>
                  </a:lnTo>
                  <a:cubicBezTo>
                    <a:pt x="244" y="122101"/>
                    <a:pt x="244" y="122466"/>
                    <a:pt x="244" y="122831"/>
                  </a:cubicBezTo>
                  <a:cubicBezTo>
                    <a:pt x="244" y="125571"/>
                    <a:pt x="2388" y="128677"/>
                    <a:pt x="6318" y="128677"/>
                  </a:cubicBezTo>
                  <a:cubicBezTo>
                    <a:pt x="11142" y="128677"/>
                    <a:pt x="13465" y="125023"/>
                    <a:pt x="14537" y="121005"/>
                  </a:cubicBezTo>
                  <a:cubicBezTo>
                    <a:pt x="14894" y="120274"/>
                    <a:pt x="22577" y="88124"/>
                    <a:pt x="23291" y="85566"/>
                  </a:cubicBezTo>
                  <a:cubicBezTo>
                    <a:pt x="35976" y="86845"/>
                    <a:pt x="46160" y="91047"/>
                    <a:pt x="46160" y="100545"/>
                  </a:cubicBezTo>
                  <a:cubicBezTo>
                    <a:pt x="46160" y="101459"/>
                    <a:pt x="46160" y="102372"/>
                    <a:pt x="45803" y="104199"/>
                  </a:cubicBezTo>
                  <a:cubicBezTo>
                    <a:pt x="45088" y="106939"/>
                    <a:pt x="45088" y="107852"/>
                    <a:pt x="45088" y="109862"/>
                  </a:cubicBezTo>
                  <a:cubicBezTo>
                    <a:pt x="45088" y="122831"/>
                    <a:pt x="55450" y="128677"/>
                    <a:pt x="64026" y="128677"/>
                  </a:cubicBezTo>
                  <a:cubicBezTo>
                    <a:pt x="81357" y="128677"/>
                    <a:pt x="86716" y="100911"/>
                    <a:pt x="86716" y="100728"/>
                  </a:cubicBezTo>
                  <a:cubicBezTo>
                    <a:pt x="86716" y="98353"/>
                    <a:pt x="84394" y="98353"/>
                    <a:pt x="83858" y="98353"/>
                  </a:cubicBezTo>
                  <a:cubicBezTo>
                    <a:pt x="81357" y="98353"/>
                    <a:pt x="81178" y="99267"/>
                    <a:pt x="80285" y="102737"/>
                  </a:cubicBezTo>
                  <a:cubicBezTo>
                    <a:pt x="78141" y="110592"/>
                    <a:pt x="73317" y="123562"/>
                    <a:pt x="64562" y="123562"/>
                  </a:cubicBezTo>
                  <a:cubicBezTo>
                    <a:pt x="59738" y="123562"/>
                    <a:pt x="58309" y="118995"/>
                    <a:pt x="58309" y="114063"/>
                  </a:cubicBezTo>
                  <a:cubicBezTo>
                    <a:pt x="58309" y="110958"/>
                    <a:pt x="58309" y="110592"/>
                    <a:pt x="59381" y="105843"/>
                  </a:cubicBezTo>
                  <a:cubicBezTo>
                    <a:pt x="59560" y="105295"/>
                    <a:pt x="60274" y="102189"/>
                    <a:pt x="60274" y="100180"/>
                  </a:cubicBezTo>
                  <a:cubicBezTo>
                    <a:pt x="60274" y="83922"/>
                    <a:pt x="38835" y="81365"/>
                    <a:pt x="31331" y="80817"/>
                  </a:cubicBezTo>
                  <a:cubicBezTo>
                    <a:pt x="36512" y="77529"/>
                    <a:pt x="43123" y="71501"/>
                    <a:pt x="46160" y="68761"/>
                  </a:cubicBezTo>
                  <a:cubicBezTo>
                    <a:pt x="55272" y="59992"/>
                    <a:pt x="64205" y="51407"/>
                    <a:pt x="74210" y="51407"/>
                  </a:cubicBezTo>
                  <a:cubicBezTo>
                    <a:pt x="76354" y="51407"/>
                    <a:pt x="78677" y="51955"/>
                    <a:pt x="80106" y="53782"/>
                  </a:cubicBezTo>
                  <a:cubicBezTo>
                    <a:pt x="72423" y="55060"/>
                    <a:pt x="70815" y="61271"/>
                    <a:pt x="70815" y="64011"/>
                  </a:cubicBezTo>
                  <a:cubicBezTo>
                    <a:pt x="70815" y="68030"/>
                    <a:pt x="73853" y="70770"/>
                    <a:pt x="77962" y="70770"/>
                  </a:cubicBezTo>
                  <a:cubicBezTo>
                    <a:pt x="82786" y="70770"/>
                    <a:pt x="88146" y="66751"/>
                    <a:pt x="88146" y="59079"/>
                  </a:cubicBezTo>
                  <a:cubicBezTo>
                    <a:pt x="88146" y="53051"/>
                    <a:pt x="83858" y="46292"/>
                    <a:pt x="74389" y="46292"/>
                  </a:cubicBezTo>
                  <a:cubicBezTo>
                    <a:pt x="64205" y="46292"/>
                    <a:pt x="54914" y="53782"/>
                    <a:pt x="45803" y="62367"/>
                  </a:cubicBezTo>
                  <a:cubicBezTo>
                    <a:pt x="38299" y="69674"/>
                    <a:pt x="32403" y="75337"/>
                    <a:pt x="25078" y="78442"/>
                  </a:cubicBezTo>
                  <a:lnTo>
                    <a:pt x="42765" y="5556"/>
                  </a:lnTo>
                  <a:close/>
                </a:path>
              </a:pathLst>
            </a:custGeom>
            <a:solidFill>
              <a:srgbClr val="000000"/>
            </a:solidFill>
            <a:ln w="258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240D64-A200-476B-950F-8E335158590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19230" y="558783"/>
            <a:ext cx="257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131E"/>
                </a:solidFill>
              </a:rPr>
              <a:t>Interpolation filter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19031-7A2D-4EE1-BAD9-81F992594BF0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49973" y="3315763"/>
            <a:ext cx="10892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p(\bm{r}) &amp;= \sum_{l\in\mathcal{L}} \bm{z}_k^\top(\bm{r}, \bm{\theta}_{lk}) \bm{h}_{lk} w_l x \\&#10;\end{aligned}&#10;\end{equation*}&#10;\end{document}" title="IguanaTex Bitmap Display">
            <a:extLst>
              <a:ext uri="{FF2B5EF4-FFF2-40B4-BE49-F238E27FC236}">
                <a16:creationId xmlns:a16="http://schemas.microsoft.com/office/drawing/2014/main" id="{92151474-D2CC-4C22-9027-001A572C979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4" y="3911883"/>
            <a:ext cx="4319465" cy="78341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3464D36-02BA-443C-A16B-5F5BF017836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828304" y="4255596"/>
            <a:ext cx="3758564" cy="19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4C5F0AF-4CFE-49B9-A737-4279D18ED1C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5127" y="512617"/>
            <a:ext cx="628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131E"/>
                </a:solidFill>
              </a:rPr>
              <a:t>Control filter</a:t>
            </a:r>
            <a:endParaRPr lang="en-US" sz="2400" b="1" dirty="0">
              <a:solidFill>
                <a:srgbClr val="00131E"/>
              </a:solidFill>
            </a:endParaRPr>
          </a:p>
        </p:txBody>
      </p:sp>
      <p:grpSp>
        <p:nvGrpSpPr>
          <p:cNvPr id="108" name="Group 107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U}^{\mathsf{H}} \bm{R}_b \bm{U} &amp;= \bm{\Lambda} \\&#10;\bm{U}^{\mathsf{H}} \bm{R}_d \bm{U} &amp;= \bm{I} \\&#10;\end{aligned}&#10;\end{equation*}&#10;\end{document}" title="IguanaTex Vector Display">
            <a:extLst>
              <a:ext uri="{FF2B5EF4-FFF2-40B4-BE49-F238E27FC236}">
                <a16:creationId xmlns:a16="http://schemas.microsoft.com/office/drawing/2014/main" id="{318F46FD-12E3-4149-A9D4-89BD23BDEA4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95497" y="4959751"/>
            <a:ext cx="1455104" cy="689499"/>
            <a:chOff x="3285445" y="2988222"/>
            <a:chExt cx="115978" cy="54956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6BC559D-58D0-411E-B447-1725974D55E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286742" y="2992528"/>
              <a:ext cx="16339" cy="14231"/>
            </a:xfrm>
            <a:custGeom>
              <a:avLst/>
              <a:gdLst>
                <a:gd name="connsiteX0" fmla="*/ 14095 w 16339"/>
                <a:gd name="connsiteY0" fmla="*/ 1652 h 14231"/>
                <a:gd name="connsiteX1" fmla="*/ 14677 w 16339"/>
                <a:gd name="connsiteY1" fmla="*/ 1125 h 14231"/>
                <a:gd name="connsiteX2" fmla="*/ 15841 w 16339"/>
                <a:gd name="connsiteY2" fmla="*/ 1024 h 14231"/>
                <a:gd name="connsiteX3" fmla="*/ 16544 w 16339"/>
                <a:gd name="connsiteY3" fmla="*/ 437 h 14231"/>
                <a:gd name="connsiteX4" fmla="*/ 16143 w 16339"/>
                <a:gd name="connsiteY4" fmla="*/ 73 h 14231"/>
                <a:gd name="connsiteX5" fmla="*/ 13915 w 16339"/>
                <a:gd name="connsiteY5" fmla="*/ 133 h 14231"/>
                <a:gd name="connsiteX6" fmla="*/ 11626 w 16339"/>
                <a:gd name="connsiteY6" fmla="*/ 73 h 14231"/>
                <a:gd name="connsiteX7" fmla="*/ 11084 w 16339"/>
                <a:gd name="connsiteY7" fmla="*/ 660 h 14231"/>
                <a:gd name="connsiteX8" fmla="*/ 11707 w 16339"/>
                <a:gd name="connsiteY8" fmla="*/ 1024 h 14231"/>
                <a:gd name="connsiteX9" fmla="*/ 13112 w 16339"/>
                <a:gd name="connsiteY9" fmla="*/ 1227 h 14231"/>
                <a:gd name="connsiteX10" fmla="*/ 11124 w 16339"/>
                <a:gd name="connsiteY10" fmla="*/ 9203 h 14231"/>
                <a:gd name="connsiteX11" fmla="*/ 5625 w 16339"/>
                <a:gd name="connsiteY11" fmla="*/ 13353 h 14231"/>
                <a:gd name="connsiteX12" fmla="*/ 2855 w 16339"/>
                <a:gd name="connsiteY12" fmla="*/ 11106 h 14231"/>
                <a:gd name="connsiteX13" fmla="*/ 3055 w 16339"/>
                <a:gd name="connsiteY13" fmla="*/ 9587 h 14231"/>
                <a:gd name="connsiteX14" fmla="*/ 5163 w 16339"/>
                <a:gd name="connsiteY14" fmla="*/ 1105 h 14231"/>
                <a:gd name="connsiteX15" fmla="*/ 6528 w 16339"/>
                <a:gd name="connsiteY15" fmla="*/ 1024 h 14231"/>
                <a:gd name="connsiteX16" fmla="*/ 7491 w 16339"/>
                <a:gd name="connsiteY16" fmla="*/ 437 h 14231"/>
                <a:gd name="connsiteX17" fmla="*/ 7050 w 16339"/>
                <a:gd name="connsiteY17" fmla="*/ 73 h 14231"/>
                <a:gd name="connsiteX18" fmla="*/ 5524 w 16339"/>
                <a:gd name="connsiteY18" fmla="*/ 113 h 14231"/>
                <a:gd name="connsiteX19" fmla="*/ 4019 w 16339"/>
                <a:gd name="connsiteY19" fmla="*/ 133 h 14231"/>
                <a:gd name="connsiteX20" fmla="*/ 2473 w 16339"/>
                <a:gd name="connsiteY20" fmla="*/ 113 h 14231"/>
                <a:gd name="connsiteX21" fmla="*/ 887 w 16339"/>
                <a:gd name="connsiteY21" fmla="*/ 73 h 14231"/>
                <a:gd name="connsiteX22" fmla="*/ 305 w 16339"/>
                <a:gd name="connsiteY22" fmla="*/ 660 h 14231"/>
                <a:gd name="connsiteX23" fmla="*/ 1229 w 16339"/>
                <a:gd name="connsiteY23" fmla="*/ 1024 h 14231"/>
                <a:gd name="connsiteX24" fmla="*/ 2353 w 16339"/>
                <a:gd name="connsiteY24" fmla="*/ 1125 h 14231"/>
                <a:gd name="connsiteX25" fmla="*/ 2052 w 16339"/>
                <a:gd name="connsiteY25" fmla="*/ 2300 h 14231"/>
                <a:gd name="connsiteX26" fmla="*/ 1610 w 16339"/>
                <a:gd name="connsiteY26" fmla="*/ 4081 h 14231"/>
                <a:gd name="connsiteX27" fmla="*/ 386 w 16339"/>
                <a:gd name="connsiteY27" fmla="*/ 9081 h 14231"/>
                <a:gd name="connsiteX28" fmla="*/ 205 w 16339"/>
                <a:gd name="connsiteY28" fmla="*/ 10357 h 14231"/>
                <a:gd name="connsiteX29" fmla="*/ 5484 w 16339"/>
                <a:gd name="connsiteY29" fmla="*/ 14304 h 14231"/>
                <a:gd name="connsiteX30" fmla="*/ 12168 w 16339"/>
                <a:gd name="connsiteY30" fmla="*/ 9385 h 14231"/>
                <a:gd name="connsiteX31" fmla="*/ 14095 w 16339"/>
                <a:gd name="connsiteY31" fmla="*/ 1652 h 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39" h="14231">
                  <a:moveTo>
                    <a:pt x="14095" y="1652"/>
                  </a:moveTo>
                  <a:cubicBezTo>
                    <a:pt x="14196" y="1267"/>
                    <a:pt x="14196" y="1247"/>
                    <a:pt x="14677" y="1125"/>
                  </a:cubicBezTo>
                  <a:cubicBezTo>
                    <a:pt x="15018" y="1065"/>
                    <a:pt x="15520" y="1024"/>
                    <a:pt x="15841" y="1024"/>
                  </a:cubicBezTo>
                  <a:cubicBezTo>
                    <a:pt x="16223" y="1024"/>
                    <a:pt x="16544" y="1024"/>
                    <a:pt x="16544" y="437"/>
                  </a:cubicBezTo>
                  <a:cubicBezTo>
                    <a:pt x="16544" y="214"/>
                    <a:pt x="16383" y="73"/>
                    <a:pt x="16143" y="73"/>
                  </a:cubicBezTo>
                  <a:cubicBezTo>
                    <a:pt x="15420" y="73"/>
                    <a:pt x="14657" y="133"/>
                    <a:pt x="13915" y="133"/>
                  </a:cubicBezTo>
                  <a:cubicBezTo>
                    <a:pt x="13413" y="133"/>
                    <a:pt x="12128" y="73"/>
                    <a:pt x="11626" y="73"/>
                  </a:cubicBezTo>
                  <a:cubicBezTo>
                    <a:pt x="11486" y="73"/>
                    <a:pt x="11084" y="73"/>
                    <a:pt x="11084" y="660"/>
                  </a:cubicBezTo>
                  <a:cubicBezTo>
                    <a:pt x="11084" y="1024"/>
                    <a:pt x="11426" y="1024"/>
                    <a:pt x="11707" y="1024"/>
                  </a:cubicBezTo>
                  <a:cubicBezTo>
                    <a:pt x="11887" y="1024"/>
                    <a:pt x="12630" y="1024"/>
                    <a:pt x="13112" y="1227"/>
                  </a:cubicBezTo>
                  <a:lnTo>
                    <a:pt x="11124" y="9203"/>
                  </a:lnTo>
                  <a:cubicBezTo>
                    <a:pt x="10402" y="12138"/>
                    <a:pt x="8033" y="13353"/>
                    <a:pt x="5625" y="13353"/>
                  </a:cubicBezTo>
                  <a:cubicBezTo>
                    <a:pt x="3738" y="13353"/>
                    <a:pt x="2855" y="12563"/>
                    <a:pt x="2855" y="11106"/>
                  </a:cubicBezTo>
                  <a:cubicBezTo>
                    <a:pt x="2855" y="10600"/>
                    <a:pt x="2935" y="10094"/>
                    <a:pt x="3055" y="9587"/>
                  </a:cubicBezTo>
                  <a:lnTo>
                    <a:pt x="5163" y="1105"/>
                  </a:lnTo>
                  <a:cubicBezTo>
                    <a:pt x="5604" y="1024"/>
                    <a:pt x="6307" y="1024"/>
                    <a:pt x="6528" y="1024"/>
                  </a:cubicBezTo>
                  <a:cubicBezTo>
                    <a:pt x="7230" y="1024"/>
                    <a:pt x="7491" y="1024"/>
                    <a:pt x="7491" y="437"/>
                  </a:cubicBezTo>
                  <a:cubicBezTo>
                    <a:pt x="7491" y="174"/>
                    <a:pt x="7271" y="73"/>
                    <a:pt x="7050" y="73"/>
                  </a:cubicBezTo>
                  <a:cubicBezTo>
                    <a:pt x="6548" y="73"/>
                    <a:pt x="6026" y="113"/>
                    <a:pt x="5524" y="113"/>
                  </a:cubicBezTo>
                  <a:cubicBezTo>
                    <a:pt x="5022" y="113"/>
                    <a:pt x="4521" y="133"/>
                    <a:pt x="4019" y="133"/>
                  </a:cubicBezTo>
                  <a:cubicBezTo>
                    <a:pt x="3497" y="133"/>
                    <a:pt x="2975" y="113"/>
                    <a:pt x="2473" y="113"/>
                  </a:cubicBezTo>
                  <a:cubicBezTo>
                    <a:pt x="1951" y="113"/>
                    <a:pt x="1409" y="73"/>
                    <a:pt x="887" y="73"/>
                  </a:cubicBezTo>
                  <a:cubicBezTo>
                    <a:pt x="687" y="73"/>
                    <a:pt x="305" y="73"/>
                    <a:pt x="305" y="660"/>
                  </a:cubicBezTo>
                  <a:cubicBezTo>
                    <a:pt x="305" y="1024"/>
                    <a:pt x="566" y="1024"/>
                    <a:pt x="1229" y="1024"/>
                  </a:cubicBezTo>
                  <a:cubicBezTo>
                    <a:pt x="1710" y="1024"/>
                    <a:pt x="2353" y="1024"/>
                    <a:pt x="2353" y="1125"/>
                  </a:cubicBezTo>
                  <a:cubicBezTo>
                    <a:pt x="2353" y="1166"/>
                    <a:pt x="2152" y="1915"/>
                    <a:pt x="2052" y="2300"/>
                  </a:cubicBezTo>
                  <a:lnTo>
                    <a:pt x="1610" y="4081"/>
                  </a:lnTo>
                  <a:lnTo>
                    <a:pt x="386" y="9081"/>
                  </a:lnTo>
                  <a:cubicBezTo>
                    <a:pt x="205" y="9810"/>
                    <a:pt x="205" y="9972"/>
                    <a:pt x="205" y="10357"/>
                  </a:cubicBezTo>
                  <a:cubicBezTo>
                    <a:pt x="205" y="13009"/>
                    <a:pt x="2453" y="14304"/>
                    <a:pt x="5484" y="14304"/>
                  </a:cubicBezTo>
                  <a:cubicBezTo>
                    <a:pt x="9077" y="14304"/>
                    <a:pt x="11486" y="12158"/>
                    <a:pt x="12168" y="9385"/>
                  </a:cubicBezTo>
                  <a:lnTo>
                    <a:pt x="14095" y="1652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2822068-1B0D-48AF-B117-82D9A196CA6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305197" y="2988222"/>
              <a:ext cx="7798" cy="9834"/>
            </a:xfrm>
            <a:custGeom>
              <a:avLst/>
              <a:gdLst>
                <a:gd name="connsiteX0" fmla="*/ 8012 w 7798"/>
                <a:gd name="connsiteY0" fmla="*/ 69 h 9834"/>
                <a:gd name="connsiteX1" fmla="*/ 6593 w 7798"/>
                <a:gd name="connsiteY1" fmla="*/ 69 h 9834"/>
                <a:gd name="connsiteX2" fmla="*/ 6593 w 7798"/>
                <a:gd name="connsiteY2" fmla="*/ 4320 h 9834"/>
                <a:gd name="connsiteX3" fmla="*/ 1633 w 7798"/>
                <a:gd name="connsiteY3" fmla="*/ 4320 h 9834"/>
                <a:gd name="connsiteX4" fmla="*/ 1633 w 7798"/>
                <a:gd name="connsiteY4" fmla="*/ 69 h 9834"/>
                <a:gd name="connsiteX5" fmla="*/ 214 w 7798"/>
                <a:gd name="connsiteY5" fmla="*/ 69 h 9834"/>
                <a:gd name="connsiteX6" fmla="*/ 214 w 7798"/>
                <a:gd name="connsiteY6" fmla="*/ 9903 h 9834"/>
                <a:gd name="connsiteX7" fmla="*/ 1633 w 7798"/>
                <a:gd name="connsiteY7" fmla="*/ 9903 h 9834"/>
                <a:gd name="connsiteX8" fmla="*/ 1633 w 7798"/>
                <a:gd name="connsiteY8" fmla="*/ 5255 h 9834"/>
                <a:gd name="connsiteX9" fmla="*/ 6593 w 7798"/>
                <a:gd name="connsiteY9" fmla="*/ 5255 h 9834"/>
                <a:gd name="connsiteX10" fmla="*/ 6593 w 7798"/>
                <a:gd name="connsiteY10" fmla="*/ 9903 h 9834"/>
                <a:gd name="connsiteX11" fmla="*/ 8012 w 7798"/>
                <a:gd name="connsiteY11" fmla="*/ 9903 h 9834"/>
                <a:gd name="connsiteX12" fmla="*/ 8012 w 7798"/>
                <a:gd name="connsiteY12" fmla="*/ 69 h 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8" h="9834">
                  <a:moveTo>
                    <a:pt x="8012" y="69"/>
                  </a:moveTo>
                  <a:lnTo>
                    <a:pt x="6593" y="69"/>
                  </a:lnTo>
                  <a:lnTo>
                    <a:pt x="6593" y="4320"/>
                  </a:lnTo>
                  <a:lnTo>
                    <a:pt x="1633" y="4320"/>
                  </a:lnTo>
                  <a:lnTo>
                    <a:pt x="1633" y="69"/>
                  </a:lnTo>
                  <a:lnTo>
                    <a:pt x="214" y="69"/>
                  </a:lnTo>
                  <a:lnTo>
                    <a:pt x="214" y="9903"/>
                  </a:lnTo>
                  <a:lnTo>
                    <a:pt x="1633" y="9903"/>
                  </a:lnTo>
                  <a:lnTo>
                    <a:pt x="1633" y="5255"/>
                  </a:lnTo>
                  <a:lnTo>
                    <a:pt x="6593" y="5255"/>
                  </a:lnTo>
                  <a:lnTo>
                    <a:pt x="6593" y="9903"/>
                  </a:lnTo>
                  <a:lnTo>
                    <a:pt x="8012" y="9903"/>
                  </a:lnTo>
                  <a:lnTo>
                    <a:pt x="8012" y="69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44A8703-F089-4CDF-B270-62D3BF224D0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316239" y="2992528"/>
              <a:ext cx="16820" cy="14231"/>
            </a:xfrm>
            <a:custGeom>
              <a:avLst/>
              <a:gdLst>
                <a:gd name="connsiteX0" fmla="*/ 8108 w 16820"/>
                <a:gd name="connsiteY0" fmla="*/ 1389 h 14231"/>
                <a:gd name="connsiteX1" fmla="*/ 8229 w 16820"/>
                <a:gd name="connsiteY1" fmla="*/ 1065 h 14231"/>
                <a:gd name="connsiteX2" fmla="*/ 9734 w 16820"/>
                <a:gd name="connsiteY2" fmla="*/ 1024 h 14231"/>
                <a:gd name="connsiteX3" fmla="*/ 13448 w 16820"/>
                <a:gd name="connsiteY3" fmla="*/ 2704 h 14231"/>
                <a:gd name="connsiteX4" fmla="*/ 12324 w 16820"/>
                <a:gd name="connsiteY4" fmla="*/ 5741 h 14231"/>
                <a:gd name="connsiteX5" fmla="*/ 9132 w 16820"/>
                <a:gd name="connsiteY5" fmla="*/ 6652 h 14231"/>
                <a:gd name="connsiteX6" fmla="*/ 6804 w 16820"/>
                <a:gd name="connsiteY6" fmla="*/ 6652 h 14231"/>
                <a:gd name="connsiteX7" fmla="*/ 8108 w 16820"/>
                <a:gd name="connsiteY7" fmla="*/ 1389 h 14231"/>
                <a:gd name="connsiteX8" fmla="*/ 12063 w 16820"/>
                <a:gd name="connsiteY8" fmla="*/ 7097 h 14231"/>
                <a:gd name="connsiteX9" fmla="*/ 16298 w 16820"/>
                <a:gd name="connsiteY9" fmla="*/ 3170 h 14231"/>
                <a:gd name="connsiteX10" fmla="*/ 11139 w 16820"/>
                <a:gd name="connsiteY10" fmla="*/ 73 h 14231"/>
                <a:gd name="connsiteX11" fmla="*/ 4174 w 16820"/>
                <a:gd name="connsiteY11" fmla="*/ 73 h 14231"/>
                <a:gd name="connsiteX12" fmla="*/ 3431 w 16820"/>
                <a:gd name="connsiteY12" fmla="*/ 660 h 14231"/>
                <a:gd name="connsiteX13" fmla="*/ 4274 w 16820"/>
                <a:gd name="connsiteY13" fmla="*/ 1024 h 14231"/>
                <a:gd name="connsiteX14" fmla="*/ 5499 w 16820"/>
                <a:gd name="connsiteY14" fmla="*/ 1065 h 14231"/>
                <a:gd name="connsiteX15" fmla="*/ 2629 w 16820"/>
                <a:gd name="connsiteY15" fmla="*/ 12604 h 14231"/>
                <a:gd name="connsiteX16" fmla="*/ 2167 w 16820"/>
                <a:gd name="connsiteY16" fmla="*/ 12988 h 14231"/>
                <a:gd name="connsiteX17" fmla="*/ 1103 w 16820"/>
                <a:gd name="connsiteY17" fmla="*/ 13009 h 14231"/>
                <a:gd name="connsiteX18" fmla="*/ 461 w 16820"/>
                <a:gd name="connsiteY18" fmla="*/ 13049 h 14231"/>
                <a:gd name="connsiteX19" fmla="*/ 220 w 16820"/>
                <a:gd name="connsiteY19" fmla="*/ 13596 h 14231"/>
                <a:gd name="connsiteX20" fmla="*/ 661 w 16820"/>
                <a:gd name="connsiteY20" fmla="*/ 13960 h 14231"/>
                <a:gd name="connsiteX21" fmla="*/ 2187 w 16820"/>
                <a:gd name="connsiteY21" fmla="*/ 13920 h 14231"/>
                <a:gd name="connsiteX22" fmla="*/ 3652 w 16820"/>
                <a:gd name="connsiteY22" fmla="*/ 13899 h 14231"/>
                <a:gd name="connsiteX23" fmla="*/ 6723 w 16820"/>
                <a:gd name="connsiteY23" fmla="*/ 13960 h 14231"/>
                <a:gd name="connsiteX24" fmla="*/ 7145 w 16820"/>
                <a:gd name="connsiteY24" fmla="*/ 13818 h 14231"/>
                <a:gd name="connsiteX25" fmla="*/ 7285 w 16820"/>
                <a:gd name="connsiteY25" fmla="*/ 13373 h 14231"/>
                <a:gd name="connsiteX26" fmla="*/ 6462 w 16820"/>
                <a:gd name="connsiteY26" fmla="*/ 13009 h 14231"/>
                <a:gd name="connsiteX27" fmla="*/ 5238 w 16820"/>
                <a:gd name="connsiteY27" fmla="*/ 12968 h 14231"/>
                <a:gd name="connsiteX28" fmla="*/ 6623 w 16820"/>
                <a:gd name="connsiteY28" fmla="*/ 7381 h 14231"/>
                <a:gd name="connsiteX29" fmla="*/ 9052 w 16820"/>
                <a:gd name="connsiteY29" fmla="*/ 7381 h 14231"/>
                <a:gd name="connsiteX30" fmla="*/ 11039 w 16820"/>
                <a:gd name="connsiteY30" fmla="*/ 9041 h 14231"/>
                <a:gd name="connsiteX31" fmla="*/ 10718 w 16820"/>
                <a:gd name="connsiteY31" fmla="*/ 10559 h 14231"/>
                <a:gd name="connsiteX32" fmla="*/ 10437 w 16820"/>
                <a:gd name="connsiteY32" fmla="*/ 12037 h 14231"/>
                <a:gd name="connsiteX33" fmla="*/ 14170 w 16820"/>
                <a:gd name="connsiteY33" fmla="*/ 14304 h 14231"/>
                <a:gd name="connsiteX34" fmla="*/ 17041 w 16820"/>
                <a:gd name="connsiteY34" fmla="*/ 11956 h 14231"/>
                <a:gd name="connsiteX35" fmla="*/ 16559 w 16820"/>
                <a:gd name="connsiteY35" fmla="*/ 11592 h 14231"/>
                <a:gd name="connsiteX36" fmla="*/ 16077 w 16820"/>
                <a:gd name="connsiteY36" fmla="*/ 11996 h 14231"/>
                <a:gd name="connsiteX37" fmla="*/ 14331 w 16820"/>
                <a:gd name="connsiteY37" fmla="*/ 13576 h 14231"/>
                <a:gd name="connsiteX38" fmla="*/ 13407 w 16820"/>
                <a:gd name="connsiteY38" fmla="*/ 12341 h 14231"/>
                <a:gd name="connsiteX39" fmla="*/ 13688 w 16820"/>
                <a:gd name="connsiteY39" fmla="*/ 10094 h 14231"/>
                <a:gd name="connsiteX40" fmla="*/ 13789 w 16820"/>
                <a:gd name="connsiteY40" fmla="*/ 9284 h 14231"/>
                <a:gd name="connsiteX41" fmla="*/ 12063 w 16820"/>
                <a:gd name="connsiteY41" fmla="*/ 7097 h 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820" h="14231">
                  <a:moveTo>
                    <a:pt x="8108" y="1389"/>
                  </a:moveTo>
                  <a:cubicBezTo>
                    <a:pt x="8189" y="1105"/>
                    <a:pt x="8209" y="1085"/>
                    <a:pt x="8229" y="1065"/>
                  </a:cubicBezTo>
                  <a:cubicBezTo>
                    <a:pt x="8349" y="1024"/>
                    <a:pt x="9232" y="1024"/>
                    <a:pt x="9734" y="1024"/>
                  </a:cubicBezTo>
                  <a:cubicBezTo>
                    <a:pt x="11561" y="1024"/>
                    <a:pt x="13448" y="1024"/>
                    <a:pt x="13448" y="2704"/>
                  </a:cubicBezTo>
                  <a:cubicBezTo>
                    <a:pt x="13448" y="2725"/>
                    <a:pt x="13367" y="4688"/>
                    <a:pt x="12324" y="5741"/>
                  </a:cubicBezTo>
                  <a:cubicBezTo>
                    <a:pt x="12043" y="6024"/>
                    <a:pt x="11139" y="6652"/>
                    <a:pt x="9132" y="6652"/>
                  </a:cubicBezTo>
                  <a:lnTo>
                    <a:pt x="6804" y="6652"/>
                  </a:lnTo>
                  <a:lnTo>
                    <a:pt x="8108" y="1389"/>
                  </a:lnTo>
                  <a:close/>
                  <a:moveTo>
                    <a:pt x="12063" y="7097"/>
                  </a:moveTo>
                  <a:cubicBezTo>
                    <a:pt x="15656" y="6126"/>
                    <a:pt x="16298" y="4203"/>
                    <a:pt x="16298" y="3170"/>
                  </a:cubicBezTo>
                  <a:cubicBezTo>
                    <a:pt x="16298" y="1146"/>
                    <a:pt x="14150" y="73"/>
                    <a:pt x="11139" y="73"/>
                  </a:cubicBezTo>
                  <a:lnTo>
                    <a:pt x="4174" y="73"/>
                  </a:lnTo>
                  <a:cubicBezTo>
                    <a:pt x="3773" y="73"/>
                    <a:pt x="3431" y="73"/>
                    <a:pt x="3431" y="660"/>
                  </a:cubicBezTo>
                  <a:cubicBezTo>
                    <a:pt x="3431" y="1024"/>
                    <a:pt x="3692" y="1024"/>
                    <a:pt x="4274" y="1024"/>
                  </a:cubicBezTo>
                  <a:cubicBezTo>
                    <a:pt x="4696" y="1024"/>
                    <a:pt x="5077" y="1044"/>
                    <a:pt x="5499" y="1065"/>
                  </a:cubicBezTo>
                  <a:lnTo>
                    <a:pt x="2629" y="12604"/>
                  </a:lnTo>
                  <a:cubicBezTo>
                    <a:pt x="2548" y="12928"/>
                    <a:pt x="2528" y="12948"/>
                    <a:pt x="2167" y="12988"/>
                  </a:cubicBezTo>
                  <a:cubicBezTo>
                    <a:pt x="1826" y="13009"/>
                    <a:pt x="1424" y="13009"/>
                    <a:pt x="1103" y="13009"/>
                  </a:cubicBezTo>
                  <a:cubicBezTo>
                    <a:pt x="581" y="13009"/>
                    <a:pt x="541" y="13009"/>
                    <a:pt x="461" y="13049"/>
                  </a:cubicBezTo>
                  <a:cubicBezTo>
                    <a:pt x="220" y="13191"/>
                    <a:pt x="220" y="13515"/>
                    <a:pt x="220" y="13596"/>
                  </a:cubicBezTo>
                  <a:cubicBezTo>
                    <a:pt x="220" y="13636"/>
                    <a:pt x="240" y="13960"/>
                    <a:pt x="661" y="13960"/>
                  </a:cubicBezTo>
                  <a:cubicBezTo>
                    <a:pt x="1163" y="13960"/>
                    <a:pt x="1685" y="13920"/>
                    <a:pt x="2187" y="13920"/>
                  </a:cubicBezTo>
                  <a:cubicBezTo>
                    <a:pt x="2669" y="13920"/>
                    <a:pt x="3170" y="13899"/>
                    <a:pt x="3652" y="13899"/>
                  </a:cubicBezTo>
                  <a:cubicBezTo>
                    <a:pt x="4335" y="13899"/>
                    <a:pt x="6041" y="13960"/>
                    <a:pt x="6723" y="13960"/>
                  </a:cubicBezTo>
                  <a:cubicBezTo>
                    <a:pt x="6884" y="13960"/>
                    <a:pt x="7044" y="13960"/>
                    <a:pt x="7145" y="13818"/>
                  </a:cubicBezTo>
                  <a:cubicBezTo>
                    <a:pt x="7245" y="13717"/>
                    <a:pt x="7285" y="13393"/>
                    <a:pt x="7285" y="13373"/>
                  </a:cubicBezTo>
                  <a:cubicBezTo>
                    <a:pt x="7285" y="13009"/>
                    <a:pt x="7004" y="13009"/>
                    <a:pt x="6462" y="13009"/>
                  </a:cubicBezTo>
                  <a:cubicBezTo>
                    <a:pt x="6041" y="13009"/>
                    <a:pt x="5659" y="12988"/>
                    <a:pt x="5238" y="12968"/>
                  </a:cubicBezTo>
                  <a:lnTo>
                    <a:pt x="6623" y="7381"/>
                  </a:lnTo>
                  <a:lnTo>
                    <a:pt x="9052" y="7381"/>
                  </a:lnTo>
                  <a:cubicBezTo>
                    <a:pt x="9634" y="7381"/>
                    <a:pt x="11039" y="7523"/>
                    <a:pt x="11039" y="9041"/>
                  </a:cubicBezTo>
                  <a:cubicBezTo>
                    <a:pt x="11039" y="9324"/>
                    <a:pt x="10858" y="10053"/>
                    <a:pt x="10718" y="10559"/>
                  </a:cubicBezTo>
                  <a:cubicBezTo>
                    <a:pt x="10517" y="11409"/>
                    <a:pt x="10437" y="11713"/>
                    <a:pt x="10437" y="12037"/>
                  </a:cubicBezTo>
                  <a:cubicBezTo>
                    <a:pt x="10437" y="14142"/>
                    <a:pt x="13126" y="14304"/>
                    <a:pt x="14170" y="14304"/>
                  </a:cubicBezTo>
                  <a:cubicBezTo>
                    <a:pt x="16298" y="14304"/>
                    <a:pt x="17041" y="12280"/>
                    <a:pt x="17041" y="11956"/>
                  </a:cubicBezTo>
                  <a:cubicBezTo>
                    <a:pt x="17041" y="11592"/>
                    <a:pt x="16679" y="11592"/>
                    <a:pt x="16559" y="11592"/>
                  </a:cubicBezTo>
                  <a:cubicBezTo>
                    <a:pt x="16218" y="11592"/>
                    <a:pt x="16157" y="11693"/>
                    <a:pt x="16077" y="11996"/>
                  </a:cubicBezTo>
                  <a:cubicBezTo>
                    <a:pt x="15816" y="12806"/>
                    <a:pt x="15094" y="13576"/>
                    <a:pt x="14331" y="13576"/>
                  </a:cubicBezTo>
                  <a:cubicBezTo>
                    <a:pt x="13789" y="13576"/>
                    <a:pt x="13407" y="13353"/>
                    <a:pt x="13407" y="12341"/>
                  </a:cubicBezTo>
                  <a:cubicBezTo>
                    <a:pt x="13407" y="12037"/>
                    <a:pt x="13428" y="11713"/>
                    <a:pt x="13688" y="10094"/>
                  </a:cubicBezTo>
                  <a:cubicBezTo>
                    <a:pt x="13729" y="9851"/>
                    <a:pt x="13789" y="9466"/>
                    <a:pt x="13789" y="9284"/>
                  </a:cubicBezTo>
                  <a:cubicBezTo>
                    <a:pt x="13789" y="8494"/>
                    <a:pt x="13367" y="7583"/>
                    <a:pt x="12063" y="7097"/>
                  </a:cubicBez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20EA1A-A0F2-4CB0-B4E4-ECABFEB45B0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333814" y="2999617"/>
              <a:ext cx="5690" cy="9976"/>
            </a:xfrm>
            <a:custGeom>
              <a:avLst/>
              <a:gdLst>
                <a:gd name="connsiteX0" fmla="*/ 3011 w 5690"/>
                <a:gd name="connsiteY0" fmla="*/ 499 h 9976"/>
                <a:gd name="connsiteX1" fmla="*/ 3067 w 5690"/>
                <a:gd name="connsiteY1" fmla="*/ 273 h 9976"/>
                <a:gd name="connsiteX2" fmla="*/ 2842 w 5690"/>
                <a:gd name="connsiteY2" fmla="*/ 74 h 9976"/>
                <a:gd name="connsiteX3" fmla="*/ 1043 w 5690"/>
                <a:gd name="connsiteY3" fmla="*/ 216 h 9976"/>
                <a:gd name="connsiteX4" fmla="*/ 734 w 5690"/>
                <a:gd name="connsiteY4" fmla="*/ 542 h 9976"/>
                <a:gd name="connsiteX5" fmla="*/ 1100 w 5690"/>
                <a:gd name="connsiteY5" fmla="*/ 740 h 9976"/>
                <a:gd name="connsiteX6" fmla="*/ 1774 w 5690"/>
                <a:gd name="connsiteY6" fmla="*/ 953 h 9976"/>
                <a:gd name="connsiteX7" fmla="*/ 1549 w 5690"/>
                <a:gd name="connsiteY7" fmla="*/ 1945 h 9976"/>
                <a:gd name="connsiteX8" fmla="*/ 1226 w 5690"/>
                <a:gd name="connsiteY8" fmla="*/ 3248 h 9976"/>
                <a:gd name="connsiteX9" fmla="*/ 299 w 5690"/>
                <a:gd name="connsiteY9" fmla="*/ 7018 h 9976"/>
                <a:gd name="connsiteX10" fmla="*/ 229 w 5690"/>
                <a:gd name="connsiteY10" fmla="*/ 7712 h 9976"/>
                <a:gd name="connsiteX11" fmla="*/ 2294 w 5690"/>
                <a:gd name="connsiteY11" fmla="*/ 10050 h 9976"/>
                <a:gd name="connsiteX12" fmla="*/ 5919 w 5690"/>
                <a:gd name="connsiteY12" fmla="*/ 6026 h 9976"/>
                <a:gd name="connsiteX13" fmla="*/ 3811 w 5690"/>
                <a:gd name="connsiteY13" fmla="*/ 3659 h 9976"/>
                <a:gd name="connsiteX14" fmla="*/ 2041 w 5690"/>
                <a:gd name="connsiteY14" fmla="*/ 4439 h 9976"/>
                <a:gd name="connsiteX15" fmla="*/ 3011 w 5690"/>
                <a:gd name="connsiteY15" fmla="*/ 499 h 9976"/>
                <a:gd name="connsiteX16" fmla="*/ 2308 w 5690"/>
                <a:gd name="connsiteY16" fmla="*/ 9654 h 9976"/>
                <a:gd name="connsiteX17" fmla="*/ 1226 w 5690"/>
                <a:gd name="connsiteY17" fmla="*/ 8208 h 9976"/>
                <a:gd name="connsiteX18" fmla="*/ 1746 w 5690"/>
                <a:gd name="connsiteY18" fmla="*/ 5601 h 9976"/>
                <a:gd name="connsiteX19" fmla="*/ 2097 w 5690"/>
                <a:gd name="connsiteY19" fmla="*/ 4992 h 9976"/>
                <a:gd name="connsiteX20" fmla="*/ 3769 w 5690"/>
                <a:gd name="connsiteY20" fmla="*/ 4056 h 9976"/>
                <a:gd name="connsiteX21" fmla="*/ 4795 w 5690"/>
                <a:gd name="connsiteY21" fmla="*/ 5431 h 9976"/>
                <a:gd name="connsiteX22" fmla="*/ 4064 w 5690"/>
                <a:gd name="connsiteY22" fmla="*/ 8279 h 9976"/>
                <a:gd name="connsiteX23" fmla="*/ 2308 w 5690"/>
                <a:gd name="connsiteY23" fmla="*/ 9654 h 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90" h="9976">
                  <a:moveTo>
                    <a:pt x="3011" y="499"/>
                  </a:moveTo>
                  <a:cubicBezTo>
                    <a:pt x="3025" y="471"/>
                    <a:pt x="3067" y="287"/>
                    <a:pt x="3067" y="273"/>
                  </a:cubicBezTo>
                  <a:cubicBezTo>
                    <a:pt x="3067" y="202"/>
                    <a:pt x="3011" y="74"/>
                    <a:pt x="2842" y="74"/>
                  </a:cubicBezTo>
                  <a:cubicBezTo>
                    <a:pt x="2561" y="74"/>
                    <a:pt x="1395" y="188"/>
                    <a:pt x="1043" y="216"/>
                  </a:cubicBezTo>
                  <a:cubicBezTo>
                    <a:pt x="931" y="230"/>
                    <a:pt x="734" y="244"/>
                    <a:pt x="734" y="542"/>
                  </a:cubicBezTo>
                  <a:cubicBezTo>
                    <a:pt x="734" y="740"/>
                    <a:pt x="931" y="740"/>
                    <a:pt x="1100" y="740"/>
                  </a:cubicBezTo>
                  <a:cubicBezTo>
                    <a:pt x="1774" y="740"/>
                    <a:pt x="1774" y="839"/>
                    <a:pt x="1774" y="953"/>
                  </a:cubicBezTo>
                  <a:cubicBezTo>
                    <a:pt x="1774" y="1052"/>
                    <a:pt x="1634" y="1619"/>
                    <a:pt x="1549" y="1945"/>
                  </a:cubicBezTo>
                  <a:lnTo>
                    <a:pt x="1226" y="3248"/>
                  </a:lnTo>
                  <a:cubicBezTo>
                    <a:pt x="1100" y="3730"/>
                    <a:pt x="327" y="6834"/>
                    <a:pt x="299" y="7018"/>
                  </a:cubicBezTo>
                  <a:cubicBezTo>
                    <a:pt x="229" y="7358"/>
                    <a:pt x="229" y="7542"/>
                    <a:pt x="229" y="7712"/>
                  </a:cubicBezTo>
                  <a:cubicBezTo>
                    <a:pt x="229" y="9144"/>
                    <a:pt x="1128" y="10050"/>
                    <a:pt x="2294" y="10050"/>
                  </a:cubicBezTo>
                  <a:cubicBezTo>
                    <a:pt x="4050" y="10050"/>
                    <a:pt x="5919" y="8123"/>
                    <a:pt x="5919" y="6026"/>
                  </a:cubicBezTo>
                  <a:cubicBezTo>
                    <a:pt x="5919" y="4368"/>
                    <a:pt x="4781" y="3659"/>
                    <a:pt x="3811" y="3659"/>
                  </a:cubicBezTo>
                  <a:cubicBezTo>
                    <a:pt x="3081" y="3659"/>
                    <a:pt x="2463" y="4070"/>
                    <a:pt x="2041" y="4439"/>
                  </a:cubicBezTo>
                  <a:lnTo>
                    <a:pt x="3011" y="499"/>
                  </a:lnTo>
                  <a:close/>
                  <a:moveTo>
                    <a:pt x="2308" y="9654"/>
                  </a:moveTo>
                  <a:cubicBezTo>
                    <a:pt x="1620" y="9654"/>
                    <a:pt x="1226" y="9044"/>
                    <a:pt x="1226" y="8208"/>
                  </a:cubicBezTo>
                  <a:cubicBezTo>
                    <a:pt x="1226" y="7684"/>
                    <a:pt x="1353" y="7202"/>
                    <a:pt x="1746" y="5601"/>
                  </a:cubicBezTo>
                  <a:cubicBezTo>
                    <a:pt x="1830" y="5332"/>
                    <a:pt x="1830" y="5303"/>
                    <a:pt x="2097" y="4992"/>
                  </a:cubicBezTo>
                  <a:cubicBezTo>
                    <a:pt x="2631" y="4368"/>
                    <a:pt x="3263" y="4056"/>
                    <a:pt x="3769" y="4056"/>
                  </a:cubicBezTo>
                  <a:cubicBezTo>
                    <a:pt x="4317" y="4056"/>
                    <a:pt x="4795" y="4467"/>
                    <a:pt x="4795" y="5431"/>
                  </a:cubicBezTo>
                  <a:cubicBezTo>
                    <a:pt x="4795" y="6012"/>
                    <a:pt x="4486" y="7457"/>
                    <a:pt x="4064" y="8279"/>
                  </a:cubicBezTo>
                  <a:cubicBezTo>
                    <a:pt x="3727" y="8974"/>
                    <a:pt x="3025" y="9654"/>
                    <a:pt x="2308" y="9654"/>
                  </a:cubicBez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CAC2116-5DE2-4EE4-8138-269BCBFD9E4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342213" y="2992528"/>
              <a:ext cx="16339" cy="14231"/>
            </a:xfrm>
            <a:custGeom>
              <a:avLst/>
              <a:gdLst>
                <a:gd name="connsiteX0" fmla="*/ 14123 w 16339"/>
                <a:gd name="connsiteY0" fmla="*/ 1652 h 14231"/>
                <a:gd name="connsiteX1" fmla="*/ 14705 w 16339"/>
                <a:gd name="connsiteY1" fmla="*/ 1125 h 14231"/>
                <a:gd name="connsiteX2" fmla="*/ 15869 w 16339"/>
                <a:gd name="connsiteY2" fmla="*/ 1024 h 14231"/>
                <a:gd name="connsiteX3" fmla="*/ 16572 w 16339"/>
                <a:gd name="connsiteY3" fmla="*/ 437 h 14231"/>
                <a:gd name="connsiteX4" fmla="*/ 16170 w 16339"/>
                <a:gd name="connsiteY4" fmla="*/ 73 h 14231"/>
                <a:gd name="connsiteX5" fmla="*/ 13942 w 16339"/>
                <a:gd name="connsiteY5" fmla="*/ 133 h 14231"/>
                <a:gd name="connsiteX6" fmla="*/ 11654 w 16339"/>
                <a:gd name="connsiteY6" fmla="*/ 73 h 14231"/>
                <a:gd name="connsiteX7" fmla="*/ 11112 w 16339"/>
                <a:gd name="connsiteY7" fmla="*/ 660 h 14231"/>
                <a:gd name="connsiteX8" fmla="*/ 11734 w 16339"/>
                <a:gd name="connsiteY8" fmla="*/ 1024 h 14231"/>
                <a:gd name="connsiteX9" fmla="*/ 13139 w 16339"/>
                <a:gd name="connsiteY9" fmla="*/ 1227 h 14231"/>
                <a:gd name="connsiteX10" fmla="*/ 11152 w 16339"/>
                <a:gd name="connsiteY10" fmla="*/ 9203 h 14231"/>
                <a:gd name="connsiteX11" fmla="*/ 5652 w 16339"/>
                <a:gd name="connsiteY11" fmla="*/ 13353 h 14231"/>
                <a:gd name="connsiteX12" fmla="*/ 2882 w 16339"/>
                <a:gd name="connsiteY12" fmla="*/ 11106 h 14231"/>
                <a:gd name="connsiteX13" fmla="*/ 3083 w 16339"/>
                <a:gd name="connsiteY13" fmla="*/ 9587 h 14231"/>
                <a:gd name="connsiteX14" fmla="*/ 5190 w 16339"/>
                <a:gd name="connsiteY14" fmla="*/ 1105 h 14231"/>
                <a:gd name="connsiteX15" fmla="*/ 6555 w 16339"/>
                <a:gd name="connsiteY15" fmla="*/ 1024 h 14231"/>
                <a:gd name="connsiteX16" fmla="*/ 7519 w 16339"/>
                <a:gd name="connsiteY16" fmla="*/ 437 h 14231"/>
                <a:gd name="connsiteX17" fmla="*/ 7077 w 16339"/>
                <a:gd name="connsiteY17" fmla="*/ 73 h 14231"/>
                <a:gd name="connsiteX18" fmla="*/ 5552 w 16339"/>
                <a:gd name="connsiteY18" fmla="*/ 113 h 14231"/>
                <a:gd name="connsiteX19" fmla="*/ 4046 w 16339"/>
                <a:gd name="connsiteY19" fmla="*/ 133 h 14231"/>
                <a:gd name="connsiteX20" fmla="*/ 2501 w 16339"/>
                <a:gd name="connsiteY20" fmla="*/ 113 h 14231"/>
                <a:gd name="connsiteX21" fmla="*/ 915 w 16339"/>
                <a:gd name="connsiteY21" fmla="*/ 73 h 14231"/>
                <a:gd name="connsiteX22" fmla="*/ 333 w 16339"/>
                <a:gd name="connsiteY22" fmla="*/ 660 h 14231"/>
                <a:gd name="connsiteX23" fmla="*/ 1256 w 16339"/>
                <a:gd name="connsiteY23" fmla="*/ 1024 h 14231"/>
                <a:gd name="connsiteX24" fmla="*/ 2380 w 16339"/>
                <a:gd name="connsiteY24" fmla="*/ 1125 h 14231"/>
                <a:gd name="connsiteX25" fmla="*/ 2079 w 16339"/>
                <a:gd name="connsiteY25" fmla="*/ 2300 h 14231"/>
                <a:gd name="connsiteX26" fmla="*/ 1638 w 16339"/>
                <a:gd name="connsiteY26" fmla="*/ 4081 h 14231"/>
                <a:gd name="connsiteX27" fmla="*/ 413 w 16339"/>
                <a:gd name="connsiteY27" fmla="*/ 9081 h 14231"/>
                <a:gd name="connsiteX28" fmla="*/ 233 w 16339"/>
                <a:gd name="connsiteY28" fmla="*/ 10357 h 14231"/>
                <a:gd name="connsiteX29" fmla="*/ 5512 w 16339"/>
                <a:gd name="connsiteY29" fmla="*/ 14304 h 14231"/>
                <a:gd name="connsiteX30" fmla="*/ 12196 w 16339"/>
                <a:gd name="connsiteY30" fmla="*/ 9385 h 14231"/>
                <a:gd name="connsiteX31" fmla="*/ 14123 w 16339"/>
                <a:gd name="connsiteY31" fmla="*/ 1652 h 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39" h="14231">
                  <a:moveTo>
                    <a:pt x="14123" y="1652"/>
                  </a:moveTo>
                  <a:cubicBezTo>
                    <a:pt x="14223" y="1267"/>
                    <a:pt x="14223" y="1247"/>
                    <a:pt x="14705" y="1125"/>
                  </a:cubicBezTo>
                  <a:cubicBezTo>
                    <a:pt x="15046" y="1065"/>
                    <a:pt x="15548" y="1024"/>
                    <a:pt x="15869" y="1024"/>
                  </a:cubicBezTo>
                  <a:cubicBezTo>
                    <a:pt x="16250" y="1024"/>
                    <a:pt x="16572" y="1024"/>
                    <a:pt x="16572" y="437"/>
                  </a:cubicBezTo>
                  <a:cubicBezTo>
                    <a:pt x="16572" y="214"/>
                    <a:pt x="16411" y="73"/>
                    <a:pt x="16170" y="73"/>
                  </a:cubicBezTo>
                  <a:cubicBezTo>
                    <a:pt x="15447" y="73"/>
                    <a:pt x="14685" y="133"/>
                    <a:pt x="13942" y="133"/>
                  </a:cubicBezTo>
                  <a:cubicBezTo>
                    <a:pt x="13440" y="133"/>
                    <a:pt x="12156" y="73"/>
                    <a:pt x="11654" y="73"/>
                  </a:cubicBezTo>
                  <a:cubicBezTo>
                    <a:pt x="11513" y="73"/>
                    <a:pt x="11112" y="73"/>
                    <a:pt x="11112" y="660"/>
                  </a:cubicBezTo>
                  <a:cubicBezTo>
                    <a:pt x="11112" y="1024"/>
                    <a:pt x="11453" y="1024"/>
                    <a:pt x="11734" y="1024"/>
                  </a:cubicBezTo>
                  <a:cubicBezTo>
                    <a:pt x="11915" y="1024"/>
                    <a:pt x="12657" y="1024"/>
                    <a:pt x="13139" y="1227"/>
                  </a:cubicBezTo>
                  <a:lnTo>
                    <a:pt x="11152" y="9203"/>
                  </a:lnTo>
                  <a:cubicBezTo>
                    <a:pt x="10429" y="12138"/>
                    <a:pt x="8061" y="13353"/>
                    <a:pt x="5652" y="13353"/>
                  </a:cubicBezTo>
                  <a:cubicBezTo>
                    <a:pt x="3765" y="13353"/>
                    <a:pt x="2882" y="12563"/>
                    <a:pt x="2882" y="11106"/>
                  </a:cubicBezTo>
                  <a:cubicBezTo>
                    <a:pt x="2882" y="10600"/>
                    <a:pt x="2962" y="10094"/>
                    <a:pt x="3083" y="9587"/>
                  </a:cubicBezTo>
                  <a:lnTo>
                    <a:pt x="5190" y="1105"/>
                  </a:lnTo>
                  <a:cubicBezTo>
                    <a:pt x="5632" y="1024"/>
                    <a:pt x="6335" y="1024"/>
                    <a:pt x="6555" y="1024"/>
                  </a:cubicBezTo>
                  <a:cubicBezTo>
                    <a:pt x="7258" y="1024"/>
                    <a:pt x="7519" y="1024"/>
                    <a:pt x="7519" y="437"/>
                  </a:cubicBezTo>
                  <a:cubicBezTo>
                    <a:pt x="7519" y="174"/>
                    <a:pt x="7298" y="73"/>
                    <a:pt x="7077" y="73"/>
                  </a:cubicBezTo>
                  <a:cubicBezTo>
                    <a:pt x="6575" y="73"/>
                    <a:pt x="6054" y="113"/>
                    <a:pt x="5552" y="113"/>
                  </a:cubicBezTo>
                  <a:cubicBezTo>
                    <a:pt x="5050" y="113"/>
                    <a:pt x="4548" y="133"/>
                    <a:pt x="4046" y="133"/>
                  </a:cubicBezTo>
                  <a:cubicBezTo>
                    <a:pt x="3524" y="133"/>
                    <a:pt x="3003" y="113"/>
                    <a:pt x="2501" y="113"/>
                  </a:cubicBezTo>
                  <a:cubicBezTo>
                    <a:pt x="1979" y="113"/>
                    <a:pt x="1437" y="73"/>
                    <a:pt x="915" y="73"/>
                  </a:cubicBezTo>
                  <a:cubicBezTo>
                    <a:pt x="714" y="73"/>
                    <a:pt x="333" y="73"/>
                    <a:pt x="333" y="660"/>
                  </a:cubicBezTo>
                  <a:cubicBezTo>
                    <a:pt x="333" y="1024"/>
                    <a:pt x="594" y="1024"/>
                    <a:pt x="1256" y="1024"/>
                  </a:cubicBezTo>
                  <a:cubicBezTo>
                    <a:pt x="1738" y="1024"/>
                    <a:pt x="2380" y="1024"/>
                    <a:pt x="2380" y="1125"/>
                  </a:cubicBezTo>
                  <a:cubicBezTo>
                    <a:pt x="2380" y="1166"/>
                    <a:pt x="2180" y="1915"/>
                    <a:pt x="2079" y="2300"/>
                  </a:cubicBezTo>
                  <a:lnTo>
                    <a:pt x="1638" y="4081"/>
                  </a:lnTo>
                  <a:lnTo>
                    <a:pt x="413" y="9081"/>
                  </a:lnTo>
                  <a:cubicBezTo>
                    <a:pt x="233" y="9810"/>
                    <a:pt x="233" y="9972"/>
                    <a:pt x="233" y="10357"/>
                  </a:cubicBezTo>
                  <a:cubicBezTo>
                    <a:pt x="233" y="13009"/>
                    <a:pt x="2481" y="14304"/>
                    <a:pt x="5512" y="14304"/>
                  </a:cubicBezTo>
                  <a:cubicBezTo>
                    <a:pt x="9105" y="14304"/>
                    <a:pt x="11513" y="12158"/>
                    <a:pt x="12196" y="9385"/>
                  </a:cubicBezTo>
                  <a:lnTo>
                    <a:pt x="14123" y="1652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715497F-993F-4FB8-8FE2-85B112F0D61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366005" y="2998986"/>
              <a:ext cx="13348" cy="4737"/>
            </a:xfrm>
            <a:custGeom>
              <a:avLst/>
              <a:gdLst>
                <a:gd name="connsiteX0" fmla="*/ 12910 w 13348"/>
                <a:gd name="connsiteY0" fmla="*/ 882 h 4737"/>
                <a:gd name="connsiteX1" fmla="*/ 13593 w 13348"/>
                <a:gd name="connsiteY1" fmla="*/ 478 h 4737"/>
                <a:gd name="connsiteX2" fmla="*/ 12930 w 13348"/>
                <a:gd name="connsiteY2" fmla="*/ 73 h 4737"/>
                <a:gd name="connsiteX3" fmla="*/ 907 w 13348"/>
                <a:gd name="connsiteY3" fmla="*/ 73 h 4737"/>
                <a:gd name="connsiteX4" fmla="*/ 244 w 13348"/>
                <a:gd name="connsiteY4" fmla="*/ 478 h 4737"/>
                <a:gd name="connsiteX5" fmla="*/ 927 w 13348"/>
                <a:gd name="connsiteY5" fmla="*/ 882 h 4737"/>
                <a:gd name="connsiteX6" fmla="*/ 12910 w 13348"/>
                <a:gd name="connsiteY6" fmla="*/ 882 h 4737"/>
                <a:gd name="connsiteX7" fmla="*/ 12930 w 13348"/>
                <a:gd name="connsiteY7" fmla="*/ 4810 h 4737"/>
                <a:gd name="connsiteX8" fmla="*/ 13593 w 13348"/>
                <a:gd name="connsiteY8" fmla="*/ 4405 h 4737"/>
                <a:gd name="connsiteX9" fmla="*/ 12910 w 13348"/>
                <a:gd name="connsiteY9" fmla="*/ 4000 h 4737"/>
                <a:gd name="connsiteX10" fmla="*/ 927 w 13348"/>
                <a:gd name="connsiteY10" fmla="*/ 4000 h 4737"/>
                <a:gd name="connsiteX11" fmla="*/ 244 w 13348"/>
                <a:gd name="connsiteY11" fmla="*/ 4405 h 4737"/>
                <a:gd name="connsiteX12" fmla="*/ 907 w 13348"/>
                <a:gd name="connsiteY12" fmla="*/ 4810 h 4737"/>
                <a:gd name="connsiteX13" fmla="*/ 12930 w 13348"/>
                <a:gd name="connsiteY13" fmla="*/ 4810 h 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8" h="4737">
                  <a:moveTo>
                    <a:pt x="12910" y="882"/>
                  </a:moveTo>
                  <a:cubicBezTo>
                    <a:pt x="13211" y="882"/>
                    <a:pt x="13593" y="882"/>
                    <a:pt x="13593" y="478"/>
                  </a:cubicBezTo>
                  <a:cubicBezTo>
                    <a:pt x="13593" y="73"/>
                    <a:pt x="13211" y="73"/>
                    <a:pt x="12930" y="73"/>
                  </a:cubicBezTo>
                  <a:lnTo>
                    <a:pt x="907" y="73"/>
                  </a:lnTo>
                  <a:cubicBezTo>
                    <a:pt x="626" y="73"/>
                    <a:pt x="244" y="73"/>
                    <a:pt x="244" y="478"/>
                  </a:cubicBezTo>
                  <a:cubicBezTo>
                    <a:pt x="244" y="882"/>
                    <a:pt x="626" y="882"/>
                    <a:pt x="927" y="882"/>
                  </a:cubicBezTo>
                  <a:lnTo>
                    <a:pt x="12910" y="882"/>
                  </a:lnTo>
                  <a:close/>
                  <a:moveTo>
                    <a:pt x="12930" y="4810"/>
                  </a:moveTo>
                  <a:cubicBezTo>
                    <a:pt x="13211" y="4810"/>
                    <a:pt x="13593" y="4810"/>
                    <a:pt x="13593" y="4405"/>
                  </a:cubicBezTo>
                  <a:cubicBezTo>
                    <a:pt x="13593" y="4000"/>
                    <a:pt x="13211" y="4000"/>
                    <a:pt x="12910" y="4000"/>
                  </a:cubicBezTo>
                  <a:lnTo>
                    <a:pt x="927" y="4000"/>
                  </a:lnTo>
                  <a:cubicBezTo>
                    <a:pt x="626" y="4000"/>
                    <a:pt x="244" y="4000"/>
                    <a:pt x="244" y="4405"/>
                  </a:cubicBezTo>
                  <a:cubicBezTo>
                    <a:pt x="244" y="4810"/>
                    <a:pt x="626" y="4810"/>
                    <a:pt x="907" y="4810"/>
                  </a:cubicBezTo>
                  <a:lnTo>
                    <a:pt x="12930" y="4810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B65DA98-A1E1-4411-B824-88123152DB7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386871" y="2992285"/>
              <a:ext cx="14552" cy="14130"/>
            </a:xfrm>
            <a:custGeom>
              <a:avLst/>
              <a:gdLst>
                <a:gd name="connsiteX0" fmla="*/ 8284 w 14552"/>
                <a:gd name="connsiteY0" fmla="*/ 579 h 14130"/>
                <a:gd name="connsiteX1" fmla="*/ 7541 w 14552"/>
                <a:gd name="connsiteY1" fmla="*/ 73 h 14130"/>
                <a:gd name="connsiteX2" fmla="*/ 6778 w 14552"/>
                <a:gd name="connsiteY2" fmla="*/ 579 h 14130"/>
                <a:gd name="connsiteX3" fmla="*/ 2142 w 14552"/>
                <a:gd name="connsiteY3" fmla="*/ 12786 h 14130"/>
                <a:gd name="connsiteX4" fmla="*/ 1359 w 14552"/>
                <a:gd name="connsiteY4" fmla="*/ 13211 h 14130"/>
                <a:gd name="connsiteX5" fmla="*/ 255 w 14552"/>
                <a:gd name="connsiteY5" fmla="*/ 13252 h 14130"/>
                <a:gd name="connsiteX6" fmla="*/ 255 w 14552"/>
                <a:gd name="connsiteY6" fmla="*/ 14203 h 14130"/>
                <a:gd name="connsiteX7" fmla="*/ 2423 w 14552"/>
                <a:gd name="connsiteY7" fmla="*/ 14142 h 14130"/>
                <a:gd name="connsiteX8" fmla="*/ 5032 w 14552"/>
                <a:gd name="connsiteY8" fmla="*/ 14203 h 14130"/>
                <a:gd name="connsiteX9" fmla="*/ 5032 w 14552"/>
                <a:gd name="connsiteY9" fmla="*/ 13252 h 14130"/>
                <a:gd name="connsiteX10" fmla="*/ 3226 w 14552"/>
                <a:gd name="connsiteY10" fmla="*/ 12988 h 14130"/>
                <a:gd name="connsiteX11" fmla="*/ 3306 w 14552"/>
                <a:gd name="connsiteY11" fmla="*/ 12746 h 14130"/>
                <a:gd name="connsiteX12" fmla="*/ 6578 w 14552"/>
                <a:gd name="connsiteY12" fmla="*/ 4101 h 14130"/>
                <a:gd name="connsiteX13" fmla="*/ 10030 w 14552"/>
                <a:gd name="connsiteY13" fmla="*/ 13252 h 14130"/>
                <a:gd name="connsiteX14" fmla="*/ 8103 w 14552"/>
                <a:gd name="connsiteY14" fmla="*/ 13252 h 14130"/>
                <a:gd name="connsiteX15" fmla="*/ 8103 w 14552"/>
                <a:gd name="connsiteY15" fmla="*/ 14203 h 14130"/>
                <a:gd name="connsiteX16" fmla="*/ 11676 w 14552"/>
                <a:gd name="connsiteY16" fmla="*/ 14142 h 14130"/>
                <a:gd name="connsiteX17" fmla="*/ 14807 w 14552"/>
                <a:gd name="connsiteY17" fmla="*/ 14203 h 14130"/>
                <a:gd name="connsiteX18" fmla="*/ 14807 w 14552"/>
                <a:gd name="connsiteY18" fmla="*/ 13252 h 14130"/>
                <a:gd name="connsiteX19" fmla="*/ 13081 w 14552"/>
                <a:gd name="connsiteY19" fmla="*/ 13252 h 14130"/>
                <a:gd name="connsiteX20" fmla="*/ 8284 w 14552"/>
                <a:gd name="connsiteY20" fmla="*/ 579 h 1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52" h="14130">
                  <a:moveTo>
                    <a:pt x="8284" y="579"/>
                  </a:moveTo>
                  <a:cubicBezTo>
                    <a:pt x="8163" y="235"/>
                    <a:pt x="8083" y="73"/>
                    <a:pt x="7541" y="73"/>
                  </a:cubicBezTo>
                  <a:cubicBezTo>
                    <a:pt x="6979" y="73"/>
                    <a:pt x="6919" y="235"/>
                    <a:pt x="6778" y="579"/>
                  </a:cubicBezTo>
                  <a:lnTo>
                    <a:pt x="2142" y="12786"/>
                  </a:lnTo>
                  <a:cubicBezTo>
                    <a:pt x="2001" y="13110"/>
                    <a:pt x="1981" y="13130"/>
                    <a:pt x="1359" y="13211"/>
                  </a:cubicBezTo>
                  <a:cubicBezTo>
                    <a:pt x="998" y="13252"/>
                    <a:pt x="576" y="13252"/>
                    <a:pt x="255" y="13252"/>
                  </a:cubicBezTo>
                  <a:lnTo>
                    <a:pt x="255" y="14203"/>
                  </a:lnTo>
                  <a:cubicBezTo>
                    <a:pt x="897" y="14183"/>
                    <a:pt x="1640" y="14142"/>
                    <a:pt x="2423" y="14142"/>
                  </a:cubicBezTo>
                  <a:cubicBezTo>
                    <a:pt x="3185" y="14142"/>
                    <a:pt x="4289" y="14142"/>
                    <a:pt x="5032" y="14203"/>
                  </a:cubicBezTo>
                  <a:lnTo>
                    <a:pt x="5032" y="13252"/>
                  </a:lnTo>
                  <a:cubicBezTo>
                    <a:pt x="5012" y="13252"/>
                    <a:pt x="3226" y="13252"/>
                    <a:pt x="3226" y="12988"/>
                  </a:cubicBezTo>
                  <a:cubicBezTo>
                    <a:pt x="3226" y="12948"/>
                    <a:pt x="3246" y="12928"/>
                    <a:pt x="3306" y="12746"/>
                  </a:cubicBezTo>
                  <a:lnTo>
                    <a:pt x="6578" y="4101"/>
                  </a:lnTo>
                  <a:lnTo>
                    <a:pt x="10030" y="13252"/>
                  </a:lnTo>
                  <a:lnTo>
                    <a:pt x="8103" y="13252"/>
                  </a:lnTo>
                  <a:lnTo>
                    <a:pt x="8103" y="14203"/>
                  </a:lnTo>
                  <a:cubicBezTo>
                    <a:pt x="8926" y="14142"/>
                    <a:pt x="10773" y="14142"/>
                    <a:pt x="11676" y="14142"/>
                  </a:cubicBezTo>
                  <a:cubicBezTo>
                    <a:pt x="12459" y="14142"/>
                    <a:pt x="14105" y="14142"/>
                    <a:pt x="14807" y="14203"/>
                  </a:cubicBezTo>
                  <a:lnTo>
                    <a:pt x="14807" y="13252"/>
                  </a:lnTo>
                  <a:lnTo>
                    <a:pt x="13081" y="13252"/>
                  </a:lnTo>
                  <a:lnTo>
                    <a:pt x="8284" y="579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ABB090-A22F-4D12-8F6E-301CF1D9272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285445" y="3026113"/>
              <a:ext cx="16339" cy="14231"/>
            </a:xfrm>
            <a:custGeom>
              <a:avLst/>
              <a:gdLst>
                <a:gd name="connsiteX0" fmla="*/ 14095 w 16339"/>
                <a:gd name="connsiteY0" fmla="*/ 1668 h 14231"/>
                <a:gd name="connsiteX1" fmla="*/ 14677 w 16339"/>
                <a:gd name="connsiteY1" fmla="*/ 1142 h 14231"/>
                <a:gd name="connsiteX2" fmla="*/ 15841 w 16339"/>
                <a:gd name="connsiteY2" fmla="*/ 1041 h 14231"/>
                <a:gd name="connsiteX3" fmla="*/ 16543 w 16339"/>
                <a:gd name="connsiteY3" fmla="*/ 454 h 14231"/>
                <a:gd name="connsiteX4" fmla="*/ 16142 w 16339"/>
                <a:gd name="connsiteY4" fmla="*/ 89 h 14231"/>
                <a:gd name="connsiteX5" fmla="*/ 13914 w 16339"/>
                <a:gd name="connsiteY5" fmla="*/ 150 h 14231"/>
                <a:gd name="connsiteX6" fmla="*/ 11626 w 16339"/>
                <a:gd name="connsiteY6" fmla="*/ 89 h 14231"/>
                <a:gd name="connsiteX7" fmla="*/ 11084 w 16339"/>
                <a:gd name="connsiteY7" fmla="*/ 676 h 14231"/>
                <a:gd name="connsiteX8" fmla="*/ 11706 w 16339"/>
                <a:gd name="connsiteY8" fmla="*/ 1041 h 14231"/>
                <a:gd name="connsiteX9" fmla="*/ 13111 w 16339"/>
                <a:gd name="connsiteY9" fmla="*/ 1243 h 14231"/>
                <a:gd name="connsiteX10" fmla="*/ 11124 w 16339"/>
                <a:gd name="connsiteY10" fmla="*/ 9219 h 14231"/>
                <a:gd name="connsiteX11" fmla="*/ 5624 w 16339"/>
                <a:gd name="connsiteY11" fmla="*/ 13369 h 14231"/>
                <a:gd name="connsiteX12" fmla="*/ 2854 w 16339"/>
                <a:gd name="connsiteY12" fmla="*/ 11122 h 14231"/>
                <a:gd name="connsiteX13" fmla="*/ 3055 w 16339"/>
                <a:gd name="connsiteY13" fmla="*/ 9604 h 14231"/>
                <a:gd name="connsiteX14" fmla="*/ 5162 w 16339"/>
                <a:gd name="connsiteY14" fmla="*/ 1122 h 14231"/>
                <a:gd name="connsiteX15" fmla="*/ 6527 w 16339"/>
                <a:gd name="connsiteY15" fmla="*/ 1041 h 14231"/>
                <a:gd name="connsiteX16" fmla="*/ 7491 w 16339"/>
                <a:gd name="connsiteY16" fmla="*/ 454 h 14231"/>
                <a:gd name="connsiteX17" fmla="*/ 7049 w 16339"/>
                <a:gd name="connsiteY17" fmla="*/ 89 h 14231"/>
                <a:gd name="connsiteX18" fmla="*/ 5524 w 16339"/>
                <a:gd name="connsiteY18" fmla="*/ 130 h 14231"/>
                <a:gd name="connsiteX19" fmla="*/ 4018 w 16339"/>
                <a:gd name="connsiteY19" fmla="*/ 150 h 14231"/>
                <a:gd name="connsiteX20" fmla="*/ 2473 w 16339"/>
                <a:gd name="connsiteY20" fmla="*/ 130 h 14231"/>
                <a:gd name="connsiteX21" fmla="*/ 887 w 16339"/>
                <a:gd name="connsiteY21" fmla="*/ 89 h 14231"/>
                <a:gd name="connsiteX22" fmla="*/ 305 w 16339"/>
                <a:gd name="connsiteY22" fmla="*/ 676 h 14231"/>
                <a:gd name="connsiteX23" fmla="*/ 1228 w 16339"/>
                <a:gd name="connsiteY23" fmla="*/ 1041 h 14231"/>
                <a:gd name="connsiteX24" fmla="*/ 2352 w 16339"/>
                <a:gd name="connsiteY24" fmla="*/ 1142 h 14231"/>
                <a:gd name="connsiteX25" fmla="*/ 2051 w 16339"/>
                <a:gd name="connsiteY25" fmla="*/ 2316 h 14231"/>
                <a:gd name="connsiteX26" fmla="*/ 1609 w 16339"/>
                <a:gd name="connsiteY26" fmla="*/ 4098 h 14231"/>
                <a:gd name="connsiteX27" fmla="*/ 385 w 16339"/>
                <a:gd name="connsiteY27" fmla="*/ 9098 h 14231"/>
                <a:gd name="connsiteX28" fmla="*/ 204 w 16339"/>
                <a:gd name="connsiteY28" fmla="*/ 10373 h 14231"/>
                <a:gd name="connsiteX29" fmla="*/ 5483 w 16339"/>
                <a:gd name="connsiteY29" fmla="*/ 14321 h 14231"/>
                <a:gd name="connsiteX30" fmla="*/ 12168 w 16339"/>
                <a:gd name="connsiteY30" fmla="*/ 9402 h 14231"/>
                <a:gd name="connsiteX31" fmla="*/ 14095 w 16339"/>
                <a:gd name="connsiteY31" fmla="*/ 1668 h 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39" h="14231">
                  <a:moveTo>
                    <a:pt x="14095" y="1668"/>
                  </a:moveTo>
                  <a:cubicBezTo>
                    <a:pt x="14195" y="1284"/>
                    <a:pt x="14195" y="1263"/>
                    <a:pt x="14677" y="1142"/>
                  </a:cubicBezTo>
                  <a:cubicBezTo>
                    <a:pt x="15018" y="1081"/>
                    <a:pt x="15520" y="1041"/>
                    <a:pt x="15841" y="1041"/>
                  </a:cubicBezTo>
                  <a:cubicBezTo>
                    <a:pt x="16222" y="1041"/>
                    <a:pt x="16543" y="1041"/>
                    <a:pt x="16543" y="454"/>
                  </a:cubicBezTo>
                  <a:cubicBezTo>
                    <a:pt x="16543" y="231"/>
                    <a:pt x="16383" y="89"/>
                    <a:pt x="16142" y="89"/>
                  </a:cubicBezTo>
                  <a:cubicBezTo>
                    <a:pt x="15419" y="89"/>
                    <a:pt x="14657" y="150"/>
                    <a:pt x="13914" y="150"/>
                  </a:cubicBezTo>
                  <a:cubicBezTo>
                    <a:pt x="13412" y="150"/>
                    <a:pt x="12127" y="89"/>
                    <a:pt x="11626" y="89"/>
                  </a:cubicBezTo>
                  <a:cubicBezTo>
                    <a:pt x="11485" y="89"/>
                    <a:pt x="11084" y="89"/>
                    <a:pt x="11084" y="676"/>
                  </a:cubicBezTo>
                  <a:cubicBezTo>
                    <a:pt x="11084" y="1041"/>
                    <a:pt x="11425" y="1041"/>
                    <a:pt x="11706" y="1041"/>
                  </a:cubicBezTo>
                  <a:cubicBezTo>
                    <a:pt x="11887" y="1041"/>
                    <a:pt x="12629" y="1041"/>
                    <a:pt x="13111" y="1243"/>
                  </a:cubicBezTo>
                  <a:lnTo>
                    <a:pt x="11124" y="9219"/>
                  </a:lnTo>
                  <a:cubicBezTo>
                    <a:pt x="10401" y="12155"/>
                    <a:pt x="8033" y="13369"/>
                    <a:pt x="5624" y="13369"/>
                  </a:cubicBezTo>
                  <a:cubicBezTo>
                    <a:pt x="3737" y="13369"/>
                    <a:pt x="2854" y="12580"/>
                    <a:pt x="2854" y="11122"/>
                  </a:cubicBezTo>
                  <a:cubicBezTo>
                    <a:pt x="2854" y="10616"/>
                    <a:pt x="2934" y="10110"/>
                    <a:pt x="3055" y="9604"/>
                  </a:cubicBezTo>
                  <a:lnTo>
                    <a:pt x="5162" y="1122"/>
                  </a:lnTo>
                  <a:cubicBezTo>
                    <a:pt x="5604" y="1041"/>
                    <a:pt x="6306" y="1041"/>
                    <a:pt x="6527" y="1041"/>
                  </a:cubicBezTo>
                  <a:cubicBezTo>
                    <a:pt x="7230" y="1041"/>
                    <a:pt x="7491" y="1041"/>
                    <a:pt x="7491" y="454"/>
                  </a:cubicBezTo>
                  <a:cubicBezTo>
                    <a:pt x="7491" y="190"/>
                    <a:pt x="7270" y="89"/>
                    <a:pt x="7049" y="89"/>
                  </a:cubicBezTo>
                  <a:cubicBezTo>
                    <a:pt x="6547" y="89"/>
                    <a:pt x="6025" y="130"/>
                    <a:pt x="5524" y="130"/>
                  </a:cubicBezTo>
                  <a:cubicBezTo>
                    <a:pt x="5022" y="130"/>
                    <a:pt x="4520" y="150"/>
                    <a:pt x="4018" y="150"/>
                  </a:cubicBezTo>
                  <a:cubicBezTo>
                    <a:pt x="3496" y="150"/>
                    <a:pt x="2974" y="130"/>
                    <a:pt x="2473" y="130"/>
                  </a:cubicBezTo>
                  <a:cubicBezTo>
                    <a:pt x="1951" y="130"/>
                    <a:pt x="1409" y="89"/>
                    <a:pt x="887" y="89"/>
                  </a:cubicBezTo>
                  <a:cubicBezTo>
                    <a:pt x="686" y="89"/>
                    <a:pt x="305" y="89"/>
                    <a:pt x="305" y="676"/>
                  </a:cubicBezTo>
                  <a:cubicBezTo>
                    <a:pt x="305" y="1041"/>
                    <a:pt x="566" y="1041"/>
                    <a:pt x="1228" y="1041"/>
                  </a:cubicBezTo>
                  <a:cubicBezTo>
                    <a:pt x="1710" y="1041"/>
                    <a:pt x="2352" y="1041"/>
                    <a:pt x="2352" y="1142"/>
                  </a:cubicBezTo>
                  <a:cubicBezTo>
                    <a:pt x="2352" y="1182"/>
                    <a:pt x="2151" y="1931"/>
                    <a:pt x="2051" y="2316"/>
                  </a:cubicBezTo>
                  <a:lnTo>
                    <a:pt x="1609" y="4098"/>
                  </a:lnTo>
                  <a:lnTo>
                    <a:pt x="385" y="9098"/>
                  </a:lnTo>
                  <a:cubicBezTo>
                    <a:pt x="204" y="9827"/>
                    <a:pt x="204" y="9989"/>
                    <a:pt x="204" y="10373"/>
                  </a:cubicBezTo>
                  <a:cubicBezTo>
                    <a:pt x="204" y="13025"/>
                    <a:pt x="2452" y="14321"/>
                    <a:pt x="5483" y="14321"/>
                  </a:cubicBezTo>
                  <a:cubicBezTo>
                    <a:pt x="9076" y="14321"/>
                    <a:pt x="11485" y="12175"/>
                    <a:pt x="12168" y="9402"/>
                  </a:cubicBezTo>
                  <a:lnTo>
                    <a:pt x="14095" y="1668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CD3899-54A8-4F0E-99BC-CD2E0D2642C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303900" y="3021807"/>
              <a:ext cx="7798" cy="9834"/>
            </a:xfrm>
            <a:custGeom>
              <a:avLst/>
              <a:gdLst>
                <a:gd name="connsiteX0" fmla="*/ 8012 w 7798"/>
                <a:gd name="connsiteY0" fmla="*/ 85 h 9834"/>
                <a:gd name="connsiteX1" fmla="*/ 6592 w 7798"/>
                <a:gd name="connsiteY1" fmla="*/ 85 h 9834"/>
                <a:gd name="connsiteX2" fmla="*/ 6592 w 7798"/>
                <a:gd name="connsiteY2" fmla="*/ 4336 h 9834"/>
                <a:gd name="connsiteX3" fmla="*/ 1633 w 7798"/>
                <a:gd name="connsiteY3" fmla="*/ 4336 h 9834"/>
                <a:gd name="connsiteX4" fmla="*/ 1633 w 7798"/>
                <a:gd name="connsiteY4" fmla="*/ 85 h 9834"/>
                <a:gd name="connsiteX5" fmla="*/ 213 w 7798"/>
                <a:gd name="connsiteY5" fmla="*/ 85 h 9834"/>
                <a:gd name="connsiteX6" fmla="*/ 213 w 7798"/>
                <a:gd name="connsiteY6" fmla="*/ 9920 h 9834"/>
                <a:gd name="connsiteX7" fmla="*/ 1633 w 7798"/>
                <a:gd name="connsiteY7" fmla="*/ 9920 h 9834"/>
                <a:gd name="connsiteX8" fmla="*/ 1633 w 7798"/>
                <a:gd name="connsiteY8" fmla="*/ 5272 h 9834"/>
                <a:gd name="connsiteX9" fmla="*/ 6592 w 7798"/>
                <a:gd name="connsiteY9" fmla="*/ 5272 h 9834"/>
                <a:gd name="connsiteX10" fmla="*/ 6592 w 7798"/>
                <a:gd name="connsiteY10" fmla="*/ 9920 h 9834"/>
                <a:gd name="connsiteX11" fmla="*/ 8012 w 7798"/>
                <a:gd name="connsiteY11" fmla="*/ 9920 h 9834"/>
                <a:gd name="connsiteX12" fmla="*/ 8012 w 7798"/>
                <a:gd name="connsiteY12" fmla="*/ 85 h 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98" h="9834">
                  <a:moveTo>
                    <a:pt x="8012" y="85"/>
                  </a:moveTo>
                  <a:lnTo>
                    <a:pt x="6592" y="85"/>
                  </a:lnTo>
                  <a:lnTo>
                    <a:pt x="6592" y="4336"/>
                  </a:lnTo>
                  <a:lnTo>
                    <a:pt x="1633" y="4336"/>
                  </a:lnTo>
                  <a:lnTo>
                    <a:pt x="1633" y="85"/>
                  </a:lnTo>
                  <a:lnTo>
                    <a:pt x="213" y="85"/>
                  </a:lnTo>
                  <a:lnTo>
                    <a:pt x="213" y="9920"/>
                  </a:lnTo>
                  <a:lnTo>
                    <a:pt x="1633" y="9920"/>
                  </a:lnTo>
                  <a:lnTo>
                    <a:pt x="1633" y="5272"/>
                  </a:lnTo>
                  <a:lnTo>
                    <a:pt x="6592" y="5272"/>
                  </a:lnTo>
                  <a:lnTo>
                    <a:pt x="6592" y="9920"/>
                  </a:lnTo>
                  <a:lnTo>
                    <a:pt x="8012" y="9920"/>
                  </a:lnTo>
                  <a:lnTo>
                    <a:pt x="8012" y="85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DBF8A6A-14BE-40A3-9661-642A6FE1BFA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314942" y="3026113"/>
              <a:ext cx="16820" cy="14231"/>
            </a:xfrm>
            <a:custGeom>
              <a:avLst/>
              <a:gdLst>
                <a:gd name="connsiteX0" fmla="*/ 8108 w 16820"/>
                <a:gd name="connsiteY0" fmla="*/ 1405 h 14231"/>
                <a:gd name="connsiteX1" fmla="*/ 8228 w 16820"/>
                <a:gd name="connsiteY1" fmla="*/ 1081 h 14231"/>
                <a:gd name="connsiteX2" fmla="*/ 9734 w 16820"/>
                <a:gd name="connsiteY2" fmla="*/ 1041 h 14231"/>
                <a:gd name="connsiteX3" fmla="*/ 13447 w 16820"/>
                <a:gd name="connsiteY3" fmla="*/ 2721 h 14231"/>
                <a:gd name="connsiteX4" fmla="*/ 12323 w 16820"/>
                <a:gd name="connsiteY4" fmla="*/ 5758 h 14231"/>
                <a:gd name="connsiteX5" fmla="*/ 9131 w 16820"/>
                <a:gd name="connsiteY5" fmla="*/ 6669 h 14231"/>
                <a:gd name="connsiteX6" fmla="*/ 6803 w 16820"/>
                <a:gd name="connsiteY6" fmla="*/ 6669 h 14231"/>
                <a:gd name="connsiteX7" fmla="*/ 8108 w 16820"/>
                <a:gd name="connsiteY7" fmla="*/ 1405 h 14231"/>
                <a:gd name="connsiteX8" fmla="*/ 12062 w 16820"/>
                <a:gd name="connsiteY8" fmla="*/ 7114 h 14231"/>
                <a:gd name="connsiteX9" fmla="*/ 16297 w 16820"/>
                <a:gd name="connsiteY9" fmla="*/ 3187 h 14231"/>
                <a:gd name="connsiteX10" fmla="*/ 11139 w 16820"/>
                <a:gd name="connsiteY10" fmla="*/ 89 h 14231"/>
                <a:gd name="connsiteX11" fmla="*/ 4173 w 16820"/>
                <a:gd name="connsiteY11" fmla="*/ 89 h 14231"/>
                <a:gd name="connsiteX12" fmla="*/ 3431 w 16820"/>
                <a:gd name="connsiteY12" fmla="*/ 676 h 14231"/>
                <a:gd name="connsiteX13" fmla="*/ 4274 w 16820"/>
                <a:gd name="connsiteY13" fmla="*/ 1041 h 14231"/>
                <a:gd name="connsiteX14" fmla="*/ 5498 w 16820"/>
                <a:gd name="connsiteY14" fmla="*/ 1081 h 14231"/>
                <a:gd name="connsiteX15" fmla="*/ 2628 w 16820"/>
                <a:gd name="connsiteY15" fmla="*/ 12620 h 14231"/>
                <a:gd name="connsiteX16" fmla="*/ 2166 w 16820"/>
                <a:gd name="connsiteY16" fmla="*/ 13005 h 14231"/>
                <a:gd name="connsiteX17" fmla="*/ 1102 w 16820"/>
                <a:gd name="connsiteY17" fmla="*/ 13025 h 14231"/>
                <a:gd name="connsiteX18" fmla="*/ 460 w 16820"/>
                <a:gd name="connsiteY18" fmla="*/ 13066 h 14231"/>
                <a:gd name="connsiteX19" fmla="*/ 219 w 16820"/>
                <a:gd name="connsiteY19" fmla="*/ 13612 h 14231"/>
                <a:gd name="connsiteX20" fmla="*/ 661 w 16820"/>
                <a:gd name="connsiteY20" fmla="*/ 13977 h 14231"/>
                <a:gd name="connsiteX21" fmla="*/ 2186 w 16820"/>
                <a:gd name="connsiteY21" fmla="*/ 13936 h 14231"/>
                <a:gd name="connsiteX22" fmla="*/ 3652 w 16820"/>
                <a:gd name="connsiteY22" fmla="*/ 13916 h 14231"/>
                <a:gd name="connsiteX23" fmla="*/ 6723 w 16820"/>
                <a:gd name="connsiteY23" fmla="*/ 13977 h 14231"/>
                <a:gd name="connsiteX24" fmla="*/ 7144 w 16820"/>
                <a:gd name="connsiteY24" fmla="*/ 13835 h 14231"/>
                <a:gd name="connsiteX25" fmla="*/ 7285 w 16820"/>
                <a:gd name="connsiteY25" fmla="*/ 13390 h 14231"/>
                <a:gd name="connsiteX26" fmla="*/ 6462 w 16820"/>
                <a:gd name="connsiteY26" fmla="*/ 13025 h 14231"/>
                <a:gd name="connsiteX27" fmla="*/ 5237 w 16820"/>
                <a:gd name="connsiteY27" fmla="*/ 12985 h 14231"/>
                <a:gd name="connsiteX28" fmla="*/ 6622 w 16820"/>
                <a:gd name="connsiteY28" fmla="*/ 7397 h 14231"/>
                <a:gd name="connsiteX29" fmla="*/ 9051 w 16820"/>
                <a:gd name="connsiteY29" fmla="*/ 7397 h 14231"/>
                <a:gd name="connsiteX30" fmla="*/ 11038 w 16820"/>
                <a:gd name="connsiteY30" fmla="*/ 9057 h 14231"/>
                <a:gd name="connsiteX31" fmla="*/ 10717 w 16820"/>
                <a:gd name="connsiteY31" fmla="*/ 10576 h 14231"/>
                <a:gd name="connsiteX32" fmla="*/ 10436 w 16820"/>
                <a:gd name="connsiteY32" fmla="*/ 12053 h 14231"/>
                <a:gd name="connsiteX33" fmla="*/ 14170 w 16820"/>
                <a:gd name="connsiteY33" fmla="*/ 14321 h 14231"/>
                <a:gd name="connsiteX34" fmla="*/ 17040 w 16820"/>
                <a:gd name="connsiteY34" fmla="*/ 11973 h 14231"/>
                <a:gd name="connsiteX35" fmla="*/ 16558 w 16820"/>
                <a:gd name="connsiteY35" fmla="*/ 11608 h 14231"/>
                <a:gd name="connsiteX36" fmla="*/ 16076 w 16820"/>
                <a:gd name="connsiteY36" fmla="*/ 12013 h 14231"/>
                <a:gd name="connsiteX37" fmla="*/ 14330 w 16820"/>
                <a:gd name="connsiteY37" fmla="*/ 13592 h 14231"/>
                <a:gd name="connsiteX38" fmla="*/ 13407 w 16820"/>
                <a:gd name="connsiteY38" fmla="*/ 12357 h 14231"/>
                <a:gd name="connsiteX39" fmla="*/ 13688 w 16820"/>
                <a:gd name="connsiteY39" fmla="*/ 10110 h 14231"/>
                <a:gd name="connsiteX40" fmla="*/ 13788 w 16820"/>
                <a:gd name="connsiteY40" fmla="*/ 9300 h 14231"/>
                <a:gd name="connsiteX41" fmla="*/ 12062 w 16820"/>
                <a:gd name="connsiteY41" fmla="*/ 7114 h 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820" h="14231">
                  <a:moveTo>
                    <a:pt x="8108" y="1405"/>
                  </a:moveTo>
                  <a:cubicBezTo>
                    <a:pt x="8188" y="1122"/>
                    <a:pt x="8208" y="1101"/>
                    <a:pt x="8228" y="1081"/>
                  </a:cubicBezTo>
                  <a:cubicBezTo>
                    <a:pt x="8349" y="1041"/>
                    <a:pt x="9232" y="1041"/>
                    <a:pt x="9734" y="1041"/>
                  </a:cubicBezTo>
                  <a:cubicBezTo>
                    <a:pt x="11560" y="1041"/>
                    <a:pt x="13447" y="1041"/>
                    <a:pt x="13447" y="2721"/>
                  </a:cubicBezTo>
                  <a:cubicBezTo>
                    <a:pt x="13447" y="2741"/>
                    <a:pt x="13367" y="4705"/>
                    <a:pt x="12323" y="5758"/>
                  </a:cubicBezTo>
                  <a:cubicBezTo>
                    <a:pt x="12042" y="6041"/>
                    <a:pt x="11139" y="6669"/>
                    <a:pt x="9131" y="6669"/>
                  </a:cubicBezTo>
                  <a:lnTo>
                    <a:pt x="6803" y="6669"/>
                  </a:lnTo>
                  <a:lnTo>
                    <a:pt x="8108" y="1405"/>
                  </a:lnTo>
                  <a:close/>
                  <a:moveTo>
                    <a:pt x="12062" y="7114"/>
                  </a:moveTo>
                  <a:cubicBezTo>
                    <a:pt x="15655" y="6142"/>
                    <a:pt x="16297" y="4219"/>
                    <a:pt x="16297" y="3187"/>
                  </a:cubicBezTo>
                  <a:cubicBezTo>
                    <a:pt x="16297" y="1162"/>
                    <a:pt x="14149" y="89"/>
                    <a:pt x="11139" y="89"/>
                  </a:cubicBezTo>
                  <a:lnTo>
                    <a:pt x="4173" y="89"/>
                  </a:lnTo>
                  <a:cubicBezTo>
                    <a:pt x="3772" y="89"/>
                    <a:pt x="3431" y="89"/>
                    <a:pt x="3431" y="676"/>
                  </a:cubicBezTo>
                  <a:cubicBezTo>
                    <a:pt x="3431" y="1041"/>
                    <a:pt x="3692" y="1041"/>
                    <a:pt x="4274" y="1041"/>
                  </a:cubicBezTo>
                  <a:cubicBezTo>
                    <a:pt x="4695" y="1041"/>
                    <a:pt x="5077" y="1061"/>
                    <a:pt x="5498" y="1081"/>
                  </a:cubicBezTo>
                  <a:lnTo>
                    <a:pt x="2628" y="12620"/>
                  </a:lnTo>
                  <a:cubicBezTo>
                    <a:pt x="2548" y="12944"/>
                    <a:pt x="2528" y="12964"/>
                    <a:pt x="2166" y="13005"/>
                  </a:cubicBezTo>
                  <a:cubicBezTo>
                    <a:pt x="1825" y="13025"/>
                    <a:pt x="1424" y="13025"/>
                    <a:pt x="1102" y="13025"/>
                  </a:cubicBezTo>
                  <a:cubicBezTo>
                    <a:pt x="580" y="13025"/>
                    <a:pt x="540" y="13025"/>
                    <a:pt x="460" y="13066"/>
                  </a:cubicBezTo>
                  <a:cubicBezTo>
                    <a:pt x="219" y="13207"/>
                    <a:pt x="219" y="13531"/>
                    <a:pt x="219" y="13612"/>
                  </a:cubicBezTo>
                  <a:cubicBezTo>
                    <a:pt x="219" y="13653"/>
                    <a:pt x="239" y="13977"/>
                    <a:pt x="661" y="13977"/>
                  </a:cubicBezTo>
                  <a:cubicBezTo>
                    <a:pt x="1163" y="13977"/>
                    <a:pt x="1684" y="13936"/>
                    <a:pt x="2186" y="13936"/>
                  </a:cubicBezTo>
                  <a:cubicBezTo>
                    <a:pt x="2668" y="13936"/>
                    <a:pt x="3170" y="13916"/>
                    <a:pt x="3652" y="13916"/>
                  </a:cubicBezTo>
                  <a:cubicBezTo>
                    <a:pt x="4334" y="13916"/>
                    <a:pt x="6040" y="13977"/>
                    <a:pt x="6723" y="13977"/>
                  </a:cubicBezTo>
                  <a:cubicBezTo>
                    <a:pt x="6883" y="13977"/>
                    <a:pt x="7044" y="13977"/>
                    <a:pt x="7144" y="13835"/>
                  </a:cubicBezTo>
                  <a:cubicBezTo>
                    <a:pt x="7245" y="13734"/>
                    <a:pt x="7285" y="13410"/>
                    <a:pt x="7285" y="13390"/>
                  </a:cubicBezTo>
                  <a:cubicBezTo>
                    <a:pt x="7285" y="13025"/>
                    <a:pt x="7004" y="13025"/>
                    <a:pt x="6462" y="13025"/>
                  </a:cubicBezTo>
                  <a:cubicBezTo>
                    <a:pt x="6040" y="13025"/>
                    <a:pt x="5659" y="13005"/>
                    <a:pt x="5237" y="12985"/>
                  </a:cubicBezTo>
                  <a:lnTo>
                    <a:pt x="6622" y="7397"/>
                  </a:lnTo>
                  <a:lnTo>
                    <a:pt x="9051" y="7397"/>
                  </a:lnTo>
                  <a:cubicBezTo>
                    <a:pt x="9633" y="7397"/>
                    <a:pt x="11038" y="7539"/>
                    <a:pt x="11038" y="9057"/>
                  </a:cubicBezTo>
                  <a:cubicBezTo>
                    <a:pt x="11038" y="9341"/>
                    <a:pt x="10858" y="10070"/>
                    <a:pt x="10717" y="10576"/>
                  </a:cubicBezTo>
                  <a:cubicBezTo>
                    <a:pt x="10516" y="11426"/>
                    <a:pt x="10436" y="11730"/>
                    <a:pt x="10436" y="12053"/>
                  </a:cubicBezTo>
                  <a:cubicBezTo>
                    <a:pt x="10436" y="14159"/>
                    <a:pt x="13126" y="14321"/>
                    <a:pt x="14170" y="14321"/>
                  </a:cubicBezTo>
                  <a:cubicBezTo>
                    <a:pt x="16297" y="14321"/>
                    <a:pt x="17040" y="12296"/>
                    <a:pt x="17040" y="11973"/>
                  </a:cubicBezTo>
                  <a:cubicBezTo>
                    <a:pt x="17040" y="11608"/>
                    <a:pt x="16679" y="11608"/>
                    <a:pt x="16558" y="11608"/>
                  </a:cubicBezTo>
                  <a:cubicBezTo>
                    <a:pt x="16217" y="11608"/>
                    <a:pt x="16157" y="11709"/>
                    <a:pt x="16076" y="12013"/>
                  </a:cubicBezTo>
                  <a:cubicBezTo>
                    <a:pt x="15816" y="12823"/>
                    <a:pt x="15093" y="13592"/>
                    <a:pt x="14330" y="13592"/>
                  </a:cubicBezTo>
                  <a:cubicBezTo>
                    <a:pt x="13788" y="13592"/>
                    <a:pt x="13407" y="13369"/>
                    <a:pt x="13407" y="12357"/>
                  </a:cubicBezTo>
                  <a:cubicBezTo>
                    <a:pt x="13407" y="12053"/>
                    <a:pt x="13427" y="11730"/>
                    <a:pt x="13688" y="10110"/>
                  </a:cubicBezTo>
                  <a:cubicBezTo>
                    <a:pt x="13728" y="9867"/>
                    <a:pt x="13788" y="9483"/>
                    <a:pt x="13788" y="9300"/>
                  </a:cubicBezTo>
                  <a:cubicBezTo>
                    <a:pt x="13788" y="8511"/>
                    <a:pt x="13367" y="7600"/>
                    <a:pt x="12062" y="7114"/>
                  </a:cubicBez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9962591-1D55-4FBE-8A90-4EB3772F2CE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332446" y="3033202"/>
              <a:ext cx="7222" cy="9976"/>
            </a:xfrm>
            <a:custGeom>
              <a:avLst/>
              <a:gdLst>
                <a:gd name="connsiteX0" fmla="*/ 7394 w 7222"/>
                <a:gd name="connsiteY0" fmla="*/ 516 h 9976"/>
                <a:gd name="connsiteX1" fmla="*/ 7450 w 7222"/>
                <a:gd name="connsiteY1" fmla="*/ 289 h 9976"/>
                <a:gd name="connsiteX2" fmla="*/ 7225 w 7222"/>
                <a:gd name="connsiteY2" fmla="*/ 91 h 9976"/>
                <a:gd name="connsiteX3" fmla="*/ 5427 w 7222"/>
                <a:gd name="connsiteY3" fmla="*/ 232 h 9976"/>
                <a:gd name="connsiteX4" fmla="*/ 5118 w 7222"/>
                <a:gd name="connsiteY4" fmla="*/ 558 h 9976"/>
                <a:gd name="connsiteX5" fmla="*/ 5483 w 7222"/>
                <a:gd name="connsiteY5" fmla="*/ 757 h 9976"/>
                <a:gd name="connsiteX6" fmla="*/ 6157 w 7222"/>
                <a:gd name="connsiteY6" fmla="*/ 969 h 9976"/>
                <a:gd name="connsiteX7" fmla="*/ 6101 w 7222"/>
                <a:gd name="connsiteY7" fmla="*/ 1281 h 9976"/>
                <a:gd name="connsiteX8" fmla="*/ 5300 w 7222"/>
                <a:gd name="connsiteY8" fmla="*/ 4512 h 9976"/>
                <a:gd name="connsiteX9" fmla="*/ 3853 w 7222"/>
                <a:gd name="connsiteY9" fmla="*/ 3676 h 9976"/>
                <a:gd name="connsiteX10" fmla="*/ 228 w 7222"/>
                <a:gd name="connsiteY10" fmla="*/ 7715 h 9976"/>
                <a:gd name="connsiteX11" fmla="*/ 2350 w 7222"/>
                <a:gd name="connsiteY11" fmla="*/ 10067 h 9976"/>
                <a:gd name="connsiteX12" fmla="*/ 4345 w 7222"/>
                <a:gd name="connsiteY12" fmla="*/ 9075 h 9976"/>
                <a:gd name="connsiteX13" fmla="*/ 5792 w 7222"/>
                <a:gd name="connsiteY13" fmla="*/ 10067 h 9976"/>
                <a:gd name="connsiteX14" fmla="*/ 6902 w 7222"/>
                <a:gd name="connsiteY14" fmla="*/ 9316 h 9976"/>
                <a:gd name="connsiteX15" fmla="*/ 7394 w 7222"/>
                <a:gd name="connsiteY15" fmla="*/ 7899 h 9976"/>
                <a:gd name="connsiteX16" fmla="*/ 7169 w 7222"/>
                <a:gd name="connsiteY16" fmla="*/ 7715 h 9976"/>
                <a:gd name="connsiteX17" fmla="*/ 6860 w 7222"/>
                <a:gd name="connsiteY17" fmla="*/ 8154 h 9976"/>
                <a:gd name="connsiteX18" fmla="*/ 5834 w 7222"/>
                <a:gd name="connsiteY18" fmla="*/ 9670 h 9976"/>
                <a:gd name="connsiteX19" fmla="*/ 5370 w 7222"/>
                <a:gd name="connsiteY19" fmla="*/ 8976 h 9976"/>
                <a:gd name="connsiteX20" fmla="*/ 5441 w 7222"/>
                <a:gd name="connsiteY20" fmla="*/ 8395 h 9976"/>
                <a:gd name="connsiteX21" fmla="*/ 7394 w 7222"/>
                <a:gd name="connsiteY21" fmla="*/ 516 h 9976"/>
                <a:gd name="connsiteX22" fmla="*/ 4401 w 7222"/>
                <a:gd name="connsiteY22" fmla="*/ 8154 h 9976"/>
                <a:gd name="connsiteX23" fmla="*/ 3684 w 7222"/>
                <a:gd name="connsiteY23" fmla="*/ 9103 h 9976"/>
                <a:gd name="connsiteX24" fmla="*/ 2392 w 7222"/>
                <a:gd name="connsiteY24" fmla="*/ 9670 h 9976"/>
                <a:gd name="connsiteX25" fmla="*/ 1366 w 7222"/>
                <a:gd name="connsiteY25" fmla="*/ 8296 h 9976"/>
                <a:gd name="connsiteX26" fmla="*/ 2097 w 7222"/>
                <a:gd name="connsiteY26" fmla="*/ 5419 h 9976"/>
                <a:gd name="connsiteX27" fmla="*/ 3853 w 7222"/>
                <a:gd name="connsiteY27" fmla="*/ 4073 h 9976"/>
                <a:gd name="connsiteX28" fmla="*/ 5103 w 7222"/>
                <a:gd name="connsiteY28" fmla="*/ 5306 h 9976"/>
                <a:gd name="connsiteX29" fmla="*/ 5061 w 7222"/>
                <a:gd name="connsiteY29" fmla="*/ 5504 h 9976"/>
                <a:gd name="connsiteX30" fmla="*/ 4401 w 7222"/>
                <a:gd name="connsiteY30" fmla="*/ 8154 h 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22" h="9976">
                  <a:moveTo>
                    <a:pt x="7394" y="516"/>
                  </a:moveTo>
                  <a:cubicBezTo>
                    <a:pt x="7408" y="488"/>
                    <a:pt x="7450" y="303"/>
                    <a:pt x="7450" y="289"/>
                  </a:cubicBezTo>
                  <a:cubicBezTo>
                    <a:pt x="7450" y="218"/>
                    <a:pt x="7394" y="91"/>
                    <a:pt x="7225" y="91"/>
                  </a:cubicBezTo>
                  <a:cubicBezTo>
                    <a:pt x="6944" y="91"/>
                    <a:pt x="5778" y="204"/>
                    <a:pt x="5427" y="232"/>
                  </a:cubicBezTo>
                  <a:cubicBezTo>
                    <a:pt x="5314" y="247"/>
                    <a:pt x="5118" y="261"/>
                    <a:pt x="5118" y="558"/>
                  </a:cubicBezTo>
                  <a:cubicBezTo>
                    <a:pt x="5118" y="757"/>
                    <a:pt x="5314" y="757"/>
                    <a:pt x="5483" y="757"/>
                  </a:cubicBezTo>
                  <a:cubicBezTo>
                    <a:pt x="6157" y="757"/>
                    <a:pt x="6157" y="856"/>
                    <a:pt x="6157" y="969"/>
                  </a:cubicBezTo>
                  <a:cubicBezTo>
                    <a:pt x="6157" y="1069"/>
                    <a:pt x="6129" y="1154"/>
                    <a:pt x="6101" y="1281"/>
                  </a:cubicBezTo>
                  <a:lnTo>
                    <a:pt x="5300" y="4512"/>
                  </a:lnTo>
                  <a:cubicBezTo>
                    <a:pt x="5005" y="4044"/>
                    <a:pt x="4527" y="3676"/>
                    <a:pt x="3853" y="3676"/>
                  </a:cubicBezTo>
                  <a:cubicBezTo>
                    <a:pt x="2054" y="3676"/>
                    <a:pt x="228" y="5674"/>
                    <a:pt x="228" y="7715"/>
                  </a:cubicBezTo>
                  <a:cubicBezTo>
                    <a:pt x="228" y="9089"/>
                    <a:pt x="1141" y="10067"/>
                    <a:pt x="2350" y="10067"/>
                  </a:cubicBezTo>
                  <a:cubicBezTo>
                    <a:pt x="3108" y="10067"/>
                    <a:pt x="3783" y="9628"/>
                    <a:pt x="4345" y="9075"/>
                  </a:cubicBezTo>
                  <a:cubicBezTo>
                    <a:pt x="4612" y="9925"/>
                    <a:pt x="5427" y="10067"/>
                    <a:pt x="5792" y="10067"/>
                  </a:cubicBezTo>
                  <a:cubicBezTo>
                    <a:pt x="6298" y="10067"/>
                    <a:pt x="6649" y="9755"/>
                    <a:pt x="6902" y="9316"/>
                  </a:cubicBezTo>
                  <a:cubicBezTo>
                    <a:pt x="7211" y="8763"/>
                    <a:pt x="7394" y="7956"/>
                    <a:pt x="7394" y="7899"/>
                  </a:cubicBezTo>
                  <a:cubicBezTo>
                    <a:pt x="7394" y="7715"/>
                    <a:pt x="7211" y="7715"/>
                    <a:pt x="7169" y="7715"/>
                  </a:cubicBezTo>
                  <a:cubicBezTo>
                    <a:pt x="6972" y="7715"/>
                    <a:pt x="6958" y="7771"/>
                    <a:pt x="6860" y="8154"/>
                  </a:cubicBezTo>
                  <a:cubicBezTo>
                    <a:pt x="6691" y="8834"/>
                    <a:pt x="6424" y="9670"/>
                    <a:pt x="5834" y="9670"/>
                  </a:cubicBezTo>
                  <a:cubicBezTo>
                    <a:pt x="5469" y="9670"/>
                    <a:pt x="5370" y="9358"/>
                    <a:pt x="5370" y="8976"/>
                  </a:cubicBezTo>
                  <a:cubicBezTo>
                    <a:pt x="5370" y="8707"/>
                    <a:pt x="5399" y="8579"/>
                    <a:pt x="5441" y="8395"/>
                  </a:cubicBezTo>
                  <a:lnTo>
                    <a:pt x="7394" y="516"/>
                  </a:lnTo>
                  <a:close/>
                  <a:moveTo>
                    <a:pt x="4401" y="8154"/>
                  </a:moveTo>
                  <a:cubicBezTo>
                    <a:pt x="4303" y="8551"/>
                    <a:pt x="3993" y="8834"/>
                    <a:pt x="3684" y="9103"/>
                  </a:cubicBezTo>
                  <a:cubicBezTo>
                    <a:pt x="3558" y="9217"/>
                    <a:pt x="2996" y="9670"/>
                    <a:pt x="2392" y="9670"/>
                  </a:cubicBezTo>
                  <a:cubicBezTo>
                    <a:pt x="1872" y="9670"/>
                    <a:pt x="1366" y="9302"/>
                    <a:pt x="1366" y="8296"/>
                  </a:cubicBezTo>
                  <a:cubicBezTo>
                    <a:pt x="1366" y="7545"/>
                    <a:pt x="1773" y="5986"/>
                    <a:pt x="2097" y="5419"/>
                  </a:cubicBezTo>
                  <a:cubicBezTo>
                    <a:pt x="2743" y="4285"/>
                    <a:pt x="3460" y="4073"/>
                    <a:pt x="3853" y="4073"/>
                  </a:cubicBezTo>
                  <a:cubicBezTo>
                    <a:pt x="4837" y="4073"/>
                    <a:pt x="5103" y="5150"/>
                    <a:pt x="5103" y="5306"/>
                  </a:cubicBezTo>
                  <a:cubicBezTo>
                    <a:pt x="5103" y="5362"/>
                    <a:pt x="5075" y="5461"/>
                    <a:pt x="5061" y="5504"/>
                  </a:cubicBezTo>
                  <a:lnTo>
                    <a:pt x="4401" y="8154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8C7938C-114F-4900-BA7F-BE2A869F2CB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342213" y="3026113"/>
              <a:ext cx="16339" cy="14231"/>
            </a:xfrm>
            <a:custGeom>
              <a:avLst/>
              <a:gdLst>
                <a:gd name="connsiteX0" fmla="*/ 14123 w 16339"/>
                <a:gd name="connsiteY0" fmla="*/ 1668 h 14231"/>
                <a:gd name="connsiteX1" fmla="*/ 14705 w 16339"/>
                <a:gd name="connsiteY1" fmla="*/ 1142 h 14231"/>
                <a:gd name="connsiteX2" fmla="*/ 15869 w 16339"/>
                <a:gd name="connsiteY2" fmla="*/ 1041 h 14231"/>
                <a:gd name="connsiteX3" fmla="*/ 16572 w 16339"/>
                <a:gd name="connsiteY3" fmla="*/ 454 h 14231"/>
                <a:gd name="connsiteX4" fmla="*/ 16170 w 16339"/>
                <a:gd name="connsiteY4" fmla="*/ 89 h 14231"/>
                <a:gd name="connsiteX5" fmla="*/ 13942 w 16339"/>
                <a:gd name="connsiteY5" fmla="*/ 150 h 14231"/>
                <a:gd name="connsiteX6" fmla="*/ 11654 w 16339"/>
                <a:gd name="connsiteY6" fmla="*/ 89 h 14231"/>
                <a:gd name="connsiteX7" fmla="*/ 11112 w 16339"/>
                <a:gd name="connsiteY7" fmla="*/ 676 h 14231"/>
                <a:gd name="connsiteX8" fmla="*/ 11734 w 16339"/>
                <a:gd name="connsiteY8" fmla="*/ 1041 h 14231"/>
                <a:gd name="connsiteX9" fmla="*/ 13139 w 16339"/>
                <a:gd name="connsiteY9" fmla="*/ 1243 h 14231"/>
                <a:gd name="connsiteX10" fmla="*/ 11152 w 16339"/>
                <a:gd name="connsiteY10" fmla="*/ 9219 h 14231"/>
                <a:gd name="connsiteX11" fmla="*/ 5652 w 16339"/>
                <a:gd name="connsiteY11" fmla="*/ 13369 h 14231"/>
                <a:gd name="connsiteX12" fmla="*/ 2882 w 16339"/>
                <a:gd name="connsiteY12" fmla="*/ 11122 h 14231"/>
                <a:gd name="connsiteX13" fmla="*/ 3083 w 16339"/>
                <a:gd name="connsiteY13" fmla="*/ 9604 h 14231"/>
                <a:gd name="connsiteX14" fmla="*/ 5190 w 16339"/>
                <a:gd name="connsiteY14" fmla="*/ 1122 h 14231"/>
                <a:gd name="connsiteX15" fmla="*/ 6555 w 16339"/>
                <a:gd name="connsiteY15" fmla="*/ 1041 h 14231"/>
                <a:gd name="connsiteX16" fmla="*/ 7519 w 16339"/>
                <a:gd name="connsiteY16" fmla="*/ 454 h 14231"/>
                <a:gd name="connsiteX17" fmla="*/ 7077 w 16339"/>
                <a:gd name="connsiteY17" fmla="*/ 89 h 14231"/>
                <a:gd name="connsiteX18" fmla="*/ 5552 w 16339"/>
                <a:gd name="connsiteY18" fmla="*/ 130 h 14231"/>
                <a:gd name="connsiteX19" fmla="*/ 4046 w 16339"/>
                <a:gd name="connsiteY19" fmla="*/ 150 h 14231"/>
                <a:gd name="connsiteX20" fmla="*/ 2501 w 16339"/>
                <a:gd name="connsiteY20" fmla="*/ 130 h 14231"/>
                <a:gd name="connsiteX21" fmla="*/ 915 w 16339"/>
                <a:gd name="connsiteY21" fmla="*/ 89 h 14231"/>
                <a:gd name="connsiteX22" fmla="*/ 333 w 16339"/>
                <a:gd name="connsiteY22" fmla="*/ 676 h 14231"/>
                <a:gd name="connsiteX23" fmla="*/ 1256 w 16339"/>
                <a:gd name="connsiteY23" fmla="*/ 1041 h 14231"/>
                <a:gd name="connsiteX24" fmla="*/ 2380 w 16339"/>
                <a:gd name="connsiteY24" fmla="*/ 1142 h 14231"/>
                <a:gd name="connsiteX25" fmla="*/ 2079 w 16339"/>
                <a:gd name="connsiteY25" fmla="*/ 2316 h 14231"/>
                <a:gd name="connsiteX26" fmla="*/ 1638 w 16339"/>
                <a:gd name="connsiteY26" fmla="*/ 4098 h 14231"/>
                <a:gd name="connsiteX27" fmla="*/ 413 w 16339"/>
                <a:gd name="connsiteY27" fmla="*/ 9098 h 14231"/>
                <a:gd name="connsiteX28" fmla="*/ 233 w 16339"/>
                <a:gd name="connsiteY28" fmla="*/ 10373 h 14231"/>
                <a:gd name="connsiteX29" fmla="*/ 5512 w 16339"/>
                <a:gd name="connsiteY29" fmla="*/ 14321 h 14231"/>
                <a:gd name="connsiteX30" fmla="*/ 12196 w 16339"/>
                <a:gd name="connsiteY30" fmla="*/ 9402 h 14231"/>
                <a:gd name="connsiteX31" fmla="*/ 14123 w 16339"/>
                <a:gd name="connsiteY31" fmla="*/ 1668 h 1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39" h="14231">
                  <a:moveTo>
                    <a:pt x="14123" y="1668"/>
                  </a:moveTo>
                  <a:cubicBezTo>
                    <a:pt x="14223" y="1284"/>
                    <a:pt x="14223" y="1263"/>
                    <a:pt x="14705" y="1142"/>
                  </a:cubicBezTo>
                  <a:cubicBezTo>
                    <a:pt x="15046" y="1081"/>
                    <a:pt x="15548" y="1041"/>
                    <a:pt x="15869" y="1041"/>
                  </a:cubicBezTo>
                  <a:cubicBezTo>
                    <a:pt x="16250" y="1041"/>
                    <a:pt x="16572" y="1041"/>
                    <a:pt x="16572" y="454"/>
                  </a:cubicBezTo>
                  <a:cubicBezTo>
                    <a:pt x="16572" y="231"/>
                    <a:pt x="16411" y="89"/>
                    <a:pt x="16170" y="89"/>
                  </a:cubicBezTo>
                  <a:cubicBezTo>
                    <a:pt x="15447" y="89"/>
                    <a:pt x="14685" y="150"/>
                    <a:pt x="13942" y="150"/>
                  </a:cubicBezTo>
                  <a:cubicBezTo>
                    <a:pt x="13440" y="150"/>
                    <a:pt x="12156" y="89"/>
                    <a:pt x="11654" y="89"/>
                  </a:cubicBezTo>
                  <a:cubicBezTo>
                    <a:pt x="11513" y="89"/>
                    <a:pt x="11112" y="89"/>
                    <a:pt x="11112" y="676"/>
                  </a:cubicBezTo>
                  <a:cubicBezTo>
                    <a:pt x="11112" y="1041"/>
                    <a:pt x="11453" y="1041"/>
                    <a:pt x="11734" y="1041"/>
                  </a:cubicBezTo>
                  <a:cubicBezTo>
                    <a:pt x="11915" y="1041"/>
                    <a:pt x="12657" y="1041"/>
                    <a:pt x="13139" y="1243"/>
                  </a:cubicBezTo>
                  <a:lnTo>
                    <a:pt x="11152" y="9219"/>
                  </a:lnTo>
                  <a:cubicBezTo>
                    <a:pt x="10429" y="12155"/>
                    <a:pt x="8061" y="13369"/>
                    <a:pt x="5652" y="13369"/>
                  </a:cubicBezTo>
                  <a:cubicBezTo>
                    <a:pt x="3765" y="13369"/>
                    <a:pt x="2882" y="12580"/>
                    <a:pt x="2882" y="11122"/>
                  </a:cubicBezTo>
                  <a:cubicBezTo>
                    <a:pt x="2882" y="10616"/>
                    <a:pt x="2962" y="10110"/>
                    <a:pt x="3083" y="9604"/>
                  </a:cubicBezTo>
                  <a:lnTo>
                    <a:pt x="5190" y="1122"/>
                  </a:lnTo>
                  <a:cubicBezTo>
                    <a:pt x="5632" y="1041"/>
                    <a:pt x="6335" y="1041"/>
                    <a:pt x="6555" y="1041"/>
                  </a:cubicBezTo>
                  <a:cubicBezTo>
                    <a:pt x="7258" y="1041"/>
                    <a:pt x="7519" y="1041"/>
                    <a:pt x="7519" y="454"/>
                  </a:cubicBezTo>
                  <a:cubicBezTo>
                    <a:pt x="7519" y="190"/>
                    <a:pt x="7298" y="89"/>
                    <a:pt x="7077" y="89"/>
                  </a:cubicBezTo>
                  <a:cubicBezTo>
                    <a:pt x="6575" y="89"/>
                    <a:pt x="6054" y="130"/>
                    <a:pt x="5552" y="130"/>
                  </a:cubicBezTo>
                  <a:cubicBezTo>
                    <a:pt x="5050" y="130"/>
                    <a:pt x="4548" y="150"/>
                    <a:pt x="4046" y="150"/>
                  </a:cubicBezTo>
                  <a:cubicBezTo>
                    <a:pt x="3524" y="150"/>
                    <a:pt x="3003" y="130"/>
                    <a:pt x="2501" y="130"/>
                  </a:cubicBezTo>
                  <a:cubicBezTo>
                    <a:pt x="1979" y="130"/>
                    <a:pt x="1437" y="89"/>
                    <a:pt x="915" y="89"/>
                  </a:cubicBezTo>
                  <a:cubicBezTo>
                    <a:pt x="714" y="89"/>
                    <a:pt x="333" y="89"/>
                    <a:pt x="333" y="676"/>
                  </a:cubicBezTo>
                  <a:cubicBezTo>
                    <a:pt x="333" y="1041"/>
                    <a:pt x="594" y="1041"/>
                    <a:pt x="1256" y="1041"/>
                  </a:cubicBezTo>
                  <a:cubicBezTo>
                    <a:pt x="1738" y="1041"/>
                    <a:pt x="2380" y="1041"/>
                    <a:pt x="2380" y="1142"/>
                  </a:cubicBezTo>
                  <a:cubicBezTo>
                    <a:pt x="2380" y="1182"/>
                    <a:pt x="2180" y="1931"/>
                    <a:pt x="2079" y="2316"/>
                  </a:cubicBezTo>
                  <a:lnTo>
                    <a:pt x="1638" y="4098"/>
                  </a:lnTo>
                  <a:lnTo>
                    <a:pt x="413" y="9098"/>
                  </a:lnTo>
                  <a:cubicBezTo>
                    <a:pt x="233" y="9827"/>
                    <a:pt x="233" y="9989"/>
                    <a:pt x="233" y="10373"/>
                  </a:cubicBezTo>
                  <a:cubicBezTo>
                    <a:pt x="233" y="13025"/>
                    <a:pt x="2481" y="14321"/>
                    <a:pt x="5512" y="14321"/>
                  </a:cubicBezTo>
                  <a:cubicBezTo>
                    <a:pt x="9105" y="14321"/>
                    <a:pt x="11513" y="12175"/>
                    <a:pt x="12196" y="9402"/>
                  </a:cubicBezTo>
                  <a:lnTo>
                    <a:pt x="14123" y="1668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D65DA0B-D221-48DA-9E94-679B0DCA8AC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366005" y="3032571"/>
              <a:ext cx="13348" cy="4737"/>
            </a:xfrm>
            <a:custGeom>
              <a:avLst/>
              <a:gdLst>
                <a:gd name="connsiteX0" fmla="*/ 12910 w 13348"/>
                <a:gd name="connsiteY0" fmla="*/ 899 h 4737"/>
                <a:gd name="connsiteX1" fmla="*/ 13593 w 13348"/>
                <a:gd name="connsiteY1" fmla="*/ 494 h 4737"/>
                <a:gd name="connsiteX2" fmla="*/ 12930 w 13348"/>
                <a:gd name="connsiteY2" fmla="*/ 89 h 4737"/>
                <a:gd name="connsiteX3" fmla="*/ 907 w 13348"/>
                <a:gd name="connsiteY3" fmla="*/ 89 h 4737"/>
                <a:gd name="connsiteX4" fmla="*/ 244 w 13348"/>
                <a:gd name="connsiteY4" fmla="*/ 494 h 4737"/>
                <a:gd name="connsiteX5" fmla="*/ 927 w 13348"/>
                <a:gd name="connsiteY5" fmla="*/ 899 h 4737"/>
                <a:gd name="connsiteX6" fmla="*/ 12910 w 13348"/>
                <a:gd name="connsiteY6" fmla="*/ 899 h 4737"/>
                <a:gd name="connsiteX7" fmla="*/ 12930 w 13348"/>
                <a:gd name="connsiteY7" fmla="*/ 4826 h 4737"/>
                <a:gd name="connsiteX8" fmla="*/ 13593 w 13348"/>
                <a:gd name="connsiteY8" fmla="*/ 4421 h 4737"/>
                <a:gd name="connsiteX9" fmla="*/ 12910 w 13348"/>
                <a:gd name="connsiteY9" fmla="*/ 4017 h 4737"/>
                <a:gd name="connsiteX10" fmla="*/ 927 w 13348"/>
                <a:gd name="connsiteY10" fmla="*/ 4017 h 4737"/>
                <a:gd name="connsiteX11" fmla="*/ 244 w 13348"/>
                <a:gd name="connsiteY11" fmla="*/ 4421 h 4737"/>
                <a:gd name="connsiteX12" fmla="*/ 907 w 13348"/>
                <a:gd name="connsiteY12" fmla="*/ 4826 h 4737"/>
                <a:gd name="connsiteX13" fmla="*/ 12930 w 13348"/>
                <a:gd name="connsiteY13" fmla="*/ 4826 h 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8" h="4737">
                  <a:moveTo>
                    <a:pt x="12910" y="899"/>
                  </a:moveTo>
                  <a:cubicBezTo>
                    <a:pt x="13211" y="899"/>
                    <a:pt x="13593" y="899"/>
                    <a:pt x="13593" y="494"/>
                  </a:cubicBezTo>
                  <a:cubicBezTo>
                    <a:pt x="13593" y="89"/>
                    <a:pt x="13211" y="89"/>
                    <a:pt x="12930" y="89"/>
                  </a:cubicBezTo>
                  <a:lnTo>
                    <a:pt x="907" y="89"/>
                  </a:lnTo>
                  <a:cubicBezTo>
                    <a:pt x="626" y="89"/>
                    <a:pt x="244" y="89"/>
                    <a:pt x="244" y="494"/>
                  </a:cubicBezTo>
                  <a:cubicBezTo>
                    <a:pt x="244" y="899"/>
                    <a:pt x="626" y="899"/>
                    <a:pt x="927" y="899"/>
                  </a:cubicBezTo>
                  <a:lnTo>
                    <a:pt x="12910" y="899"/>
                  </a:lnTo>
                  <a:close/>
                  <a:moveTo>
                    <a:pt x="12930" y="4826"/>
                  </a:moveTo>
                  <a:cubicBezTo>
                    <a:pt x="13211" y="4826"/>
                    <a:pt x="13593" y="4826"/>
                    <a:pt x="13593" y="4421"/>
                  </a:cubicBezTo>
                  <a:cubicBezTo>
                    <a:pt x="13593" y="4017"/>
                    <a:pt x="13211" y="4017"/>
                    <a:pt x="12910" y="4017"/>
                  </a:cubicBezTo>
                  <a:lnTo>
                    <a:pt x="927" y="4017"/>
                  </a:lnTo>
                  <a:cubicBezTo>
                    <a:pt x="626" y="4017"/>
                    <a:pt x="244" y="4017"/>
                    <a:pt x="244" y="4421"/>
                  </a:cubicBezTo>
                  <a:cubicBezTo>
                    <a:pt x="244" y="4826"/>
                    <a:pt x="626" y="4826"/>
                    <a:pt x="907" y="4826"/>
                  </a:cubicBezTo>
                  <a:lnTo>
                    <a:pt x="12930" y="4826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9FDFAD1-5048-4459-B753-DDE4280DCD0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86831" y="3026113"/>
              <a:ext cx="10598" cy="13887"/>
            </a:xfrm>
            <a:custGeom>
              <a:avLst/>
              <a:gdLst>
                <a:gd name="connsiteX0" fmla="*/ 8344 w 10598"/>
                <a:gd name="connsiteY0" fmla="*/ 1466 h 13887"/>
                <a:gd name="connsiteX1" fmla="*/ 8846 w 10598"/>
                <a:gd name="connsiteY1" fmla="*/ 1061 h 13887"/>
                <a:gd name="connsiteX2" fmla="*/ 9709 w 10598"/>
                <a:gd name="connsiteY2" fmla="*/ 1041 h 13887"/>
                <a:gd name="connsiteX3" fmla="*/ 10131 w 10598"/>
                <a:gd name="connsiteY3" fmla="*/ 1041 h 13887"/>
                <a:gd name="connsiteX4" fmla="*/ 10673 w 10598"/>
                <a:gd name="connsiteY4" fmla="*/ 939 h 13887"/>
                <a:gd name="connsiteX5" fmla="*/ 10853 w 10598"/>
                <a:gd name="connsiteY5" fmla="*/ 454 h 13887"/>
                <a:gd name="connsiteX6" fmla="*/ 10412 w 10598"/>
                <a:gd name="connsiteY6" fmla="*/ 89 h 13887"/>
                <a:gd name="connsiteX7" fmla="*/ 8886 w 10598"/>
                <a:gd name="connsiteY7" fmla="*/ 130 h 13887"/>
                <a:gd name="connsiteX8" fmla="*/ 7280 w 10598"/>
                <a:gd name="connsiteY8" fmla="*/ 150 h 13887"/>
                <a:gd name="connsiteX9" fmla="*/ 5614 w 10598"/>
                <a:gd name="connsiteY9" fmla="*/ 130 h 13887"/>
                <a:gd name="connsiteX10" fmla="*/ 4049 w 10598"/>
                <a:gd name="connsiteY10" fmla="*/ 89 h 13887"/>
                <a:gd name="connsiteX11" fmla="*/ 3467 w 10598"/>
                <a:gd name="connsiteY11" fmla="*/ 676 h 13887"/>
                <a:gd name="connsiteX12" fmla="*/ 4149 w 10598"/>
                <a:gd name="connsiteY12" fmla="*/ 1041 h 13887"/>
                <a:gd name="connsiteX13" fmla="*/ 4570 w 10598"/>
                <a:gd name="connsiteY13" fmla="*/ 1041 h 13887"/>
                <a:gd name="connsiteX14" fmla="*/ 5634 w 10598"/>
                <a:gd name="connsiteY14" fmla="*/ 1081 h 13887"/>
                <a:gd name="connsiteX15" fmla="*/ 2764 w 10598"/>
                <a:gd name="connsiteY15" fmla="*/ 12620 h 13887"/>
                <a:gd name="connsiteX16" fmla="*/ 2282 w 10598"/>
                <a:gd name="connsiteY16" fmla="*/ 12985 h 13887"/>
                <a:gd name="connsiteX17" fmla="*/ 1419 w 10598"/>
                <a:gd name="connsiteY17" fmla="*/ 13025 h 13887"/>
                <a:gd name="connsiteX18" fmla="*/ 998 w 10598"/>
                <a:gd name="connsiteY18" fmla="*/ 13025 h 13887"/>
                <a:gd name="connsiteX19" fmla="*/ 255 w 10598"/>
                <a:gd name="connsiteY19" fmla="*/ 13612 h 13887"/>
                <a:gd name="connsiteX20" fmla="*/ 696 w 10598"/>
                <a:gd name="connsiteY20" fmla="*/ 13977 h 13887"/>
                <a:gd name="connsiteX21" fmla="*/ 2222 w 10598"/>
                <a:gd name="connsiteY21" fmla="*/ 13936 h 13887"/>
                <a:gd name="connsiteX22" fmla="*/ 3848 w 10598"/>
                <a:gd name="connsiteY22" fmla="*/ 13916 h 13887"/>
                <a:gd name="connsiteX23" fmla="*/ 5514 w 10598"/>
                <a:gd name="connsiteY23" fmla="*/ 13936 h 13887"/>
                <a:gd name="connsiteX24" fmla="*/ 7059 w 10598"/>
                <a:gd name="connsiteY24" fmla="*/ 13977 h 13887"/>
                <a:gd name="connsiteX25" fmla="*/ 7662 w 10598"/>
                <a:gd name="connsiteY25" fmla="*/ 13390 h 13887"/>
                <a:gd name="connsiteX26" fmla="*/ 6979 w 10598"/>
                <a:gd name="connsiteY26" fmla="*/ 13025 h 13887"/>
                <a:gd name="connsiteX27" fmla="*/ 6558 w 10598"/>
                <a:gd name="connsiteY27" fmla="*/ 13025 h 13887"/>
                <a:gd name="connsiteX28" fmla="*/ 5494 w 10598"/>
                <a:gd name="connsiteY28" fmla="*/ 12985 h 13887"/>
                <a:gd name="connsiteX29" fmla="*/ 8344 w 10598"/>
                <a:gd name="connsiteY29" fmla="*/ 1466 h 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98" h="13887">
                  <a:moveTo>
                    <a:pt x="8344" y="1466"/>
                  </a:moveTo>
                  <a:cubicBezTo>
                    <a:pt x="8424" y="1122"/>
                    <a:pt x="8444" y="1101"/>
                    <a:pt x="8846" y="1061"/>
                  </a:cubicBezTo>
                  <a:cubicBezTo>
                    <a:pt x="9147" y="1041"/>
                    <a:pt x="9408" y="1041"/>
                    <a:pt x="9709" y="1041"/>
                  </a:cubicBezTo>
                  <a:lnTo>
                    <a:pt x="10131" y="1041"/>
                  </a:lnTo>
                  <a:cubicBezTo>
                    <a:pt x="10552" y="1041"/>
                    <a:pt x="10572" y="1020"/>
                    <a:pt x="10673" y="939"/>
                  </a:cubicBezTo>
                  <a:cubicBezTo>
                    <a:pt x="10793" y="859"/>
                    <a:pt x="10853" y="575"/>
                    <a:pt x="10853" y="454"/>
                  </a:cubicBezTo>
                  <a:cubicBezTo>
                    <a:pt x="10853" y="211"/>
                    <a:pt x="10652" y="89"/>
                    <a:pt x="10412" y="89"/>
                  </a:cubicBezTo>
                  <a:cubicBezTo>
                    <a:pt x="9910" y="89"/>
                    <a:pt x="9388" y="130"/>
                    <a:pt x="8886" y="130"/>
                  </a:cubicBezTo>
                  <a:cubicBezTo>
                    <a:pt x="8364" y="130"/>
                    <a:pt x="7822" y="150"/>
                    <a:pt x="7280" y="150"/>
                  </a:cubicBezTo>
                  <a:cubicBezTo>
                    <a:pt x="6718" y="150"/>
                    <a:pt x="6156" y="130"/>
                    <a:pt x="5614" y="130"/>
                  </a:cubicBezTo>
                  <a:cubicBezTo>
                    <a:pt x="5092" y="130"/>
                    <a:pt x="4550" y="89"/>
                    <a:pt x="4049" y="89"/>
                  </a:cubicBezTo>
                  <a:cubicBezTo>
                    <a:pt x="3828" y="89"/>
                    <a:pt x="3467" y="89"/>
                    <a:pt x="3467" y="676"/>
                  </a:cubicBezTo>
                  <a:cubicBezTo>
                    <a:pt x="3467" y="1041"/>
                    <a:pt x="3788" y="1041"/>
                    <a:pt x="4149" y="1041"/>
                  </a:cubicBezTo>
                  <a:lnTo>
                    <a:pt x="4570" y="1041"/>
                  </a:lnTo>
                  <a:cubicBezTo>
                    <a:pt x="4751" y="1041"/>
                    <a:pt x="5233" y="1061"/>
                    <a:pt x="5634" y="1081"/>
                  </a:cubicBezTo>
                  <a:lnTo>
                    <a:pt x="2764" y="12620"/>
                  </a:lnTo>
                  <a:cubicBezTo>
                    <a:pt x="2684" y="12944"/>
                    <a:pt x="2664" y="12964"/>
                    <a:pt x="2282" y="12985"/>
                  </a:cubicBezTo>
                  <a:cubicBezTo>
                    <a:pt x="2041" y="13025"/>
                    <a:pt x="1680" y="13025"/>
                    <a:pt x="1419" y="13025"/>
                  </a:cubicBezTo>
                  <a:lnTo>
                    <a:pt x="998" y="13025"/>
                  </a:lnTo>
                  <a:cubicBezTo>
                    <a:pt x="596" y="13025"/>
                    <a:pt x="255" y="13025"/>
                    <a:pt x="255" y="13612"/>
                  </a:cubicBezTo>
                  <a:cubicBezTo>
                    <a:pt x="255" y="13875"/>
                    <a:pt x="476" y="13977"/>
                    <a:pt x="696" y="13977"/>
                  </a:cubicBezTo>
                  <a:cubicBezTo>
                    <a:pt x="1198" y="13977"/>
                    <a:pt x="1720" y="13936"/>
                    <a:pt x="2222" y="13936"/>
                  </a:cubicBezTo>
                  <a:cubicBezTo>
                    <a:pt x="2764" y="13936"/>
                    <a:pt x="3306" y="13916"/>
                    <a:pt x="3848" y="13916"/>
                  </a:cubicBezTo>
                  <a:cubicBezTo>
                    <a:pt x="4410" y="13916"/>
                    <a:pt x="4952" y="13936"/>
                    <a:pt x="5514" y="13936"/>
                  </a:cubicBezTo>
                  <a:cubicBezTo>
                    <a:pt x="6036" y="13936"/>
                    <a:pt x="6558" y="13977"/>
                    <a:pt x="7059" y="13977"/>
                  </a:cubicBezTo>
                  <a:cubicBezTo>
                    <a:pt x="7260" y="13977"/>
                    <a:pt x="7662" y="13977"/>
                    <a:pt x="7662" y="13390"/>
                  </a:cubicBezTo>
                  <a:cubicBezTo>
                    <a:pt x="7662" y="13025"/>
                    <a:pt x="7320" y="13025"/>
                    <a:pt x="6979" y="13025"/>
                  </a:cubicBezTo>
                  <a:lnTo>
                    <a:pt x="6558" y="13025"/>
                  </a:lnTo>
                  <a:cubicBezTo>
                    <a:pt x="6417" y="13025"/>
                    <a:pt x="5755" y="13005"/>
                    <a:pt x="5494" y="12985"/>
                  </a:cubicBezTo>
                  <a:lnTo>
                    <a:pt x="8344" y="1466"/>
                  </a:lnTo>
                  <a:close/>
                </a:path>
              </a:pathLst>
            </a:custGeom>
            <a:solidFill>
              <a:srgbClr val="000000"/>
            </a:solidFill>
            <a:ln w="19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w} = \bm{U}_R (\bm{\Lambda}_R + \mu \bm{I})^{-1} \bm{U}_R^{\mathsf{H}} \bm{r}_b &#10;\end{equation*}&#10;\end{document}" title="IguanaTex Vector Display">
            <a:extLst>
              <a:ext uri="{FF2B5EF4-FFF2-40B4-BE49-F238E27FC236}">
                <a16:creationId xmlns:a16="http://schemas.microsoft.com/office/drawing/2014/main" id="{E7BD5673-E776-4D4D-944A-97BB410A775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06711" y="4174169"/>
            <a:ext cx="4787116" cy="482518"/>
            <a:chOff x="4707533" y="3497435"/>
            <a:chExt cx="2412189" cy="28649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36522B8-9402-4D83-908D-565B0AF251B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707533" y="3607522"/>
              <a:ext cx="157836" cy="113867"/>
            </a:xfrm>
            <a:custGeom>
              <a:avLst/>
              <a:gdLst>
                <a:gd name="connsiteX0" fmla="*/ 108288 w 157836"/>
                <a:gd name="connsiteY0" fmla="*/ 24281 h 113867"/>
                <a:gd name="connsiteX1" fmla="*/ 110351 w 157836"/>
                <a:gd name="connsiteY1" fmla="*/ 13166 h 113867"/>
                <a:gd name="connsiteX2" fmla="*/ 100654 w 157836"/>
                <a:gd name="connsiteY2" fmla="*/ 2298 h 113867"/>
                <a:gd name="connsiteX3" fmla="*/ 87036 w 157836"/>
                <a:gd name="connsiteY3" fmla="*/ 15389 h 113867"/>
                <a:gd name="connsiteX4" fmla="*/ 76514 w 157836"/>
                <a:gd name="connsiteY4" fmla="*/ 65777 h 113867"/>
                <a:gd name="connsiteX5" fmla="*/ 74863 w 157836"/>
                <a:gd name="connsiteY5" fmla="*/ 80844 h 113867"/>
                <a:gd name="connsiteX6" fmla="*/ 75482 w 157836"/>
                <a:gd name="connsiteY6" fmla="*/ 88748 h 113867"/>
                <a:gd name="connsiteX7" fmla="*/ 57945 w 157836"/>
                <a:gd name="connsiteY7" fmla="*/ 105051 h 113867"/>
                <a:gd name="connsiteX8" fmla="*/ 41233 w 157836"/>
                <a:gd name="connsiteY8" fmla="*/ 84796 h 113867"/>
                <a:gd name="connsiteX9" fmla="*/ 51962 w 157836"/>
                <a:gd name="connsiteY9" fmla="*/ 37619 h 113867"/>
                <a:gd name="connsiteX10" fmla="*/ 55675 w 157836"/>
                <a:gd name="connsiteY10" fmla="*/ 22552 h 113867"/>
                <a:gd name="connsiteX11" fmla="*/ 32361 w 157836"/>
                <a:gd name="connsiteY11" fmla="*/ 322 h 113867"/>
                <a:gd name="connsiteX12" fmla="*/ 175 w 157836"/>
                <a:gd name="connsiteY12" fmla="*/ 38854 h 113867"/>
                <a:gd name="connsiteX13" fmla="*/ 5127 w 157836"/>
                <a:gd name="connsiteY13" fmla="*/ 42312 h 113867"/>
                <a:gd name="connsiteX14" fmla="*/ 9872 w 157836"/>
                <a:gd name="connsiteY14" fmla="*/ 39101 h 113867"/>
                <a:gd name="connsiteX15" fmla="*/ 31123 w 157836"/>
                <a:gd name="connsiteY15" fmla="*/ 9214 h 113867"/>
                <a:gd name="connsiteX16" fmla="*/ 34631 w 157836"/>
                <a:gd name="connsiteY16" fmla="*/ 14401 h 113867"/>
                <a:gd name="connsiteX17" fmla="*/ 30092 w 157836"/>
                <a:gd name="connsiteY17" fmla="*/ 33914 h 113867"/>
                <a:gd name="connsiteX18" fmla="*/ 18950 w 157836"/>
                <a:gd name="connsiteY18" fmla="*/ 80350 h 113867"/>
                <a:gd name="connsiteX19" fmla="*/ 56501 w 157836"/>
                <a:gd name="connsiteY19" fmla="*/ 113943 h 113867"/>
                <a:gd name="connsiteX20" fmla="*/ 79609 w 157836"/>
                <a:gd name="connsiteY20" fmla="*/ 100110 h 113867"/>
                <a:gd name="connsiteX21" fmla="*/ 110557 w 157836"/>
                <a:gd name="connsiteY21" fmla="*/ 113943 h 113867"/>
                <a:gd name="connsiteX22" fmla="*/ 143362 w 157836"/>
                <a:gd name="connsiteY22" fmla="*/ 85043 h 113867"/>
                <a:gd name="connsiteX23" fmla="*/ 158011 w 157836"/>
                <a:gd name="connsiteY23" fmla="*/ 22552 h 113867"/>
                <a:gd name="connsiteX24" fmla="*/ 143981 w 157836"/>
                <a:gd name="connsiteY24" fmla="*/ 75 h 113867"/>
                <a:gd name="connsiteX25" fmla="*/ 128301 w 157836"/>
                <a:gd name="connsiteY25" fmla="*/ 18847 h 113867"/>
                <a:gd name="connsiteX26" fmla="*/ 134490 w 157836"/>
                <a:gd name="connsiteY26" fmla="*/ 29962 h 113867"/>
                <a:gd name="connsiteX27" fmla="*/ 144807 w 157836"/>
                <a:gd name="connsiteY27" fmla="*/ 45523 h 113867"/>
                <a:gd name="connsiteX28" fmla="*/ 133253 w 157836"/>
                <a:gd name="connsiteY28" fmla="*/ 86278 h 113867"/>
                <a:gd name="connsiteX29" fmla="*/ 112001 w 157836"/>
                <a:gd name="connsiteY29" fmla="*/ 105051 h 113867"/>
                <a:gd name="connsiteX30" fmla="*/ 96940 w 157836"/>
                <a:gd name="connsiteY30" fmla="*/ 85537 h 113867"/>
                <a:gd name="connsiteX31" fmla="*/ 100241 w 157836"/>
                <a:gd name="connsiteY31" fmla="*/ 63060 h 113867"/>
                <a:gd name="connsiteX32" fmla="*/ 105399 w 157836"/>
                <a:gd name="connsiteY32" fmla="*/ 38113 h 113867"/>
                <a:gd name="connsiteX33" fmla="*/ 108288 w 157836"/>
                <a:gd name="connsiteY33" fmla="*/ 24281 h 11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836" h="113867">
                  <a:moveTo>
                    <a:pt x="108288" y="24281"/>
                  </a:moveTo>
                  <a:cubicBezTo>
                    <a:pt x="109113" y="20576"/>
                    <a:pt x="110351" y="14401"/>
                    <a:pt x="110351" y="13166"/>
                  </a:cubicBezTo>
                  <a:cubicBezTo>
                    <a:pt x="110351" y="7732"/>
                    <a:pt x="107050" y="2298"/>
                    <a:pt x="100654" y="2298"/>
                  </a:cubicBezTo>
                  <a:cubicBezTo>
                    <a:pt x="97353" y="2298"/>
                    <a:pt x="89719" y="4274"/>
                    <a:pt x="87036" y="15389"/>
                  </a:cubicBezTo>
                  <a:cubicBezTo>
                    <a:pt x="83529" y="30950"/>
                    <a:pt x="79815" y="48981"/>
                    <a:pt x="76514" y="65777"/>
                  </a:cubicBezTo>
                  <a:cubicBezTo>
                    <a:pt x="74863" y="74422"/>
                    <a:pt x="74863" y="77633"/>
                    <a:pt x="74863" y="80844"/>
                  </a:cubicBezTo>
                  <a:cubicBezTo>
                    <a:pt x="74863" y="87513"/>
                    <a:pt x="75482" y="87266"/>
                    <a:pt x="75482" y="88748"/>
                  </a:cubicBezTo>
                  <a:cubicBezTo>
                    <a:pt x="75482" y="89983"/>
                    <a:pt x="69912" y="105051"/>
                    <a:pt x="57945" y="105051"/>
                  </a:cubicBezTo>
                  <a:cubicBezTo>
                    <a:pt x="41233" y="105051"/>
                    <a:pt x="41233" y="89983"/>
                    <a:pt x="41233" y="84796"/>
                  </a:cubicBezTo>
                  <a:cubicBezTo>
                    <a:pt x="41233" y="74422"/>
                    <a:pt x="43709" y="62813"/>
                    <a:pt x="51962" y="37619"/>
                  </a:cubicBezTo>
                  <a:cubicBezTo>
                    <a:pt x="53612" y="32679"/>
                    <a:pt x="55675" y="26751"/>
                    <a:pt x="55675" y="22552"/>
                  </a:cubicBezTo>
                  <a:cubicBezTo>
                    <a:pt x="55675" y="8226"/>
                    <a:pt x="43709" y="322"/>
                    <a:pt x="32361" y="322"/>
                  </a:cubicBezTo>
                  <a:cubicBezTo>
                    <a:pt x="10491" y="322"/>
                    <a:pt x="175" y="33914"/>
                    <a:pt x="175" y="38854"/>
                  </a:cubicBezTo>
                  <a:cubicBezTo>
                    <a:pt x="175" y="42312"/>
                    <a:pt x="3270" y="42312"/>
                    <a:pt x="5127" y="42312"/>
                  </a:cubicBezTo>
                  <a:cubicBezTo>
                    <a:pt x="7602" y="42312"/>
                    <a:pt x="9047" y="42312"/>
                    <a:pt x="9872" y="39101"/>
                  </a:cubicBezTo>
                  <a:cubicBezTo>
                    <a:pt x="16681" y="11684"/>
                    <a:pt x="27822" y="9214"/>
                    <a:pt x="31123" y="9214"/>
                  </a:cubicBezTo>
                  <a:cubicBezTo>
                    <a:pt x="32361" y="9214"/>
                    <a:pt x="34631" y="9214"/>
                    <a:pt x="34631" y="14401"/>
                  </a:cubicBezTo>
                  <a:cubicBezTo>
                    <a:pt x="34631" y="20082"/>
                    <a:pt x="32567" y="26257"/>
                    <a:pt x="30092" y="33914"/>
                  </a:cubicBezTo>
                  <a:cubicBezTo>
                    <a:pt x="22045" y="57873"/>
                    <a:pt x="18950" y="69976"/>
                    <a:pt x="18950" y="80350"/>
                  </a:cubicBezTo>
                  <a:cubicBezTo>
                    <a:pt x="18950" y="107521"/>
                    <a:pt x="38757" y="113943"/>
                    <a:pt x="56501" y="113943"/>
                  </a:cubicBezTo>
                  <a:cubicBezTo>
                    <a:pt x="60627" y="113943"/>
                    <a:pt x="70118" y="113943"/>
                    <a:pt x="79609" y="100110"/>
                  </a:cubicBezTo>
                  <a:cubicBezTo>
                    <a:pt x="85180" y="108509"/>
                    <a:pt x="94464" y="113943"/>
                    <a:pt x="110557" y="113943"/>
                  </a:cubicBezTo>
                  <a:cubicBezTo>
                    <a:pt x="122936" y="113943"/>
                    <a:pt x="133871" y="106780"/>
                    <a:pt x="143362" y="85043"/>
                  </a:cubicBezTo>
                  <a:cubicBezTo>
                    <a:pt x="151615" y="66518"/>
                    <a:pt x="158011" y="35396"/>
                    <a:pt x="158011" y="22552"/>
                  </a:cubicBezTo>
                  <a:cubicBezTo>
                    <a:pt x="158011" y="75"/>
                    <a:pt x="144188" y="75"/>
                    <a:pt x="143981" y="75"/>
                  </a:cubicBezTo>
                  <a:cubicBezTo>
                    <a:pt x="136141" y="75"/>
                    <a:pt x="128301" y="9955"/>
                    <a:pt x="128301" y="18847"/>
                  </a:cubicBezTo>
                  <a:cubicBezTo>
                    <a:pt x="128301" y="25763"/>
                    <a:pt x="132634" y="28727"/>
                    <a:pt x="134490" y="29962"/>
                  </a:cubicBezTo>
                  <a:cubicBezTo>
                    <a:pt x="142537" y="35643"/>
                    <a:pt x="144807" y="40089"/>
                    <a:pt x="144807" y="45523"/>
                  </a:cubicBezTo>
                  <a:cubicBezTo>
                    <a:pt x="144807" y="49228"/>
                    <a:pt x="139649" y="72693"/>
                    <a:pt x="133253" y="86278"/>
                  </a:cubicBezTo>
                  <a:cubicBezTo>
                    <a:pt x="127476" y="98628"/>
                    <a:pt x="120873" y="105051"/>
                    <a:pt x="112001" y="105051"/>
                  </a:cubicBezTo>
                  <a:cubicBezTo>
                    <a:pt x="97146" y="105051"/>
                    <a:pt x="96940" y="90477"/>
                    <a:pt x="96940" y="85537"/>
                  </a:cubicBezTo>
                  <a:cubicBezTo>
                    <a:pt x="96940" y="79115"/>
                    <a:pt x="97765" y="75410"/>
                    <a:pt x="100241" y="63060"/>
                  </a:cubicBezTo>
                  <a:cubicBezTo>
                    <a:pt x="101685" y="55897"/>
                    <a:pt x="104161" y="43794"/>
                    <a:pt x="105399" y="38113"/>
                  </a:cubicBezTo>
                  <a:lnTo>
                    <a:pt x="108288" y="24281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8AE1581-0A97-496F-83E3-19EF36E6F28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947078" y="3628764"/>
              <a:ext cx="137204" cy="57798"/>
            </a:xfrm>
            <a:custGeom>
              <a:avLst/>
              <a:gdLst>
                <a:gd name="connsiteX0" fmla="*/ 130375 w 137204"/>
                <a:gd name="connsiteY0" fmla="*/ 9955 h 57798"/>
                <a:gd name="connsiteX1" fmla="*/ 137390 w 137204"/>
                <a:gd name="connsiteY1" fmla="*/ 5015 h 57798"/>
                <a:gd name="connsiteX2" fmla="*/ 130582 w 137204"/>
                <a:gd name="connsiteY2" fmla="*/ 75 h 57798"/>
                <a:gd name="connsiteX3" fmla="*/ 6995 w 137204"/>
                <a:gd name="connsiteY3" fmla="*/ 75 h 57798"/>
                <a:gd name="connsiteX4" fmla="*/ 186 w 137204"/>
                <a:gd name="connsiteY4" fmla="*/ 5015 h 57798"/>
                <a:gd name="connsiteX5" fmla="*/ 7201 w 137204"/>
                <a:gd name="connsiteY5" fmla="*/ 9955 h 57798"/>
                <a:gd name="connsiteX6" fmla="*/ 130375 w 137204"/>
                <a:gd name="connsiteY6" fmla="*/ 9955 h 57798"/>
                <a:gd name="connsiteX7" fmla="*/ 130582 w 137204"/>
                <a:gd name="connsiteY7" fmla="*/ 57873 h 57798"/>
                <a:gd name="connsiteX8" fmla="*/ 137390 w 137204"/>
                <a:gd name="connsiteY8" fmla="*/ 52933 h 57798"/>
                <a:gd name="connsiteX9" fmla="*/ 130375 w 137204"/>
                <a:gd name="connsiteY9" fmla="*/ 47993 h 57798"/>
                <a:gd name="connsiteX10" fmla="*/ 7201 w 137204"/>
                <a:gd name="connsiteY10" fmla="*/ 47993 h 57798"/>
                <a:gd name="connsiteX11" fmla="*/ 186 w 137204"/>
                <a:gd name="connsiteY11" fmla="*/ 52933 h 57798"/>
                <a:gd name="connsiteX12" fmla="*/ 6995 w 137204"/>
                <a:gd name="connsiteY12" fmla="*/ 57873 h 57798"/>
                <a:gd name="connsiteX13" fmla="*/ 130582 w 137204"/>
                <a:gd name="connsiteY13" fmla="*/ 57873 h 5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204" h="57798">
                  <a:moveTo>
                    <a:pt x="130375" y="9955"/>
                  </a:moveTo>
                  <a:cubicBezTo>
                    <a:pt x="133470" y="9955"/>
                    <a:pt x="137390" y="9955"/>
                    <a:pt x="137390" y="5015"/>
                  </a:cubicBezTo>
                  <a:cubicBezTo>
                    <a:pt x="137390" y="75"/>
                    <a:pt x="133470" y="75"/>
                    <a:pt x="130582" y="75"/>
                  </a:cubicBezTo>
                  <a:lnTo>
                    <a:pt x="6995" y="75"/>
                  </a:lnTo>
                  <a:cubicBezTo>
                    <a:pt x="4106" y="75"/>
                    <a:pt x="186" y="75"/>
                    <a:pt x="186" y="5015"/>
                  </a:cubicBezTo>
                  <a:cubicBezTo>
                    <a:pt x="186" y="9955"/>
                    <a:pt x="4106" y="9955"/>
                    <a:pt x="7201" y="9955"/>
                  </a:cubicBezTo>
                  <a:lnTo>
                    <a:pt x="130375" y="9955"/>
                  </a:lnTo>
                  <a:close/>
                  <a:moveTo>
                    <a:pt x="130582" y="57873"/>
                  </a:moveTo>
                  <a:cubicBezTo>
                    <a:pt x="133470" y="57873"/>
                    <a:pt x="137390" y="57873"/>
                    <a:pt x="137390" y="52933"/>
                  </a:cubicBezTo>
                  <a:cubicBezTo>
                    <a:pt x="137390" y="47993"/>
                    <a:pt x="133470" y="47993"/>
                    <a:pt x="130375" y="47993"/>
                  </a:cubicBezTo>
                  <a:lnTo>
                    <a:pt x="7201" y="47993"/>
                  </a:lnTo>
                  <a:cubicBezTo>
                    <a:pt x="4106" y="47993"/>
                    <a:pt x="186" y="47993"/>
                    <a:pt x="186" y="52933"/>
                  </a:cubicBezTo>
                  <a:cubicBezTo>
                    <a:pt x="186" y="57873"/>
                    <a:pt x="4106" y="57873"/>
                    <a:pt x="6995" y="57873"/>
                  </a:cubicBezTo>
                  <a:lnTo>
                    <a:pt x="130582" y="57873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761066D-8BC0-4EA1-AD8F-668F12A9A52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66305" y="3549971"/>
              <a:ext cx="167946" cy="173642"/>
            </a:xfrm>
            <a:custGeom>
              <a:avLst/>
              <a:gdLst>
                <a:gd name="connsiteX0" fmla="*/ 142971 w 167946"/>
                <a:gd name="connsiteY0" fmla="*/ 19341 h 173642"/>
                <a:gd name="connsiteX1" fmla="*/ 148955 w 167946"/>
                <a:gd name="connsiteY1" fmla="*/ 12919 h 173642"/>
                <a:gd name="connsiteX2" fmla="*/ 160922 w 167946"/>
                <a:gd name="connsiteY2" fmla="*/ 11684 h 173642"/>
                <a:gd name="connsiteX3" fmla="*/ 168143 w 167946"/>
                <a:gd name="connsiteY3" fmla="*/ 4521 h 173642"/>
                <a:gd name="connsiteX4" fmla="*/ 164016 w 167946"/>
                <a:gd name="connsiteY4" fmla="*/ 75 h 173642"/>
                <a:gd name="connsiteX5" fmla="*/ 141115 w 167946"/>
                <a:gd name="connsiteY5" fmla="*/ 816 h 173642"/>
                <a:gd name="connsiteX6" fmla="*/ 117594 w 167946"/>
                <a:gd name="connsiteY6" fmla="*/ 75 h 173642"/>
                <a:gd name="connsiteX7" fmla="*/ 112023 w 167946"/>
                <a:gd name="connsiteY7" fmla="*/ 7238 h 173642"/>
                <a:gd name="connsiteX8" fmla="*/ 118419 w 167946"/>
                <a:gd name="connsiteY8" fmla="*/ 11684 h 173642"/>
                <a:gd name="connsiteX9" fmla="*/ 132862 w 167946"/>
                <a:gd name="connsiteY9" fmla="*/ 14154 h 173642"/>
                <a:gd name="connsiteX10" fmla="*/ 112436 w 167946"/>
                <a:gd name="connsiteY10" fmla="*/ 111473 h 173642"/>
                <a:gd name="connsiteX11" fmla="*/ 55904 w 167946"/>
                <a:gd name="connsiteY11" fmla="*/ 162108 h 173642"/>
                <a:gd name="connsiteX12" fmla="*/ 27431 w 167946"/>
                <a:gd name="connsiteY12" fmla="*/ 134691 h 173642"/>
                <a:gd name="connsiteX13" fmla="*/ 29494 w 167946"/>
                <a:gd name="connsiteY13" fmla="*/ 116166 h 173642"/>
                <a:gd name="connsiteX14" fmla="*/ 51158 w 167946"/>
                <a:gd name="connsiteY14" fmla="*/ 12672 h 173642"/>
                <a:gd name="connsiteX15" fmla="*/ 65188 w 167946"/>
                <a:gd name="connsiteY15" fmla="*/ 11684 h 173642"/>
                <a:gd name="connsiteX16" fmla="*/ 75092 w 167946"/>
                <a:gd name="connsiteY16" fmla="*/ 4521 h 173642"/>
                <a:gd name="connsiteX17" fmla="*/ 70553 w 167946"/>
                <a:gd name="connsiteY17" fmla="*/ 75 h 173642"/>
                <a:gd name="connsiteX18" fmla="*/ 54872 w 167946"/>
                <a:gd name="connsiteY18" fmla="*/ 569 h 173642"/>
                <a:gd name="connsiteX19" fmla="*/ 39398 w 167946"/>
                <a:gd name="connsiteY19" fmla="*/ 816 h 173642"/>
                <a:gd name="connsiteX20" fmla="*/ 23511 w 167946"/>
                <a:gd name="connsiteY20" fmla="*/ 569 h 173642"/>
                <a:gd name="connsiteX21" fmla="*/ 7212 w 167946"/>
                <a:gd name="connsiteY21" fmla="*/ 75 h 173642"/>
                <a:gd name="connsiteX22" fmla="*/ 1228 w 167946"/>
                <a:gd name="connsiteY22" fmla="*/ 7238 h 173642"/>
                <a:gd name="connsiteX23" fmla="*/ 10719 w 167946"/>
                <a:gd name="connsiteY23" fmla="*/ 11684 h 173642"/>
                <a:gd name="connsiteX24" fmla="*/ 22273 w 167946"/>
                <a:gd name="connsiteY24" fmla="*/ 12919 h 173642"/>
                <a:gd name="connsiteX25" fmla="*/ 19178 w 167946"/>
                <a:gd name="connsiteY25" fmla="*/ 27245 h 173642"/>
                <a:gd name="connsiteX26" fmla="*/ 14639 w 167946"/>
                <a:gd name="connsiteY26" fmla="*/ 48981 h 173642"/>
                <a:gd name="connsiteX27" fmla="*/ 2054 w 167946"/>
                <a:gd name="connsiteY27" fmla="*/ 109991 h 173642"/>
                <a:gd name="connsiteX28" fmla="*/ 197 w 167946"/>
                <a:gd name="connsiteY28" fmla="*/ 125552 h 173642"/>
                <a:gd name="connsiteX29" fmla="*/ 54459 w 167946"/>
                <a:gd name="connsiteY29" fmla="*/ 173717 h 173642"/>
                <a:gd name="connsiteX30" fmla="*/ 123165 w 167946"/>
                <a:gd name="connsiteY30" fmla="*/ 113696 h 173642"/>
                <a:gd name="connsiteX31" fmla="*/ 142971 w 167946"/>
                <a:gd name="connsiteY31" fmla="*/ 19341 h 17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7946" h="173642">
                  <a:moveTo>
                    <a:pt x="142971" y="19341"/>
                  </a:moveTo>
                  <a:cubicBezTo>
                    <a:pt x="144003" y="14648"/>
                    <a:pt x="144003" y="14401"/>
                    <a:pt x="148955" y="12919"/>
                  </a:cubicBezTo>
                  <a:cubicBezTo>
                    <a:pt x="152462" y="12178"/>
                    <a:pt x="157620" y="11684"/>
                    <a:pt x="160922" y="11684"/>
                  </a:cubicBezTo>
                  <a:cubicBezTo>
                    <a:pt x="164842" y="11684"/>
                    <a:pt x="168143" y="11684"/>
                    <a:pt x="168143" y="4521"/>
                  </a:cubicBezTo>
                  <a:cubicBezTo>
                    <a:pt x="168143" y="1804"/>
                    <a:pt x="166492" y="75"/>
                    <a:pt x="164016" y="75"/>
                  </a:cubicBezTo>
                  <a:cubicBezTo>
                    <a:pt x="156589" y="75"/>
                    <a:pt x="148749" y="816"/>
                    <a:pt x="141115" y="816"/>
                  </a:cubicBezTo>
                  <a:cubicBezTo>
                    <a:pt x="135957" y="816"/>
                    <a:pt x="122752" y="75"/>
                    <a:pt x="117594" y="75"/>
                  </a:cubicBezTo>
                  <a:cubicBezTo>
                    <a:pt x="116150" y="75"/>
                    <a:pt x="112023" y="75"/>
                    <a:pt x="112023" y="7238"/>
                  </a:cubicBezTo>
                  <a:cubicBezTo>
                    <a:pt x="112023" y="11684"/>
                    <a:pt x="115531" y="11684"/>
                    <a:pt x="118419" y="11684"/>
                  </a:cubicBezTo>
                  <a:cubicBezTo>
                    <a:pt x="120276" y="11684"/>
                    <a:pt x="127910" y="11684"/>
                    <a:pt x="132862" y="14154"/>
                  </a:cubicBezTo>
                  <a:lnTo>
                    <a:pt x="112436" y="111473"/>
                  </a:lnTo>
                  <a:cubicBezTo>
                    <a:pt x="105008" y="147288"/>
                    <a:pt x="80662" y="162108"/>
                    <a:pt x="55904" y="162108"/>
                  </a:cubicBezTo>
                  <a:cubicBezTo>
                    <a:pt x="36509" y="162108"/>
                    <a:pt x="27431" y="152475"/>
                    <a:pt x="27431" y="134691"/>
                  </a:cubicBezTo>
                  <a:cubicBezTo>
                    <a:pt x="27431" y="128516"/>
                    <a:pt x="28256" y="122341"/>
                    <a:pt x="29494" y="116166"/>
                  </a:cubicBezTo>
                  <a:lnTo>
                    <a:pt x="51158" y="12672"/>
                  </a:lnTo>
                  <a:cubicBezTo>
                    <a:pt x="55697" y="11684"/>
                    <a:pt x="62919" y="11684"/>
                    <a:pt x="65188" y="11684"/>
                  </a:cubicBezTo>
                  <a:cubicBezTo>
                    <a:pt x="72409" y="11684"/>
                    <a:pt x="75092" y="11684"/>
                    <a:pt x="75092" y="4521"/>
                  </a:cubicBezTo>
                  <a:cubicBezTo>
                    <a:pt x="75092" y="1310"/>
                    <a:pt x="72822" y="75"/>
                    <a:pt x="70553" y="75"/>
                  </a:cubicBezTo>
                  <a:cubicBezTo>
                    <a:pt x="65394" y="75"/>
                    <a:pt x="60030" y="569"/>
                    <a:pt x="54872" y="569"/>
                  </a:cubicBezTo>
                  <a:cubicBezTo>
                    <a:pt x="49714" y="569"/>
                    <a:pt x="44556" y="816"/>
                    <a:pt x="39398" y="816"/>
                  </a:cubicBezTo>
                  <a:cubicBezTo>
                    <a:pt x="34034" y="816"/>
                    <a:pt x="28669" y="569"/>
                    <a:pt x="23511" y="569"/>
                  </a:cubicBezTo>
                  <a:cubicBezTo>
                    <a:pt x="18147" y="569"/>
                    <a:pt x="12576" y="75"/>
                    <a:pt x="7212" y="75"/>
                  </a:cubicBezTo>
                  <a:cubicBezTo>
                    <a:pt x="5148" y="75"/>
                    <a:pt x="1228" y="75"/>
                    <a:pt x="1228" y="7238"/>
                  </a:cubicBezTo>
                  <a:cubicBezTo>
                    <a:pt x="1228" y="11684"/>
                    <a:pt x="3911" y="11684"/>
                    <a:pt x="10719" y="11684"/>
                  </a:cubicBezTo>
                  <a:cubicBezTo>
                    <a:pt x="15671" y="11684"/>
                    <a:pt x="22273" y="11684"/>
                    <a:pt x="22273" y="12919"/>
                  </a:cubicBezTo>
                  <a:cubicBezTo>
                    <a:pt x="22273" y="13413"/>
                    <a:pt x="20210" y="22552"/>
                    <a:pt x="19178" y="27245"/>
                  </a:cubicBezTo>
                  <a:lnTo>
                    <a:pt x="14639" y="48981"/>
                  </a:lnTo>
                  <a:lnTo>
                    <a:pt x="2054" y="109991"/>
                  </a:lnTo>
                  <a:cubicBezTo>
                    <a:pt x="197" y="118883"/>
                    <a:pt x="197" y="120859"/>
                    <a:pt x="197" y="125552"/>
                  </a:cubicBezTo>
                  <a:cubicBezTo>
                    <a:pt x="197" y="157909"/>
                    <a:pt x="23305" y="173717"/>
                    <a:pt x="54459" y="173717"/>
                  </a:cubicBezTo>
                  <a:cubicBezTo>
                    <a:pt x="91391" y="173717"/>
                    <a:pt x="116150" y="147535"/>
                    <a:pt x="123165" y="113696"/>
                  </a:cubicBezTo>
                  <a:lnTo>
                    <a:pt x="142971" y="19341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D36CB0A-CF0E-4661-8B33-030C3CCE1F1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328675" y="3638372"/>
              <a:ext cx="112362" cy="121549"/>
            </a:xfrm>
            <a:custGeom>
              <a:avLst/>
              <a:gdLst>
                <a:gd name="connsiteX0" fmla="*/ 49598 w 112362"/>
                <a:gd name="connsiteY0" fmla="*/ 12179 h 121549"/>
                <a:gd name="connsiteX1" fmla="*/ 54075 w 112362"/>
                <a:gd name="connsiteY1" fmla="*/ 6301 h 121549"/>
                <a:gd name="connsiteX2" fmla="*/ 63319 w 112362"/>
                <a:gd name="connsiteY2" fmla="*/ 6301 h 121549"/>
                <a:gd name="connsiteX3" fmla="*/ 93359 w 112362"/>
                <a:gd name="connsiteY3" fmla="*/ 24110 h 121549"/>
                <a:gd name="connsiteX4" fmla="*/ 83827 w 112362"/>
                <a:gd name="connsiteY4" fmla="*/ 48316 h 121549"/>
                <a:gd name="connsiteX5" fmla="*/ 58986 w 112362"/>
                <a:gd name="connsiteY5" fmla="*/ 56615 h 121549"/>
                <a:gd name="connsiteX6" fmla="*/ 40355 w 112362"/>
                <a:gd name="connsiteY6" fmla="*/ 56615 h 121549"/>
                <a:gd name="connsiteX7" fmla="*/ 49598 w 112362"/>
                <a:gd name="connsiteY7" fmla="*/ 12179 h 121549"/>
                <a:gd name="connsiteX8" fmla="*/ 75739 w 112362"/>
                <a:gd name="connsiteY8" fmla="*/ 59381 h 121549"/>
                <a:gd name="connsiteX9" fmla="*/ 108235 w 112362"/>
                <a:gd name="connsiteY9" fmla="*/ 26703 h 121549"/>
                <a:gd name="connsiteX10" fmla="*/ 72562 w 112362"/>
                <a:gd name="connsiteY10" fmla="*/ 76 h 121549"/>
                <a:gd name="connsiteX11" fmla="*/ 28223 w 112362"/>
                <a:gd name="connsiteY11" fmla="*/ 76 h 121549"/>
                <a:gd name="connsiteX12" fmla="*/ 23602 w 112362"/>
                <a:gd name="connsiteY12" fmla="*/ 3880 h 121549"/>
                <a:gd name="connsiteX13" fmla="*/ 28223 w 112362"/>
                <a:gd name="connsiteY13" fmla="*/ 6301 h 121549"/>
                <a:gd name="connsiteX14" fmla="*/ 33711 w 112362"/>
                <a:gd name="connsiteY14" fmla="*/ 6646 h 121549"/>
                <a:gd name="connsiteX15" fmla="*/ 37033 w 112362"/>
                <a:gd name="connsiteY15" fmla="*/ 9067 h 121549"/>
                <a:gd name="connsiteX16" fmla="*/ 36455 w 112362"/>
                <a:gd name="connsiteY16" fmla="*/ 12871 h 121549"/>
                <a:gd name="connsiteX17" fmla="*/ 17247 w 112362"/>
                <a:gd name="connsiteY17" fmla="*/ 104682 h 121549"/>
                <a:gd name="connsiteX18" fmla="*/ 4537 w 112362"/>
                <a:gd name="connsiteY18" fmla="*/ 111943 h 121549"/>
                <a:gd name="connsiteX19" fmla="*/ 205 w 112362"/>
                <a:gd name="connsiteY19" fmla="*/ 115574 h 121549"/>
                <a:gd name="connsiteX20" fmla="*/ 2515 w 112362"/>
                <a:gd name="connsiteY20" fmla="*/ 118168 h 121549"/>
                <a:gd name="connsiteX21" fmla="*/ 11470 w 112362"/>
                <a:gd name="connsiteY21" fmla="*/ 117649 h 121549"/>
                <a:gd name="connsiteX22" fmla="*/ 21002 w 112362"/>
                <a:gd name="connsiteY22" fmla="*/ 117476 h 121549"/>
                <a:gd name="connsiteX23" fmla="*/ 30245 w 112362"/>
                <a:gd name="connsiteY23" fmla="*/ 117649 h 121549"/>
                <a:gd name="connsiteX24" fmla="*/ 39922 w 112362"/>
                <a:gd name="connsiteY24" fmla="*/ 118168 h 121549"/>
                <a:gd name="connsiteX25" fmla="*/ 42955 w 112362"/>
                <a:gd name="connsiteY25" fmla="*/ 114537 h 121549"/>
                <a:gd name="connsiteX26" fmla="*/ 38189 w 112362"/>
                <a:gd name="connsiteY26" fmla="*/ 111943 h 121549"/>
                <a:gd name="connsiteX27" fmla="*/ 32700 w 112362"/>
                <a:gd name="connsiteY27" fmla="*/ 111598 h 121549"/>
                <a:gd name="connsiteX28" fmla="*/ 29523 w 112362"/>
                <a:gd name="connsiteY28" fmla="*/ 109004 h 121549"/>
                <a:gd name="connsiteX29" fmla="*/ 30101 w 112362"/>
                <a:gd name="connsiteY29" fmla="*/ 105200 h 121549"/>
                <a:gd name="connsiteX30" fmla="*/ 39200 w 112362"/>
                <a:gd name="connsiteY30" fmla="*/ 61456 h 121549"/>
                <a:gd name="connsiteX31" fmla="*/ 58841 w 112362"/>
                <a:gd name="connsiteY31" fmla="*/ 61456 h 121549"/>
                <a:gd name="connsiteX32" fmla="*/ 76606 w 112362"/>
                <a:gd name="connsiteY32" fmla="*/ 77017 h 121549"/>
                <a:gd name="connsiteX33" fmla="*/ 74584 w 112362"/>
                <a:gd name="connsiteY33" fmla="*/ 89120 h 121549"/>
                <a:gd name="connsiteX34" fmla="*/ 72273 w 112362"/>
                <a:gd name="connsiteY34" fmla="*/ 102607 h 121549"/>
                <a:gd name="connsiteX35" fmla="*/ 93503 w 112362"/>
                <a:gd name="connsiteY35" fmla="*/ 121626 h 121549"/>
                <a:gd name="connsiteX36" fmla="*/ 112568 w 112362"/>
                <a:gd name="connsiteY36" fmla="*/ 101569 h 121549"/>
                <a:gd name="connsiteX37" fmla="*/ 110112 w 112362"/>
                <a:gd name="connsiteY37" fmla="*/ 99149 h 121549"/>
                <a:gd name="connsiteX38" fmla="*/ 107513 w 112362"/>
                <a:gd name="connsiteY38" fmla="*/ 102088 h 121549"/>
                <a:gd name="connsiteX39" fmla="*/ 94081 w 112362"/>
                <a:gd name="connsiteY39" fmla="*/ 116785 h 121549"/>
                <a:gd name="connsiteX40" fmla="*/ 87582 w 112362"/>
                <a:gd name="connsiteY40" fmla="*/ 105546 h 121549"/>
                <a:gd name="connsiteX41" fmla="*/ 89026 w 112362"/>
                <a:gd name="connsiteY41" fmla="*/ 87564 h 121549"/>
                <a:gd name="connsiteX42" fmla="*/ 89604 w 112362"/>
                <a:gd name="connsiteY42" fmla="*/ 79438 h 121549"/>
                <a:gd name="connsiteX43" fmla="*/ 85560 w 112362"/>
                <a:gd name="connsiteY43" fmla="*/ 66643 h 121549"/>
                <a:gd name="connsiteX44" fmla="*/ 75739 w 112362"/>
                <a:gd name="connsiteY44" fmla="*/ 59381 h 1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362" h="121549">
                  <a:moveTo>
                    <a:pt x="49598" y="12179"/>
                  </a:moveTo>
                  <a:cubicBezTo>
                    <a:pt x="50609" y="7338"/>
                    <a:pt x="50898" y="6819"/>
                    <a:pt x="54075" y="6301"/>
                  </a:cubicBezTo>
                  <a:lnTo>
                    <a:pt x="63319" y="6301"/>
                  </a:lnTo>
                  <a:cubicBezTo>
                    <a:pt x="76750" y="6301"/>
                    <a:pt x="93359" y="6301"/>
                    <a:pt x="93359" y="24110"/>
                  </a:cubicBezTo>
                  <a:cubicBezTo>
                    <a:pt x="93359" y="31198"/>
                    <a:pt x="90615" y="42091"/>
                    <a:pt x="83827" y="48316"/>
                  </a:cubicBezTo>
                  <a:cubicBezTo>
                    <a:pt x="77906" y="53849"/>
                    <a:pt x="68951" y="56615"/>
                    <a:pt x="58986" y="56615"/>
                  </a:cubicBezTo>
                  <a:lnTo>
                    <a:pt x="40355" y="56615"/>
                  </a:lnTo>
                  <a:lnTo>
                    <a:pt x="49598" y="12179"/>
                  </a:lnTo>
                  <a:close/>
                  <a:moveTo>
                    <a:pt x="75739" y="59381"/>
                  </a:moveTo>
                  <a:cubicBezTo>
                    <a:pt x="92926" y="54540"/>
                    <a:pt x="108235" y="42091"/>
                    <a:pt x="108235" y="26703"/>
                  </a:cubicBezTo>
                  <a:cubicBezTo>
                    <a:pt x="108235" y="11833"/>
                    <a:pt x="93503" y="76"/>
                    <a:pt x="72562" y="76"/>
                  </a:cubicBezTo>
                  <a:lnTo>
                    <a:pt x="28223" y="76"/>
                  </a:lnTo>
                  <a:cubicBezTo>
                    <a:pt x="25479" y="76"/>
                    <a:pt x="23602" y="76"/>
                    <a:pt x="23602" y="3880"/>
                  </a:cubicBezTo>
                  <a:cubicBezTo>
                    <a:pt x="23602" y="6301"/>
                    <a:pt x="25335" y="6301"/>
                    <a:pt x="28223" y="6301"/>
                  </a:cubicBezTo>
                  <a:cubicBezTo>
                    <a:pt x="28368" y="6301"/>
                    <a:pt x="31112" y="6301"/>
                    <a:pt x="33711" y="6646"/>
                  </a:cubicBezTo>
                  <a:cubicBezTo>
                    <a:pt x="36744" y="6992"/>
                    <a:pt x="37033" y="7338"/>
                    <a:pt x="37033" y="9067"/>
                  </a:cubicBezTo>
                  <a:cubicBezTo>
                    <a:pt x="37033" y="9413"/>
                    <a:pt x="37033" y="10277"/>
                    <a:pt x="36455" y="12871"/>
                  </a:cubicBezTo>
                  <a:lnTo>
                    <a:pt x="17247" y="104682"/>
                  </a:lnTo>
                  <a:cubicBezTo>
                    <a:pt x="16091" y="110560"/>
                    <a:pt x="15803" y="111943"/>
                    <a:pt x="4537" y="111943"/>
                  </a:cubicBezTo>
                  <a:cubicBezTo>
                    <a:pt x="2082" y="111943"/>
                    <a:pt x="205" y="111943"/>
                    <a:pt x="205" y="115574"/>
                  </a:cubicBezTo>
                  <a:cubicBezTo>
                    <a:pt x="205" y="117303"/>
                    <a:pt x="1216" y="118168"/>
                    <a:pt x="2515" y="118168"/>
                  </a:cubicBezTo>
                  <a:cubicBezTo>
                    <a:pt x="5260" y="118168"/>
                    <a:pt x="8581" y="117649"/>
                    <a:pt x="11470" y="117649"/>
                  </a:cubicBezTo>
                  <a:cubicBezTo>
                    <a:pt x="14214" y="117649"/>
                    <a:pt x="18402" y="117476"/>
                    <a:pt x="21002" y="117476"/>
                  </a:cubicBezTo>
                  <a:cubicBezTo>
                    <a:pt x="23890" y="117476"/>
                    <a:pt x="27212" y="117649"/>
                    <a:pt x="30245" y="117649"/>
                  </a:cubicBezTo>
                  <a:cubicBezTo>
                    <a:pt x="33278" y="117649"/>
                    <a:pt x="36889" y="118168"/>
                    <a:pt x="39922" y="118168"/>
                  </a:cubicBezTo>
                  <a:cubicBezTo>
                    <a:pt x="40644" y="118168"/>
                    <a:pt x="42955" y="118168"/>
                    <a:pt x="42955" y="114537"/>
                  </a:cubicBezTo>
                  <a:cubicBezTo>
                    <a:pt x="42955" y="111943"/>
                    <a:pt x="41510" y="111943"/>
                    <a:pt x="38189" y="111943"/>
                  </a:cubicBezTo>
                  <a:cubicBezTo>
                    <a:pt x="35878" y="111943"/>
                    <a:pt x="35300" y="111943"/>
                    <a:pt x="32700" y="111598"/>
                  </a:cubicBezTo>
                  <a:cubicBezTo>
                    <a:pt x="29523" y="111079"/>
                    <a:pt x="29523" y="110733"/>
                    <a:pt x="29523" y="109004"/>
                  </a:cubicBezTo>
                  <a:cubicBezTo>
                    <a:pt x="29523" y="108831"/>
                    <a:pt x="29523" y="107794"/>
                    <a:pt x="30101" y="105200"/>
                  </a:cubicBezTo>
                  <a:lnTo>
                    <a:pt x="39200" y="61456"/>
                  </a:lnTo>
                  <a:lnTo>
                    <a:pt x="58841" y="61456"/>
                  </a:lnTo>
                  <a:cubicBezTo>
                    <a:pt x="71262" y="61456"/>
                    <a:pt x="76606" y="68891"/>
                    <a:pt x="76606" y="77017"/>
                  </a:cubicBezTo>
                  <a:cubicBezTo>
                    <a:pt x="76606" y="79265"/>
                    <a:pt x="75306" y="85144"/>
                    <a:pt x="74584" y="89120"/>
                  </a:cubicBezTo>
                  <a:cubicBezTo>
                    <a:pt x="72851" y="97074"/>
                    <a:pt x="72273" y="99667"/>
                    <a:pt x="72273" y="102607"/>
                  </a:cubicBezTo>
                  <a:cubicBezTo>
                    <a:pt x="72273" y="116266"/>
                    <a:pt x="82816" y="121626"/>
                    <a:pt x="93503" y="121626"/>
                  </a:cubicBezTo>
                  <a:cubicBezTo>
                    <a:pt x="106791" y="121626"/>
                    <a:pt x="112568" y="104682"/>
                    <a:pt x="112568" y="101569"/>
                  </a:cubicBezTo>
                  <a:cubicBezTo>
                    <a:pt x="112568" y="101051"/>
                    <a:pt x="112279" y="99149"/>
                    <a:pt x="110112" y="99149"/>
                  </a:cubicBezTo>
                  <a:cubicBezTo>
                    <a:pt x="108235" y="99149"/>
                    <a:pt x="107946" y="100359"/>
                    <a:pt x="107513" y="102088"/>
                  </a:cubicBezTo>
                  <a:cubicBezTo>
                    <a:pt x="105491" y="109696"/>
                    <a:pt x="100147" y="116785"/>
                    <a:pt x="94081" y="116785"/>
                  </a:cubicBezTo>
                  <a:cubicBezTo>
                    <a:pt x="90326" y="116785"/>
                    <a:pt x="87582" y="114883"/>
                    <a:pt x="87582" y="105546"/>
                  </a:cubicBezTo>
                  <a:cubicBezTo>
                    <a:pt x="87582" y="101223"/>
                    <a:pt x="88449" y="92233"/>
                    <a:pt x="89026" y="87564"/>
                  </a:cubicBezTo>
                  <a:cubicBezTo>
                    <a:pt x="89604" y="82896"/>
                    <a:pt x="89604" y="81167"/>
                    <a:pt x="89604" y="79438"/>
                  </a:cubicBezTo>
                  <a:cubicBezTo>
                    <a:pt x="89604" y="77363"/>
                    <a:pt x="89604" y="71830"/>
                    <a:pt x="85560" y="66643"/>
                  </a:cubicBezTo>
                  <a:cubicBezTo>
                    <a:pt x="82816" y="63012"/>
                    <a:pt x="78916" y="60765"/>
                    <a:pt x="75739" y="59381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DCBB5A4-0246-458F-9D08-47A5106AB61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474196" y="3534162"/>
              <a:ext cx="47866" cy="247001"/>
            </a:xfrm>
            <a:custGeom>
              <a:avLst/>
              <a:gdLst>
                <a:gd name="connsiteX0" fmla="*/ 48078 w 47866"/>
                <a:gd name="connsiteY0" fmla="*/ 244607 h 247001"/>
                <a:gd name="connsiteX1" fmla="*/ 44570 w 47866"/>
                <a:gd name="connsiteY1" fmla="*/ 239173 h 247001"/>
                <a:gd name="connsiteX2" fmla="*/ 12178 w 47866"/>
                <a:gd name="connsiteY2" fmla="*/ 123576 h 247001"/>
                <a:gd name="connsiteX3" fmla="*/ 45396 w 47866"/>
                <a:gd name="connsiteY3" fmla="*/ 6744 h 247001"/>
                <a:gd name="connsiteX4" fmla="*/ 48078 w 47866"/>
                <a:gd name="connsiteY4" fmla="*/ 2545 h 247001"/>
                <a:gd name="connsiteX5" fmla="*/ 46015 w 47866"/>
                <a:gd name="connsiteY5" fmla="*/ 75 h 247001"/>
                <a:gd name="connsiteX6" fmla="*/ 13210 w 47866"/>
                <a:gd name="connsiteY6" fmla="*/ 48240 h 247001"/>
                <a:gd name="connsiteX7" fmla="*/ 211 w 47866"/>
                <a:gd name="connsiteY7" fmla="*/ 123576 h 247001"/>
                <a:gd name="connsiteX8" fmla="*/ 13828 w 47866"/>
                <a:gd name="connsiteY8" fmla="*/ 200640 h 247001"/>
                <a:gd name="connsiteX9" fmla="*/ 46015 w 47866"/>
                <a:gd name="connsiteY9" fmla="*/ 247077 h 247001"/>
                <a:gd name="connsiteX10" fmla="*/ 48078 w 47866"/>
                <a:gd name="connsiteY10" fmla="*/ 244607 h 2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66" h="247001">
                  <a:moveTo>
                    <a:pt x="48078" y="244607"/>
                  </a:moveTo>
                  <a:cubicBezTo>
                    <a:pt x="48078" y="243866"/>
                    <a:pt x="48078" y="243372"/>
                    <a:pt x="44570" y="239173"/>
                  </a:cubicBezTo>
                  <a:cubicBezTo>
                    <a:pt x="18780" y="208050"/>
                    <a:pt x="12178" y="161367"/>
                    <a:pt x="12178" y="123576"/>
                  </a:cubicBezTo>
                  <a:cubicBezTo>
                    <a:pt x="12178" y="80597"/>
                    <a:pt x="20018" y="37619"/>
                    <a:pt x="45396" y="6744"/>
                  </a:cubicBezTo>
                  <a:cubicBezTo>
                    <a:pt x="48078" y="3780"/>
                    <a:pt x="48078" y="3286"/>
                    <a:pt x="48078" y="2545"/>
                  </a:cubicBezTo>
                  <a:cubicBezTo>
                    <a:pt x="48078" y="816"/>
                    <a:pt x="47253" y="75"/>
                    <a:pt x="46015" y="75"/>
                  </a:cubicBezTo>
                  <a:cubicBezTo>
                    <a:pt x="43951" y="75"/>
                    <a:pt x="25382" y="16871"/>
                    <a:pt x="13210" y="48240"/>
                  </a:cubicBezTo>
                  <a:cubicBezTo>
                    <a:pt x="2687" y="75410"/>
                    <a:pt x="211" y="102828"/>
                    <a:pt x="211" y="123576"/>
                  </a:cubicBezTo>
                  <a:cubicBezTo>
                    <a:pt x="211" y="142842"/>
                    <a:pt x="2481" y="172729"/>
                    <a:pt x="13828" y="200640"/>
                  </a:cubicBezTo>
                  <a:cubicBezTo>
                    <a:pt x="26208" y="231022"/>
                    <a:pt x="43951" y="247077"/>
                    <a:pt x="46015" y="247077"/>
                  </a:cubicBezTo>
                  <a:cubicBezTo>
                    <a:pt x="47253" y="247077"/>
                    <a:pt x="48078" y="246336"/>
                    <a:pt x="48078" y="244607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1B28C7E-19E3-4C8A-ABB8-E01AA9BA47C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42260" y="3547007"/>
              <a:ext cx="149583" cy="172407"/>
            </a:xfrm>
            <a:custGeom>
              <a:avLst/>
              <a:gdLst>
                <a:gd name="connsiteX0" fmla="*/ 82744 w 149583"/>
                <a:gd name="connsiteY0" fmla="*/ 6250 h 172407"/>
                <a:gd name="connsiteX1" fmla="*/ 75110 w 149583"/>
                <a:gd name="connsiteY1" fmla="*/ 75 h 172407"/>
                <a:gd name="connsiteX2" fmla="*/ 67270 w 149583"/>
                <a:gd name="connsiteY2" fmla="*/ 6250 h 172407"/>
                <a:gd name="connsiteX3" fmla="*/ 19609 w 149583"/>
                <a:gd name="connsiteY3" fmla="*/ 155192 h 172407"/>
                <a:gd name="connsiteX4" fmla="*/ 11563 w 149583"/>
                <a:gd name="connsiteY4" fmla="*/ 160379 h 172407"/>
                <a:gd name="connsiteX5" fmla="*/ 215 w 149583"/>
                <a:gd name="connsiteY5" fmla="*/ 160873 h 172407"/>
                <a:gd name="connsiteX6" fmla="*/ 215 w 149583"/>
                <a:gd name="connsiteY6" fmla="*/ 172482 h 172407"/>
                <a:gd name="connsiteX7" fmla="*/ 22498 w 149583"/>
                <a:gd name="connsiteY7" fmla="*/ 171741 h 172407"/>
                <a:gd name="connsiteX8" fmla="*/ 49320 w 149583"/>
                <a:gd name="connsiteY8" fmla="*/ 172482 h 172407"/>
                <a:gd name="connsiteX9" fmla="*/ 49320 w 149583"/>
                <a:gd name="connsiteY9" fmla="*/ 160873 h 172407"/>
                <a:gd name="connsiteX10" fmla="*/ 30751 w 149583"/>
                <a:gd name="connsiteY10" fmla="*/ 157662 h 172407"/>
                <a:gd name="connsiteX11" fmla="*/ 31576 w 149583"/>
                <a:gd name="connsiteY11" fmla="*/ 154698 h 172407"/>
                <a:gd name="connsiteX12" fmla="*/ 65206 w 149583"/>
                <a:gd name="connsiteY12" fmla="*/ 49228 h 172407"/>
                <a:gd name="connsiteX13" fmla="*/ 100694 w 149583"/>
                <a:gd name="connsiteY13" fmla="*/ 160873 h 172407"/>
                <a:gd name="connsiteX14" fmla="*/ 80887 w 149583"/>
                <a:gd name="connsiteY14" fmla="*/ 160873 h 172407"/>
                <a:gd name="connsiteX15" fmla="*/ 80887 w 149583"/>
                <a:gd name="connsiteY15" fmla="*/ 172482 h 172407"/>
                <a:gd name="connsiteX16" fmla="*/ 117612 w 149583"/>
                <a:gd name="connsiteY16" fmla="*/ 171741 h 172407"/>
                <a:gd name="connsiteX17" fmla="*/ 149799 w 149583"/>
                <a:gd name="connsiteY17" fmla="*/ 172482 h 172407"/>
                <a:gd name="connsiteX18" fmla="*/ 149799 w 149583"/>
                <a:gd name="connsiteY18" fmla="*/ 160873 h 172407"/>
                <a:gd name="connsiteX19" fmla="*/ 132055 w 149583"/>
                <a:gd name="connsiteY19" fmla="*/ 160873 h 172407"/>
                <a:gd name="connsiteX20" fmla="*/ 82744 w 149583"/>
                <a:gd name="connsiteY20" fmla="*/ 6250 h 1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583" h="172407">
                  <a:moveTo>
                    <a:pt x="82744" y="6250"/>
                  </a:moveTo>
                  <a:cubicBezTo>
                    <a:pt x="81506" y="2051"/>
                    <a:pt x="80681" y="75"/>
                    <a:pt x="75110" y="75"/>
                  </a:cubicBezTo>
                  <a:cubicBezTo>
                    <a:pt x="69333" y="75"/>
                    <a:pt x="68714" y="2051"/>
                    <a:pt x="67270" y="6250"/>
                  </a:cubicBezTo>
                  <a:lnTo>
                    <a:pt x="19609" y="155192"/>
                  </a:lnTo>
                  <a:cubicBezTo>
                    <a:pt x="18165" y="159144"/>
                    <a:pt x="17959" y="159391"/>
                    <a:pt x="11563" y="160379"/>
                  </a:cubicBezTo>
                  <a:cubicBezTo>
                    <a:pt x="7849" y="160873"/>
                    <a:pt x="3516" y="160873"/>
                    <a:pt x="215" y="160873"/>
                  </a:cubicBezTo>
                  <a:lnTo>
                    <a:pt x="215" y="172482"/>
                  </a:lnTo>
                  <a:cubicBezTo>
                    <a:pt x="6817" y="172235"/>
                    <a:pt x="14451" y="171741"/>
                    <a:pt x="22498" y="171741"/>
                  </a:cubicBezTo>
                  <a:cubicBezTo>
                    <a:pt x="30338" y="171741"/>
                    <a:pt x="41686" y="171741"/>
                    <a:pt x="49320" y="172482"/>
                  </a:cubicBezTo>
                  <a:lnTo>
                    <a:pt x="49320" y="160873"/>
                  </a:lnTo>
                  <a:cubicBezTo>
                    <a:pt x="49113" y="160873"/>
                    <a:pt x="30751" y="160873"/>
                    <a:pt x="30751" y="157662"/>
                  </a:cubicBezTo>
                  <a:cubicBezTo>
                    <a:pt x="30751" y="157168"/>
                    <a:pt x="30957" y="156921"/>
                    <a:pt x="31576" y="154698"/>
                  </a:cubicBezTo>
                  <a:lnTo>
                    <a:pt x="65206" y="49228"/>
                  </a:lnTo>
                  <a:lnTo>
                    <a:pt x="100694" y="160873"/>
                  </a:lnTo>
                  <a:lnTo>
                    <a:pt x="80887" y="160873"/>
                  </a:lnTo>
                  <a:lnTo>
                    <a:pt x="80887" y="172482"/>
                  </a:lnTo>
                  <a:cubicBezTo>
                    <a:pt x="89346" y="171741"/>
                    <a:pt x="108328" y="171741"/>
                    <a:pt x="117612" y="171741"/>
                  </a:cubicBezTo>
                  <a:cubicBezTo>
                    <a:pt x="125659" y="171741"/>
                    <a:pt x="142577" y="171741"/>
                    <a:pt x="149799" y="172482"/>
                  </a:cubicBezTo>
                  <a:lnTo>
                    <a:pt x="149799" y="160873"/>
                  </a:lnTo>
                  <a:lnTo>
                    <a:pt x="132055" y="160873"/>
                  </a:lnTo>
                  <a:lnTo>
                    <a:pt x="82744" y="6250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762B52B-2D0D-4746-9CE4-010E9DECC30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10464" y="3638372"/>
              <a:ext cx="112362" cy="121549"/>
            </a:xfrm>
            <a:custGeom>
              <a:avLst/>
              <a:gdLst>
                <a:gd name="connsiteX0" fmla="*/ 49617 w 112362"/>
                <a:gd name="connsiteY0" fmla="*/ 12179 h 121549"/>
                <a:gd name="connsiteX1" fmla="*/ 54094 w 112362"/>
                <a:gd name="connsiteY1" fmla="*/ 6301 h 121549"/>
                <a:gd name="connsiteX2" fmla="*/ 63337 w 112362"/>
                <a:gd name="connsiteY2" fmla="*/ 6301 h 121549"/>
                <a:gd name="connsiteX3" fmla="*/ 93377 w 112362"/>
                <a:gd name="connsiteY3" fmla="*/ 24110 h 121549"/>
                <a:gd name="connsiteX4" fmla="*/ 83845 w 112362"/>
                <a:gd name="connsiteY4" fmla="*/ 48316 h 121549"/>
                <a:gd name="connsiteX5" fmla="*/ 59004 w 112362"/>
                <a:gd name="connsiteY5" fmla="*/ 56615 h 121549"/>
                <a:gd name="connsiteX6" fmla="*/ 40373 w 112362"/>
                <a:gd name="connsiteY6" fmla="*/ 56615 h 121549"/>
                <a:gd name="connsiteX7" fmla="*/ 49617 w 112362"/>
                <a:gd name="connsiteY7" fmla="*/ 12179 h 121549"/>
                <a:gd name="connsiteX8" fmla="*/ 75758 w 112362"/>
                <a:gd name="connsiteY8" fmla="*/ 59381 h 121549"/>
                <a:gd name="connsiteX9" fmla="*/ 108253 w 112362"/>
                <a:gd name="connsiteY9" fmla="*/ 26703 h 121549"/>
                <a:gd name="connsiteX10" fmla="*/ 72580 w 112362"/>
                <a:gd name="connsiteY10" fmla="*/ 76 h 121549"/>
                <a:gd name="connsiteX11" fmla="*/ 28242 w 112362"/>
                <a:gd name="connsiteY11" fmla="*/ 76 h 121549"/>
                <a:gd name="connsiteX12" fmla="*/ 23620 w 112362"/>
                <a:gd name="connsiteY12" fmla="*/ 3880 h 121549"/>
                <a:gd name="connsiteX13" fmla="*/ 28242 w 112362"/>
                <a:gd name="connsiteY13" fmla="*/ 6301 h 121549"/>
                <a:gd name="connsiteX14" fmla="*/ 33730 w 112362"/>
                <a:gd name="connsiteY14" fmla="*/ 6646 h 121549"/>
                <a:gd name="connsiteX15" fmla="*/ 37052 w 112362"/>
                <a:gd name="connsiteY15" fmla="*/ 9067 h 121549"/>
                <a:gd name="connsiteX16" fmla="*/ 36474 w 112362"/>
                <a:gd name="connsiteY16" fmla="*/ 12871 h 121549"/>
                <a:gd name="connsiteX17" fmla="*/ 17265 w 112362"/>
                <a:gd name="connsiteY17" fmla="*/ 104682 h 121549"/>
                <a:gd name="connsiteX18" fmla="*/ 4556 w 112362"/>
                <a:gd name="connsiteY18" fmla="*/ 111943 h 121549"/>
                <a:gd name="connsiteX19" fmla="*/ 223 w 112362"/>
                <a:gd name="connsiteY19" fmla="*/ 115574 h 121549"/>
                <a:gd name="connsiteX20" fmla="*/ 2534 w 112362"/>
                <a:gd name="connsiteY20" fmla="*/ 118168 h 121549"/>
                <a:gd name="connsiteX21" fmla="*/ 11488 w 112362"/>
                <a:gd name="connsiteY21" fmla="*/ 117649 h 121549"/>
                <a:gd name="connsiteX22" fmla="*/ 21020 w 112362"/>
                <a:gd name="connsiteY22" fmla="*/ 117476 h 121549"/>
                <a:gd name="connsiteX23" fmla="*/ 30264 w 112362"/>
                <a:gd name="connsiteY23" fmla="*/ 117649 h 121549"/>
                <a:gd name="connsiteX24" fmla="*/ 39940 w 112362"/>
                <a:gd name="connsiteY24" fmla="*/ 118168 h 121549"/>
                <a:gd name="connsiteX25" fmla="*/ 42973 w 112362"/>
                <a:gd name="connsiteY25" fmla="*/ 114537 h 121549"/>
                <a:gd name="connsiteX26" fmla="*/ 38207 w 112362"/>
                <a:gd name="connsiteY26" fmla="*/ 111943 h 121549"/>
                <a:gd name="connsiteX27" fmla="*/ 32719 w 112362"/>
                <a:gd name="connsiteY27" fmla="*/ 111598 h 121549"/>
                <a:gd name="connsiteX28" fmla="*/ 29541 w 112362"/>
                <a:gd name="connsiteY28" fmla="*/ 109004 h 121549"/>
                <a:gd name="connsiteX29" fmla="*/ 30119 w 112362"/>
                <a:gd name="connsiteY29" fmla="*/ 105200 h 121549"/>
                <a:gd name="connsiteX30" fmla="*/ 39218 w 112362"/>
                <a:gd name="connsiteY30" fmla="*/ 61456 h 121549"/>
                <a:gd name="connsiteX31" fmla="*/ 58860 w 112362"/>
                <a:gd name="connsiteY31" fmla="*/ 61456 h 121549"/>
                <a:gd name="connsiteX32" fmla="*/ 76624 w 112362"/>
                <a:gd name="connsiteY32" fmla="*/ 77017 h 121549"/>
                <a:gd name="connsiteX33" fmla="*/ 74602 w 112362"/>
                <a:gd name="connsiteY33" fmla="*/ 89120 h 121549"/>
                <a:gd name="connsiteX34" fmla="*/ 72291 w 112362"/>
                <a:gd name="connsiteY34" fmla="*/ 102607 h 121549"/>
                <a:gd name="connsiteX35" fmla="*/ 93522 w 112362"/>
                <a:gd name="connsiteY35" fmla="*/ 121626 h 121549"/>
                <a:gd name="connsiteX36" fmla="*/ 112586 w 112362"/>
                <a:gd name="connsiteY36" fmla="*/ 101569 h 121549"/>
                <a:gd name="connsiteX37" fmla="*/ 110131 w 112362"/>
                <a:gd name="connsiteY37" fmla="*/ 99149 h 121549"/>
                <a:gd name="connsiteX38" fmla="*/ 107531 w 112362"/>
                <a:gd name="connsiteY38" fmla="*/ 102088 h 121549"/>
                <a:gd name="connsiteX39" fmla="*/ 94100 w 112362"/>
                <a:gd name="connsiteY39" fmla="*/ 116785 h 121549"/>
                <a:gd name="connsiteX40" fmla="*/ 87600 w 112362"/>
                <a:gd name="connsiteY40" fmla="*/ 105546 h 121549"/>
                <a:gd name="connsiteX41" fmla="*/ 89045 w 112362"/>
                <a:gd name="connsiteY41" fmla="*/ 87564 h 121549"/>
                <a:gd name="connsiteX42" fmla="*/ 89622 w 112362"/>
                <a:gd name="connsiteY42" fmla="*/ 79438 h 121549"/>
                <a:gd name="connsiteX43" fmla="*/ 85578 w 112362"/>
                <a:gd name="connsiteY43" fmla="*/ 66643 h 121549"/>
                <a:gd name="connsiteX44" fmla="*/ 75758 w 112362"/>
                <a:gd name="connsiteY44" fmla="*/ 59381 h 1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362" h="121549">
                  <a:moveTo>
                    <a:pt x="49617" y="12179"/>
                  </a:moveTo>
                  <a:cubicBezTo>
                    <a:pt x="50628" y="7338"/>
                    <a:pt x="50916" y="6819"/>
                    <a:pt x="54094" y="6301"/>
                  </a:cubicBezTo>
                  <a:lnTo>
                    <a:pt x="63337" y="6301"/>
                  </a:lnTo>
                  <a:cubicBezTo>
                    <a:pt x="76769" y="6301"/>
                    <a:pt x="93377" y="6301"/>
                    <a:pt x="93377" y="24110"/>
                  </a:cubicBezTo>
                  <a:cubicBezTo>
                    <a:pt x="93377" y="31198"/>
                    <a:pt x="90633" y="42091"/>
                    <a:pt x="83845" y="48316"/>
                  </a:cubicBezTo>
                  <a:cubicBezTo>
                    <a:pt x="77924" y="53849"/>
                    <a:pt x="68970" y="56615"/>
                    <a:pt x="59004" y="56615"/>
                  </a:cubicBezTo>
                  <a:lnTo>
                    <a:pt x="40373" y="56615"/>
                  </a:lnTo>
                  <a:lnTo>
                    <a:pt x="49617" y="12179"/>
                  </a:lnTo>
                  <a:close/>
                  <a:moveTo>
                    <a:pt x="75758" y="59381"/>
                  </a:moveTo>
                  <a:cubicBezTo>
                    <a:pt x="92944" y="54540"/>
                    <a:pt x="108253" y="42091"/>
                    <a:pt x="108253" y="26703"/>
                  </a:cubicBezTo>
                  <a:cubicBezTo>
                    <a:pt x="108253" y="11833"/>
                    <a:pt x="93522" y="76"/>
                    <a:pt x="72580" y="76"/>
                  </a:cubicBezTo>
                  <a:lnTo>
                    <a:pt x="28242" y="76"/>
                  </a:lnTo>
                  <a:cubicBezTo>
                    <a:pt x="25498" y="76"/>
                    <a:pt x="23620" y="76"/>
                    <a:pt x="23620" y="3880"/>
                  </a:cubicBezTo>
                  <a:cubicBezTo>
                    <a:pt x="23620" y="6301"/>
                    <a:pt x="25353" y="6301"/>
                    <a:pt x="28242" y="6301"/>
                  </a:cubicBezTo>
                  <a:cubicBezTo>
                    <a:pt x="28386" y="6301"/>
                    <a:pt x="31130" y="6301"/>
                    <a:pt x="33730" y="6646"/>
                  </a:cubicBezTo>
                  <a:cubicBezTo>
                    <a:pt x="36763" y="6992"/>
                    <a:pt x="37052" y="7338"/>
                    <a:pt x="37052" y="9067"/>
                  </a:cubicBezTo>
                  <a:cubicBezTo>
                    <a:pt x="37052" y="9413"/>
                    <a:pt x="37052" y="10277"/>
                    <a:pt x="36474" y="12871"/>
                  </a:cubicBezTo>
                  <a:lnTo>
                    <a:pt x="17265" y="104682"/>
                  </a:lnTo>
                  <a:cubicBezTo>
                    <a:pt x="16110" y="110560"/>
                    <a:pt x="15821" y="111943"/>
                    <a:pt x="4556" y="111943"/>
                  </a:cubicBezTo>
                  <a:cubicBezTo>
                    <a:pt x="2101" y="111943"/>
                    <a:pt x="223" y="111943"/>
                    <a:pt x="223" y="115574"/>
                  </a:cubicBezTo>
                  <a:cubicBezTo>
                    <a:pt x="223" y="117303"/>
                    <a:pt x="1234" y="118168"/>
                    <a:pt x="2534" y="118168"/>
                  </a:cubicBezTo>
                  <a:cubicBezTo>
                    <a:pt x="5278" y="118168"/>
                    <a:pt x="8600" y="117649"/>
                    <a:pt x="11488" y="117649"/>
                  </a:cubicBezTo>
                  <a:cubicBezTo>
                    <a:pt x="14232" y="117649"/>
                    <a:pt x="18421" y="117476"/>
                    <a:pt x="21020" y="117476"/>
                  </a:cubicBezTo>
                  <a:cubicBezTo>
                    <a:pt x="23909" y="117476"/>
                    <a:pt x="27231" y="117649"/>
                    <a:pt x="30264" y="117649"/>
                  </a:cubicBezTo>
                  <a:cubicBezTo>
                    <a:pt x="33297" y="117649"/>
                    <a:pt x="36907" y="118168"/>
                    <a:pt x="39940" y="118168"/>
                  </a:cubicBezTo>
                  <a:cubicBezTo>
                    <a:pt x="40662" y="118168"/>
                    <a:pt x="42973" y="118168"/>
                    <a:pt x="42973" y="114537"/>
                  </a:cubicBezTo>
                  <a:cubicBezTo>
                    <a:pt x="42973" y="111943"/>
                    <a:pt x="41529" y="111943"/>
                    <a:pt x="38207" y="111943"/>
                  </a:cubicBezTo>
                  <a:cubicBezTo>
                    <a:pt x="35896" y="111943"/>
                    <a:pt x="35318" y="111943"/>
                    <a:pt x="32719" y="111598"/>
                  </a:cubicBezTo>
                  <a:cubicBezTo>
                    <a:pt x="29541" y="111079"/>
                    <a:pt x="29541" y="110733"/>
                    <a:pt x="29541" y="109004"/>
                  </a:cubicBezTo>
                  <a:cubicBezTo>
                    <a:pt x="29541" y="108831"/>
                    <a:pt x="29541" y="107794"/>
                    <a:pt x="30119" y="105200"/>
                  </a:cubicBezTo>
                  <a:lnTo>
                    <a:pt x="39218" y="61456"/>
                  </a:lnTo>
                  <a:lnTo>
                    <a:pt x="58860" y="61456"/>
                  </a:lnTo>
                  <a:cubicBezTo>
                    <a:pt x="71280" y="61456"/>
                    <a:pt x="76624" y="68891"/>
                    <a:pt x="76624" y="77017"/>
                  </a:cubicBezTo>
                  <a:cubicBezTo>
                    <a:pt x="76624" y="79265"/>
                    <a:pt x="75324" y="85144"/>
                    <a:pt x="74602" y="89120"/>
                  </a:cubicBezTo>
                  <a:cubicBezTo>
                    <a:pt x="72869" y="97074"/>
                    <a:pt x="72291" y="99667"/>
                    <a:pt x="72291" y="102607"/>
                  </a:cubicBezTo>
                  <a:cubicBezTo>
                    <a:pt x="72291" y="116266"/>
                    <a:pt x="82834" y="121626"/>
                    <a:pt x="93522" y="121626"/>
                  </a:cubicBezTo>
                  <a:cubicBezTo>
                    <a:pt x="106809" y="121626"/>
                    <a:pt x="112586" y="104682"/>
                    <a:pt x="112586" y="101569"/>
                  </a:cubicBezTo>
                  <a:cubicBezTo>
                    <a:pt x="112586" y="101051"/>
                    <a:pt x="112297" y="99149"/>
                    <a:pt x="110131" y="99149"/>
                  </a:cubicBezTo>
                  <a:cubicBezTo>
                    <a:pt x="108253" y="99149"/>
                    <a:pt x="107964" y="100359"/>
                    <a:pt x="107531" y="102088"/>
                  </a:cubicBezTo>
                  <a:cubicBezTo>
                    <a:pt x="105509" y="109696"/>
                    <a:pt x="100165" y="116785"/>
                    <a:pt x="94100" y="116785"/>
                  </a:cubicBezTo>
                  <a:cubicBezTo>
                    <a:pt x="90345" y="116785"/>
                    <a:pt x="87600" y="114883"/>
                    <a:pt x="87600" y="105546"/>
                  </a:cubicBezTo>
                  <a:cubicBezTo>
                    <a:pt x="87600" y="101223"/>
                    <a:pt x="88467" y="92233"/>
                    <a:pt x="89045" y="87564"/>
                  </a:cubicBezTo>
                  <a:cubicBezTo>
                    <a:pt x="89622" y="82896"/>
                    <a:pt x="89622" y="81167"/>
                    <a:pt x="89622" y="79438"/>
                  </a:cubicBezTo>
                  <a:cubicBezTo>
                    <a:pt x="89622" y="77363"/>
                    <a:pt x="89622" y="71830"/>
                    <a:pt x="85578" y="66643"/>
                  </a:cubicBezTo>
                  <a:cubicBezTo>
                    <a:pt x="82834" y="63012"/>
                    <a:pt x="78935" y="60765"/>
                    <a:pt x="75758" y="59381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FF755CD-E9AB-4A8F-A67E-88E3A639204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92961" y="3575412"/>
              <a:ext cx="137204" cy="164503"/>
            </a:xfrm>
            <a:custGeom>
              <a:avLst/>
              <a:gdLst>
                <a:gd name="connsiteX0" fmla="*/ 73064 w 137204"/>
                <a:gd name="connsiteY0" fmla="*/ 87266 h 164503"/>
                <a:gd name="connsiteX1" fmla="*/ 130627 w 137204"/>
                <a:gd name="connsiteY1" fmla="*/ 87266 h 164503"/>
                <a:gd name="connsiteX2" fmla="*/ 137436 w 137204"/>
                <a:gd name="connsiteY2" fmla="*/ 82326 h 164503"/>
                <a:gd name="connsiteX3" fmla="*/ 130627 w 137204"/>
                <a:gd name="connsiteY3" fmla="*/ 77386 h 164503"/>
                <a:gd name="connsiteX4" fmla="*/ 73064 w 137204"/>
                <a:gd name="connsiteY4" fmla="*/ 77386 h 164503"/>
                <a:gd name="connsiteX5" fmla="*/ 73064 w 137204"/>
                <a:gd name="connsiteY5" fmla="*/ 8226 h 164503"/>
                <a:gd name="connsiteX6" fmla="*/ 68937 w 137204"/>
                <a:gd name="connsiteY6" fmla="*/ 75 h 164503"/>
                <a:gd name="connsiteX7" fmla="*/ 64811 w 137204"/>
                <a:gd name="connsiteY7" fmla="*/ 8226 h 164503"/>
                <a:gd name="connsiteX8" fmla="*/ 64811 w 137204"/>
                <a:gd name="connsiteY8" fmla="*/ 77386 h 164503"/>
                <a:gd name="connsiteX9" fmla="*/ 7040 w 137204"/>
                <a:gd name="connsiteY9" fmla="*/ 77386 h 164503"/>
                <a:gd name="connsiteX10" fmla="*/ 232 w 137204"/>
                <a:gd name="connsiteY10" fmla="*/ 82326 h 164503"/>
                <a:gd name="connsiteX11" fmla="*/ 7040 w 137204"/>
                <a:gd name="connsiteY11" fmla="*/ 87266 h 164503"/>
                <a:gd name="connsiteX12" fmla="*/ 64811 w 137204"/>
                <a:gd name="connsiteY12" fmla="*/ 87266 h 164503"/>
                <a:gd name="connsiteX13" fmla="*/ 64811 w 137204"/>
                <a:gd name="connsiteY13" fmla="*/ 156427 h 164503"/>
                <a:gd name="connsiteX14" fmla="*/ 68937 w 137204"/>
                <a:gd name="connsiteY14" fmla="*/ 164578 h 164503"/>
                <a:gd name="connsiteX15" fmla="*/ 73064 w 137204"/>
                <a:gd name="connsiteY15" fmla="*/ 156427 h 164503"/>
                <a:gd name="connsiteX16" fmla="*/ 73064 w 137204"/>
                <a:gd name="connsiteY16" fmla="*/ 87266 h 16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04" h="164503">
                  <a:moveTo>
                    <a:pt x="73064" y="87266"/>
                  </a:moveTo>
                  <a:lnTo>
                    <a:pt x="130627" y="87266"/>
                  </a:lnTo>
                  <a:cubicBezTo>
                    <a:pt x="133516" y="87266"/>
                    <a:pt x="137436" y="87266"/>
                    <a:pt x="137436" y="82326"/>
                  </a:cubicBezTo>
                  <a:cubicBezTo>
                    <a:pt x="137436" y="77386"/>
                    <a:pt x="133516" y="77386"/>
                    <a:pt x="130627" y="77386"/>
                  </a:cubicBezTo>
                  <a:lnTo>
                    <a:pt x="73064" y="77386"/>
                  </a:lnTo>
                  <a:lnTo>
                    <a:pt x="73064" y="8226"/>
                  </a:lnTo>
                  <a:cubicBezTo>
                    <a:pt x="73064" y="4768"/>
                    <a:pt x="73064" y="75"/>
                    <a:pt x="68937" y="75"/>
                  </a:cubicBezTo>
                  <a:cubicBezTo>
                    <a:pt x="64811" y="75"/>
                    <a:pt x="64811" y="4768"/>
                    <a:pt x="64811" y="8226"/>
                  </a:cubicBezTo>
                  <a:lnTo>
                    <a:pt x="64811" y="77386"/>
                  </a:lnTo>
                  <a:lnTo>
                    <a:pt x="7040" y="77386"/>
                  </a:lnTo>
                  <a:cubicBezTo>
                    <a:pt x="4152" y="77386"/>
                    <a:pt x="232" y="77386"/>
                    <a:pt x="232" y="82326"/>
                  </a:cubicBezTo>
                  <a:cubicBezTo>
                    <a:pt x="232" y="87266"/>
                    <a:pt x="4152" y="87266"/>
                    <a:pt x="7040" y="87266"/>
                  </a:cubicBezTo>
                  <a:lnTo>
                    <a:pt x="64811" y="87266"/>
                  </a:lnTo>
                  <a:lnTo>
                    <a:pt x="64811" y="156427"/>
                  </a:lnTo>
                  <a:cubicBezTo>
                    <a:pt x="64811" y="159885"/>
                    <a:pt x="64811" y="164578"/>
                    <a:pt x="68937" y="164578"/>
                  </a:cubicBezTo>
                  <a:cubicBezTo>
                    <a:pt x="73064" y="164578"/>
                    <a:pt x="73064" y="159885"/>
                    <a:pt x="73064" y="156427"/>
                  </a:cubicBezTo>
                  <a:lnTo>
                    <a:pt x="73064" y="87266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0675AA4-B530-4707-82BD-9BF0EDB7F7F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93918" y="3610239"/>
              <a:ext cx="111826" cy="162527"/>
            </a:xfrm>
            <a:custGeom>
              <a:avLst/>
              <a:gdLst>
                <a:gd name="connsiteX0" fmla="*/ 41713 w 111826"/>
                <a:gd name="connsiteY0" fmla="*/ 22552 h 162527"/>
                <a:gd name="connsiteX1" fmla="*/ 44807 w 111826"/>
                <a:gd name="connsiteY1" fmla="*/ 6744 h 162527"/>
                <a:gd name="connsiteX2" fmla="*/ 38824 w 111826"/>
                <a:gd name="connsiteY2" fmla="*/ 75 h 162527"/>
                <a:gd name="connsiteX3" fmla="*/ 30571 w 111826"/>
                <a:gd name="connsiteY3" fmla="*/ 8967 h 162527"/>
                <a:gd name="connsiteX4" fmla="*/ 861 w 111826"/>
                <a:gd name="connsiteY4" fmla="*/ 151981 h 162527"/>
                <a:gd name="connsiteX5" fmla="*/ 242 w 111826"/>
                <a:gd name="connsiteY5" fmla="*/ 155933 h 162527"/>
                <a:gd name="connsiteX6" fmla="*/ 6019 w 111826"/>
                <a:gd name="connsiteY6" fmla="*/ 162602 h 162527"/>
                <a:gd name="connsiteX7" fmla="*/ 13240 w 111826"/>
                <a:gd name="connsiteY7" fmla="*/ 157415 h 162527"/>
                <a:gd name="connsiteX8" fmla="*/ 24588 w 111826"/>
                <a:gd name="connsiteY8" fmla="*/ 104310 h 162527"/>
                <a:gd name="connsiteX9" fmla="*/ 44601 w 111826"/>
                <a:gd name="connsiteY9" fmla="*/ 111967 h 162527"/>
                <a:gd name="connsiteX10" fmla="*/ 72042 w 111826"/>
                <a:gd name="connsiteY10" fmla="*/ 93935 h 162527"/>
                <a:gd name="connsiteX11" fmla="*/ 90611 w 111826"/>
                <a:gd name="connsiteY11" fmla="*/ 111967 h 162527"/>
                <a:gd name="connsiteX12" fmla="*/ 105879 w 111826"/>
                <a:gd name="connsiteY12" fmla="*/ 98382 h 162527"/>
                <a:gd name="connsiteX13" fmla="*/ 112068 w 111826"/>
                <a:gd name="connsiteY13" fmla="*/ 73928 h 162527"/>
                <a:gd name="connsiteX14" fmla="*/ 109592 w 111826"/>
                <a:gd name="connsiteY14" fmla="*/ 71458 h 162527"/>
                <a:gd name="connsiteX15" fmla="*/ 106704 w 111826"/>
                <a:gd name="connsiteY15" fmla="*/ 75904 h 162527"/>
                <a:gd name="connsiteX16" fmla="*/ 91023 w 111826"/>
                <a:gd name="connsiteY16" fmla="*/ 106533 h 162527"/>
                <a:gd name="connsiteX17" fmla="*/ 84834 w 111826"/>
                <a:gd name="connsiteY17" fmla="*/ 95170 h 162527"/>
                <a:gd name="connsiteX18" fmla="*/ 88960 w 111826"/>
                <a:gd name="connsiteY18" fmla="*/ 69482 h 162527"/>
                <a:gd name="connsiteX19" fmla="*/ 94737 w 111826"/>
                <a:gd name="connsiteY19" fmla="*/ 42806 h 162527"/>
                <a:gd name="connsiteX20" fmla="*/ 98245 w 111826"/>
                <a:gd name="connsiteY20" fmla="*/ 26010 h 162527"/>
                <a:gd name="connsiteX21" fmla="*/ 101340 w 111826"/>
                <a:gd name="connsiteY21" fmla="*/ 9461 h 162527"/>
                <a:gd name="connsiteX22" fmla="*/ 95356 w 111826"/>
                <a:gd name="connsiteY22" fmla="*/ 2792 h 162527"/>
                <a:gd name="connsiteX23" fmla="*/ 87310 w 111826"/>
                <a:gd name="connsiteY23" fmla="*/ 11437 h 162527"/>
                <a:gd name="connsiteX24" fmla="*/ 77613 w 111826"/>
                <a:gd name="connsiteY24" fmla="*/ 57626 h 162527"/>
                <a:gd name="connsiteX25" fmla="*/ 72248 w 111826"/>
                <a:gd name="connsiteY25" fmla="*/ 82820 h 162527"/>
                <a:gd name="connsiteX26" fmla="*/ 45426 w 111826"/>
                <a:gd name="connsiteY26" fmla="*/ 106533 h 162527"/>
                <a:gd name="connsiteX27" fmla="*/ 30159 w 111826"/>
                <a:gd name="connsiteY27" fmla="*/ 85043 h 162527"/>
                <a:gd name="connsiteX28" fmla="*/ 33047 w 111826"/>
                <a:gd name="connsiteY28" fmla="*/ 64048 h 162527"/>
                <a:gd name="connsiteX29" fmla="*/ 41713 w 111826"/>
                <a:gd name="connsiteY29" fmla="*/ 22552 h 1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1826" h="162527">
                  <a:moveTo>
                    <a:pt x="41713" y="22552"/>
                  </a:moveTo>
                  <a:cubicBezTo>
                    <a:pt x="42744" y="17365"/>
                    <a:pt x="44807" y="7979"/>
                    <a:pt x="44807" y="6744"/>
                  </a:cubicBezTo>
                  <a:cubicBezTo>
                    <a:pt x="44807" y="2545"/>
                    <a:pt x="42332" y="75"/>
                    <a:pt x="38824" y="75"/>
                  </a:cubicBezTo>
                  <a:cubicBezTo>
                    <a:pt x="38205" y="75"/>
                    <a:pt x="32428" y="322"/>
                    <a:pt x="30571" y="8967"/>
                  </a:cubicBezTo>
                  <a:lnTo>
                    <a:pt x="861" y="151981"/>
                  </a:lnTo>
                  <a:cubicBezTo>
                    <a:pt x="242" y="154945"/>
                    <a:pt x="242" y="155439"/>
                    <a:pt x="242" y="155933"/>
                  </a:cubicBezTo>
                  <a:cubicBezTo>
                    <a:pt x="242" y="159638"/>
                    <a:pt x="2511" y="162602"/>
                    <a:pt x="6019" y="162602"/>
                  </a:cubicBezTo>
                  <a:cubicBezTo>
                    <a:pt x="10352" y="162602"/>
                    <a:pt x="12827" y="158156"/>
                    <a:pt x="13240" y="157415"/>
                  </a:cubicBezTo>
                  <a:cubicBezTo>
                    <a:pt x="14065" y="155192"/>
                    <a:pt x="16748" y="142348"/>
                    <a:pt x="24588" y="104310"/>
                  </a:cubicBezTo>
                  <a:cubicBezTo>
                    <a:pt x="31190" y="110979"/>
                    <a:pt x="40475" y="111967"/>
                    <a:pt x="44601" y="111967"/>
                  </a:cubicBezTo>
                  <a:cubicBezTo>
                    <a:pt x="59044" y="111967"/>
                    <a:pt x="67090" y="100852"/>
                    <a:pt x="72042" y="93935"/>
                  </a:cubicBezTo>
                  <a:cubicBezTo>
                    <a:pt x="73899" y="105051"/>
                    <a:pt x="81533" y="111967"/>
                    <a:pt x="90611" y="111967"/>
                  </a:cubicBezTo>
                  <a:cubicBezTo>
                    <a:pt x="97832" y="111967"/>
                    <a:pt x="102578" y="106286"/>
                    <a:pt x="105879" y="98382"/>
                  </a:cubicBezTo>
                  <a:cubicBezTo>
                    <a:pt x="109386" y="89489"/>
                    <a:pt x="112068" y="74422"/>
                    <a:pt x="112068" y="73928"/>
                  </a:cubicBezTo>
                  <a:cubicBezTo>
                    <a:pt x="112068" y="71458"/>
                    <a:pt x="110211" y="71458"/>
                    <a:pt x="109592" y="71458"/>
                  </a:cubicBezTo>
                  <a:cubicBezTo>
                    <a:pt x="107529" y="71458"/>
                    <a:pt x="107323" y="72446"/>
                    <a:pt x="106704" y="75904"/>
                  </a:cubicBezTo>
                  <a:cubicBezTo>
                    <a:pt x="103196" y="91959"/>
                    <a:pt x="99483" y="106533"/>
                    <a:pt x="91023" y="106533"/>
                  </a:cubicBezTo>
                  <a:cubicBezTo>
                    <a:pt x="85453" y="106533"/>
                    <a:pt x="84834" y="100111"/>
                    <a:pt x="84834" y="95170"/>
                  </a:cubicBezTo>
                  <a:cubicBezTo>
                    <a:pt x="84834" y="89736"/>
                    <a:pt x="87310" y="78127"/>
                    <a:pt x="88960" y="69482"/>
                  </a:cubicBezTo>
                  <a:lnTo>
                    <a:pt x="94737" y="42806"/>
                  </a:lnTo>
                  <a:cubicBezTo>
                    <a:pt x="95356" y="39101"/>
                    <a:pt x="97419" y="29715"/>
                    <a:pt x="98245" y="26010"/>
                  </a:cubicBezTo>
                  <a:cubicBezTo>
                    <a:pt x="99276" y="20329"/>
                    <a:pt x="101340" y="10943"/>
                    <a:pt x="101340" y="9461"/>
                  </a:cubicBezTo>
                  <a:cubicBezTo>
                    <a:pt x="101340" y="5015"/>
                    <a:pt x="98451" y="2792"/>
                    <a:pt x="95356" y="2792"/>
                  </a:cubicBezTo>
                  <a:cubicBezTo>
                    <a:pt x="94325" y="2792"/>
                    <a:pt x="88960" y="3039"/>
                    <a:pt x="87310" y="11437"/>
                  </a:cubicBezTo>
                  <a:lnTo>
                    <a:pt x="77613" y="57626"/>
                  </a:lnTo>
                  <a:cubicBezTo>
                    <a:pt x="75137" y="69976"/>
                    <a:pt x="72867" y="80350"/>
                    <a:pt x="72248" y="82820"/>
                  </a:cubicBezTo>
                  <a:cubicBezTo>
                    <a:pt x="72042" y="84055"/>
                    <a:pt x="62138" y="106533"/>
                    <a:pt x="45426" y="106533"/>
                  </a:cubicBezTo>
                  <a:cubicBezTo>
                    <a:pt x="35110" y="106533"/>
                    <a:pt x="30159" y="98382"/>
                    <a:pt x="30159" y="85043"/>
                  </a:cubicBezTo>
                  <a:cubicBezTo>
                    <a:pt x="30159" y="77880"/>
                    <a:pt x="31603" y="70964"/>
                    <a:pt x="33047" y="64048"/>
                  </a:cubicBezTo>
                  <a:lnTo>
                    <a:pt x="41713" y="22552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2E8A83-87BE-4F40-B343-DB194A1017F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219888" y="3549971"/>
              <a:ext cx="108937" cy="169443"/>
            </a:xfrm>
            <a:custGeom>
              <a:avLst/>
              <a:gdLst>
                <a:gd name="connsiteX0" fmla="*/ 83396 w 108937"/>
                <a:gd name="connsiteY0" fmla="*/ 16871 h 169443"/>
                <a:gd name="connsiteX1" fmla="*/ 88554 w 108937"/>
                <a:gd name="connsiteY1" fmla="*/ 11931 h 169443"/>
                <a:gd name="connsiteX2" fmla="*/ 97425 w 108937"/>
                <a:gd name="connsiteY2" fmla="*/ 11684 h 169443"/>
                <a:gd name="connsiteX3" fmla="*/ 101758 w 108937"/>
                <a:gd name="connsiteY3" fmla="*/ 11684 h 169443"/>
                <a:gd name="connsiteX4" fmla="*/ 107329 w 108937"/>
                <a:gd name="connsiteY4" fmla="*/ 10449 h 169443"/>
                <a:gd name="connsiteX5" fmla="*/ 109186 w 108937"/>
                <a:gd name="connsiteY5" fmla="*/ 4521 h 169443"/>
                <a:gd name="connsiteX6" fmla="*/ 104647 w 108937"/>
                <a:gd name="connsiteY6" fmla="*/ 75 h 169443"/>
                <a:gd name="connsiteX7" fmla="*/ 88966 w 108937"/>
                <a:gd name="connsiteY7" fmla="*/ 569 h 169443"/>
                <a:gd name="connsiteX8" fmla="*/ 72461 w 108937"/>
                <a:gd name="connsiteY8" fmla="*/ 816 h 169443"/>
                <a:gd name="connsiteX9" fmla="*/ 55336 w 108937"/>
                <a:gd name="connsiteY9" fmla="*/ 569 h 169443"/>
                <a:gd name="connsiteX10" fmla="*/ 39243 w 108937"/>
                <a:gd name="connsiteY10" fmla="*/ 75 h 169443"/>
                <a:gd name="connsiteX11" fmla="*/ 33259 w 108937"/>
                <a:gd name="connsiteY11" fmla="*/ 7238 h 169443"/>
                <a:gd name="connsiteX12" fmla="*/ 40274 w 108937"/>
                <a:gd name="connsiteY12" fmla="*/ 11684 h 169443"/>
                <a:gd name="connsiteX13" fmla="*/ 44607 w 108937"/>
                <a:gd name="connsiteY13" fmla="*/ 11684 h 169443"/>
                <a:gd name="connsiteX14" fmla="*/ 55542 w 108937"/>
                <a:gd name="connsiteY14" fmla="*/ 12178 h 169443"/>
                <a:gd name="connsiteX15" fmla="*/ 26038 w 108937"/>
                <a:gd name="connsiteY15" fmla="*/ 152969 h 169443"/>
                <a:gd name="connsiteX16" fmla="*/ 21086 w 108937"/>
                <a:gd name="connsiteY16" fmla="*/ 157415 h 169443"/>
                <a:gd name="connsiteX17" fmla="*/ 12215 w 108937"/>
                <a:gd name="connsiteY17" fmla="*/ 157909 h 169443"/>
                <a:gd name="connsiteX18" fmla="*/ 7882 w 108937"/>
                <a:gd name="connsiteY18" fmla="*/ 157909 h 169443"/>
                <a:gd name="connsiteX19" fmla="*/ 248 w 108937"/>
                <a:gd name="connsiteY19" fmla="*/ 165072 h 169443"/>
                <a:gd name="connsiteX20" fmla="*/ 4787 w 108937"/>
                <a:gd name="connsiteY20" fmla="*/ 169518 h 169443"/>
                <a:gd name="connsiteX21" fmla="*/ 20467 w 108937"/>
                <a:gd name="connsiteY21" fmla="*/ 169024 h 169443"/>
                <a:gd name="connsiteX22" fmla="*/ 37179 w 108937"/>
                <a:gd name="connsiteY22" fmla="*/ 168777 h 169443"/>
                <a:gd name="connsiteX23" fmla="*/ 54304 w 108937"/>
                <a:gd name="connsiteY23" fmla="*/ 169024 h 169443"/>
                <a:gd name="connsiteX24" fmla="*/ 70191 w 108937"/>
                <a:gd name="connsiteY24" fmla="*/ 169518 h 169443"/>
                <a:gd name="connsiteX25" fmla="*/ 76381 w 108937"/>
                <a:gd name="connsiteY25" fmla="*/ 162355 h 169443"/>
                <a:gd name="connsiteX26" fmla="*/ 69366 w 108937"/>
                <a:gd name="connsiteY26" fmla="*/ 157909 h 169443"/>
                <a:gd name="connsiteX27" fmla="*/ 65033 w 108937"/>
                <a:gd name="connsiteY27" fmla="*/ 157909 h 169443"/>
                <a:gd name="connsiteX28" fmla="*/ 54098 w 108937"/>
                <a:gd name="connsiteY28" fmla="*/ 157415 h 169443"/>
                <a:gd name="connsiteX29" fmla="*/ 83396 w 108937"/>
                <a:gd name="connsiteY29" fmla="*/ 16871 h 16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937" h="169443">
                  <a:moveTo>
                    <a:pt x="83396" y="16871"/>
                  </a:moveTo>
                  <a:cubicBezTo>
                    <a:pt x="84221" y="12672"/>
                    <a:pt x="84427" y="12425"/>
                    <a:pt x="88554" y="11931"/>
                  </a:cubicBezTo>
                  <a:cubicBezTo>
                    <a:pt x="91648" y="11684"/>
                    <a:pt x="94331" y="11684"/>
                    <a:pt x="97425" y="11684"/>
                  </a:cubicBezTo>
                  <a:lnTo>
                    <a:pt x="101758" y="11684"/>
                  </a:lnTo>
                  <a:cubicBezTo>
                    <a:pt x="106091" y="11684"/>
                    <a:pt x="106297" y="11437"/>
                    <a:pt x="107329" y="10449"/>
                  </a:cubicBezTo>
                  <a:cubicBezTo>
                    <a:pt x="108567" y="9461"/>
                    <a:pt x="109186" y="6003"/>
                    <a:pt x="109186" y="4521"/>
                  </a:cubicBezTo>
                  <a:cubicBezTo>
                    <a:pt x="109186" y="1557"/>
                    <a:pt x="107123" y="75"/>
                    <a:pt x="104647" y="75"/>
                  </a:cubicBezTo>
                  <a:cubicBezTo>
                    <a:pt x="99489" y="75"/>
                    <a:pt x="94124" y="569"/>
                    <a:pt x="88966" y="569"/>
                  </a:cubicBezTo>
                  <a:cubicBezTo>
                    <a:pt x="83602" y="569"/>
                    <a:pt x="78031" y="816"/>
                    <a:pt x="72461" y="816"/>
                  </a:cubicBezTo>
                  <a:cubicBezTo>
                    <a:pt x="66683" y="816"/>
                    <a:pt x="60907" y="569"/>
                    <a:pt x="55336" y="569"/>
                  </a:cubicBezTo>
                  <a:cubicBezTo>
                    <a:pt x="49971" y="569"/>
                    <a:pt x="44401" y="75"/>
                    <a:pt x="39243" y="75"/>
                  </a:cubicBezTo>
                  <a:cubicBezTo>
                    <a:pt x="36973" y="75"/>
                    <a:pt x="33259" y="75"/>
                    <a:pt x="33259" y="7238"/>
                  </a:cubicBezTo>
                  <a:cubicBezTo>
                    <a:pt x="33259" y="11684"/>
                    <a:pt x="36561" y="11684"/>
                    <a:pt x="40274" y="11684"/>
                  </a:cubicBezTo>
                  <a:lnTo>
                    <a:pt x="44607" y="11684"/>
                  </a:lnTo>
                  <a:cubicBezTo>
                    <a:pt x="46464" y="11684"/>
                    <a:pt x="51416" y="11931"/>
                    <a:pt x="55542" y="12178"/>
                  </a:cubicBezTo>
                  <a:lnTo>
                    <a:pt x="26038" y="152969"/>
                  </a:lnTo>
                  <a:cubicBezTo>
                    <a:pt x="25213" y="156921"/>
                    <a:pt x="25006" y="157168"/>
                    <a:pt x="21086" y="157415"/>
                  </a:cubicBezTo>
                  <a:cubicBezTo>
                    <a:pt x="18610" y="157909"/>
                    <a:pt x="14897" y="157909"/>
                    <a:pt x="12215" y="157909"/>
                  </a:cubicBezTo>
                  <a:lnTo>
                    <a:pt x="7882" y="157909"/>
                  </a:lnTo>
                  <a:cubicBezTo>
                    <a:pt x="3755" y="157909"/>
                    <a:pt x="248" y="157909"/>
                    <a:pt x="248" y="165072"/>
                  </a:cubicBezTo>
                  <a:cubicBezTo>
                    <a:pt x="248" y="168283"/>
                    <a:pt x="2517" y="169518"/>
                    <a:pt x="4787" y="169518"/>
                  </a:cubicBezTo>
                  <a:cubicBezTo>
                    <a:pt x="9945" y="169518"/>
                    <a:pt x="15309" y="169024"/>
                    <a:pt x="20467" y="169024"/>
                  </a:cubicBezTo>
                  <a:cubicBezTo>
                    <a:pt x="26038" y="169024"/>
                    <a:pt x="31609" y="168777"/>
                    <a:pt x="37179" y="168777"/>
                  </a:cubicBezTo>
                  <a:cubicBezTo>
                    <a:pt x="42956" y="168777"/>
                    <a:pt x="48527" y="169024"/>
                    <a:pt x="54304" y="169024"/>
                  </a:cubicBezTo>
                  <a:cubicBezTo>
                    <a:pt x="59669" y="169024"/>
                    <a:pt x="65033" y="169518"/>
                    <a:pt x="70191" y="169518"/>
                  </a:cubicBezTo>
                  <a:cubicBezTo>
                    <a:pt x="72254" y="169518"/>
                    <a:pt x="76381" y="169518"/>
                    <a:pt x="76381" y="162355"/>
                  </a:cubicBezTo>
                  <a:cubicBezTo>
                    <a:pt x="76381" y="157909"/>
                    <a:pt x="72873" y="157909"/>
                    <a:pt x="69366" y="157909"/>
                  </a:cubicBezTo>
                  <a:lnTo>
                    <a:pt x="65033" y="157909"/>
                  </a:lnTo>
                  <a:cubicBezTo>
                    <a:pt x="63589" y="157909"/>
                    <a:pt x="56780" y="157662"/>
                    <a:pt x="54098" y="157415"/>
                  </a:cubicBezTo>
                  <a:lnTo>
                    <a:pt x="83396" y="16871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28D5DBB-07D8-4E58-A4AE-E7D55F1F4E0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45308" y="3534162"/>
              <a:ext cx="47866" cy="247001"/>
            </a:xfrm>
            <a:custGeom>
              <a:avLst/>
              <a:gdLst>
                <a:gd name="connsiteX0" fmla="*/ 48120 w 47866"/>
                <a:gd name="connsiteY0" fmla="*/ 123576 h 247001"/>
                <a:gd name="connsiteX1" fmla="*/ 34503 w 47866"/>
                <a:gd name="connsiteY1" fmla="*/ 46511 h 247001"/>
                <a:gd name="connsiteX2" fmla="*/ 2317 w 47866"/>
                <a:gd name="connsiteY2" fmla="*/ 75 h 247001"/>
                <a:gd name="connsiteX3" fmla="*/ 254 w 47866"/>
                <a:gd name="connsiteY3" fmla="*/ 2545 h 247001"/>
                <a:gd name="connsiteX4" fmla="*/ 4174 w 47866"/>
                <a:gd name="connsiteY4" fmla="*/ 8226 h 247001"/>
                <a:gd name="connsiteX5" fmla="*/ 36154 w 47866"/>
                <a:gd name="connsiteY5" fmla="*/ 123576 h 247001"/>
                <a:gd name="connsiteX6" fmla="*/ 2936 w 47866"/>
                <a:gd name="connsiteY6" fmla="*/ 240408 h 247001"/>
                <a:gd name="connsiteX7" fmla="*/ 254 w 47866"/>
                <a:gd name="connsiteY7" fmla="*/ 244607 h 247001"/>
                <a:gd name="connsiteX8" fmla="*/ 2317 w 47866"/>
                <a:gd name="connsiteY8" fmla="*/ 247077 h 247001"/>
                <a:gd name="connsiteX9" fmla="*/ 35122 w 47866"/>
                <a:gd name="connsiteY9" fmla="*/ 198911 h 247001"/>
                <a:gd name="connsiteX10" fmla="*/ 48120 w 47866"/>
                <a:gd name="connsiteY10" fmla="*/ 123576 h 2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66" h="247001">
                  <a:moveTo>
                    <a:pt x="48120" y="123576"/>
                  </a:moveTo>
                  <a:cubicBezTo>
                    <a:pt x="48120" y="104310"/>
                    <a:pt x="45851" y="74422"/>
                    <a:pt x="34503" y="46511"/>
                  </a:cubicBezTo>
                  <a:cubicBezTo>
                    <a:pt x="22124" y="16130"/>
                    <a:pt x="4380" y="75"/>
                    <a:pt x="2317" y="75"/>
                  </a:cubicBezTo>
                  <a:cubicBezTo>
                    <a:pt x="1079" y="75"/>
                    <a:pt x="254" y="1063"/>
                    <a:pt x="254" y="2545"/>
                  </a:cubicBezTo>
                  <a:cubicBezTo>
                    <a:pt x="254" y="3286"/>
                    <a:pt x="254" y="3780"/>
                    <a:pt x="4174" y="8226"/>
                  </a:cubicBezTo>
                  <a:cubicBezTo>
                    <a:pt x="24393" y="32679"/>
                    <a:pt x="36154" y="71952"/>
                    <a:pt x="36154" y="123576"/>
                  </a:cubicBezTo>
                  <a:cubicBezTo>
                    <a:pt x="36154" y="165813"/>
                    <a:pt x="28520" y="209285"/>
                    <a:pt x="2936" y="240408"/>
                  </a:cubicBezTo>
                  <a:cubicBezTo>
                    <a:pt x="254" y="243372"/>
                    <a:pt x="254" y="243866"/>
                    <a:pt x="254" y="244607"/>
                  </a:cubicBezTo>
                  <a:cubicBezTo>
                    <a:pt x="254" y="246089"/>
                    <a:pt x="1079" y="247077"/>
                    <a:pt x="2317" y="247077"/>
                  </a:cubicBezTo>
                  <a:cubicBezTo>
                    <a:pt x="4380" y="247077"/>
                    <a:pt x="22949" y="230281"/>
                    <a:pt x="35122" y="198911"/>
                  </a:cubicBezTo>
                  <a:cubicBezTo>
                    <a:pt x="45645" y="171741"/>
                    <a:pt x="48120" y="144324"/>
                    <a:pt x="48120" y="123576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55F6855-0CA6-4606-B7D6-A560FF8C795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429382" y="3569881"/>
              <a:ext cx="97631" cy="8472"/>
            </a:xfrm>
            <a:custGeom>
              <a:avLst/>
              <a:gdLst>
                <a:gd name="connsiteX0" fmla="*/ 92112 w 97631"/>
                <a:gd name="connsiteY0" fmla="*/ 8543 h 8472"/>
                <a:gd name="connsiteX1" fmla="*/ 97889 w 97631"/>
                <a:gd name="connsiteY1" fmla="*/ 4393 h 8472"/>
                <a:gd name="connsiteX2" fmla="*/ 92112 w 97631"/>
                <a:gd name="connsiteY2" fmla="*/ 71 h 8472"/>
                <a:gd name="connsiteX3" fmla="*/ 6035 w 97631"/>
                <a:gd name="connsiteY3" fmla="*/ 71 h 8472"/>
                <a:gd name="connsiteX4" fmla="*/ 258 w 97631"/>
                <a:gd name="connsiteY4" fmla="*/ 4220 h 8472"/>
                <a:gd name="connsiteX5" fmla="*/ 6035 w 97631"/>
                <a:gd name="connsiteY5" fmla="*/ 8543 h 8472"/>
                <a:gd name="connsiteX6" fmla="*/ 92112 w 97631"/>
                <a:gd name="connsiteY6" fmla="*/ 8543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631" h="8472">
                  <a:moveTo>
                    <a:pt x="92112" y="8543"/>
                  </a:moveTo>
                  <a:cubicBezTo>
                    <a:pt x="94423" y="8543"/>
                    <a:pt x="97889" y="8543"/>
                    <a:pt x="97889" y="4393"/>
                  </a:cubicBezTo>
                  <a:cubicBezTo>
                    <a:pt x="97889" y="71"/>
                    <a:pt x="94567" y="71"/>
                    <a:pt x="92112" y="71"/>
                  </a:cubicBezTo>
                  <a:lnTo>
                    <a:pt x="6035" y="71"/>
                  </a:lnTo>
                  <a:cubicBezTo>
                    <a:pt x="3724" y="71"/>
                    <a:pt x="258" y="71"/>
                    <a:pt x="258" y="4220"/>
                  </a:cubicBezTo>
                  <a:cubicBezTo>
                    <a:pt x="258" y="8543"/>
                    <a:pt x="3579" y="8543"/>
                    <a:pt x="6035" y="8543"/>
                  </a:cubicBezTo>
                  <a:lnTo>
                    <a:pt x="92112" y="8543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F598FFB-53BD-43D9-A3F0-73EDD943B5A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558478" y="3502622"/>
              <a:ext cx="52570" cy="114806"/>
            </a:xfrm>
            <a:custGeom>
              <a:avLst/>
              <a:gdLst>
                <a:gd name="connsiteX0" fmla="*/ 32904 w 52570"/>
                <a:gd name="connsiteY0" fmla="*/ 4912 h 114806"/>
                <a:gd name="connsiteX1" fmla="*/ 28571 w 52570"/>
                <a:gd name="connsiteY1" fmla="*/ 71 h 114806"/>
                <a:gd name="connsiteX2" fmla="*/ 264 w 52570"/>
                <a:gd name="connsiteY2" fmla="*/ 11136 h 114806"/>
                <a:gd name="connsiteX3" fmla="*/ 264 w 52570"/>
                <a:gd name="connsiteY3" fmla="*/ 17361 h 114806"/>
                <a:gd name="connsiteX4" fmla="*/ 21205 w 52570"/>
                <a:gd name="connsiteY4" fmla="*/ 12519 h 114806"/>
                <a:gd name="connsiteX5" fmla="*/ 21205 w 52570"/>
                <a:gd name="connsiteY5" fmla="*/ 100699 h 114806"/>
                <a:gd name="connsiteX6" fmla="*/ 6763 w 52570"/>
                <a:gd name="connsiteY6" fmla="*/ 108653 h 114806"/>
                <a:gd name="connsiteX7" fmla="*/ 1275 w 52570"/>
                <a:gd name="connsiteY7" fmla="*/ 108653 h 114806"/>
                <a:gd name="connsiteX8" fmla="*/ 1275 w 52570"/>
                <a:gd name="connsiteY8" fmla="*/ 114877 h 114806"/>
                <a:gd name="connsiteX9" fmla="*/ 26982 w 52570"/>
                <a:gd name="connsiteY9" fmla="*/ 114186 h 114806"/>
                <a:gd name="connsiteX10" fmla="*/ 52835 w 52570"/>
                <a:gd name="connsiteY10" fmla="*/ 114877 h 114806"/>
                <a:gd name="connsiteX11" fmla="*/ 52835 w 52570"/>
                <a:gd name="connsiteY11" fmla="*/ 108653 h 114806"/>
                <a:gd name="connsiteX12" fmla="*/ 47346 w 52570"/>
                <a:gd name="connsiteY12" fmla="*/ 108653 h 114806"/>
                <a:gd name="connsiteX13" fmla="*/ 32904 w 52570"/>
                <a:gd name="connsiteY13" fmla="*/ 100699 h 114806"/>
                <a:gd name="connsiteX14" fmla="*/ 32904 w 52570"/>
                <a:gd name="connsiteY14" fmla="*/ 4912 h 11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570" h="114806">
                  <a:moveTo>
                    <a:pt x="32904" y="4912"/>
                  </a:moveTo>
                  <a:cubicBezTo>
                    <a:pt x="32904" y="244"/>
                    <a:pt x="32615" y="71"/>
                    <a:pt x="28571" y="71"/>
                  </a:cubicBezTo>
                  <a:cubicBezTo>
                    <a:pt x="19328" y="10963"/>
                    <a:pt x="6185" y="11136"/>
                    <a:pt x="264" y="11136"/>
                  </a:cubicBezTo>
                  <a:lnTo>
                    <a:pt x="264" y="17361"/>
                  </a:lnTo>
                  <a:cubicBezTo>
                    <a:pt x="3730" y="17361"/>
                    <a:pt x="13262" y="17361"/>
                    <a:pt x="21205" y="12519"/>
                  </a:cubicBezTo>
                  <a:lnTo>
                    <a:pt x="21205" y="100699"/>
                  </a:lnTo>
                  <a:cubicBezTo>
                    <a:pt x="21205" y="106405"/>
                    <a:pt x="21205" y="108653"/>
                    <a:pt x="6763" y="108653"/>
                  </a:cubicBezTo>
                  <a:lnTo>
                    <a:pt x="1275" y="108653"/>
                  </a:lnTo>
                  <a:lnTo>
                    <a:pt x="1275" y="114877"/>
                  </a:lnTo>
                  <a:cubicBezTo>
                    <a:pt x="3874" y="114704"/>
                    <a:pt x="21639" y="114186"/>
                    <a:pt x="26982" y="114186"/>
                  </a:cubicBezTo>
                  <a:cubicBezTo>
                    <a:pt x="31460" y="114186"/>
                    <a:pt x="49657" y="114704"/>
                    <a:pt x="52835" y="114877"/>
                  </a:cubicBezTo>
                  <a:lnTo>
                    <a:pt x="52835" y="108653"/>
                  </a:lnTo>
                  <a:lnTo>
                    <a:pt x="47346" y="108653"/>
                  </a:lnTo>
                  <a:cubicBezTo>
                    <a:pt x="32904" y="108653"/>
                    <a:pt x="32904" y="106405"/>
                    <a:pt x="32904" y="100699"/>
                  </a:cubicBezTo>
                  <a:lnTo>
                    <a:pt x="32904" y="4912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78CE037-7DA3-4FBC-A518-CE615043CFE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48293" y="3549971"/>
              <a:ext cx="167946" cy="173642"/>
            </a:xfrm>
            <a:custGeom>
              <a:avLst/>
              <a:gdLst>
                <a:gd name="connsiteX0" fmla="*/ 143043 w 167946"/>
                <a:gd name="connsiteY0" fmla="*/ 19341 h 173642"/>
                <a:gd name="connsiteX1" fmla="*/ 149026 w 167946"/>
                <a:gd name="connsiteY1" fmla="*/ 12919 h 173642"/>
                <a:gd name="connsiteX2" fmla="*/ 160993 w 167946"/>
                <a:gd name="connsiteY2" fmla="*/ 11684 h 173642"/>
                <a:gd name="connsiteX3" fmla="*/ 168214 w 167946"/>
                <a:gd name="connsiteY3" fmla="*/ 4521 h 173642"/>
                <a:gd name="connsiteX4" fmla="*/ 164088 w 167946"/>
                <a:gd name="connsiteY4" fmla="*/ 75 h 173642"/>
                <a:gd name="connsiteX5" fmla="*/ 141186 w 167946"/>
                <a:gd name="connsiteY5" fmla="*/ 816 h 173642"/>
                <a:gd name="connsiteX6" fmla="*/ 117665 w 167946"/>
                <a:gd name="connsiteY6" fmla="*/ 75 h 173642"/>
                <a:gd name="connsiteX7" fmla="*/ 112095 w 167946"/>
                <a:gd name="connsiteY7" fmla="*/ 7238 h 173642"/>
                <a:gd name="connsiteX8" fmla="*/ 118491 w 167946"/>
                <a:gd name="connsiteY8" fmla="*/ 11684 h 173642"/>
                <a:gd name="connsiteX9" fmla="*/ 132933 w 167946"/>
                <a:gd name="connsiteY9" fmla="*/ 14154 h 173642"/>
                <a:gd name="connsiteX10" fmla="*/ 112507 w 167946"/>
                <a:gd name="connsiteY10" fmla="*/ 111473 h 173642"/>
                <a:gd name="connsiteX11" fmla="*/ 55975 w 167946"/>
                <a:gd name="connsiteY11" fmla="*/ 162108 h 173642"/>
                <a:gd name="connsiteX12" fmla="*/ 27503 w 167946"/>
                <a:gd name="connsiteY12" fmla="*/ 134691 h 173642"/>
                <a:gd name="connsiteX13" fmla="*/ 29566 w 167946"/>
                <a:gd name="connsiteY13" fmla="*/ 116166 h 173642"/>
                <a:gd name="connsiteX14" fmla="*/ 51230 w 167946"/>
                <a:gd name="connsiteY14" fmla="*/ 12672 h 173642"/>
                <a:gd name="connsiteX15" fmla="*/ 65260 w 167946"/>
                <a:gd name="connsiteY15" fmla="*/ 11684 h 173642"/>
                <a:gd name="connsiteX16" fmla="*/ 75163 w 167946"/>
                <a:gd name="connsiteY16" fmla="*/ 4521 h 173642"/>
                <a:gd name="connsiteX17" fmla="*/ 70624 w 167946"/>
                <a:gd name="connsiteY17" fmla="*/ 75 h 173642"/>
                <a:gd name="connsiteX18" fmla="*/ 54944 w 167946"/>
                <a:gd name="connsiteY18" fmla="*/ 569 h 173642"/>
                <a:gd name="connsiteX19" fmla="*/ 39469 w 167946"/>
                <a:gd name="connsiteY19" fmla="*/ 816 h 173642"/>
                <a:gd name="connsiteX20" fmla="*/ 23583 w 167946"/>
                <a:gd name="connsiteY20" fmla="*/ 569 h 173642"/>
                <a:gd name="connsiteX21" fmla="*/ 7283 w 167946"/>
                <a:gd name="connsiteY21" fmla="*/ 75 h 173642"/>
                <a:gd name="connsiteX22" fmla="*/ 1300 w 167946"/>
                <a:gd name="connsiteY22" fmla="*/ 7238 h 173642"/>
                <a:gd name="connsiteX23" fmla="*/ 10791 w 167946"/>
                <a:gd name="connsiteY23" fmla="*/ 11684 h 173642"/>
                <a:gd name="connsiteX24" fmla="*/ 22345 w 167946"/>
                <a:gd name="connsiteY24" fmla="*/ 12919 h 173642"/>
                <a:gd name="connsiteX25" fmla="*/ 19250 w 167946"/>
                <a:gd name="connsiteY25" fmla="*/ 27245 h 173642"/>
                <a:gd name="connsiteX26" fmla="*/ 14711 w 167946"/>
                <a:gd name="connsiteY26" fmla="*/ 48981 h 173642"/>
                <a:gd name="connsiteX27" fmla="*/ 2125 w 167946"/>
                <a:gd name="connsiteY27" fmla="*/ 109991 h 173642"/>
                <a:gd name="connsiteX28" fmla="*/ 268 w 167946"/>
                <a:gd name="connsiteY28" fmla="*/ 125552 h 173642"/>
                <a:gd name="connsiteX29" fmla="*/ 54531 w 167946"/>
                <a:gd name="connsiteY29" fmla="*/ 173717 h 173642"/>
                <a:gd name="connsiteX30" fmla="*/ 123236 w 167946"/>
                <a:gd name="connsiteY30" fmla="*/ 113696 h 173642"/>
                <a:gd name="connsiteX31" fmla="*/ 143043 w 167946"/>
                <a:gd name="connsiteY31" fmla="*/ 19341 h 17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7946" h="173642">
                  <a:moveTo>
                    <a:pt x="143043" y="19341"/>
                  </a:moveTo>
                  <a:cubicBezTo>
                    <a:pt x="144075" y="14648"/>
                    <a:pt x="144075" y="14401"/>
                    <a:pt x="149026" y="12919"/>
                  </a:cubicBezTo>
                  <a:cubicBezTo>
                    <a:pt x="152534" y="12178"/>
                    <a:pt x="157692" y="11684"/>
                    <a:pt x="160993" y="11684"/>
                  </a:cubicBezTo>
                  <a:cubicBezTo>
                    <a:pt x="164913" y="11684"/>
                    <a:pt x="168214" y="11684"/>
                    <a:pt x="168214" y="4521"/>
                  </a:cubicBezTo>
                  <a:cubicBezTo>
                    <a:pt x="168214" y="1804"/>
                    <a:pt x="166564" y="75"/>
                    <a:pt x="164088" y="75"/>
                  </a:cubicBezTo>
                  <a:cubicBezTo>
                    <a:pt x="156660" y="75"/>
                    <a:pt x="148820" y="816"/>
                    <a:pt x="141186" y="816"/>
                  </a:cubicBezTo>
                  <a:cubicBezTo>
                    <a:pt x="136028" y="816"/>
                    <a:pt x="122824" y="75"/>
                    <a:pt x="117665" y="75"/>
                  </a:cubicBezTo>
                  <a:cubicBezTo>
                    <a:pt x="116221" y="75"/>
                    <a:pt x="112095" y="75"/>
                    <a:pt x="112095" y="7238"/>
                  </a:cubicBezTo>
                  <a:cubicBezTo>
                    <a:pt x="112095" y="11684"/>
                    <a:pt x="115602" y="11684"/>
                    <a:pt x="118491" y="11684"/>
                  </a:cubicBezTo>
                  <a:cubicBezTo>
                    <a:pt x="120348" y="11684"/>
                    <a:pt x="127982" y="11684"/>
                    <a:pt x="132933" y="14154"/>
                  </a:cubicBezTo>
                  <a:lnTo>
                    <a:pt x="112507" y="111473"/>
                  </a:lnTo>
                  <a:cubicBezTo>
                    <a:pt x="105080" y="147288"/>
                    <a:pt x="80734" y="162108"/>
                    <a:pt x="55975" y="162108"/>
                  </a:cubicBezTo>
                  <a:cubicBezTo>
                    <a:pt x="36581" y="162108"/>
                    <a:pt x="27503" y="152475"/>
                    <a:pt x="27503" y="134691"/>
                  </a:cubicBezTo>
                  <a:cubicBezTo>
                    <a:pt x="27503" y="128516"/>
                    <a:pt x="28328" y="122341"/>
                    <a:pt x="29566" y="116166"/>
                  </a:cubicBezTo>
                  <a:lnTo>
                    <a:pt x="51230" y="12672"/>
                  </a:lnTo>
                  <a:cubicBezTo>
                    <a:pt x="55769" y="11684"/>
                    <a:pt x="62990" y="11684"/>
                    <a:pt x="65260" y="11684"/>
                  </a:cubicBezTo>
                  <a:cubicBezTo>
                    <a:pt x="72481" y="11684"/>
                    <a:pt x="75163" y="11684"/>
                    <a:pt x="75163" y="4521"/>
                  </a:cubicBezTo>
                  <a:cubicBezTo>
                    <a:pt x="75163" y="1310"/>
                    <a:pt x="72894" y="75"/>
                    <a:pt x="70624" y="75"/>
                  </a:cubicBezTo>
                  <a:cubicBezTo>
                    <a:pt x="65466" y="75"/>
                    <a:pt x="60102" y="569"/>
                    <a:pt x="54944" y="569"/>
                  </a:cubicBezTo>
                  <a:cubicBezTo>
                    <a:pt x="49786" y="569"/>
                    <a:pt x="44627" y="816"/>
                    <a:pt x="39469" y="816"/>
                  </a:cubicBezTo>
                  <a:cubicBezTo>
                    <a:pt x="34105" y="816"/>
                    <a:pt x="28741" y="569"/>
                    <a:pt x="23583" y="569"/>
                  </a:cubicBezTo>
                  <a:cubicBezTo>
                    <a:pt x="18218" y="569"/>
                    <a:pt x="12648" y="75"/>
                    <a:pt x="7283" y="75"/>
                  </a:cubicBezTo>
                  <a:cubicBezTo>
                    <a:pt x="5220" y="75"/>
                    <a:pt x="1300" y="75"/>
                    <a:pt x="1300" y="7238"/>
                  </a:cubicBezTo>
                  <a:cubicBezTo>
                    <a:pt x="1300" y="11684"/>
                    <a:pt x="3982" y="11684"/>
                    <a:pt x="10791" y="11684"/>
                  </a:cubicBezTo>
                  <a:cubicBezTo>
                    <a:pt x="15742" y="11684"/>
                    <a:pt x="22345" y="11684"/>
                    <a:pt x="22345" y="12919"/>
                  </a:cubicBezTo>
                  <a:cubicBezTo>
                    <a:pt x="22345" y="13413"/>
                    <a:pt x="20281" y="22552"/>
                    <a:pt x="19250" y="27245"/>
                  </a:cubicBezTo>
                  <a:lnTo>
                    <a:pt x="14711" y="48981"/>
                  </a:lnTo>
                  <a:lnTo>
                    <a:pt x="2125" y="109991"/>
                  </a:lnTo>
                  <a:cubicBezTo>
                    <a:pt x="268" y="118883"/>
                    <a:pt x="268" y="120859"/>
                    <a:pt x="268" y="125552"/>
                  </a:cubicBezTo>
                  <a:cubicBezTo>
                    <a:pt x="268" y="157909"/>
                    <a:pt x="23376" y="173717"/>
                    <a:pt x="54531" y="173717"/>
                  </a:cubicBezTo>
                  <a:cubicBezTo>
                    <a:pt x="91463" y="173717"/>
                    <a:pt x="116221" y="147535"/>
                    <a:pt x="123236" y="113696"/>
                  </a:cubicBezTo>
                  <a:lnTo>
                    <a:pt x="143043" y="19341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4AE82D7-DEEE-42D4-BE4E-7C970B8AE3D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837987" y="3497435"/>
              <a:ext cx="80156" cy="119993"/>
            </a:xfrm>
            <a:custGeom>
              <a:avLst/>
              <a:gdLst>
                <a:gd name="connsiteX0" fmla="*/ 80433 w 80156"/>
                <a:gd name="connsiteY0" fmla="*/ 71 h 119993"/>
                <a:gd name="connsiteX1" fmla="*/ 65846 w 80156"/>
                <a:gd name="connsiteY1" fmla="*/ 71 h 119993"/>
                <a:gd name="connsiteX2" fmla="*/ 65846 w 80156"/>
                <a:gd name="connsiteY2" fmla="*/ 51941 h 119993"/>
                <a:gd name="connsiteX3" fmla="*/ 14864 w 80156"/>
                <a:gd name="connsiteY3" fmla="*/ 51941 h 119993"/>
                <a:gd name="connsiteX4" fmla="*/ 14864 w 80156"/>
                <a:gd name="connsiteY4" fmla="*/ 71 h 119993"/>
                <a:gd name="connsiteX5" fmla="*/ 277 w 80156"/>
                <a:gd name="connsiteY5" fmla="*/ 71 h 119993"/>
                <a:gd name="connsiteX6" fmla="*/ 277 w 80156"/>
                <a:gd name="connsiteY6" fmla="*/ 120064 h 119993"/>
                <a:gd name="connsiteX7" fmla="*/ 14864 w 80156"/>
                <a:gd name="connsiteY7" fmla="*/ 120064 h 119993"/>
                <a:gd name="connsiteX8" fmla="*/ 14864 w 80156"/>
                <a:gd name="connsiteY8" fmla="*/ 63353 h 119993"/>
                <a:gd name="connsiteX9" fmla="*/ 65846 w 80156"/>
                <a:gd name="connsiteY9" fmla="*/ 63353 h 119993"/>
                <a:gd name="connsiteX10" fmla="*/ 65846 w 80156"/>
                <a:gd name="connsiteY10" fmla="*/ 120064 h 119993"/>
                <a:gd name="connsiteX11" fmla="*/ 80433 w 80156"/>
                <a:gd name="connsiteY11" fmla="*/ 120064 h 119993"/>
                <a:gd name="connsiteX12" fmla="*/ 80433 w 80156"/>
                <a:gd name="connsiteY12" fmla="*/ 71 h 11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9993">
                  <a:moveTo>
                    <a:pt x="80433" y="71"/>
                  </a:moveTo>
                  <a:lnTo>
                    <a:pt x="65846" y="71"/>
                  </a:lnTo>
                  <a:lnTo>
                    <a:pt x="65846" y="51941"/>
                  </a:lnTo>
                  <a:lnTo>
                    <a:pt x="14864" y="51941"/>
                  </a:lnTo>
                  <a:lnTo>
                    <a:pt x="14864" y="71"/>
                  </a:lnTo>
                  <a:lnTo>
                    <a:pt x="277" y="71"/>
                  </a:lnTo>
                  <a:lnTo>
                    <a:pt x="277" y="120064"/>
                  </a:lnTo>
                  <a:lnTo>
                    <a:pt x="14864" y="120064"/>
                  </a:lnTo>
                  <a:lnTo>
                    <a:pt x="14864" y="63353"/>
                  </a:lnTo>
                  <a:lnTo>
                    <a:pt x="65846" y="63353"/>
                  </a:lnTo>
                  <a:lnTo>
                    <a:pt x="65846" y="120064"/>
                  </a:lnTo>
                  <a:lnTo>
                    <a:pt x="80433" y="120064"/>
                  </a:lnTo>
                  <a:lnTo>
                    <a:pt x="80433" y="71"/>
                  </a:ln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85623B-96E2-4D51-A247-0DE0826FC8F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810663" y="3662385"/>
              <a:ext cx="112362" cy="121549"/>
            </a:xfrm>
            <a:custGeom>
              <a:avLst/>
              <a:gdLst>
                <a:gd name="connsiteX0" fmla="*/ 49670 w 112362"/>
                <a:gd name="connsiteY0" fmla="*/ 12180 h 121549"/>
                <a:gd name="connsiteX1" fmla="*/ 54147 w 112362"/>
                <a:gd name="connsiteY1" fmla="*/ 6302 h 121549"/>
                <a:gd name="connsiteX2" fmla="*/ 63390 w 112362"/>
                <a:gd name="connsiteY2" fmla="*/ 6302 h 121549"/>
                <a:gd name="connsiteX3" fmla="*/ 93431 w 112362"/>
                <a:gd name="connsiteY3" fmla="*/ 24110 h 121549"/>
                <a:gd name="connsiteX4" fmla="*/ 83899 w 112362"/>
                <a:gd name="connsiteY4" fmla="*/ 48317 h 121549"/>
                <a:gd name="connsiteX5" fmla="*/ 59057 w 112362"/>
                <a:gd name="connsiteY5" fmla="*/ 56616 h 121549"/>
                <a:gd name="connsiteX6" fmla="*/ 40426 w 112362"/>
                <a:gd name="connsiteY6" fmla="*/ 56616 h 121549"/>
                <a:gd name="connsiteX7" fmla="*/ 49670 w 112362"/>
                <a:gd name="connsiteY7" fmla="*/ 12180 h 121549"/>
                <a:gd name="connsiteX8" fmla="*/ 75811 w 112362"/>
                <a:gd name="connsiteY8" fmla="*/ 59382 h 121549"/>
                <a:gd name="connsiteX9" fmla="*/ 108306 w 112362"/>
                <a:gd name="connsiteY9" fmla="*/ 26704 h 121549"/>
                <a:gd name="connsiteX10" fmla="*/ 72633 w 112362"/>
                <a:gd name="connsiteY10" fmla="*/ 77 h 121549"/>
                <a:gd name="connsiteX11" fmla="*/ 28295 w 112362"/>
                <a:gd name="connsiteY11" fmla="*/ 77 h 121549"/>
                <a:gd name="connsiteX12" fmla="*/ 23673 w 112362"/>
                <a:gd name="connsiteY12" fmla="*/ 3881 h 121549"/>
                <a:gd name="connsiteX13" fmla="*/ 28295 w 112362"/>
                <a:gd name="connsiteY13" fmla="*/ 6302 h 121549"/>
                <a:gd name="connsiteX14" fmla="*/ 33783 w 112362"/>
                <a:gd name="connsiteY14" fmla="*/ 6647 h 121549"/>
                <a:gd name="connsiteX15" fmla="*/ 37105 w 112362"/>
                <a:gd name="connsiteY15" fmla="*/ 9068 h 121549"/>
                <a:gd name="connsiteX16" fmla="*/ 36527 w 112362"/>
                <a:gd name="connsiteY16" fmla="*/ 12872 h 121549"/>
                <a:gd name="connsiteX17" fmla="*/ 17318 w 112362"/>
                <a:gd name="connsiteY17" fmla="*/ 104682 h 121549"/>
                <a:gd name="connsiteX18" fmla="*/ 4609 w 112362"/>
                <a:gd name="connsiteY18" fmla="*/ 111944 h 121549"/>
                <a:gd name="connsiteX19" fmla="*/ 276 w 112362"/>
                <a:gd name="connsiteY19" fmla="*/ 115575 h 121549"/>
                <a:gd name="connsiteX20" fmla="*/ 2587 w 112362"/>
                <a:gd name="connsiteY20" fmla="*/ 118169 h 121549"/>
                <a:gd name="connsiteX21" fmla="*/ 11541 w 112362"/>
                <a:gd name="connsiteY21" fmla="*/ 117650 h 121549"/>
                <a:gd name="connsiteX22" fmla="*/ 21073 w 112362"/>
                <a:gd name="connsiteY22" fmla="*/ 117477 h 121549"/>
                <a:gd name="connsiteX23" fmla="*/ 30317 w 112362"/>
                <a:gd name="connsiteY23" fmla="*/ 117650 h 121549"/>
                <a:gd name="connsiteX24" fmla="*/ 39993 w 112362"/>
                <a:gd name="connsiteY24" fmla="*/ 118169 h 121549"/>
                <a:gd name="connsiteX25" fmla="*/ 43026 w 112362"/>
                <a:gd name="connsiteY25" fmla="*/ 114538 h 121549"/>
                <a:gd name="connsiteX26" fmla="*/ 38260 w 112362"/>
                <a:gd name="connsiteY26" fmla="*/ 111944 h 121549"/>
                <a:gd name="connsiteX27" fmla="*/ 32772 w 112362"/>
                <a:gd name="connsiteY27" fmla="*/ 111599 h 121549"/>
                <a:gd name="connsiteX28" fmla="*/ 29595 w 112362"/>
                <a:gd name="connsiteY28" fmla="*/ 109005 h 121549"/>
                <a:gd name="connsiteX29" fmla="*/ 30172 w 112362"/>
                <a:gd name="connsiteY29" fmla="*/ 105201 h 121549"/>
                <a:gd name="connsiteX30" fmla="*/ 39271 w 112362"/>
                <a:gd name="connsiteY30" fmla="*/ 61457 h 121549"/>
                <a:gd name="connsiteX31" fmla="*/ 58913 w 112362"/>
                <a:gd name="connsiteY31" fmla="*/ 61457 h 121549"/>
                <a:gd name="connsiteX32" fmla="*/ 76677 w 112362"/>
                <a:gd name="connsiteY32" fmla="*/ 77018 h 121549"/>
                <a:gd name="connsiteX33" fmla="*/ 74655 w 112362"/>
                <a:gd name="connsiteY33" fmla="*/ 89121 h 121549"/>
                <a:gd name="connsiteX34" fmla="*/ 72344 w 112362"/>
                <a:gd name="connsiteY34" fmla="*/ 102608 h 121549"/>
                <a:gd name="connsiteX35" fmla="*/ 93575 w 112362"/>
                <a:gd name="connsiteY35" fmla="*/ 121627 h 121549"/>
                <a:gd name="connsiteX36" fmla="*/ 112639 w 112362"/>
                <a:gd name="connsiteY36" fmla="*/ 101570 h 121549"/>
                <a:gd name="connsiteX37" fmla="*/ 110184 w 112362"/>
                <a:gd name="connsiteY37" fmla="*/ 99150 h 121549"/>
                <a:gd name="connsiteX38" fmla="*/ 107584 w 112362"/>
                <a:gd name="connsiteY38" fmla="*/ 102089 h 121549"/>
                <a:gd name="connsiteX39" fmla="*/ 94153 w 112362"/>
                <a:gd name="connsiteY39" fmla="*/ 116786 h 121549"/>
                <a:gd name="connsiteX40" fmla="*/ 87654 w 112362"/>
                <a:gd name="connsiteY40" fmla="*/ 105547 h 121549"/>
                <a:gd name="connsiteX41" fmla="*/ 89098 w 112362"/>
                <a:gd name="connsiteY41" fmla="*/ 87565 h 121549"/>
                <a:gd name="connsiteX42" fmla="*/ 89676 w 112362"/>
                <a:gd name="connsiteY42" fmla="*/ 79439 h 121549"/>
                <a:gd name="connsiteX43" fmla="*/ 85632 w 112362"/>
                <a:gd name="connsiteY43" fmla="*/ 66644 h 121549"/>
                <a:gd name="connsiteX44" fmla="*/ 75811 w 112362"/>
                <a:gd name="connsiteY44" fmla="*/ 59382 h 1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362" h="121549">
                  <a:moveTo>
                    <a:pt x="49670" y="12180"/>
                  </a:moveTo>
                  <a:cubicBezTo>
                    <a:pt x="50681" y="7339"/>
                    <a:pt x="50970" y="6820"/>
                    <a:pt x="54147" y="6302"/>
                  </a:cubicBezTo>
                  <a:lnTo>
                    <a:pt x="63390" y="6302"/>
                  </a:lnTo>
                  <a:cubicBezTo>
                    <a:pt x="76822" y="6302"/>
                    <a:pt x="93431" y="6302"/>
                    <a:pt x="93431" y="24110"/>
                  </a:cubicBezTo>
                  <a:cubicBezTo>
                    <a:pt x="93431" y="31199"/>
                    <a:pt x="90687" y="42092"/>
                    <a:pt x="83899" y="48317"/>
                  </a:cubicBezTo>
                  <a:cubicBezTo>
                    <a:pt x="77977" y="53850"/>
                    <a:pt x="69023" y="56616"/>
                    <a:pt x="59057" y="56616"/>
                  </a:cubicBezTo>
                  <a:lnTo>
                    <a:pt x="40426" y="56616"/>
                  </a:lnTo>
                  <a:lnTo>
                    <a:pt x="49670" y="12180"/>
                  </a:lnTo>
                  <a:close/>
                  <a:moveTo>
                    <a:pt x="75811" y="59382"/>
                  </a:moveTo>
                  <a:cubicBezTo>
                    <a:pt x="92997" y="54541"/>
                    <a:pt x="108306" y="42092"/>
                    <a:pt x="108306" y="26704"/>
                  </a:cubicBezTo>
                  <a:cubicBezTo>
                    <a:pt x="108306" y="11834"/>
                    <a:pt x="93575" y="77"/>
                    <a:pt x="72633" y="77"/>
                  </a:cubicBezTo>
                  <a:lnTo>
                    <a:pt x="28295" y="77"/>
                  </a:lnTo>
                  <a:cubicBezTo>
                    <a:pt x="25551" y="77"/>
                    <a:pt x="23673" y="77"/>
                    <a:pt x="23673" y="3881"/>
                  </a:cubicBezTo>
                  <a:cubicBezTo>
                    <a:pt x="23673" y="6302"/>
                    <a:pt x="25406" y="6302"/>
                    <a:pt x="28295" y="6302"/>
                  </a:cubicBezTo>
                  <a:cubicBezTo>
                    <a:pt x="28439" y="6302"/>
                    <a:pt x="31183" y="6302"/>
                    <a:pt x="33783" y="6647"/>
                  </a:cubicBezTo>
                  <a:cubicBezTo>
                    <a:pt x="36816" y="6993"/>
                    <a:pt x="37105" y="7339"/>
                    <a:pt x="37105" y="9068"/>
                  </a:cubicBezTo>
                  <a:cubicBezTo>
                    <a:pt x="37105" y="9414"/>
                    <a:pt x="37105" y="10278"/>
                    <a:pt x="36527" y="12872"/>
                  </a:cubicBezTo>
                  <a:lnTo>
                    <a:pt x="17318" y="104682"/>
                  </a:lnTo>
                  <a:cubicBezTo>
                    <a:pt x="16163" y="110561"/>
                    <a:pt x="15874" y="111944"/>
                    <a:pt x="4609" y="111944"/>
                  </a:cubicBezTo>
                  <a:cubicBezTo>
                    <a:pt x="2154" y="111944"/>
                    <a:pt x="276" y="111944"/>
                    <a:pt x="276" y="115575"/>
                  </a:cubicBezTo>
                  <a:cubicBezTo>
                    <a:pt x="276" y="117304"/>
                    <a:pt x="1287" y="118169"/>
                    <a:pt x="2587" y="118169"/>
                  </a:cubicBezTo>
                  <a:cubicBezTo>
                    <a:pt x="5331" y="118169"/>
                    <a:pt x="8653" y="117650"/>
                    <a:pt x="11541" y="117650"/>
                  </a:cubicBezTo>
                  <a:cubicBezTo>
                    <a:pt x="14285" y="117650"/>
                    <a:pt x="18474" y="117477"/>
                    <a:pt x="21073" y="117477"/>
                  </a:cubicBezTo>
                  <a:cubicBezTo>
                    <a:pt x="23962" y="117477"/>
                    <a:pt x="27284" y="117650"/>
                    <a:pt x="30317" y="117650"/>
                  </a:cubicBezTo>
                  <a:cubicBezTo>
                    <a:pt x="33350" y="117650"/>
                    <a:pt x="36960" y="118169"/>
                    <a:pt x="39993" y="118169"/>
                  </a:cubicBezTo>
                  <a:cubicBezTo>
                    <a:pt x="40715" y="118169"/>
                    <a:pt x="43026" y="118169"/>
                    <a:pt x="43026" y="114538"/>
                  </a:cubicBezTo>
                  <a:cubicBezTo>
                    <a:pt x="43026" y="111944"/>
                    <a:pt x="41582" y="111944"/>
                    <a:pt x="38260" y="111944"/>
                  </a:cubicBezTo>
                  <a:cubicBezTo>
                    <a:pt x="35949" y="111944"/>
                    <a:pt x="35372" y="111944"/>
                    <a:pt x="32772" y="111599"/>
                  </a:cubicBezTo>
                  <a:cubicBezTo>
                    <a:pt x="29595" y="111080"/>
                    <a:pt x="29595" y="110734"/>
                    <a:pt x="29595" y="109005"/>
                  </a:cubicBezTo>
                  <a:cubicBezTo>
                    <a:pt x="29595" y="108832"/>
                    <a:pt x="29595" y="107795"/>
                    <a:pt x="30172" y="105201"/>
                  </a:cubicBezTo>
                  <a:lnTo>
                    <a:pt x="39271" y="61457"/>
                  </a:lnTo>
                  <a:lnTo>
                    <a:pt x="58913" y="61457"/>
                  </a:lnTo>
                  <a:cubicBezTo>
                    <a:pt x="71334" y="61457"/>
                    <a:pt x="76677" y="68892"/>
                    <a:pt x="76677" y="77018"/>
                  </a:cubicBezTo>
                  <a:cubicBezTo>
                    <a:pt x="76677" y="79266"/>
                    <a:pt x="75377" y="85145"/>
                    <a:pt x="74655" y="89121"/>
                  </a:cubicBezTo>
                  <a:cubicBezTo>
                    <a:pt x="72922" y="97075"/>
                    <a:pt x="72344" y="99668"/>
                    <a:pt x="72344" y="102608"/>
                  </a:cubicBezTo>
                  <a:cubicBezTo>
                    <a:pt x="72344" y="116267"/>
                    <a:pt x="82888" y="121627"/>
                    <a:pt x="93575" y="121627"/>
                  </a:cubicBezTo>
                  <a:cubicBezTo>
                    <a:pt x="106862" y="121627"/>
                    <a:pt x="112639" y="104682"/>
                    <a:pt x="112639" y="101570"/>
                  </a:cubicBezTo>
                  <a:cubicBezTo>
                    <a:pt x="112639" y="101052"/>
                    <a:pt x="112350" y="99150"/>
                    <a:pt x="110184" y="99150"/>
                  </a:cubicBezTo>
                  <a:cubicBezTo>
                    <a:pt x="108306" y="99150"/>
                    <a:pt x="108018" y="100360"/>
                    <a:pt x="107584" y="102089"/>
                  </a:cubicBezTo>
                  <a:cubicBezTo>
                    <a:pt x="105562" y="109697"/>
                    <a:pt x="100219" y="116786"/>
                    <a:pt x="94153" y="116786"/>
                  </a:cubicBezTo>
                  <a:cubicBezTo>
                    <a:pt x="90398" y="116786"/>
                    <a:pt x="87654" y="114884"/>
                    <a:pt x="87654" y="105547"/>
                  </a:cubicBezTo>
                  <a:cubicBezTo>
                    <a:pt x="87654" y="101224"/>
                    <a:pt x="88520" y="92234"/>
                    <a:pt x="89098" y="87565"/>
                  </a:cubicBezTo>
                  <a:cubicBezTo>
                    <a:pt x="89676" y="82897"/>
                    <a:pt x="89676" y="81168"/>
                    <a:pt x="89676" y="79439"/>
                  </a:cubicBezTo>
                  <a:cubicBezTo>
                    <a:pt x="89676" y="77364"/>
                    <a:pt x="89676" y="71831"/>
                    <a:pt x="85632" y="66644"/>
                  </a:cubicBezTo>
                  <a:cubicBezTo>
                    <a:pt x="82888" y="63013"/>
                    <a:pt x="78988" y="60766"/>
                    <a:pt x="75811" y="59382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1D5FF68-BCF7-4AF7-A4C9-5A7635E23A2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949217" y="3607769"/>
              <a:ext cx="97590" cy="113620"/>
            </a:xfrm>
            <a:custGeom>
              <a:avLst/>
              <a:gdLst>
                <a:gd name="connsiteX0" fmla="*/ 85288 w 97590"/>
                <a:gd name="connsiteY0" fmla="*/ 12425 h 113620"/>
                <a:gd name="connsiteX1" fmla="*/ 72702 w 97590"/>
                <a:gd name="connsiteY1" fmla="*/ 29715 h 113620"/>
                <a:gd name="connsiteX2" fmla="*/ 83018 w 97590"/>
                <a:gd name="connsiteY2" fmla="*/ 41077 h 113620"/>
                <a:gd name="connsiteX3" fmla="*/ 97873 w 97590"/>
                <a:gd name="connsiteY3" fmla="*/ 21564 h 113620"/>
                <a:gd name="connsiteX4" fmla="*/ 77654 w 97590"/>
                <a:gd name="connsiteY4" fmla="*/ 75 h 113620"/>
                <a:gd name="connsiteX5" fmla="*/ 50213 w 97590"/>
                <a:gd name="connsiteY5" fmla="*/ 14895 h 113620"/>
                <a:gd name="connsiteX6" fmla="*/ 26073 w 97590"/>
                <a:gd name="connsiteY6" fmla="*/ 75 h 113620"/>
                <a:gd name="connsiteX7" fmla="*/ 8123 w 97590"/>
                <a:gd name="connsiteY7" fmla="*/ 14154 h 113620"/>
                <a:gd name="connsiteX8" fmla="*/ 283 w 97590"/>
                <a:gd name="connsiteY8" fmla="*/ 38607 h 113620"/>
                <a:gd name="connsiteX9" fmla="*/ 5235 w 97590"/>
                <a:gd name="connsiteY9" fmla="*/ 42065 h 113620"/>
                <a:gd name="connsiteX10" fmla="*/ 9361 w 97590"/>
                <a:gd name="connsiteY10" fmla="*/ 40830 h 113620"/>
                <a:gd name="connsiteX11" fmla="*/ 11012 w 97590"/>
                <a:gd name="connsiteY11" fmla="*/ 33667 h 113620"/>
                <a:gd name="connsiteX12" fmla="*/ 25042 w 97590"/>
                <a:gd name="connsiteY12" fmla="*/ 8967 h 113620"/>
                <a:gd name="connsiteX13" fmla="*/ 29787 w 97590"/>
                <a:gd name="connsiteY13" fmla="*/ 17859 h 113620"/>
                <a:gd name="connsiteX14" fmla="*/ 26899 w 97590"/>
                <a:gd name="connsiteY14" fmla="*/ 36631 h 113620"/>
                <a:gd name="connsiteX15" fmla="*/ 21122 w 97590"/>
                <a:gd name="connsiteY15" fmla="*/ 63307 h 113620"/>
                <a:gd name="connsiteX16" fmla="*/ 16995 w 97590"/>
                <a:gd name="connsiteY16" fmla="*/ 83561 h 113620"/>
                <a:gd name="connsiteX17" fmla="*/ 13281 w 97590"/>
                <a:gd name="connsiteY17" fmla="*/ 102828 h 113620"/>
                <a:gd name="connsiteX18" fmla="*/ 22979 w 97590"/>
                <a:gd name="connsiteY18" fmla="*/ 113696 h 113620"/>
                <a:gd name="connsiteX19" fmla="*/ 36596 w 97590"/>
                <a:gd name="connsiteY19" fmla="*/ 100604 h 113620"/>
                <a:gd name="connsiteX20" fmla="*/ 51038 w 97590"/>
                <a:gd name="connsiteY20" fmla="*/ 31197 h 113620"/>
                <a:gd name="connsiteX21" fmla="*/ 54546 w 97590"/>
                <a:gd name="connsiteY21" fmla="*/ 23293 h 113620"/>
                <a:gd name="connsiteX22" fmla="*/ 77241 w 97590"/>
                <a:gd name="connsiteY22" fmla="*/ 8967 h 113620"/>
                <a:gd name="connsiteX23" fmla="*/ 85288 w 97590"/>
                <a:gd name="connsiteY23" fmla="*/ 12425 h 1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590" h="113620">
                  <a:moveTo>
                    <a:pt x="85288" y="12425"/>
                  </a:moveTo>
                  <a:cubicBezTo>
                    <a:pt x="73940" y="15142"/>
                    <a:pt x="72702" y="27245"/>
                    <a:pt x="72702" y="29715"/>
                  </a:cubicBezTo>
                  <a:cubicBezTo>
                    <a:pt x="72702" y="35149"/>
                    <a:pt x="76210" y="41077"/>
                    <a:pt x="83018" y="41077"/>
                  </a:cubicBezTo>
                  <a:cubicBezTo>
                    <a:pt x="90033" y="41077"/>
                    <a:pt x="97873" y="34161"/>
                    <a:pt x="97873" y="21564"/>
                  </a:cubicBezTo>
                  <a:cubicBezTo>
                    <a:pt x="97873" y="10202"/>
                    <a:pt x="90446" y="75"/>
                    <a:pt x="77654" y="75"/>
                  </a:cubicBezTo>
                  <a:cubicBezTo>
                    <a:pt x="66100" y="75"/>
                    <a:pt x="56403" y="6991"/>
                    <a:pt x="50213" y="14895"/>
                  </a:cubicBezTo>
                  <a:cubicBezTo>
                    <a:pt x="45261" y="3533"/>
                    <a:pt x="33501" y="75"/>
                    <a:pt x="26073" y="75"/>
                  </a:cubicBezTo>
                  <a:cubicBezTo>
                    <a:pt x="18439" y="75"/>
                    <a:pt x="12662" y="5262"/>
                    <a:pt x="8123" y="14154"/>
                  </a:cubicBezTo>
                  <a:cubicBezTo>
                    <a:pt x="3172" y="23787"/>
                    <a:pt x="283" y="37125"/>
                    <a:pt x="283" y="38607"/>
                  </a:cubicBezTo>
                  <a:cubicBezTo>
                    <a:pt x="283" y="42065"/>
                    <a:pt x="3378" y="42065"/>
                    <a:pt x="5235" y="42065"/>
                  </a:cubicBezTo>
                  <a:cubicBezTo>
                    <a:pt x="7504" y="42065"/>
                    <a:pt x="8330" y="42065"/>
                    <a:pt x="9361" y="40830"/>
                  </a:cubicBezTo>
                  <a:cubicBezTo>
                    <a:pt x="9774" y="40336"/>
                    <a:pt x="9774" y="39842"/>
                    <a:pt x="11012" y="33667"/>
                  </a:cubicBezTo>
                  <a:cubicBezTo>
                    <a:pt x="14932" y="14895"/>
                    <a:pt x="19471" y="8967"/>
                    <a:pt x="25042" y="8967"/>
                  </a:cubicBezTo>
                  <a:cubicBezTo>
                    <a:pt x="28137" y="8967"/>
                    <a:pt x="29787" y="11437"/>
                    <a:pt x="29787" y="17859"/>
                  </a:cubicBezTo>
                  <a:cubicBezTo>
                    <a:pt x="29787" y="22305"/>
                    <a:pt x="29168" y="25022"/>
                    <a:pt x="26899" y="36631"/>
                  </a:cubicBezTo>
                  <a:cubicBezTo>
                    <a:pt x="25867" y="40830"/>
                    <a:pt x="22566" y="57132"/>
                    <a:pt x="21122" y="63307"/>
                  </a:cubicBezTo>
                  <a:cubicBezTo>
                    <a:pt x="20296" y="68000"/>
                    <a:pt x="18027" y="79115"/>
                    <a:pt x="16995" y="83561"/>
                  </a:cubicBezTo>
                  <a:cubicBezTo>
                    <a:pt x="15757" y="89983"/>
                    <a:pt x="13281" y="101098"/>
                    <a:pt x="13281" y="102828"/>
                  </a:cubicBezTo>
                  <a:cubicBezTo>
                    <a:pt x="13281" y="108015"/>
                    <a:pt x="16583" y="113696"/>
                    <a:pt x="22979" y="113696"/>
                  </a:cubicBezTo>
                  <a:cubicBezTo>
                    <a:pt x="27105" y="113696"/>
                    <a:pt x="34326" y="110732"/>
                    <a:pt x="36596" y="100604"/>
                  </a:cubicBezTo>
                  <a:cubicBezTo>
                    <a:pt x="36802" y="99863"/>
                    <a:pt x="50832" y="32679"/>
                    <a:pt x="51038" y="31197"/>
                  </a:cubicBezTo>
                  <a:cubicBezTo>
                    <a:pt x="51864" y="27492"/>
                    <a:pt x="51864" y="26998"/>
                    <a:pt x="54546" y="23293"/>
                  </a:cubicBezTo>
                  <a:cubicBezTo>
                    <a:pt x="59291" y="16130"/>
                    <a:pt x="66925" y="8967"/>
                    <a:pt x="77241" y="8967"/>
                  </a:cubicBezTo>
                  <a:cubicBezTo>
                    <a:pt x="82399" y="8967"/>
                    <a:pt x="84669" y="11684"/>
                    <a:pt x="85288" y="12425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B15A0EE-377C-409B-BBE1-CC2FB165406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061230" y="3636470"/>
              <a:ext cx="58492" cy="121722"/>
            </a:xfrm>
            <a:custGeom>
              <a:avLst/>
              <a:gdLst>
                <a:gd name="connsiteX0" fmla="*/ 28885 w 58492"/>
                <a:gd name="connsiteY0" fmla="*/ 5263 h 121722"/>
                <a:gd name="connsiteX1" fmla="*/ 29462 w 58492"/>
                <a:gd name="connsiteY1" fmla="*/ 2497 h 121722"/>
                <a:gd name="connsiteX2" fmla="*/ 27152 w 58492"/>
                <a:gd name="connsiteY2" fmla="*/ 76 h 121722"/>
                <a:gd name="connsiteX3" fmla="*/ 8665 w 58492"/>
                <a:gd name="connsiteY3" fmla="*/ 1805 h 121722"/>
                <a:gd name="connsiteX4" fmla="*/ 5488 w 58492"/>
                <a:gd name="connsiteY4" fmla="*/ 5782 h 121722"/>
                <a:gd name="connsiteX5" fmla="*/ 9243 w 58492"/>
                <a:gd name="connsiteY5" fmla="*/ 8203 h 121722"/>
                <a:gd name="connsiteX6" fmla="*/ 16175 w 58492"/>
                <a:gd name="connsiteY6" fmla="*/ 10796 h 121722"/>
                <a:gd name="connsiteX7" fmla="*/ 13864 w 58492"/>
                <a:gd name="connsiteY7" fmla="*/ 22899 h 121722"/>
                <a:gd name="connsiteX8" fmla="*/ 10543 w 58492"/>
                <a:gd name="connsiteY8" fmla="*/ 38806 h 121722"/>
                <a:gd name="connsiteX9" fmla="*/ 1011 w 58492"/>
                <a:gd name="connsiteY9" fmla="*/ 84798 h 121722"/>
                <a:gd name="connsiteX10" fmla="*/ 288 w 58492"/>
                <a:gd name="connsiteY10" fmla="*/ 93270 h 121722"/>
                <a:gd name="connsiteX11" fmla="*/ 21519 w 58492"/>
                <a:gd name="connsiteY11" fmla="*/ 121799 h 121722"/>
                <a:gd name="connsiteX12" fmla="*/ 58781 w 58492"/>
                <a:gd name="connsiteY12" fmla="*/ 72695 h 121722"/>
                <a:gd name="connsiteX13" fmla="*/ 37117 w 58492"/>
                <a:gd name="connsiteY13" fmla="*/ 43820 h 121722"/>
                <a:gd name="connsiteX14" fmla="*/ 18919 w 58492"/>
                <a:gd name="connsiteY14" fmla="*/ 53330 h 121722"/>
                <a:gd name="connsiteX15" fmla="*/ 28885 w 58492"/>
                <a:gd name="connsiteY15" fmla="*/ 5263 h 121722"/>
                <a:gd name="connsiteX16" fmla="*/ 21663 w 58492"/>
                <a:gd name="connsiteY16" fmla="*/ 116958 h 121722"/>
                <a:gd name="connsiteX17" fmla="*/ 10543 w 58492"/>
                <a:gd name="connsiteY17" fmla="*/ 99322 h 121722"/>
                <a:gd name="connsiteX18" fmla="*/ 15886 w 58492"/>
                <a:gd name="connsiteY18" fmla="*/ 67508 h 121722"/>
                <a:gd name="connsiteX19" fmla="*/ 19497 w 58492"/>
                <a:gd name="connsiteY19" fmla="*/ 60073 h 121722"/>
                <a:gd name="connsiteX20" fmla="*/ 36684 w 58492"/>
                <a:gd name="connsiteY20" fmla="*/ 48662 h 121722"/>
                <a:gd name="connsiteX21" fmla="*/ 47227 w 58492"/>
                <a:gd name="connsiteY21" fmla="*/ 65433 h 121722"/>
                <a:gd name="connsiteX22" fmla="*/ 39716 w 58492"/>
                <a:gd name="connsiteY22" fmla="*/ 100186 h 121722"/>
                <a:gd name="connsiteX23" fmla="*/ 21663 w 58492"/>
                <a:gd name="connsiteY23" fmla="*/ 116958 h 12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92" h="121722">
                  <a:moveTo>
                    <a:pt x="28885" y="5263"/>
                  </a:moveTo>
                  <a:cubicBezTo>
                    <a:pt x="29029" y="4917"/>
                    <a:pt x="29462" y="2670"/>
                    <a:pt x="29462" y="2497"/>
                  </a:cubicBezTo>
                  <a:cubicBezTo>
                    <a:pt x="29462" y="1632"/>
                    <a:pt x="28885" y="76"/>
                    <a:pt x="27152" y="76"/>
                  </a:cubicBezTo>
                  <a:cubicBezTo>
                    <a:pt x="24263" y="76"/>
                    <a:pt x="12276" y="1459"/>
                    <a:pt x="8665" y="1805"/>
                  </a:cubicBezTo>
                  <a:cubicBezTo>
                    <a:pt x="7510" y="1978"/>
                    <a:pt x="5488" y="2151"/>
                    <a:pt x="5488" y="5782"/>
                  </a:cubicBezTo>
                  <a:cubicBezTo>
                    <a:pt x="5488" y="8203"/>
                    <a:pt x="7510" y="8203"/>
                    <a:pt x="9243" y="8203"/>
                  </a:cubicBezTo>
                  <a:cubicBezTo>
                    <a:pt x="16175" y="8203"/>
                    <a:pt x="16175" y="9413"/>
                    <a:pt x="16175" y="10796"/>
                  </a:cubicBezTo>
                  <a:cubicBezTo>
                    <a:pt x="16175" y="12006"/>
                    <a:pt x="14731" y="18922"/>
                    <a:pt x="13864" y="22899"/>
                  </a:cubicBezTo>
                  <a:lnTo>
                    <a:pt x="10543" y="38806"/>
                  </a:lnTo>
                  <a:cubicBezTo>
                    <a:pt x="9243" y="44685"/>
                    <a:pt x="1299" y="82550"/>
                    <a:pt x="1011" y="84798"/>
                  </a:cubicBezTo>
                  <a:cubicBezTo>
                    <a:pt x="288" y="88948"/>
                    <a:pt x="288" y="91195"/>
                    <a:pt x="288" y="93270"/>
                  </a:cubicBezTo>
                  <a:cubicBezTo>
                    <a:pt x="288" y="110733"/>
                    <a:pt x="9532" y="121799"/>
                    <a:pt x="21519" y="121799"/>
                  </a:cubicBezTo>
                  <a:cubicBezTo>
                    <a:pt x="39572" y="121799"/>
                    <a:pt x="58781" y="98284"/>
                    <a:pt x="58781" y="72695"/>
                  </a:cubicBezTo>
                  <a:cubicBezTo>
                    <a:pt x="58781" y="52465"/>
                    <a:pt x="47082" y="43820"/>
                    <a:pt x="37117" y="43820"/>
                  </a:cubicBezTo>
                  <a:cubicBezTo>
                    <a:pt x="29607" y="43820"/>
                    <a:pt x="23252" y="48834"/>
                    <a:pt x="18919" y="53330"/>
                  </a:cubicBezTo>
                  <a:lnTo>
                    <a:pt x="28885" y="5263"/>
                  </a:lnTo>
                  <a:close/>
                  <a:moveTo>
                    <a:pt x="21663" y="116958"/>
                  </a:moveTo>
                  <a:cubicBezTo>
                    <a:pt x="14586" y="116958"/>
                    <a:pt x="10543" y="109523"/>
                    <a:pt x="10543" y="99322"/>
                  </a:cubicBezTo>
                  <a:cubicBezTo>
                    <a:pt x="10543" y="92924"/>
                    <a:pt x="11842" y="87046"/>
                    <a:pt x="15886" y="67508"/>
                  </a:cubicBezTo>
                  <a:cubicBezTo>
                    <a:pt x="16753" y="64223"/>
                    <a:pt x="16753" y="63877"/>
                    <a:pt x="19497" y="60073"/>
                  </a:cubicBezTo>
                  <a:cubicBezTo>
                    <a:pt x="24985" y="52465"/>
                    <a:pt x="31484" y="48662"/>
                    <a:pt x="36684" y="48662"/>
                  </a:cubicBezTo>
                  <a:cubicBezTo>
                    <a:pt x="42316" y="48662"/>
                    <a:pt x="47227" y="53676"/>
                    <a:pt x="47227" y="65433"/>
                  </a:cubicBezTo>
                  <a:cubicBezTo>
                    <a:pt x="47227" y="72522"/>
                    <a:pt x="44049" y="90158"/>
                    <a:pt x="39716" y="100186"/>
                  </a:cubicBezTo>
                  <a:cubicBezTo>
                    <a:pt x="36250" y="108658"/>
                    <a:pt x="29029" y="116958"/>
                    <a:pt x="21663" y="116958"/>
                  </a:cubicBezTo>
                  <a:close/>
                </a:path>
              </a:pathLst>
            </a:custGeom>
            <a:solidFill>
              <a:srgbClr val="000000"/>
            </a:solidFill>
            <a:ln w="195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w} = (\bm{R}_b + \mu \bm{R}_d)^{-1} \bm{r}_b&#10;\end{equation*}&#10;\end{document}" title="IguanaTex Bitmap Display">
            <a:extLst>
              <a:ext uri="{FF2B5EF4-FFF2-40B4-BE49-F238E27FC236}">
                <a16:creationId xmlns:a16="http://schemas.microsoft.com/office/drawing/2014/main" id="{6C5900C8-91E5-42DA-AC42-884B6B74B4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9" y="1464697"/>
            <a:ext cx="3563170" cy="433296"/>
          </a:xfrm>
          <a:prstGeom prst="rect">
            <a:avLst/>
          </a:prstGeom>
        </p:spPr>
      </p:pic>
      <p:grpSp>
        <p:nvGrpSpPr>
          <p:cNvPr id="5" name="Group 4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r}_b &amp;= \frac{1}{\lvert \Omega_b \rvert} \bm{H}_b^{\mathsf{H}} \tilde{\bm{A}}_b \tilde{\bm{h}}\\&#10;\end{aligned}&#10;\end{equation*}&#10;\end{document}" title="IguanaTex Vector Display">
            <a:extLst>
              <a:ext uri="{FF2B5EF4-FFF2-40B4-BE49-F238E27FC236}">
                <a16:creationId xmlns:a16="http://schemas.microsoft.com/office/drawing/2014/main" id="{80303364-D5AD-420F-83A8-B34977608F28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861167" y="2723745"/>
            <a:ext cx="1953760" cy="589670"/>
            <a:chOff x="5982941" y="3866809"/>
            <a:chExt cx="1953760" cy="58967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FBF145-D361-4F06-9041-A202B76B60F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982941" y="4097274"/>
              <a:ext cx="120081" cy="119049"/>
            </a:xfrm>
            <a:custGeom>
              <a:avLst/>
              <a:gdLst>
                <a:gd name="connsiteX0" fmla="*/ 104791 w 120081"/>
                <a:gd name="connsiteY0" fmla="*/ 13017 h 119049"/>
                <a:gd name="connsiteX1" fmla="*/ 89304 w 120081"/>
                <a:gd name="connsiteY1" fmla="*/ 31133 h 119049"/>
                <a:gd name="connsiteX2" fmla="*/ 101998 w 120081"/>
                <a:gd name="connsiteY2" fmla="*/ 43038 h 119049"/>
                <a:gd name="connsiteX3" fmla="*/ 120277 w 120081"/>
                <a:gd name="connsiteY3" fmla="*/ 22593 h 119049"/>
                <a:gd name="connsiteX4" fmla="*/ 95397 w 120081"/>
                <a:gd name="connsiteY4" fmla="*/ 77 h 119049"/>
                <a:gd name="connsiteX5" fmla="*/ 61632 w 120081"/>
                <a:gd name="connsiteY5" fmla="*/ 15605 h 119049"/>
                <a:gd name="connsiteX6" fmla="*/ 31929 w 120081"/>
                <a:gd name="connsiteY6" fmla="*/ 77 h 119049"/>
                <a:gd name="connsiteX7" fmla="*/ 9842 w 120081"/>
                <a:gd name="connsiteY7" fmla="*/ 14829 h 119049"/>
                <a:gd name="connsiteX8" fmla="*/ 195 w 120081"/>
                <a:gd name="connsiteY8" fmla="*/ 40450 h 119049"/>
                <a:gd name="connsiteX9" fmla="*/ 6288 w 120081"/>
                <a:gd name="connsiteY9" fmla="*/ 44073 h 119049"/>
                <a:gd name="connsiteX10" fmla="*/ 11365 w 120081"/>
                <a:gd name="connsiteY10" fmla="*/ 42779 h 119049"/>
                <a:gd name="connsiteX11" fmla="*/ 13396 w 120081"/>
                <a:gd name="connsiteY11" fmla="*/ 35274 h 119049"/>
                <a:gd name="connsiteX12" fmla="*/ 30660 w 120081"/>
                <a:gd name="connsiteY12" fmla="*/ 9394 h 119049"/>
                <a:gd name="connsiteX13" fmla="*/ 36499 w 120081"/>
                <a:gd name="connsiteY13" fmla="*/ 18711 h 119049"/>
                <a:gd name="connsiteX14" fmla="*/ 32945 w 120081"/>
                <a:gd name="connsiteY14" fmla="*/ 38380 h 119049"/>
                <a:gd name="connsiteX15" fmla="*/ 25836 w 120081"/>
                <a:gd name="connsiteY15" fmla="*/ 66330 h 119049"/>
                <a:gd name="connsiteX16" fmla="*/ 20759 w 120081"/>
                <a:gd name="connsiteY16" fmla="*/ 87552 h 119049"/>
                <a:gd name="connsiteX17" fmla="*/ 16189 w 120081"/>
                <a:gd name="connsiteY17" fmla="*/ 107739 h 119049"/>
                <a:gd name="connsiteX18" fmla="*/ 28121 w 120081"/>
                <a:gd name="connsiteY18" fmla="*/ 119126 h 119049"/>
                <a:gd name="connsiteX19" fmla="*/ 44877 w 120081"/>
                <a:gd name="connsiteY19" fmla="*/ 105409 h 119049"/>
                <a:gd name="connsiteX20" fmla="*/ 62648 w 120081"/>
                <a:gd name="connsiteY20" fmla="*/ 32686 h 119049"/>
                <a:gd name="connsiteX21" fmla="*/ 66963 w 120081"/>
                <a:gd name="connsiteY21" fmla="*/ 24404 h 119049"/>
                <a:gd name="connsiteX22" fmla="*/ 94889 w 120081"/>
                <a:gd name="connsiteY22" fmla="*/ 9394 h 119049"/>
                <a:gd name="connsiteX23" fmla="*/ 104791 w 120081"/>
                <a:gd name="connsiteY23" fmla="*/ 13017 h 1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081" h="119049">
                  <a:moveTo>
                    <a:pt x="104791" y="13017"/>
                  </a:moveTo>
                  <a:cubicBezTo>
                    <a:pt x="90828" y="15864"/>
                    <a:pt x="89304" y="28545"/>
                    <a:pt x="89304" y="31133"/>
                  </a:cubicBezTo>
                  <a:cubicBezTo>
                    <a:pt x="89304" y="36827"/>
                    <a:pt x="93620" y="43038"/>
                    <a:pt x="101998" y="43038"/>
                  </a:cubicBezTo>
                  <a:cubicBezTo>
                    <a:pt x="110630" y="43038"/>
                    <a:pt x="120277" y="35792"/>
                    <a:pt x="120277" y="22593"/>
                  </a:cubicBezTo>
                  <a:cubicBezTo>
                    <a:pt x="120277" y="10688"/>
                    <a:pt x="111137" y="77"/>
                    <a:pt x="95397" y="77"/>
                  </a:cubicBezTo>
                  <a:cubicBezTo>
                    <a:pt x="81180" y="77"/>
                    <a:pt x="69248" y="7323"/>
                    <a:pt x="61632" y="15605"/>
                  </a:cubicBezTo>
                  <a:cubicBezTo>
                    <a:pt x="55539" y="3700"/>
                    <a:pt x="41068" y="77"/>
                    <a:pt x="31929" y="77"/>
                  </a:cubicBezTo>
                  <a:cubicBezTo>
                    <a:pt x="22536" y="77"/>
                    <a:pt x="15427" y="5512"/>
                    <a:pt x="9842" y="14829"/>
                  </a:cubicBezTo>
                  <a:cubicBezTo>
                    <a:pt x="3749" y="24922"/>
                    <a:pt x="195" y="38897"/>
                    <a:pt x="195" y="40450"/>
                  </a:cubicBezTo>
                  <a:cubicBezTo>
                    <a:pt x="195" y="44073"/>
                    <a:pt x="4003" y="44073"/>
                    <a:pt x="6288" y="44073"/>
                  </a:cubicBezTo>
                  <a:cubicBezTo>
                    <a:pt x="9081" y="44073"/>
                    <a:pt x="10096" y="44073"/>
                    <a:pt x="11365" y="42779"/>
                  </a:cubicBezTo>
                  <a:cubicBezTo>
                    <a:pt x="11873" y="42262"/>
                    <a:pt x="11873" y="41744"/>
                    <a:pt x="13396" y="35274"/>
                  </a:cubicBezTo>
                  <a:cubicBezTo>
                    <a:pt x="18220" y="15605"/>
                    <a:pt x="23805" y="9394"/>
                    <a:pt x="30660" y="9394"/>
                  </a:cubicBezTo>
                  <a:cubicBezTo>
                    <a:pt x="34468" y="9394"/>
                    <a:pt x="36499" y="11982"/>
                    <a:pt x="36499" y="18711"/>
                  </a:cubicBezTo>
                  <a:cubicBezTo>
                    <a:pt x="36499" y="23369"/>
                    <a:pt x="35737" y="26216"/>
                    <a:pt x="32945" y="38380"/>
                  </a:cubicBezTo>
                  <a:cubicBezTo>
                    <a:pt x="31675" y="42779"/>
                    <a:pt x="27613" y="59860"/>
                    <a:pt x="25836" y="66330"/>
                  </a:cubicBezTo>
                  <a:cubicBezTo>
                    <a:pt x="24821" y="71248"/>
                    <a:pt x="22028" y="82894"/>
                    <a:pt x="20759" y="87552"/>
                  </a:cubicBezTo>
                  <a:cubicBezTo>
                    <a:pt x="19235" y="94281"/>
                    <a:pt x="16189" y="105927"/>
                    <a:pt x="16189" y="107739"/>
                  </a:cubicBezTo>
                  <a:cubicBezTo>
                    <a:pt x="16189" y="113173"/>
                    <a:pt x="20251" y="119126"/>
                    <a:pt x="28121" y="119126"/>
                  </a:cubicBezTo>
                  <a:cubicBezTo>
                    <a:pt x="33198" y="119126"/>
                    <a:pt x="42084" y="116020"/>
                    <a:pt x="44877" y="105409"/>
                  </a:cubicBezTo>
                  <a:cubicBezTo>
                    <a:pt x="45130" y="104633"/>
                    <a:pt x="62394" y="34239"/>
                    <a:pt x="62648" y="32686"/>
                  </a:cubicBezTo>
                  <a:cubicBezTo>
                    <a:pt x="63663" y="28804"/>
                    <a:pt x="63663" y="28286"/>
                    <a:pt x="66963" y="24404"/>
                  </a:cubicBezTo>
                  <a:cubicBezTo>
                    <a:pt x="72803" y="16899"/>
                    <a:pt x="82196" y="9394"/>
                    <a:pt x="94889" y="9394"/>
                  </a:cubicBezTo>
                  <a:cubicBezTo>
                    <a:pt x="101236" y="9394"/>
                    <a:pt x="104029" y="12241"/>
                    <a:pt x="104791" y="13017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E1EF8E-C9B9-43B7-B266-41CE5D7D5CD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20770" y="4127347"/>
              <a:ext cx="71972" cy="127537"/>
            </a:xfrm>
            <a:custGeom>
              <a:avLst/>
              <a:gdLst>
                <a:gd name="connsiteX0" fmla="*/ 35387 w 71972"/>
                <a:gd name="connsiteY0" fmla="*/ 5513 h 127537"/>
                <a:gd name="connsiteX1" fmla="*/ 36098 w 71972"/>
                <a:gd name="connsiteY1" fmla="*/ 2615 h 127537"/>
                <a:gd name="connsiteX2" fmla="*/ 33254 w 71972"/>
                <a:gd name="connsiteY2" fmla="*/ 78 h 127537"/>
                <a:gd name="connsiteX3" fmla="*/ 10507 w 71972"/>
                <a:gd name="connsiteY3" fmla="*/ 1890 h 127537"/>
                <a:gd name="connsiteX4" fmla="*/ 6598 w 71972"/>
                <a:gd name="connsiteY4" fmla="*/ 6057 h 127537"/>
                <a:gd name="connsiteX5" fmla="*/ 11218 w 71972"/>
                <a:gd name="connsiteY5" fmla="*/ 8593 h 127537"/>
                <a:gd name="connsiteX6" fmla="*/ 19748 w 71972"/>
                <a:gd name="connsiteY6" fmla="*/ 11310 h 127537"/>
                <a:gd name="connsiteX7" fmla="*/ 16905 w 71972"/>
                <a:gd name="connsiteY7" fmla="*/ 23992 h 127537"/>
                <a:gd name="connsiteX8" fmla="*/ 12818 w 71972"/>
                <a:gd name="connsiteY8" fmla="*/ 40659 h 127537"/>
                <a:gd name="connsiteX9" fmla="*/ 1089 w 71972"/>
                <a:gd name="connsiteY9" fmla="*/ 88848 h 127537"/>
                <a:gd name="connsiteX10" fmla="*/ 200 w 71972"/>
                <a:gd name="connsiteY10" fmla="*/ 97725 h 127537"/>
                <a:gd name="connsiteX11" fmla="*/ 26324 w 71972"/>
                <a:gd name="connsiteY11" fmla="*/ 127616 h 127537"/>
                <a:gd name="connsiteX12" fmla="*/ 72173 w 71972"/>
                <a:gd name="connsiteY12" fmla="*/ 76166 h 127537"/>
                <a:gd name="connsiteX13" fmla="*/ 45516 w 71972"/>
                <a:gd name="connsiteY13" fmla="*/ 45912 h 127537"/>
                <a:gd name="connsiteX14" fmla="*/ 23125 w 71972"/>
                <a:gd name="connsiteY14" fmla="*/ 55876 h 127537"/>
                <a:gd name="connsiteX15" fmla="*/ 35387 w 71972"/>
                <a:gd name="connsiteY15" fmla="*/ 5513 h 127537"/>
                <a:gd name="connsiteX16" fmla="*/ 26501 w 71972"/>
                <a:gd name="connsiteY16" fmla="*/ 122544 h 127537"/>
                <a:gd name="connsiteX17" fmla="*/ 12818 w 71972"/>
                <a:gd name="connsiteY17" fmla="*/ 104065 h 127537"/>
                <a:gd name="connsiteX18" fmla="*/ 19393 w 71972"/>
                <a:gd name="connsiteY18" fmla="*/ 70731 h 127537"/>
                <a:gd name="connsiteX19" fmla="*/ 23836 w 71972"/>
                <a:gd name="connsiteY19" fmla="*/ 62941 h 127537"/>
                <a:gd name="connsiteX20" fmla="*/ 44983 w 71972"/>
                <a:gd name="connsiteY20" fmla="*/ 50985 h 127537"/>
                <a:gd name="connsiteX21" fmla="*/ 57956 w 71972"/>
                <a:gd name="connsiteY21" fmla="*/ 68557 h 127537"/>
                <a:gd name="connsiteX22" fmla="*/ 48715 w 71972"/>
                <a:gd name="connsiteY22" fmla="*/ 104971 h 127537"/>
                <a:gd name="connsiteX23" fmla="*/ 26501 w 71972"/>
                <a:gd name="connsiteY23" fmla="*/ 122544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72" h="127537">
                  <a:moveTo>
                    <a:pt x="35387" y="5513"/>
                  </a:moveTo>
                  <a:cubicBezTo>
                    <a:pt x="35565" y="5151"/>
                    <a:pt x="36098" y="2796"/>
                    <a:pt x="36098" y="2615"/>
                  </a:cubicBezTo>
                  <a:cubicBezTo>
                    <a:pt x="36098" y="1709"/>
                    <a:pt x="35387" y="78"/>
                    <a:pt x="33254" y="78"/>
                  </a:cubicBezTo>
                  <a:cubicBezTo>
                    <a:pt x="29700" y="78"/>
                    <a:pt x="14950" y="1528"/>
                    <a:pt x="10507" y="1890"/>
                  </a:cubicBezTo>
                  <a:cubicBezTo>
                    <a:pt x="9086" y="2071"/>
                    <a:pt x="6598" y="2252"/>
                    <a:pt x="6598" y="6057"/>
                  </a:cubicBezTo>
                  <a:cubicBezTo>
                    <a:pt x="6598" y="8593"/>
                    <a:pt x="9086" y="8593"/>
                    <a:pt x="11218" y="8593"/>
                  </a:cubicBezTo>
                  <a:cubicBezTo>
                    <a:pt x="19748" y="8593"/>
                    <a:pt x="19748" y="9861"/>
                    <a:pt x="19748" y="11310"/>
                  </a:cubicBezTo>
                  <a:cubicBezTo>
                    <a:pt x="19748" y="12579"/>
                    <a:pt x="17971" y="19825"/>
                    <a:pt x="16905" y="23992"/>
                  </a:cubicBezTo>
                  <a:lnTo>
                    <a:pt x="12818" y="40659"/>
                  </a:lnTo>
                  <a:cubicBezTo>
                    <a:pt x="11218" y="46818"/>
                    <a:pt x="1444" y="86492"/>
                    <a:pt x="1089" y="88848"/>
                  </a:cubicBezTo>
                  <a:cubicBezTo>
                    <a:pt x="200" y="93195"/>
                    <a:pt x="200" y="95551"/>
                    <a:pt x="200" y="97725"/>
                  </a:cubicBezTo>
                  <a:cubicBezTo>
                    <a:pt x="200" y="116022"/>
                    <a:pt x="11574" y="127616"/>
                    <a:pt x="26324" y="127616"/>
                  </a:cubicBezTo>
                  <a:cubicBezTo>
                    <a:pt x="48538" y="127616"/>
                    <a:pt x="72173" y="102978"/>
                    <a:pt x="72173" y="76166"/>
                  </a:cubicBezTo>
                  <a:cubicBezTo>
                    <a:pt x="72173" y="54970"/>
                    <a:pt x="57779" y="45912"/>
                    <a:pt x="45516" y="45912"/>
                  </a:cubicBezTo>
                  <a:cubicBezTo>
                    <a:pt x="36276" y="45912"/>
                    <a:pt x="28456" y="51166"/>
                    <a:pt x="23125" y="55876"/>
                  </a:cubicBezTo>
                  <a:lnTo>
                    <a:pt x="35387" y="5513"/>
                  </a:lnTo>
                  <a:close/>
                  <a:moveTo>
                    <a:pt x="26501" y="122544"/>
                  </a:moveTo>
                  <a:cubicBezTo>
                    <a:pt x="17794" y="122544"/>
                    <a:pt x="12818" y="114754"/>
                    <a:pt x="12818" y="104065"/>
                  </a:cubicBezTo>
                  <a:cubicBezTo>
                    <a:pt x="12818" y="97362"/>
                    <a:pt x="14417" y="91203"/>
                    <a:pt x="19393" y="70731"/>
                  </a:cubicBezTo>
                  <a:cubicBezTo>
                    <a:pt x="20459" y="67289"/>
                    <a:pt x="20459" y="66927"/>
                    <a:pt x="23836" y="62941"/>
                  </a:cubicBezTo>
                  <a:cubicBezTo>
                    <a:pt x="30589" y="54970"/>
                    <a:pt x="38586" y="50985"/>
                    <a:pt x="44983" y="50985"/>
                  </a:cubicBezTo>
                  <a:cubicBezTo>
                    <a:pt x="51914" y="50985"/>
                    <a:pt x="57956" y="56238"/>
                    <a:pt x="57956" y="68557"/>
                  </a:cubicBezTo>
                  <a:cubicBezTo>
                    <a:pt x="57956" y="75985"/>
                    <a:pt x="54047" y="94464"/>
                    <a:pt x="48715" y="104971"/>
                  </a:cubicBezTo>
                  <a:cubicBezTo>
                    <a:pt x="44450" y="113848"/>
                    <a:pt x="35565" y="122544"/>
                    <a:pt x="26501" y="122544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DCCEE4-6255-4E24-9167-F516309D029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295748" y="4119273"/>
              <a:ext cx="168825" cy="60559"/>
            </a:xfrm>
            <a:custGeom>
              <a:avLst/>
              <a:gdLst>
                <a:gd name="connsiteX0" fmla="*/ 160401 w 168825"/>
                <a:gd name="connsiteY0" fmla="*/ 10429 h 60559"/>
                <a:gd name="connsiteX1" fmla="*/ 169032 w 168825"/>
                <a:gd name="connsiteY1" fmla="*/ 5253 h 60559"/>
                <a:gd name="connsiteX2" fmla="*/ 160655 w 168825"/>
                <a:gd name="connsiteY2" fmla="*/ 77 h 60559"/>
                <a:gd name="connsiteX3" fmla="*/ 8585 w 168825"/>
                <a:gd name="connsiteY3" fmla="*/ 77 h 60559"/>
                <a:gd name="connsiteX4" fmla="*/ 207 w 168825"/>
                <a:gd name="connsiteY4" fmla="*/ 5253 h 60559"/>
                <a:gd name="connsiteX5" fmla="*/ 8839 w 168825"/>
                <a:gd name="connsiteY5" fmla="*/ 10429 h 60559"/>
                <a:gd name="connsiteX6" fmla="*/ 160401 w 168825"/>
                <a:gd name="connsiteY6" fmla="*/ 10429 h 60559"/>
                <a:gd name="connsiteX7" fmla="*/ 160655 w 168825"/>
                <a:gd name="connsiteY7" fmla="*/ 60637 h 60559"/>
                <a:gd name="connsiteX8" fmla="*/ 169032 w 168825"/>
                <a:gd name="connsiteY8" fmla="*/ 55461 h 60559"/>
                <a:gd name="connsiteX9" fmla="*/ 160401 w 168825"/>
                <a:gd name="connsiteY9" fmla="*/ 50285 h 60559"/>
                <a:gd name="connsiteX10" fmla="*/ 8839 w 168825"/>
                <a:gd name="connsiteY10" fmla="*/ 50285 h 60559"/>
                <a:gd name="connsiteX11" fmla="*/ 207 w 168825"/>
                <a:gd name="connsiteY11" fmla="*/ 55461 h 60559"/>
                <a:gd name="connsiteX12" fmla="*/ 8585 w 168825"/>
                <a:gd name="connsiteY12" fmla="*/ 60637 h 60559"/>
                <a:gd name="connsiteX13" fmla="*/ 160655 w 168825"/>
                <a:gd name="connsiteY13" fmla="*/ 60637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25" h="60559">
                  <a:moveTo>
                    <a:pt x="160401" y="10429"/>
                  </a:moveTo>
                  <a:cubicBezTo>
                    <a:pt x="164209" y="10429"/>
                    <a:pt x="169032" y="10429"/>
                    <a:pt x="169032" y="5253"/>
                  </a:cubicBezTo>
                  <a:cubicBezTo>
                    <a:pt x="169032" y="77"/>
                    <a:pt x="164209" y="77"/>
                    <a:pt x="160655" y="77"/>
                  </a:cubicBezTo>
                  <a:lnTo>
                    <a:pt x="8585" y="77"/>
                  </a:lnTo>
                  <a:cubicBezTo>
                    <a:pt x="5031" y="77"/>
                    <a:pt x="207" y="77"/>
                    <a:pt x="207" y="5253"/>
                  </a:cubicBezTo>
                  <a:cubicBezTo>
                    <a:pt x="207" y="10429"/>
                    <a:pt x="5031" y="10429"/>
                    <a:pt x="8839" y="10429"/>
                  </a:cubicBezTo>
                  <a:lnTo>
                    <a:pt x="160401" y="10429"/>
                  </a:lnTo>
                  <a:close/>
                  <a:moveTo>
                    <a:pt x="160655" y="60637"/>
                  </a:moveTo>
                  <a:cubicBezTo>
                    <a:pt x="164209" y="60637"/>
                    <a:pt x="169032" y="60637"/>
                    <a:pt x="169032" y="55461"/>
                  </a:cubicBezTo>
                  <a:cubicBezTo>
                    <a:pt x="169032" y="50285"/>
                    <a:pt x="164209" y="50285"/>
                    <a:pt x="160401" y="50285"/>
                  </a:cubicBezTo>
                  <a:lnTo>
                    <a:pt x="8839" y="50285"/>
                  </a:lnTo>
                  <a:cubicBezTo>
                    <a:pt x="5031" y="50285"/>
                    <a:pt x="207" y="50285"/>
                    <a:pt x="207" y="55461"/>
                  </a:cubicBezTo>
                  <a:cubicBezTo>
                    <a:pt x="207" y="60637"/>
                    <a:pt x="5031" y="60637"/>
                    <a:pt x="8585" y="60637"/>
                  </a:cubicBezTo>
                  <a:lnTo>
                    <a:pt x="160655" y="60637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79C6DE-BE33-4EB8-A915-8254A35274A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52281" y="3866809"/>
              <a:ext cx="83777" cy="172362"/>
            </a:xfrm>
            <a:custGeom>
              <a:avLst/>
              <a:gdLst>
                <a:gd name="connsiteX0" fmla="*/ 52268 w 83777"/>
                <a:gd name="connsiteY0" fmla="*/ 6799 h 172362"/>
                <a:gd name="connsiteX1" fmla="*/ 46429 w 83777"/>
                <a:gd name="connsiteY1" fmla="*/ 70 h 172362"/>
                <a:gd name="connsiteX2" fmla="*/ 225 w 83777"/>
                <a:gd name="connsiteY2" fmla="*/ 16634 h 172362"/>
                <a:gd name="connsiteX3" fmla="*/ 225 w 83777"/>
                <a:gd name="connsiteY3" fmla="*/ 24656 h 172362"/>
                <a:gd name="connsiteX4" fmla="*/ 33482 w 83777"/>
                <a:gd name="connsiteY4" fmla="*/ 17928 h 172362"/>
                <a:gd name="connsiteX5" fmla="*/ 33482 w 83777"/>
                <a:gd name="connsiteY5" fmla="*/ 151987 h 172362"/>
                <a:gd name="connsiteX6" fmla="*/ 9872 w 83777"/>
                <a:gd name="connsiteY6" fmla="*/ 164410 h 172362"/>
                <a:gd name="connsiteX7" fmla="*/ 1748 w 83777"/>
                <a:gd name="connsiteY7" fmla="*/ 164410 h 172362"/>
                <a:gd name="connsiteX8" fmla="*/ 1748 w 83777"/>
                <a:gd name="connsiteY8" fmla="*/ 172432 h 172362"/>
                <a:gd name="connsiteX9" fmla="*/ 42875 w 83777"/>
                <a:gd name="connsiteY9" fmla="*/ 171656 h 172362"/>
                <a:gd name="connsiteX10" fmla="*/ 84003 w 83777"/>
                <a:gd name="connsiteY10" fmla="*/ 172432 h 172362"/>
                <a:gd name="connsiteX11" fmla="*/ 84003 w 83777"/>
                <a:gd name="connsiteY11" fmla="*/ 164410 h 172362"/>
                <a:gd name="connsiteX12" fmla="*/ 75879 w 83777"/>
                <a:gd name="connsiteY12" fmla="*/ 164410 h 172362"/>
                <a:gd name="connsiteX13" fmla="*/ 52268 w 83777"/>
                <a:gd name="connsiteY13" fmla="*/ 151987 h 172362"/>
                <a:gd name="connsiteX14" fmla="*/ 52268 w 83777"/>
                <a:gd name="connsiteY14" fmla="*/ 6799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777" h="172362">
                  <a:moveTo>
                    <a:pt x="52268" y="6799"/>
                  </a:moveTo>
                  <a:cubicBezTo>
                    <a:pt x="52268" y="588"/>
                    <a:pt x="52268" y="70"/>
                    <a:pt x="46429" y="70"/>
                  </a:cubicBezTo>
                  <a:cubicBezTo>
                    <a:pt x="30689" y="16634"/>
                    <a:pt x="8348" y="16634"/>
                    <a:pt x="225" y="16634"/>
                  </a:cubicBezTo>
                  <a:lnTo>
                    <a:pt x="225" y="24656"/>
                  </a:lnTo>
                  <a:cubicBezTo>
                    <a:pt x="5302" y="24656"/>
                    <a:pt x="20281" y="24656"/>
                    <a:pt x="33482" y="17928"/>
                  </a:cubicBezTo>
                  <a:lnTo>
                    <a:pt x="33482" y="151987"/>
                  </a:lnTo>
                  <a:cubicBezTo>
                    <a:pt x="33482" y="161304"/>
                    <a:pt x="32720" y="164410"/>
                    <a:pt x="9872" y="164410"/>
                  </a:cubicBezTo>
                  <a:lnTo>
                    <a:pt x="1748" y="164410"/>
                  </a:lnTo>
                  <a:lnTo>
                    <a:pt x="1748" y="172432"/>
                  </a:lnTo>
                  <a:cubicBezTo>
                    <a:pt x="10633" y="171656"/>
                    <a:pt x="32720" y="171656"/>
                    <a:pt x="42875" y="171656"/>
                  </a:cubicBezTo>
                  <a:cubicBezTo>
                    <a:pt x="53030" y="171656"/>
                    <a:pt x="75117" y="171656"/>
                    <a:pt x="84003" y="172432"/>
                  </a:cubicBezTo>
                  <a:lnTo>
                    <a:pt x="84003" y="164410"/>
                  </a:lnTo>
                  <a:lnTo>
                    <a:pt x="75879" y="164410"/>
                  </a:lnTo>
                  <a:cubicBezTo>
                    <a:pt x="53030" y="164410"/>
                    <a:pt x="52268" y="161563"/>
                    <a:pt x="52268" y="151987"/>
                  </a:cubicBezTo>
                  <a:lnTo>
                    <a:pt x="52268" y="6799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F273C8-3141-437D-B76C-F97C4CE561C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79972" y="4144376"/>
              <a:ext cx="426365" cy="10351"/>
            </a:xfrm>
            <a:custGeom>
              <a:avLst/>
              <a:gdLst>
                <a:gd name="connsiteX0" fmla="*/ 0 w 426365"/>
                <a:gd name="connsiteY0" fmla="*/ 0 h 10351"/>
                <a:gd name="connsiteX1" fmla="*/ 426365 w 426365"/>
                <a:gd name="connsiteY1" fmla="*/ 0 h 10351"/>
                <a:gd name="connsiteX2" fmla="*/ 426365 w 426365"/>
                <a:gd name="connsiteY2" fmla="*/ 10352 h 10351"/>
                <a:gd name="connsiteX3" fmla="*/ 0 w 426365"/>
                <a:gd name="connsiteY3" fmla="*/ 10352 h 1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365" h="10351">
                  <a:moveTo>
                    <a:pt x="0" y="0"/>
                  </a:moveTo>
                  <a:lnTo>
                    <a:pt x="426365" y="0"/>
                  </a:lnTo>
                  <a:lnTo>
                    <a:pt x="426365" y="10352"/>
                  </a:lnTo>
                  <a:lnTo>
                    <a:pt x="0" y="10352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FA6B50-782E-4975-9FCF-6D95A65C078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10182" y="4197677"/>
              <a:ext cx="10154" cy="258802"/>
            </a:xfrm>
            <a:custGeom>
              <a:avLst/>
              <a:gdLst>
                <a:gd name="connsiteX0" fmla="*/ 10374 w 10154"/>
                <a:gd name="connsiteY0" fmla="*/ 9401 h 258802"/>
                <a:gd name="connsiteX1" fmla="*/ 5296 w 10154"/>
                <a:gd name="connsiteY1" fmla="*/ 84 h 258802"/>
                <a:gd name="connsiteX2" fmla="*/ 219 w 10154"/>
                <a:gd name="connsiteY2" fmla="*/ 9401 h 258802"/>
                <a:gd name="connsiteX3" fmla="*/ 219 w 10154"/>
                <a:gd name="connsiteY3" fmla="*/ 249569 h 258802"/>
                <a:gd name="connsiteX4" fmla="*/ 5296 w 10154"/>
                <a:gd name="connsiteY4" fmla="*/ 258886 h 258802"/>
                <a:gd name="connsiteX5" fmla="*/ 10374 w 10154"/>
                <a:gd name="connsiteY5" fmla="*/ 249569 h 258802"/>
                <a:gd name="connsiteX6" fmla="*/ 10374 w 10154"/>
                <a:gd name="connsiteY6" fmla="*/ 9401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4" h="258802">
                  <a:moveTo>
                    <a:pt x="10374" y="9401"/>
                  </a:moveTo>
                  <a:cubicBezTo>
                    <a:pt x="10374" y="4742"/>
                    <a:pt x="10374" y="84"/>
                    <a:pt x="5296" y="84"/>
                  </a:cubicBezTo>
                  <a:cubicBezTo>
                    <a:pt x="219" y="84"/>
                    <a:pt x="219" y="4742"/>
                    <a:pt x="219" y="9401"/>
                  </a:cubicBezTo>
                  <a:lnTo>
                    <a:pt x="219" y="249569"/>
                  </a:lnTo>
                  <a:cubicBezTo>
                    <a:pt x="219" y="254228"/>
                    <a:pt x="219" y="258886"/>
                    <a:pt x="5296" y="258886"/>
                  </a:cubicBezTo>
                  <a:cubicBezTo>
                    <a:pt x="10374" y="258886"/>
                    <a:pt x="10374" y="254228"/>
                    <a:pt x="10374" y="249569"/>
                  </a:cubicBezTo>
                  <a:lnTo>
                    <a:pt x="10374" y="9401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08776A-ECE9-4D2F-805B-5DCE5345F44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661662" y="4209323"/>
              <a:ext cx="160701" cy="182455"/>
            </a:xfrm>
            <a:custGeom>
              <a:avLst/>
              <a:gdLst>
                <a:gd name="connsiteX0" fmla="*/ 160923 w 160701"/>
                <a:gd name="connsiteY0" fmla="*/ 140613 h 182455"/>
                <a:gd name="connsiteX1" fmla="*/ 154576 w 160701"/>
                <a:gd name="connsiteY1" fmla="*/ 140613 h 182455"/>
                <a:gd name="connsiteX2" fmla="*/ 150006 w 160701"/>
                <a:gd name="connsiteY2" fmla="*/ 159506 h 182455"/>
                <a:gd name="connsiteX3" fmla="*/ 133251 w 160701"/>
                <a:gd name="connsiteY3" fmla="*/ 165717 h 182455"/>
                <a:gd name="connsiteX4" fmla="*/ 112941 w 160701"/>
                <a:gd name="connsiteY4" fmla="*/ 165717 h 182455"/>
                <a:gd name="connsiteX5" fmla="*/ 135536 w 160701"/>
                <a:gd name="connsiteY5" fmla="*/ 121721 h 182455"/>
                <a:gd name="connsiteX6" fmla="*/ 157876 w 160701"/>
                <a:gd name="connsiteY6" fmla="*/ 65043 h 182455"/>
                <a:gd name="connsiteX7" fmla="*/ 80699 w 160701"/>
                <a:gd name="connsiteY7" fmla="*/ 84 h 182455"/>
                <a:gd name="connsiteX8" fmla="*/ 3268 w 160701"/>
                <a:gd name="connsiteY8" fmla="*/ 65043 h 182455"/>
                <a:gd name="connsiteX9" fmla="*/ 25609 w 160701"/>
                <a:gd name="connsiteY9" fmla="*/ 121721 h 182455"/>
                <a:gd name="connsiteX10" fmla="*/ 48203 w 160701"/>
                <a:gd name="connsiteY10" fmla="*/ 165717 h 182455"/>
                <a:gd name="connsiteX11" fmla="*/ 27894 w 160701"/>
                <a:gd name="connsiteY11" fmla="*/ 165717 h 182455"/>
                <a:gd name="connsiteX12" fmla="*/ 11138 w 160701"/>
                <a:gd name="connsiteY12" fmla="*/ 159765 h 182455"/>
                <a:gd name="connsiteX13" fmla="*/ 6568 w 160701"/>
                <a:gd name="connsiteY13" fmla="*/ 140613 h 182455"/>
                <a:gd name="connsiteX14" fmla="*/ 221 w 160701"/>
                <a:gd name="connsiteY14" fmla="*/ 140613 h 182455"/>
                <a:gd name="connsiteX15" fmla="*/ 8599 w 160701"/>
                <a:gd name="connsiteY15" fmla="*/ 182539 h 182455"/>
                <a:gd name="connsiteX16" fmla="*/ 49219 w 160701"/>
                <a:gd name="connsiteY16" fmla="*/ 182539 h 182455"/>
                <a:gd name="connsiteX17" fmla="*/ 55566 w 160701"/>
                <a:gd name="connsiteY17" fmla="*/ 177104 h 182455"/>
                <a:gd name="connsiteX18" fmla="*/ 41857 w 160701"/>
                <a:gd name="connsiteY18" fmla="*/ 119650 h 182455"/>
                <a:gd name="connsiteX19" fmla="*/ 29417 w 160701"/>
                <a:gd name="connsiteY19" fmla="*/ 64784 h 182455"/>
                <a:gd name="connsiteX20" fmla="*/ 80445 w 160701"/>
                <a:gd name="connsiteY20" fmla="*/ 5777 h 182455"/>
                <a:gd name="connsiteX21" fmla="*/ 131728 w 160701"/>
                <a:gd name="connsiteY21" fmla="*/ 64784 h 182455"/>
                <a:gd name="connsiteX22" fmla="*/ 117511 w 160701"/>
                <a:gd name="connsiteY22" fmla="*/ 125085 h 182455"/>
                <a:gd name="connsiteX23" fmla="*/ 105579 w 160701"/>
                <a:gd name="connsiteY23" fmla="*/ 177104 h 182455"/>
                <a:gd name="connsiteX24" fmla="*/ 112179 w 160701"/>
                <a:gd name="connsiteY24" fmla="*/ 182539 h 182455"/>
                <a:gd name="connsiteX25" fmla="*/ 152545 w 160701"/>
                <a:gd name="connsiteY25" fmla="*/ 182539 h 182455"/>
                <a:gd name="connsiteX26" fmla="*/ 160923 w 160701"/>
                <a:gd name="connsiteY26" fmla="*/ 140613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701" h="182455">
                  <a:moveTo>
                    <a:pt x="160923" y="140613"/>
                  </a:moveTo>
                  <a:lnTo>
                    <a:pt x="154576" y="140613"/>
                  </a:lnTo>
                  <a:cubicBezTo>
                    <a:pt x="153307" y="147342"/>
                    <a:pt x="152291" y="153295"/>
                    <a:pt x="150006" y="159506"/>
                  </a:cubicBezTo>
                  <a:cubicBezTo>
                    <a:pt x="148737" y="163647"/>
                    <a:pt x="147975" y="165717"/>
                    <a:pt x="133251" y="165717"/>
                  </a:cubicBezTo>
                  <a:lnTo>
                    <a:pt x="112941" y="165717"/>
                  </a:lnTo>
                  <a:cubicBezTo>
                    <a:pt x="116241" y="151224"/>
                    <a:pt x="124111" y="138802"/>
                    <a:pt x="135536" y="121721"/>
                  </a:cubicBezTo>
                  <a:cubicBezTo>
                    <a:pt x="147468" y="103346"/>
                    <a:pt x="157876" y="85488"/>
                    <a:pt x="157876" y="65043"/>
                  </a:cubicBezTo>
                  <a:cubicBezTo>
                    <a:pt x="157876" y="29070"/>
                    <a:pt x="123604" y="84"/>
                    <a:pt x="80699" y="84"/>
                  </a:cubicBezTo>
                  <a:cubicBezTo>
                    <a:pt x="37033" y="84"/>
                    <a:pt x="3268" y="29587"/>
                    <a:pt x="3268" y="65043"/>
                  </a:cubicBezTo>
                  <a:cubicBezTo>
                    <a:pt x="3268" y="85488"/>
                    <a:pt x="13677" y="103346"/>
                    <a:pt x="25609" y="121721"/>
                  </a:cubicBezTo>
                  <a:cubicBezTo>
                    <a:pt x="36779" y="138802"/>
                    <a:pt x="44903" y="151224"/>
                    <a:pt x="48203" y="165717"/>
                  </a:cubicBezTo>
                  <a:lnTo>
                    <a:pt x="27894" y="165717"/>
                  </a:lnTo>
                  <a:cubicBezTo>
                    <a:pt x="13169" y="165717"/>
                    <a:pt x="12407" y="163647"/>
                    <a:pt x="11138" y="159765"/>
                  </a:cubicBezTo>
                  <a:cubicBezTo>
                    <a:pt x="9107" y="153812"/>
                    <a:pt x="7838" y="147083"/>
                    <a:pt x="6568" y="140613"/>
                  </a:cubicBezTo>
                  <a:lnTo>
                    <a:pt x="221" y="140613"/>
                  </a:lnTo>
                  <a:lnTo>
                    <a:pt x="8599" y="182539"/>
                  </a:lnTo>
                  <a:lnTo>
                    <a:pt x="49219" y="182539"/>
                  </a:lnTo>
                  <a:cubicBezTo>
                    <a:pt x="54804" y="182539"/>
                    <a:pt x="55566" y="182539"/>
                    <a:pt x="55566" y="177104"/>
                  </a:cubicBezTo>
                  <a:cubicBezTo>
                    <a:pt x="55566" y="158988"/>
                    <a:pt x="47696" y="136214"/>
                    <a:pt x="41857" y="119650"/>
                  </a:cubicBezTo>
                  <a:cubicBezTo>
                    <a:pt x="36525" y="104640"/>
                    <a:pt x="29417" y="84194"/>
                    <a:pt x="29417" y="64784"/>
                  </a:cubicBezTo>
                  <a:cubicBezTo>
                    <a:pt x="29417" y="23376"/>
                    <a:pt x="57343" y="5777"/>
                    <a:pt x="80445" y="5777"/>
                  </a:cubicBezTo>
                  <a:cubicBezTo>
                    <a:pt x="104817" y="5777"/>
                    <a:pt x="131728" y="24411"/>
                    <a:pt x="131728" y="64784"/>
                  </a:cubicBezTo>
                  <a:cubicBezTo>
                    <a:pt x="131728" y="84194"/>
                    <a:pt x="124873" y="103863"/>
                    <a:pt x="117511" y="125085"/>
                  </a:cubicBezTo>
                  <a:cubicBezTo>
                    <a:pt x="113703" y="135955"/>
                    <a:pt x="105579" y="159247"/>
                    <a:pt x="105579" y="177104"/>
                  </a:cubicBezTo>
                  <a:cubicBezTo>
                    <a:pt x="105579" y="182539"/>
                    <a:pt x="106340" y="182539"/>
                    <a:pt x="112179" y="182539"/>
                  </a:cubicBezTo>
                  <a:lnTo>
                    <a:pt x="152545" y="182539"/>
                  </a:lnTo>
                  <a:lnTo>
                    <a:pt x="160923" y="140613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806A489-5520-41A9-94A2-A8645A980C5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845574" y="4304872"/>
              <a:ext cx="71972" cy="127537"/>
            </a:xfrm>
            <a:custGeom>
              <a:avLst/>
              <a:gdLst>
                <a:gd name="connsiteX0" fmla="*/ 35415 w 71972"/>
                <a:gd name="connsiteY0" fmla="*/ 5520 h 127537"/>
                <a:gd name="connsiteX1" fmla="*/ 36126 w 71972"/>
                <a:gd name="connsiteY1" fmla="*/ 2622 h 127537"/>
                <a:gd name="connsiteX2" fmla="*/ 33283 w 71972"/>
                <a:gd name="connsiteY2" fmla="*/ 85 h 127537"/>
                <a:gd name="connsiteX3" fmla="*/ 10536 w 71972"/>
                <a:gd name="connsiteY3" fmla="*/ 1897 h 127537"/>
                <a:gd name="connsiteX4" fmla="*/ 6626 w 71972"/>
                <a:gd name="connsiteY4" fmla="*/ 6064 h 127537"/>
                <a:gd name="connsiteX5" fmla="*/ 11247 w 71972"/>
                <a:gd name="connsiteY5" fmla="*/ 8600 h 127537"/>
                <a:gd name="connsiteX6" fmla="*/ 19777 w 71972"/>
                <a:gd name="connsiteY6" fmla="*/ 11317 h 127537"/>
                <a:gd name="connsiteX7" fmla="*/ 16934 w 71972"/>
                <a:gd name="connsiteY7" fmla="*/ 23999 h 127537"/>
                <a:gd name="connsiteX8" fmla="*/ 12846 w 71972"/>
                <a:gd name="connsiteY8" fmla="*/ 40665 h 127537"/>
                <a:gd name="connsiteX9" fmla="*/ 1117 w 71972"/>
                <a:gd name="connsiteY9" fmla="*/ 88854 h 127537"/>
                <a:gd name="connsiteX10" fmla="*/ 229 w 71972"/>
                <a:gd name="connsiteY10" fmla="*/ 97731 h 127537"/>
                <a:gd name="connsiteX11" fmla="*/ 26352 w 71972"/>
                <a:gd name="connsiteY11" fmla="*/ 127623 h 127537"/>
                <a:gd name="connsiteX12" fmla="*/ 72202 w 71972"/>
                <a:gd name="connsiteY12" fmla="*/ 76173 h 127537"/>
                <a:gd name="connsiteX13" fmla="*/ 45545 w 71972"/>
                <a:gd name="connsiteY13" fmla="*/ 45919 h 127537"/>
                <a:gd name="connsiteX14" fmla="*/ 23153 w 71972"/>
                <a:gd name="connsiteY14" fmla="*/ 55883 h 127537"/>
                <a:gd name="connsiteX15" fmla="*/ 35415 w 71972"/>
                <a:gd name="connsiteY15" fmla="*/ 5520 h 127537"/>
                <a:gd name="connsiteX16" fmla="*/ 26530 w 71972"/>
                <a:gd name="connsiteY16" fmla="*/ 122550 h 127537"/>
                <a:gd name="connsiteX17" fmla="*/ 12846 w 71972"/>
                <a:gd name="connsiteY17" fmla="*/ 104072 h 127537"/>
                <a:gd name="connsiteX18" fmla="*/ 19421 w 71972"/>
                <a:gd name="connsiteY18" fmla="*/ 70738 h 127537"/>
                <a:gd name="connsiteX19" fmla="*/ 23864 w 71972"/>
                <a:gd name="connsiteY19" fmla="*/ 62948 h 127537"/>
                <a:gd name="connsiteX20" fmla="*/ 45012 w 71972"/>
                <a:gd name="connsiteY20" fmla="*/ 50992 h 127537"/>
                <a:gd name="connsiteX21" fmla="*/ 57985 w 71972"/>
                <a:gd name="connsiteY21" fmla="*/ 68564 h 127537"/>
                <a:gd name="connsiteX22" fmla="*/ 48744 w 71972"/>
                <a:gd name="connsiteY22" fmla="*/ 104978 h 127537"/>
                <a:gd name="connsiteX23" fmla="*/ 26530 w 71972"/>
                <a:gd name="connsiteY23" fmla="*/ 122550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72" h="127537">
                  <a:moveTo>
                    <a:pt x="35415" y="5520"/>
                  </a:moveTo>
                  <a:cubicBezTo>
                    <a:pt x="35593" y="5158"/>
                    <a:pt x="36126" y="2803"/>
                    <a:pt x="36126" y="2622"/>
                  </a:cubicBezTo>
                  <a:cubicBezTo>
                    <a:pt x="36126" y="1716"/>
                    <a:pt x="35415" y="85"/>
                    <a:pt x="33283" y="85"/>
                  </a:cubicBezTo>
                  <a:cubicBezTo>
                    <a:pt x="29729" y="85"/>
                    <a:pt x="14979" y="1535"/>
                    <a:pt x="10536" y="1897"/>
                  </a:cubicBezTo>
                  <a:cubicBezTo>
                    <a:pt x="9114" y="2078"/>
                    <a:pt x="6626" y="2259"/>
                    <a:pt x="6626" y="6064"/>
                  </a:cubicBezTo>
                  <a:cubicBezTo>
                    <a:pt x="6626" y="8600"/>
                    <a:pt x="9114" y="8600"/>
                    <a:pt x="11247" y="8600"/>
                  </a:cubicBezTo>
                  <a:cubicBezTo>
                    <a:pt x="19777" y="8600"/>
                    <a:pt x="19777" y="9868"/>
                    <a:pt x="19777" y="11317"/>
                  </a:cubicBezTo>
                  <a:cubicBezTo>
                    <a:pt x="19777" y="12585"/>
                    <a:pt x="18000" y="19832"/>
                    <a:pt x="16934" y="23999"/>
                  </a:cubicBezTo>
                  <a:lnTo>
                    <a:pt x="12846" y="40665"/>
                  </a:lnTo>
                  <a:cubicBezTo>
                    <a:pt x="11247" y="46825"/>
                    <a:pt x="1473" y="86499"/>
                    <a:pt x="1117" y="88854"/>
                  </a:cubicBezTo>
                  <a:cubicBezTo>
                    <a:pt x="229" y="93202"/>
                    <a:pt x="229" y="95557"/>
                    <a:pt x="229" y="97731"/>
                  </a:cubicBezTo>
                  <a:cubicBezTo>
                    <a:pt x="229" y="116029"/>
                    <a:pt x="11602" y="127623"/>
                    <a:pt x="26352" y="127623"/>
                  </a:cubicBezTo>
                  <a:cubicBezTo>
                    <a:pt x="48566" y="127623"/>
                    <a:pt x="72202" y="102985"/>
                    <a:pt x="72202" y="76173"/>
                  </a:cubicBezTo>
                  <a:cubicBezTo>
                    <a:pt x="72202" y="54977"/>
                    <a:pt x="57807" y="45919"/>
                    <a:pt x="45545" y="45919"/>
                  </a:cubicBezTo>
                  <a:cubicBezTo>
                    <a:pt x="36304" y="45919"/>
                    <a:pt x="28485" y="51173"/>
                    <a:pt x="23153" y="55883"/>
                  </a:cubicBezTo>
                  <a:lnTo>
                    <a:pt x="35415" y="5520"/>
                  </a:lnTo>
                  <a:close/>
                  <a:moveTo>
                    <a:pt x="26530" y="122550"/>
                  </a:moveTo>
                  <a:cubicBezTo>
                    <a:pt x="17822" y="122550"/>
                    <a:pt x="12846" y="114761"/>
                    <a:pt x="12846" y="104072"/>
                  </a:cubicBezTo>
                  <a:cubicBezTo>
                    <a:pt x="12846" y="97369"/>
                    <a:pt x="14446" y="91210"/>
                    <a:pt x="19421" y="70738"/>
                  </a:cubicBezTo>
                  <a:cubicBezTo>
                    <a:pt x="20488" y="67296"/>
                    <a:pt x="20488" y="66934"/>
                    <a:pt x="23864" y="62948"/>
                  </a:cubicBezTo>
                  <a:cubicBezTo>
                    <a:pt x="30617" y="54977"/>
                    <a:pt x="38614" y="50992"/>
                    <a:pt x="45012" y="50992"/>
                  </a:cubicBezTo>
                  <a:cubicBezTo>
                    <a:pt x="51943" y="50992"/>
                    <a:pt x="57985" y="56245"/>
                    <a:pt x="57985" y="68564"/>
                  </a:cubicBezTo>
                  <a:cubicBezTo>
                    <a:pt x="57985" y="75992"/>
                    <a:pt x="54075" y="94470"/>
                    <a:pt x="48744" y="104978"/>
                  </a:cubicBezTo>
                  <a:cubicBezTo>
                    <a:pt x="44479" y="113855"/>
                    <a:pt x="35593" y="122550"/>
                    <a:pt x="26530" y="122550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FC2645-4D76-4625-B67A-B10A90A0487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966028" y="4197677"/>
              <a:ext cx="10154" cy="258802"/>
            </a:xfrm>
            <a:custGeom>
              <a:avLst/>
              <a:gdLst>
                <a:gd name="connsiteX0" fmla="*/ 10388 w 10154"/>
                <a:gd name="connsiteY0" fmla="*/ 9401 h 258802"/>
                <a:gd name="connsiteX1" fmla="*/ 5310 w 10154"/>
                <a:gd name="connsiteY1" fmla="*/ 84 h 258802"/>
                <a:gd name="connsiteX2" fmla="*/ 233 w 10154"/>
                <a:gd name="connsiteY2" fmla="*/ 9401 h 258802"/>
                <a:gd name="connsiteX3" fmla="*/ 233 w 10154"/>
                <a:gd name="connsiteY3" fmla="*/ 249569 h 258802"/>
                <a:gd name="connsiteX4" fmla="*/ 5310 w 10154"/>
                <a:gd name="connsiteY4" fmla="*/ 258886 h 258802"/>
                <a:gd name="connsiteX5" fmla="*/ 10388 w 10154"/>
                <a:gd name="connsiteY5" fmla="*/ 249569 h 258802"/>
                <a:gd name="connsiteX6" fmla="*/ 10388 w 10154"/>
                <a:gd name="connsiteY6" fmla="*/ 9401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4" h="258802">
                  <a:moveTo>
                    <a:pt x="10388" y="9401"/>
                  </a:moveTo>
                  <a:cubicBezTo>
                    <a:pt x="10388" y="4742"/>
                    <a:pt x="10388" y="84"/>
                    <a:pt x="5310" y="84"/>
                  </a:cubicBezTo>
                  <a:cubicBezTo>
                    <a:pt x="233" y="84"/>
                    <a:pt x="233" y="4742"/>
                    <a:pt x="233" y="9401"/>
                  </a:cubicBezTo>
                  <a:lnTo>
                    <a:pt x="233" y="249569"/>
                  </a:lnTo>
                  <a:cubicBezTo>
                    <a:pt x="233" y="254228"/>
                    <a:pt x="233" y="258886"/>
                    <a:pt x="5310" y="258886"/>
                  </a:cubicBezTo>
                  <a:cubicBezTo>
                    <a:pt x="10388" y="258886"/>
                    <a:pt x="10388" y="254228"/>
                    <a:pt x="10388" y="249569"/>
                  </a:cubicBezTo>
                  <a:lnTo>
                    <a:pt x="10388" y="9401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607B2E-F7B9-4634-8B30-DB46D466700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047718" y="4036715"/>
              <a:ext cx="249810" cy="177538"/>
            </a:xfrm>
            <a:custGeom>
              <a:avLst/>
              <a:gdLst>
                <a:gd name="connsiteX0" fmla="*/ 220598 w 249810"/>
                <a:gd name="connsiteY0" fmla="*/ 13276 h 177538"/>
                <a:gd name="connsiteX1" fmla="*/ 237861 w 249810"/>
                <a:gd name="connsiteY1" fmla="*/ 12241 h 177538"/>
                <a:gd name="connsiteX2" fmla="*/ 247255 w 249810"/>
                <a:gd name="connsiteY2" fmla="*/ 11464 h 177538"/>
                <a:gd name="connsiteX3" fmla="*/ 250047 w 249810"/>
                <a:gd name="connsiteY3" fmla="*/ 4735 h 177538"/>
                <a:gd name="connsiteX4" fmla="*/ 244462 w 249810"/>
                <a:gd name="connsiteY4" fmla="*/ 77 h 177538"/>
                <a:gd name="connsiteX5" fmla="*/ 225168 w 249810"/>
                <a:gd name="connsiteY5" fmla="*/ 595 h 177538"/>
                <a:gd name="connsiteX6" fmla="*/ 206127 w 249810"/>
                <a:gd name="connsiteY6" fmla="*/ 853 h 177538"/>
                <a:gd name="connsiteX7" fmla="*/ 186579 w 249810"/>
                <a:gd name="connsiteY7" fmla="*/ 595 h 177538"/>
                <a:gd name="connsiteX8" fmla="*/ 166523 w 249810"/>
                <a:gd name="connsiteY8" fmla="*/ 77 h 177538"/>
                <a:gd name="connsiteX9" fmla="*/ 159161 w 249810"/>
                <a:gd name="connsiteY9" fmla="*/ 7582 h 177538"/>
                <a:gd name="connsiteX10" fmla="*/ 169824 w 249810"/>
                <a:gd name="connsiteY10" fmla="*/ 12241 h 177538"/>
                <a:gd name="connsiteX11" fmla="*/ 185310 w 249810"/>
                <a:gd name="connsiteY11" fmla="*/ 12758 h 177538"/>
                <a:gd name="connsiteX12" fmla="*/ 169062 w 249810"/>
                <a:gd name="connsiteY12" fmla="*/ 79270 h 177538"/>
                <a:gd name="connsiteX13" fmla="*/ 86299 w 249810"/>
                <a:gd name="connsiteY13" fmla="*/ 79270 h 177538"/>
                <a:gd name="connsiteX14" fmla="*/ 102293 w 249810"/>
                <a:gd name="connsiteY14" fmla="*/ 13276 h 177538"/>
                <a:gd name="connsiteX15" fmla="*/ 119557 w 249810"/>
                <a:gd name="connsiteY15" fmla="*/ 12241 h 177538"/>
                <a:gd name="connsiteX16" fmla="*/ 128950 w 249810"/>
                <a:gd name="connsiteY16" fmla="*/ 11464 h 177538"/>
                <a:gd name="connsiteX17" fmla="*/ 131743 w 249810"/>
                <a:gd name="connsiteY17" fmla="*/ 4735 h 177538"/>
                <a:gd name="connsiteX18" fmla="*/ 126157 w 249810"/>
                <a:gd name="connsiteY18" fmla="*/ 77 h 177538"/>
                <a:gd name="connsiteX19" fmla="*/ 106863 w 249810"/>
                <a:gd name="connsiteY19" fmla="*/ 595 h 177538"/>
                <a:gd name="connsiteX20" fmla="*/ 87823 w 249810"/>
                <a:gd name="connsiteY20" fmla="*/ 853 h 177538"/>
                <a:gd name="connsiteX21" fmla="*/ 68274 w 249810"/>
                <a:gd name="connsiteY21" fmla="*/ 595 h 177538"/>
                <a:gd name="connsiteX22" fmla="*/ 48219 w 249810"/>
                <a:gd name="connsiteY22" fmla="*/ 77 h 177538"/>
                <a:gd name="connsiteX23" fmla="*/ 40856 w 249810"/>
                <a:gd name="connsiteY23" fmla="*/ 7582 h 177538"/>
                <a:gd name="connsiteX24" fmla="*/ 51519 w 249810"/>
                <a:gd name="connsiteY24" fmla="*/ 12241 h 177538"/>
                <a:gd name="connsiteX25" fmla="*/ 67005 w 249810"/>
                <a:gd name="connsiteY25" fmla="*/ 12758 h 177538"/>
                <a:gd name="connsiteX26" fmla="*/ 30701 w 249810"/>
                <a:gd name="connsiteY26" fmla="*/ 160275 h 177538"/>
                <a:gd name="connsiteX27" fmla="*/ 24862 w 249810"/>
                <a:gd name="connsiteY27" fmla="*/ 165193 h 177538"/>
                <a:gd name="connsiteX28" fmla="*/ 11407 w 249810"/>
                <a:gd name="connsiteY28" fmla="*/ 165452 h 177538"/>
                <a:gd name="connsiteX29" fmla="*/ 3283 w 249810"/>
                <a:gd name="connsiteY29" fmla="*/ 165969 h 177538"/>
                <a:gd name="connsiteX30" fmla="*/ 237 w 249810"/>
                <a:gd name="connsiteY30" fmla="*/ 172957 h 177538"/>
                <a:gd name="connsiteX31" fmla="*/ 5822 w 249810"/>
                <a:gd name="connsiteY31" fmla="*/ 177615 h 177538"/>
                <a:gd name="connsiteX32" fmla="*/ 25116 w 249810"/>
                <a:gd name="connsiteY32" fmla="*/ 177098 h 177538"/>
                <a:gd name="connsiteX33" fmla="*/ 44410 w 249810"/>
                <a:gd name="connsiteY33" fmla="*/ 176839 h 177538"/>
                <a:gd name="connsiteX34" fmla="*/ 63959 w 249810"/>
                <a:gd name="connsiteY34" fmla="*/ 177098 h 177538"/>
                <a:gd name="connsiteX35" fmla="*/ 83761 w 249810"/>
                <a:gd name="connsiteY35" fmla="*/ 177615 h 177538"/>
                <a:gd name="connsiteX36" fmla="*/ 89600 w 249810"/>
                <a:gd name="connsiteY36" fmla="*/ 175804 h 177538"/>
                <a:gd name="connsiteX37" fmla="*/ 91123 w 249810"/>
                <a:gd name="connsiteY37" fmla="*/ 170110 h 177538"/>
                <a:gd name="connsiteX38" fmla="*/ 80714 w 249810"/>
                <a:gd name="connsiteY38" fmla="*/ 165452 h 177538"/>
                <a:gd name="connsiteX39" fmla="*/ 65228 w 249810"/>
                <a:gd name="connsiteY39" fmla="*/ 164934 h 177538"/>
                <a:gd name="connsiteX40" fmla="*/ 83253 w 249810"/>
                <a:gd name="connsiteY40" fmla="*/ 91434 h 177538"/>
                <a:gd name="connsiteX41" fmla="*/ 166015 w 249810"/>
                <a:gd name="connsiteY41" fmla="*/ 91434 h 177538"/>
                <a:gd name="connsiteX42" fmla="*/ 149006 w 249810"/>
                <a:gd name="connsiteY42" fmla="*/ 160275 h 177538"/>
                <a:gd name="connsiteX43" fmla="*/ 143167 w 249810"/>
                <a:gd name="connsiteY43" fmla="*/ 165193 h 177538"/>
                <a:gd name="connsiteX44" fmla="*/ 129712 w 249810"/>
                <a:gd name="connsiteY44" fmla="*/ 165452 h 177538"/>
                <a:gd name="connsiteX45" fmla="*/ 121588 w 249810"/>
                <a:gd name="connsiteY45" fmla="*/ 165969 h 177538"/>
                <a:gd name="connsiteX46" fmla="*/ 118541 w 249810"/>
                <a:gd name="connsiteY46" fmla="*/ 172957 h 177538"/>
                <a:gd name="connsiteX47" fmla="*/ 124126 w 249810"/>
                <a:gd name="connsiteY47" fmla="*/ 177615 h 177538"/>
                <a:gd name="connsiteX48" fmla="*/ 143421 w 249810"/>
                <a:gd name="connsiteY48" fmla="*/ 177098 h 177538"/>
                <a:gd name="connsiteX49" fmla="*/ 162715 w 249810"/>
                <a:gd name="connsiteY49" fmla="*/ 176839 h 177538"/>
                <a:gd name="connsiteX50" fmla="*/ 182263 w 249810"/>
                <a:gd name="connsiteY50" fmla="*/ 177098 h 177538"/>
                <a:gd name="connsiteX51" fmla="*/ 202065 w 249810"/>
                <a:gd name="connsiteY51" fmla="*/ 177615 h 177538"/>
                <a:gd name="connsiteX52" fmla="*/ 207904 w 249810"/>
                <a:gd name="connsiteY52" fmla="*/ 175804 h 177538"/>
                <a:gd name="connsiteX53" fmla="*/ 209428 w 249810"/>
                <a:gd name="connsiteY53" fmla="*/ 170110 h 177538"/>
                <a:gd name="connsiteX54" fmla="*/ 199019 w 249810"/>
                <a:gd name="connsiteY54" fmla="*/ 165452 h 177538"/>
                <a:gd name="connsiteX55" fmla="*/ 183533 w 249810"/>
                <a:gd name="connsiteY55" fmla="*/ 164934 h 177538"/>
                <a:gd name="connsiteX56" fmla="*/ 220598 w 249810"/>
                <a:gd name="connsiteY56" fmla="*/ 13276 h 1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9810" h="177538">
                  <a:moveTo>
                    <a:pt x="220598" y="13276"/>
                  </a:moveTo>
                  <a:cubicBezTo>
                    <a:pt x="226183" y="12241"/>
                    <a:pt x="235069" y="12241"/>
                    <a:pt x="237861" y="12241"/>
                  </a:cubicBezTo>
                  <a:cubicBezTo>
                    <a:pt x="241162" y="12241"/>
                    <a:pt x="246239" y="12241"/>
                    <a:pt x="247255" y="11464"/>
                  </a:cubicBezTo>
                  <a:cubicBezTo>
                    <a:pt x="249793" y="9653"/>
                    <a:pt x="250047" y="4994"/>
                    <a:pt x="250047" y="4735"/>
                  </a:cubicBezTo>
                  <a:cubicBezTo>
                    <a:pt x="250047" y="1371"/>
                    <a:pt x="247509" y="77"/>
                    <a:pt x="244462" y="77"/>
                  </a:cubicBezTo>
                  <a:cubicBezTo>
                    <a:pt x="238115" y="77"/>
                    <a:pt x="231515" y="595"/>
                    <a:pt x="225168" y="595"/>
                  </a:cubicBezTo>
                  <a:cubicBezTo>
                    <a:pt x="218821" y="595"/>
                    <a:pt x="212474" y="853"/>
                    <a:pt x="206127" y="853"/>
                  </a:cubicBezTo>
                  <a:cubicBezTo>
                    <a:pt x="199527" y="853"/>
                    <a:pt x="192926" y="595"/>
                    <a:pt x="186579" y="595"/>
                  </a:cubicBezTo>
                  <a:cubicBezTo>
                    <a:pt x="179978" y="595"/>
                    <a:pt x="173124" y="77"/>
                    <a:pt x="166523" y="77"/>
                  </a:cubicBezTo>
                  <a:cubicBezTo>
                    <a:pt x="164238" y="77"/>
                    <a:pt x="159161" y="77"/>
                    <a:pt x="159161" y="7582"/>
                  </a:cubicBezTo>
                  <a:cubicBezTo>
                    <a:pt x="159161" y="12241"/>
                    <a:pt x="162461" y="12241"/>
                    <a:pt x="169824" y="12241"/>
                  </a:cubicBezTo>
                  <a:cubicBezTo>
                    <a:pt x="175155" y="12241"/>
                    <a:pt x="179978" y="12499"/>
                    <a:pt x="185310" y="12758"/>
                  </a:cubicBezTo>
                  <a:lnTo>
                    <a:pt x="169062" y="79270"/>
                  </a:lnTo>
                  <a:lnTo>
                    <a:pt x="86299" y="79270"/>
                  </a:lnTo>
                  <a:lnTo>
                    <a:pt x="102293" y="13276"/>
                  </a:lnTo>
                  <a:cubicBezTo>
                    <a:pt x="107879" y="12241"/>
                    <a:pt x="116764" y="12241"/>
                    <a:pt x="119557" y="12241"/>
                  </a:cubicBezTo>
                  <a:cubicBezTo>
                    <a:pt x="122857" y="12241"/>
                    <a:pt x="127935" y="12241"/>
                    <a:pt x="128950" y="11464"/>
                  </a:cubicBezTo>
                  <a:cubicBezTo>
                    <a:pt x="131489" y="9653"/>
                    <a:pt x="131743" y="4994"/>
                    <a:pt x="131743" y="4735"/>
                  </a:cubicBezTo>
                  <a:cubicBezTo>
                    <a:pt x="131743" y="1371"/>
                    <a:pt x="129204" y="77"/>
                    <a:pt x="126157" y="77"/>
                  </a:cubicBezTo>
                  <a:cubicBezTo>
                    <a:pt x="119811" y="77"/>
                    <a:pt x="113210" y="595"/>
                    <a:pt x="106863" y="595"/>
                  </a:cubicBezTo>
                  <a:cubicBezTo>
                    <a:pt x="100516" y="595"/>
                    <a:pt x="94170" y="853"/>
                    <a:pt x="87823" y="853"/>
                  </a:cubicBezTo>
                  <a:cubicBezTo>
                    <a:pt x="81222" y="853"/>
                    <a:pt x="74621" y="595"/>
                    <a:pt x="68274" y="595"/>
                  </a:cubicBezTo>
                  <a:cubicBezTo>
                    <a:pt x="61674" y="595"/>
                    <a:pt x="54819" y="77"/>
                    <a:pt x="48219" y="77"/>
                  </a:cubicBezTo>
                  <a:cubicBezTo>
                    <a:pt x="45934" y="77"/>
                    <a:pt x="40856" y="77"/>
                    <a:pt x="40856" y="7582"/>
                  </a:cubicBezTo>
                  <a:cubicBezTo>
                    <a:pt x="40856" y="12241"/>
                    <a:pt x="44157" y="12241"/>
                    <a:pt x="51519" y="12241"/>
                  </a:cubicBezTo>
                  <a:cubicBezTo>
                    <a:pt x="56850" y="12241"/>
                    <a:pt x="61674" y="12499"/>
                    <a:pt x="67005" y="12758"/>
                  </a:cubicBezTo>
                  <a:lnTo>
                    <a:pt x="30701" y="160275"/>
                  </a:lnTo>
                  <a:cubicBezTo>
                    <a:pt x="29686" y="164416"/>
                    <a:pt x="29432" y="164675"/>
                    <a:pt x="24862" y="165193"/>
                  </a:cubicBezTo>
                  <a:cubicBezTo>
                    <a:pt x="20546" y="165452"/>
                    <a:pt x="15469" y="165452"/>
                    <a:pt x="11407" y="165452"/>
                  </a:cubicBezTo>
                  <a:cubicBezTo>
                    <a:pt x="4806" y="165452"/>
                    <a:pt x="4299" y="165452"/>
                    <a:pt x="3283" y="165969"/>
                  </a:cubicBezTo>
                  <a:cubicBezTo>
                    <a:pt x="237" y="167781"/>
                    <a:pt x="237" y="171922"/>
                    <a:pt x="237" y="172957"/>
                  </a:cubicBezTo>
                  <a:cubicBezTo>
                    <a:pt x="237" y="173216"/>
                    <a:pt x="237" y="177615"/>
                    <a:pt x="5822" y="177615"/>
                  </a:cubicBezTo>
                  <a:cubicBezTo>
                    <a:pt x="12169" y="177615"/>
                    <a:pt x="18769" y="177098"/>
                    <a:pt x="25116" y="177098"/>
                  </a:cubicBezTo>
                  <a:cubicBezTo>
                    <a:pt x="31463" y="177098"/>
                    <a:pt x="38064" y="176839"/>
                    <a:pt x="44410" y="176839"/>
                  </a:cubicBezTo>
                  <a:cubicBezTo>
                    <a:pt x="51011" y="176839"/>
                    <a:pt x="57612" y="177098"/>
                    <a:pt x="63959" y="177098"/>
                  </a:cubicBezTo>
                  <a:cubicBezTo>
                    <a:pt x="70559" y="177098"/>
                    <a:pt x="77414" y="177615"/>
                    <a:pt x="83761" y="177615"/>
                  </a:cubicBezTo>
                  <a:cubicBezTo>
                    <a:pt x="86299" y="177615"/>
                    <a:pt x="88330" y="177615"/>
                    <a:pt x="89600" y="175804"/>
                  </a:cubicBezTo>
                  <a:cubicBezTo>
                    <a:pt x="90615" y="174251"/>
                    <a:pt x="91123" y="170628"/>
                    <a:pt x="91123" y="170110"/>
                  </a:cubicBezTo>
                  <a:cubicBezTo>
                    <a:pt x="91123" y="165452"/>
                    <a:pt x="87569" y="165452"/>
                    <a:pt x="80714" y="165452"/>
                  </a:cubicBezTo>
                  <a:cubicBezTo>
                    <a:pt x="75383" y="165452"/>
                    <a:pt x="70559" y="165193"/>
                    <a:pt x="65228" y="164934"/>
                  </a:cubicBezTo>
                  <a:lnTo>
                    <a:pt x="83253" y="91434"/>
                  </a:lnTo>
                  <a:lnTo>
                    <a:pt x="166015" y="91434"/>
                  </a:lnTo>
                  <a:lnTo>
                    <a:pt x="149006" y="160275"/>
                  </a:lnTo>
                  <a:cubicBezTo>
                    <a:pt x="147991" y="164416"/>
                    <a:pt x="147737" y="164675"/>
                    <a:pt x="143167" y="165193"/>
                  </a:cubicBezTo>
                  <a:cubicBezTo>
                    <a:pt x="138851" y="165452"/>
                    <a:pt x="133774" y="165452"/>
                    <a:pt x="129712" y="165452"/>
                  </a:cubicBezTo>
                  <a:cubicBezTo>
                    <a:pt x="123111" y="165452"/>
                    <a:pt x="122603" y="165452"/>
                    <a:pt x="121588" y="165969"/>
                  </a:cubicBezTo>
                  <a:cubicBezTo>
                    <a:pt x="118541" y="167781"/>
                    <a:pt x="118541" y="171922"/>
                    <a:pt x="118541" y="172957"/>
                  </a:cubicBezTo>
                  <a:cubicBezTo>
                    <a:pt x="118541" y="173216"/>
                    <a:pt x="118541" y="177615"/>
                    <a:pt x="124126" y="177615"/>
                  </a:cubicBezTo>
                  <a:cubicBezTo>
                    <a:pt x="130473" y="177615"/>
                    <a:pt x="137074" y="177098"/>
                    <a:pt x="143421" y="177098"/>
                  </a:cubicBezTo>
                  <a:cubicBezTo>
                    <a:pt x="149768" y="177098"/>
                    <a:pt x="156368" y="176839"/>
                    <a:pt x="162715" y="176839"/>
                  </a:cubicBezTo>
                  <a:cubicBezTo>
                    <a:pt x="169316" y="176839"/>
                    <a:pt x="175916" y="177098"/>
                    <a:pt x="182263" y="177098"/>
                  </a:cubicBezTo>
                  <a:cubicBezTo>
                    <a:pt x="188864" y="177098"/>
                    <a:pt x="195719" y="177615"/>
                    <a:pt x="202065" y="177615"/>
                  </a:cubicBezTo>
                  <a:cubicBezTo>
                    <a:pt x="204604" y="177615"/>
                    <a:pt x="206635" y="177615"/>
                    <a:pt x="207904" y="175804"/>
                  </a:cubicBezTo>
                  <a:cubicBezTo>
                    <a:pt x="208920" y="174251"/>
                    <a:pt x="209428" y="170628"/>
                    <a:pt x="209428" y="170110"/>
                  </a:cubicBezTo>
                  <a:cubicBezTo>
                    <a:pt x="209428" y="165452"/>
                    <a:pt x="205873" y="165452"/>
                    <a:pt x="199019" y="165452"/>
                  </a:cubicBezTo>
                  <a:cubicBezTo>
                    <a:pt x="193688" y="165452"/>
                    <a:pt x="188864" y="165193"/>
                    <a:pt x="183533" y="164934"/>
                  </a:cubicBezTo>
                  <a:lnTo>
                    <a:pt x="220598" y="13276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B69791-83AD-4F07-B1C4-D3140FE5FC0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324307" y="3981669"/>
              <a:ext cx="98629" cy="125726"/>
            </a:xfrm>
            <a:custGeom>
              <a:avLst/>
              <a:gdLst>
                <a:gd name="connsiteX0" fmla="*/ 98877 w 98629"/>
                <a:gd name="connsiteY0" fmla="*/ 73 h 125726"/>
                <a:gd name="connsiteX1" fmla="*/ 80928 w 98629"/>
                <a:gd name="connsiteY1" fmla="*/ 73 h 125726"/>
                <a:gd name="connsiteX2" fmla="*/ 80928 w 98629"/>
                <a:gd name="connsiteY2" fmla="*/ 54421 h 125726"/>
                <a:gd name="connsiteX3" fmla="*/ 18196 w 98629"/>
                <a:gd name="connsiteY3" fmla="*/ 54421 h 125726"/>
                <a:gd name="connsiteX4" fmla="*/ 18196 w 98629"/>
                <a:gd name="connsiteY4" fmla="*/ 73 h 125726"/>
                <a:gd name="connsiteX5" fmla="*/ 247 w 98629"/>
                <a:gd name="connsiteY5" fmla="*/ 73 h 125726"/>
                <a:gd name="connsiteX6" fmla="*/ 247 w 98629"/>
                <a:gd name="connsiteY6" fmla="*/ 125799 h 125726"/>
                <a:gd name="connsiteX7" fmla="*/ 18196 w 98629"/>
                <a:gd name="connsiteY7" fmla="*/ 125799 h 125726"/>
                <a:gd name="connsiteX8" fmla="*/ 18196 w 98629"/>
                <a:gd name="connsiteY8" fmla="*/ 66378 h 125726"/>
                <a:gd name="connsiteX9" fmla="*/ 80928 w 98629"/>
                <a:gd name="connsiteY9" fmla="*/ 66378 h 125726"/>
                <a:gd name="connsiteX10" fmla="*/ 80928 w 98629"/>
                <a:gd name="connsiteY10" fmla="*/ 125799 h 125726"/>
                <a:gd name="connsiteX11" fmla="*/ 98877 w 98629"/>
                <a:gd name="connsiteY11" fmla="*/ 125799 h 125726"/>
                <a:gd name="connsiteX12" fmla="*/ 98877 w 98629"/>
                <a:gd name="connsiteY12" fmla="*/ 73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629" h="125726">
                  <a:moveTo>
                    <a:pt x="98877" y="73"/>
                  </a:moveTo>
                  <a:lnTo>
                    <a:pt x="80928" y="73"/>
                  </a:lnTo>
                  <a:lnTo>
                    <a:pt x="80928" y="54421"/>
                  </a:lnTo>
                  <a:lnTo>
                    <a:pt x="18196" y="54421"/>
                  </a:lnTo>
                  <a:lnTo>
                    <a:pt x="18196" y="73"/>
                  </a:lnTo>
                  <a:lnTo>
                    <a:pt x="247" y="73"/>
                  </a:lnTo>
                  <a:lnTo>
                    <a:pt x="247" y="125799"/>
                  </a:lnTo>
                  <a:lnTo>
                    <a:pt x="18196" y="125799"/>
                  </a:lnTo>
                  <a:lnTo>
                    <a:pt x="18196" y="66378"/>
                  </a:lnTo>
                  <a:lnTo>
                    <a:pt x="80928" y="66378"/>
                  </a:lnTo>
                  <a:lnTo>
                    <a:pt x="80928" y="125799"/>
                  </a:lnTo>
                  <a:lnTo>
                    <a:pt x="98877" y="125799"/>
                  </a:lnTo>
                  <a:lnTo>
                    <a:pt x="98877" y="73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54B446-6707-47A1-820F-36FB409A9B0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297907" y="4152507"/>
              <a:ext cx="71972" cy="127537"/>
            </a:xfrm>
            <a:custGeom>
              <a:avLst/>
              <a:gdLst>
                <a:gd name="connsiteX0" fmla="*/ 35433 w 71972"/>
                <a:gd name="connsiteY0" fmla="*/ 5514 h 127537"/>
                <a:gd name="connsiteX1" fmla="*/ 36144 w 71972"/>
                <a:gd name="connsiteY1" fmla="*/ 2616 h 127537"/>
                <a:gd name="connsiteX2" fmla="*/ 33301 w 71972"/>
                <a:gd name="connsiteY2" fmla="*/ 79 h 127537"/>
                <a:gd name="connsiteX3" fmla="*/ 10554 w 71972"/>
                <a:gd name="connsiteY3" fmla="*/ 1891 h 127537"/>
                <a:gd name="connsiteX4" fmla="*/ 6644 w 71972"/>
                <a:gd name="connsiteY4" fmla="*/ 6058 h 127537"/>
                <a:gd name="connsiteX5" fmla="*/ 11265 w 71972"/>
                <a:gd name="connsiteY5" fmla="*/ 8594 h 127537"/>
                <a:gd name="connsiteX6" fmla="*/ 19795 w 71972"/>
                <a:gd name="connsiteY6" fmla="*/ 11311 h 127537"/>
                <a:gd name="connsiteX7" fmla="*/ 16951 w 71972"/>
                <a:gd name="connsiteY7" fmla="*/ 23993 h 127537"/>
                <a:gd name="connsiteX8" fmla="*/ 12864 w 71972"/>
                <a:gd name="connsiteY8" fmla="*/ 40660 h 127537"/>
                <a:gd name="connsiteX9" fmla="*/ 1135 w 71972"/>
                <a:gd name="connsiteY9" fmla="*/ 88849 h 127537"/>
                <a:gd name="connsiteX10" fmla="*/ 246 w 71972"/>
                <a:gd name="connsiteY10" fmla="*/ 97725 h 127537"/>
                <a:gd name="connsiteX11" fmla="*/ 26370 w 71972"/>
                <a:gd name="connsiteY11" fmla="*/ 127617 h 127537"/>
                <a:gd name="connsiteX12" fmla="*/ 72219 w 71972"/>
                <a:gd name="connsiteY12" fmla="*/ 76167 h 127537"/>
                <a:gd name="connsiteX13" fmla="*/ 45563 w 71972"/>
                <a:gd name="connsiteY13" fmla="*/ 45913 h 127537"/>
                <a:gd name="connsiteX14" fmla="*/ 23171 w 71972"/>
                <a:gd name="connsiteY14" fmla="*/ 55877 h 127537"/>
                <a:gd name="connsiteX15" fmla="*/ 35433 w 71972"/>
                <a:gd name="connsiteY15" fmla="*/ 5514 h 127537"/>
                <a:gd name="connsiteX16" fmla="*/ 26548 w 71972"/>
                <a:gd name="connsiteY16" fmla="*/ 122545 h 127537"/>
                <a:gd name="connsiteX17" fmla="*/ 12864 w 71972"/>
                <a:gd name="connsiteY17" fmla="*/ 104066 h 127537"/>
                <a:gd name="connsiteX18" fmla="*/ 19439 w 71972"/>
                <a:gd name="connsiteY18" fmla="*/ 70732 h 127537"/>
                <a:gd name="connsiteX19" fmla="*/ 23882 w 71972"/>
                <a:gd name="connsiteY19" fmla="*/ 62942 h 127537"/>
                <a:gd name="connsiteX20" fmla="*/ 45030 w 71972"/>
                <a:gd name="connsiteY20" fmla="*/ 50986 h 127537"/>
                <a:gd name="connsiteX21" fmla="*/ 58002 w 71972"/>
                <a:gd name="connsiteY21" fmla="*/ 68558 h 127537"/>
                <a:gd name="connsiteX22" fmla="*/ 48761 w 71972"/>
                <a:gd name="connsiteY22" fmla="*/ 104972 h 127537"/>
                <a:gd name="connsiteX23" fmla="*/ 26548 w 71972"/>
                <a:gd name="connsiteY23" fmla="*/ 122545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72" h="127537">
                  <a:moveTo>
                    <a:pt x="35433" y="5514"/>
                  </a:moveTo>
                  <a:cubicBezTo>
                    <a:pt x="35611" y="5152"/>
                    <a:pt x="36144" y="2797"/>
                    <a:pt x="36144" y="2616"/>
                  </a:cubicBezTo>
                  <a:cubicBezTo>
                    <a:pt x="36144" y="1710"/>
                    <a:pt x="35433" y="79"/>
                    <a:pt x="33301" y="79"/>
                  </a:cubicBezTo>
                  <a:cubicBezTo>
                    <a:pt x="29746" y="79"/>
                    <a:pt x="14996" y="1529"/>
                    <a:pt x="10554" y="1891"/>
                  </a:cubicBezTo>
                  <a:cubicBezTo>
                    <a:pt x="9132" y="2072"/>
                    <a:pt x="6644" y="2253"/>
                    <a:pt x="6644" y="6058"/>
                  </a:cubicBezTo>
                  <a:cubicBezTo>
                    <a:pt x="6644" y="8594"/>
                    <a:pt x="9132" y="8594"/>
                    <a:pt x="11265" y="8594"/>
                  </a:cubicBezTo>
                  <a:cubicBezTo>
                    <a:pt x="19795" y="8594"/>
                    <a:pt x="19795" y="9862"/>
                    <a:pt x="19795" y="11311"/>
                  </a:cubicBezTo>
                  <a:cubicBezTo>
                    <a:pt x="19795" y="12580"/>
                    <a:pt x="18018" y="19826"/>
                    <a:pt x="16951" y="23993"/>
                  </a:cubicBezTo>
                  <a:lnTo>
                    <a:pt x="12864" y="40660"/>
                  </a:lnTo>
                  <a:cubicBezTo>
                    <a:pt x="11265" y="46819"/>
                    <a:pt x="1490" y="86493"/>
                    <a:pt x="1135" y="88849"/>
                  </a:cubicBezTo>
                  <a:cubicBezTo>
                    <a:pt x="246" y="93196"/>
                    <a:pt x="246" y="95552"/>
                    <a:pt x="246" y="97725"/>
                  </a:cubicBezTo>
                  <a:cubicBezTo>
                    <a:pt x="246" y="116023"/>
                    <a:pt x="11620" y="127617"/>
                    <a:pt x="26370" y="127617"/>
                  </a:cubicBezTo>
                  <a:cubicBezTo>
                    <a:pt x="48584" y="127617"/>
                    <a:pt x="72219" y="102979"/>
                    <a:pt x="72219" y="76167"/>
                  </a:cubicBezTo>
                  <a:cubicBezTo>
                    <a:pt x="72219" y="54971"/>
                    <a:pt x="57825" y="45913"/>
                    <a:pt x="45563" y="45913"/>
                  </a:cubicBezTo>
                  <a:cubicBezTo>
                    <a:pt x="36322" y="45913"/>
                    <a:pt x="28502" y="51167"/>
                    <a:pt x="23171" y="55877"/>
                  </a:cubicBezTo>
                  <a:lnTo>
                    <a:pt x="35433" y="5514"/>
                  </a:lnTo>
                  <a:close/>
                  <a:moveTo>
                    <a:pt x="26548" y="122545"/>
                  </a:moveTo>
                  <a:cubicBezTo>
                    <a:pt x="17840" y="122545"/>
                    <a:pt x="12864" y="114755"/>
                    <a:pt x="12864" y="104066"/>
                  </a:cubicBezTo>
                  <a:cubicBezTo>
                    <a:pt x="12864" y="97363"/>
                    <a:pt x="14463" y="91204"/>
                    <a:pt x="19439" y="70732"/>
                  </a:cubicBezTo>
                  <a:cubicBezTo>
                    <a:pt x="20505" y="67290"/>
                    <a:pt x="20505" y="66928"/>
                    <a:pt x="23882" y="62942"/>
                  </a:cubicBezTo>
                  <a:cubicBezTo>
                    <a:pt x="30635" y="54971"/>
                    <a:pt x="38632" y="50986"/>
                    <a:pt x="45030" y="50986"/>
                  </a:cubicBezTo>
                  <a:cubicBezTo>
                    <a:pt x="51960" y="50986"/>
                    <a:pt x="58002" y="56239"/>
                    <a:pt x="58002" y="68558"/>
                  </a:cubicBezTo>
                  <a:cubicBezTo>
                    <a:pt x="58002" y="75986"/>
                    <a:pt x="54093" y="94465"/>
                    <a:pt x="48761" y="104972"/>
                  </a:cubicBezTo>
                  <a:cubicBezTo>
                    <a:pt x="44496" y="113849"/>
                    <a:pt x="35611" y="122545"/>
                    <a:pt x="26548" y="122545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959662-63C3-4C8F-9534-2E0B9E994B6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61563" y="3975234"/>
              <a:ext cx="84539" cy="24068"/>
            </a:xfrm>
            <a:custGeom>
              <a:avLst/>
              <a:gdLst>
                <a:gd name="connsiteX0" fmla="*/ 84796 w 84539"/>
                <a:gd name="connsiteY0" fmla="*/ 3956 h 24068"/>
                <a:gd name="connsiteX1" fmla="*/ 80734 w 84539"/>
                <a:gd name="connsiteY1" fmla="*/ 74 h 24068"/>
                <a:gd name="connsiteX2" fmla="*/ 59916 w 84539"/>
                <a:gd name="connsiteY2" fmla="*/ 12497 h 24068"/>
                <a:gd name="connsiteX3" fmla="*/ 43415 w 84539"/>
                <a:gd name="connsiteY3" fmla="*/ 6027 h 24068"/>
                <a:gd name="connsiteX4" fmla="*/ 27675 w 84539"/>
                <a:gd name="connsiteY4" fmla="*/ 74 h 24068"/>
                <a:gd name="connsiteX5" fmla="*/ 256 w 84539"/>
                <a:gd name="connsiteY5" fmla="*/ 20261 h 24068"/>
                <a:gd name="connsiteX6" fmla="*/ 4318 w 84539"/>
                <a:gd name="connsiteY6" fmla="*/ 24143 h 24068"/>
                <a:gd name="connsiteX7" fmla="*/ 25136 w 84539"/>
                <a:gd name="connsiteY7" fmla="*/ 11720 h 24068"/>
                <a:gd name="connsiteX8" fmla="*/ 41638 w 84539"/>
                <a:gd name="connsiteY8" fmla="*/ 18191 h 24068"/>
                <a:gd name="connsiteX9" fmla="*/ 57378 w 84539"/>
                <a:gd name="connsiteY9" fmla="*/ 24143 h 24068"/>
                <a:gd name="connsiteX10" fmla="*/ 84796 w 84539"/>
                <a:gd name="connsiteY10" fmla="*/ 3956 h 2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539" h="24068">
                  <a:moveTo>
                    <a:pt x="84796" y="3956"/>
                  </a:moveTo>
                  <a:lnTo>
                    <a:pt x="80734" y="74"/>
                  </a:lnTo>
                  <a:cubicBezTo>
                    <a:pt x="80734" y="333"/>
                    <a:pt x="71087" y="12497"/>
                    <a:pt x="59916" y="12497"/>
                  </a:cubicBezTo>
                  <a:cubicBezTo>
                    <a:pt x="54077" y="12497"/>
                    <a:pt x="47731" y="8615"/>
                    <a:pt x="43415" y="6027"/>
                  </a:cubicBezTo>
                  <a:cubicBezTo>
                    <a:pt x="36560" y="1886"/>
                    <a:pt x="31990" y="74"/>
                    <a:pt x="27675" y="74"/>
                  </a:cubicBezTo>
                  <a:cubicBezTo>
                    <a:pt x="18027" y="74"/>
                    <a:pt x="13204" y="5768"/>
                    <a:pt x="256" y="20261"/>
                  </a:cubicBezTo>
                  <a:lnTo>
                    <a:pt x="4318" y="24143"/>
                  </a:lnTo>
                  <a:cubicBezTo>
                    <a:pt x="4318" y="23884"/>
                    <a:pt x="13966" y="11720"/>
                    <a:pt x="25136" y="11720"/>
                  </a:cubicBezTo>
                  <a:cubicBezTo>
                    <a:pt x="30975" y="11720"/>
                    <a:pt x="37322" y="15603"/>
                    <a:pt x="41638" y="18191"/>
                  </a:cubicBezTo>
                  <a:cubicBezTo>
                    <a:pt x="48492" y="22331"/>
                    <a:pt x="53062" y="24143"/>
                    <a:pt x="57378" y="24143"/>
                  </a:cubicBezTo>
                  <a:cubicBezTo>
                    <a:pt x="67025" y="24143"/>
                    <a:pt x="71849" y="18449"/>
                    <a:pt x="84796" y="3956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2299733-9309-4AA9-91AD-11C6D2F122D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464472" y="4030245"/>
              <a:ext cx="200305" cy="184008"/>
            </a:xfrm>
            <a:custGeom>
              <a:avLst/>
              <a:gdLst>
                <a:gd name="connsiteX0" fmla="*/ 152577 w 200305"/>
                <a:gd name="connsiteY0" fmla="*/ 7582 h 184008"/>
                <a:gd name="connsiteX1" fmla="*/ 143945 w 200305"/>
                <a:gd name="connsiteY1" fmla="*/ 77 h 184008"/>
                <a:gd name="connsiteX2" fmla="*/ 132775 w 200305"/>
                <a:gd name="connsiteY2" fmla="*/ 6547 h 184008"/>
                <a:gd name="connsiteX3" fmla="*/ 33003 w 200305"/>
                <a:gd name="connsiteY3" fmla="*/ 162087 h 184008"/>
                <a:gd name="connsiteX4" fmla="*/ 8377 w 200305"/>
                <a:gd name="connsiteY4" fmla="*/ 171922 h 184008"/>
                <a:gd name="connsiteX5" fmla="*/ 253 w 200305"/>
                <a:gd name="connsiteY5" fmla="*/ 179427 h 184008"/>
                <a:gd name="connsiteX6" fmla="*/ 5077 w 200305"/>
                <a:gd name="connsiteY6" fmla="*/ 184085 h 184008"/>
                <a:gd name="connsiteX7" fmla="*/ 29194 w 200305"/>
                <a:gd name="connsiteY7" fmla="*/ 183309 h 184008"/>
                <a:gd name="connsiteX8" fmla="*/ 57374 w 200305"/>
                <a:gd name="connsiteY8" fmla="*/ 184085 h 184008"/>
                <a:gd name="connsiteX9" fmla="*/ 64229 w 200305"/>
                <a:gd name="connsiteY9" fmla="*/ 176580 h 184008"/>
                <a:gd name="connsiteX10" fmla="*/ 57628 w 200305"/>
                <a:gd name="connsiteY10" fmla="*/ 171922 h 184008"/>
                <a:gd name="connsiteX11" fmla="*/ 42904 w 200305"/>
                <a:gd name="connsiteY11" fmla="*/ 169075 h 184008"/>
                <a:gd name="connsiteX12" fmla="*/ 66260 w 200305"/>
                <a:gd name="connsiteY12" fmla="*/ 132842 h 184008"/>
                <a:gd name="connsiteX13" fmla="*/ 134805 w 200305"/>
                <a:gd name="connsiteY13" fmla="*/ 132842 h 184008"/>
                <a:gd name="connsiteX14" fmla="*/ 140645 w 200305"/>
                <a:gd name="connsiteY14" fmla="*/ 170628 h 184008"/>
                <a:gd name="connsiteX15" fmla="*/ 124143 w 200305"/>
                <a:gd name="connsiteY15" fmla="*/ 171922 h 184008"/>
                <a:gd name="connsiteX16" fmla="*/ 114750 w 200305"/>
                <a:gd name="connsiteY16" fmla="*/ 179427 h 184008"/>
                <a:gd name="connsiteX17" fmla="*/ 120335 w 200305"/>
                <a:gd name="connsiteY17" fmla="*/ 184085 h 184008"/>
                <a:gd name="connsiteX18" fmla="*/ 158162 w 200305"/>
                <a:gd name="connsiteY18" fmla="*/ 183309 h 184008"/>
                <a:gd name="connsiteX19" fmla="*/ 175679 w 200305"/>
                <a:gd name="connsiteY19" fmla="*/ 183568 h 184008"/>
                <a:gd name="connsiteX20" fmla="*/ 193450 w 200305"/>
                <a:gd name="connsiteY20" fmla="*/ 184085 h 184008"/>
                <a:gd name="connsiteX21" fmla="*/ 200558 w 200305"/>
                <a:gd name="connsiteY21" fmla="*/ 176580 h 184008"/>
                <a:gd name="connsiteX22" fmla="*/ 190404 w 200305"/>
                <a:gd name="connsiteY22" fmla="*/ 171922 h 184008"/>
                <a:gd name="connsiteX23" fmla="*/ 180503 w 200305"/>
                <a:gd name="connsiteY23" fmla="*/ 171663 h 184008"/>
                <a:gd name="connsiteX24" fmla="*/ 176441 w 200305"/>
                <a:gd name="connsiteY24" fmla="*/ 166746 h 184008"/>
                <a:gd name="connsiteX25" fmla="*/ 152577 w 200305"/>
                <a:gd name="connsiteY25" fmla="*/ 7582 h 184008"/>
                <a:gd name="connsiteX26" fmla="*/ 121858 w 200305"/>
                <a:gd name="connsiteY26" fmla="*/ 46144 h 184008"/>
                <a:gd name="connsiteX27" fmla="*/ 133028 w 200305"/>
                <a:gd name="connsiteY27" fmla="*/ 120679 h 184008"/>
                <a:gd name="connsiteX28" fmla="*/ 74130 w 200305"/>
                <a:gd name="connsiteY28" fmla="*/ 120679 h 184008"/>
                <a:gd name="connsiteX29" fmla="*/ 121858 w 200305"/>
                <a:gd name="connsiteY29" fmla="*/ 46144 h 1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0305" h="184008">
                  <a:moveTo>
                    <a:pt x="152577" y="7582"/>
                  </a:moveTo>
                  <a:cubicBezTo>
                    <a:pt x="151561" y="1112"/>
                    <a:pt x="150292" y="77"/>
                    <a:pt x="143945" y="77"/>
                  </a:cubicBezTo>
                  <a:cubicBezTo>
                    <a:pt x="138360" y="77"/>
                    <a:pt x="136329" y="1112"/>
                    <a:pt x="132775" y="6547"/>
                  </a:cubicBezTo>
                  <a:lnTo>
                    <a:pt x="33003" y="162087"/>
                  </a:lnTo>
                  <a:cubicBezTo>
                    <a:pt x="29956" y="167004"/>
                    <a:pt x="26910" y="171663"/>
                    <a:pt x="8377" y="171922"/>
                  </a:cubicBezTo>
                  <a:cubicBezTo>
                    <a:pt x="4823" y="171922"/>
                    <a:pt x="253" y="171922"/>
                    <a:pt x="253" y="179427"/>
                  </a:cubicBezTo>
                  <a:cubicBezTo>
                    <a:pt x="253" y="181497"/>
                    <a:pt x="2030" y="184085"/>
                    <a:pt x="5077" y="184085"/>
                  </a:cubicBezTo>
                  <a:cubicBezTo>
                    <a:pt x="12693" y="184085"/>
                    <a:pt x="21324" y="183309"/>
                    <a:pt x="29194" y="183309"/>
                  </a:cubicBezTo>
                  <a:cubicBezTo>
                    <a:pt x="38588" y="183309"/>
                    <a:pt x="48235" y="184085"/>
                    <a:pt x="57374" y="184085"/>
                  </a:cubicBezTo>
                  <a:cubicBezTo>
                    <a:pt x="59151" y="184085"/>
                    <a:pt x="64229" y="184085"/>
                    <a:pt x="64229" y="176580"/>
                  </a:cubicBezTo>
                  <a:cubicBezTo>
                    <a:pt x="64229" y="171922"/>
                    <a:pt x="59659" y="171922"/>
                    <a:pt x="57628" y="171922"/>
                  </a:cubicBezTo>
                  <a:cubicBezTo>
                    <a:pt x="55597" y="171922"/>
                    <a:pt x="48489" y="171922"/>
                    <a:pt x="42904" y="169075"/>
                  </a:cubicBezTo>
                  <a:lnTo>
                    <a:pt x="66260" y="132842"/>
                  </a:lnTo>
                  <a:lnTo>
                    <a:pt x="134805" y="132842"/>
                  </a:lnTo>
                  <a:lnTo>
                    <a:pt x="140645" y="170628"/>
                  </a:lnTo>
                  <a:cubicBezTo>
                    <a:pt x="135821" y="171663"/>
                    <a:pt x="127951" y="171922"/>
                    <a:pt x="124143" y="171922"/>
                  </a:cubicBezTo>
                  <a:cubicBezTo>
                    <a:pt x="119065" y="171922"/>
                    <a:pt x="114750" y="171922"/>
                    <a:pt x="114750" y="179427"/>
                  </a:cubicBezTo>
                  <a:cubicBezTo>
                    <a:pt x="114750" y="182791"/>
                    <a:pt x="117542" y="184085"/>
                    <a:pt x="120335" y="184085"/>
                  </a:cubicBezTo>
                  <a:cubicBezTo>
                    <a:pt x="128713" y="184085"/>
                    <a:pt x="149784" y="183309"/>
                    <a:pt x="158162" y="183309"/>
                  </a:cubicBezTo>
                  <a:cubicBezTo>
                    <a:pt x="164001" y="183309"/>
                    <a:pt x="169840" y="183568"/>
                    <a:pt x="175679" y="183568"/>
                  </a:cubicBezTo>
                  <a:cubicBezTo>
                    <a:pt x="181518" y="183568"/>
                    <a:pt x="187611" y="184085"/>
                    <a:pt x="193450" y="184085"/>
                  </a:cubicBezTo>
                  <a:cubicBezTo>
                    <a:pt x="195735" y="184085"/>
                    <a:pt x="200558" y="184085"/>
                    <a:pt x="200558" y="176580"/>
                  </a:cubicBezTo>
                  <a:cubicBezTo>
                    <a:pt x="200558" y="171922"/>
                    <a:pt x="196750" y="171922"/>
                    <a:pt x="190404" y="171922"/>
                  </a:cubicBezTo>
                  <a:cubicBezTo>
                    <a:pt x="186849" y="171922"/>
                    <a:pt x="184057" y="171922"/>
                    <a:pt x="180503" y="171663"/>
                  </a:cubicBezTo>
                  <a:cubicBezTo>
                    <a:pt x="177456" y="171404"/>
                    <a:pt x="177202" y="171145"/>
                    <a:pt x="176441" y="166746"/>
                  </a:cubicBezTo>
                  <a:lnTo>
                    <a:pt x="152577" y="7582"/>
                  </a:lnTo>
                  <a:close/>
                  <a:moveTo>
                    <a:pt x="121858" y="46144"/>
                  </a:moveTo>
                  <a:lnTo>
                    <a:pt x="133028" y="120679"/>
                  </a:lnTo>
                  <a:lnTo>
                    <a:pt x="74130" y="120679"/>
                  </a:lnTo>
                  <a:lnTo>
                    <a:pt x="121858" y="46144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FF6943-433A-4C2B-B011-A591789CBB8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685504" y="4127347"/>
              <a:ext cx="71972" cy="127537"/>
            </a:xfrm>
            <a:custGeom>
              <a:avLst/>
              <a:gdLst>
                <a:gd name="connsiteX0" fmla="*/ 35448 w 71972"/>
                <a:gd name="connsiteY0" fmla="*/ 5513 h 127537"/>
                <a:gd name="connsiteX1" fmla="*/ 36159 w 71972"/>
                <a:gd name="connsiteY1" fmla="*/ 2615 h 127537"/>
                <a:gd name="connsiteX2" fmla="*/ 33316 w 71972"/>
                <a:gd name="connsiteY2" fmla="*/ 78 h 127537"/>
                <a:gd name="connsiteX3" fmla="*/ 10569 w 71972"/>
                <a:gd name="connsiteY3" fmla="*/ 1890 h 127537"/>
                <a:gd name="connsiteX4" fmla="*/ 6659 w 71972"/>
                <a:gd name="connsiteY4" fmla="*/ 6057 h 127537"/>
                <a:gd name="connsiteX5" fmla="*/ 11280 w 71972"/>
                <a:gd name="connsiteY5" fmla="*/ 8593 h 127537"/>
                <a:gd name="connsiteX6" fmla="*/ 19810 w 71972"/>
                <a:gd name="connsiteY6" fmla="*/ 11310 h 127537"/>
                <a:gd name="connsiteX7" fmla="*/ 16966 w 71972"/>
                <a:gd name="connsiteY7" fmla="*/ 23992 h 127537"/>
                <a:gd name="connsiteX8" fmla="*/ 12879 w 71972"/>
                <a:gd name="connsiteY8" fmla="*/ 40659 h 127537"/>
                <a:gd name="connsiteX9" fmla="*/ 1150 w 71972"/>
                <a:gd name="connsiteY9" fmla="*/ 88848 h 127537"/>
                <a:gd name="connsiteX10" fmla="*/ 262 w 71972"/>
                <a:gd name="connsiteY10" fmla="*/ 97725 h 127537"/>
                <a:gd name="connsiteX11" fmla="*/ 26385 w 71972"/>
                <a:gd name="connsiteY11" fmla="*/ 127616 h 127537"/>
                <a:gd name="connsiteX12" fmla="*/ 72235 w 71972"/>
                <a:gd name="connsiteY12" fmla="*/ 76166 h 127537"/>
                <a:gd name="connsiteX13" fmla="*/ 45578 w 71972"/>
                <a:gd name="connsiteY13" fmla="*/ 45912 h 127537"/>
                <a:gd name="connsiteX14" fmla="*/ 23186 w 71972"/>
                <a:gd name="connsiteY14" fmla="*/ 55876 h 127537"/>
                <a:gd name="connsiteX15" fmla="*/ 35448 w 71972"/>
                <a:gd name="connsiteY15" fmla="*/ 5513 h 127537"/>
                <a:gd name="connsiteX16" fmla="*/ 26563 w 71972"/>
                <a:gd name="connsiteY16" fmla="*/ 122544 h 127537"/>
                <a:gd name="connsiteX17" fmla="*/ 12879 w 71972"/>
                <a:gd name="connsiteY17" fmla="*/ 104065 h 127537"/>
                <a:gd name="connsiteX18" fmla="*/ 19454 w 71972"/>
                <a:gd name="connsiteY18" fmla="*/ 70731 h 127537"/>
                <a:gd name="connsiteX19" fmla="*/ 23897 w 71972"/>
                <a:gd name="connsiteY19" fmla="*/ 62941 h 127537"/>
                <a:gd name="connsiteX20" fmla="*/ 45045 w 71972"/>
                <a:gd name="connsiteY20" fmla="*/ 50985 h 127537"/>
                <a:gd name="connsiteX21" fmla="*/ 58018 w 71972"/>
                <a:gd name="connsiteY21" fmla="*/ 68557 h 127537"/>
                <a:gd name="connsiteX22" fmla="*/ 48777 w 71972"/>
                <a:gd name="connsiteY22" fmla="*/ 104971 h 127537"/>
                <a:gd name="connsiteX23" fmla="*/ 26563 w 71972"/>
                <a:gd name="connsiteY23" fmla="*/ 122544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72" h="127537">
                  <a:moveTo>
                    <a:pt x="35448" y="5513"/>
                  </a:moveTo>
                  <a:cubicBezTo>
                    <a:pt x="35626" y="5151"/>
                    <a:pt x="36159" y="2796"/>
                    <a:pt x="36159" y="2615"/>
                  </a:cubicBezTo>
                  <a:cubicBezTo>
                    <a:pt x="36159" y="1709"/>
                    <a:pt x="35448" y="78"/>
                    <a:pt x="33316" y="78"/>
                  </a:cubicBezTo>
                  <a:cubicBezTo>
                    <a:pt x="29762" y="78"/>
                    <a:pt x="15012" y="1528"/>
                    <a:pt x="10569" y="1890"/>
                  </a:cubicBezTo>
                  <a:cubicBezTo>
                    <a:pt x="9147" y="2071"/>
                    <a:pt x="6659" y="2252"/>
                    <a:pt x="6659" y="6057"/>
                  </a:cubicBezTo>
                  <a:cubicBezTo>
                    <a:pt x="6659" y="8593"/>
                    <a:pt x="9147" y="8593"/>
                    <a:pt x="11280" y="8593"/>
                  </a:cubicBezTo>
                  <a:cubicBezTo>
                    <a:pt x="19810" y="8593"/>
                    <a:pt x="19810" y="9861"/>
                    <a:pt x="19810" y="11310"/>
                  </a:cubicBezTo>
                  <a:cubicBezTo>
                    <a:pt x="19810" y="12579"/>
                    <a:pt x="18033" y="19825"/>
                    <a:pt x="16966" y="23992"/>
                  </a:cubicBezTo>
                  <a:lnTo>
                    <a:pt x="12879" y="40659"/>
                  </a:lnTo>
                  <a:cubicBezTo>
                    <a:pt x="11280" y="46818"/>
                    <a:pt x="1506" y="86492"/>
                    <a:pt x="1150" y="88848"/>
                  </a:cubicBezTo>
                  <a:cubicBezTo>
                    <a:pt x="262" y="93195"/>
                    <a:pt x="262" y="95551"/>
                    <a:pt x="262" y="97725"/>
                  </a:cubicBezTo>
                  <a:cubicBezTo>
                    <a:pt x="262" y="116022"/>
                    <a:pt x="11635" y="127616"/>
                    <a:pt x="26385" y="127616"/>
                  </a:cubicBezTo>
                  <a:cubicBezTo>
                    <a:pt x="48599" y="127616"/>
                    <a:pt x="72235" y="102978"/>
                    <a:pt x="72235" y="76166"/>
                  </a:cubicBezTo>
                  <a:cubicBezTo>
                    <a:pt x="72235" y="54970"/>
                    <a:pt x="57840" y="45912"/>
                    <a:pt x="45578" y="45912"/>
                  </a:cubicBezTo>
                  <a:cubicBezTo>
                    <a:pt x="36337" y="45912"/>
                    <a:pt x="28518" y="51166"/>
                    <a:pt x="23186" y="55876"/>
                  </a:cubicBezTo>
                  <a:lnTo>
                    <a:pt x="35448" y="5513"/>
                  </a:lnTo>
                  <a:close/>
                  <a:moveTo>
                    <a:pt x="26563" y="122544"/>
                  </a:moveTo>
                  <a:cubicBezTo>
                    <a:pt x="17855" y="122544"/>
                    <a:pt x="12879" y="114754"/>
                    <a:pt x="12879" y="104065"/>
                  </a:cubicBezTo>
                  <a:cubicBezTo>
                    <a:pt x="12879" y="97362"/>
                    <a:pt x="14479" y="91203"/>
                    <a:pt x="19454" y="70731"/>
                  </a:cubicBezTo>
                  <a:cubicBezTo>
                    <a:pt x="20521" y="67289"/>
                    <a:pt x="20521" y="66927"/>
                    <a:pt x="23897" y="62941"/>
                  </a:cubicBezTo>
                  <a:cubicBezTo>
                    <a:pt x="30650" y="54970"/>
                    <a:pt x="38647" y="50985"/>
                    <a:pt x="45045" y="50985"/>
                  </a:cubicBezTo>
                  <a:cubicBezTo>
                    <a:pt x="51976" y="50985"/>
                    <a:pt x="58018" y="56238"/>
                    <a:pt x="58018" y="68557"/>
                  </a:cubicBezTo>
                  <a:cubicBezTo>
                    <a:pt x="58018" y="75985"/>
                    <a:pt x="54108" y="94464"/>
                    <a:pt x="48777" y="104971"/>
                  </a:cubicBezTo>
                  <a:cubicBezTo>
                    <a:pt x="44512" y="113848"/>
                    <a:pt x="35626" y="122544"/>
                    <a:pt x="26563" y="122544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566CA3-D163-495D-A646-5C7801380B8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809981" y="3973078"/>
              <a:ext cx="84539" cy="24068"/>
            </a:xfrm>
            <a:custGeom>
              <a:avLst/>
              <a:gdLst>
                <a:gd name="connsiteX0" fmla="*/ 84806 w 84539"/>
                <a:gd name="connsiteY0" fmla="*/ 3956 h 24068"/>
                <a:gd name="connsiteX1" fmla="*/ 80744 w 84539"/>
                <a:gd name="connsiteY1" fmla="*/ 74 h 24068"/>
                <a:gd name="connsiteX2" fmla="*/ 59926 w 84539"/>
                <a:gd name="connsiteY2" fmla="*/ 12497 h 24068"/>
                <a:gd name="connsiteX3" fmla="*/ 43425 w 84539"/>
                <a:gd name="connsiteY3" fmla="*/ 6027 h 24068"/>
                <a:gd name="connsiteX4" fmla="*/ 27684 w 84539"/>
                <a:gd name="connsiteY4" fmla="*/ 74 h 24068"/>
                <a:gd name="connsiteX5" fmla="*/ 266 w 84539"/>
                <a:gd name="connsiteY5" fmla="*/ 20261 h 24068"/>
                <a:gd name="connsiteX6" fmla="*/ 4328 w 84539"/>
                <a:gd name="connsiteY6" fmla="*/ 24143 h 24068"/>
                <a:gd name="connsiteX7" fmla="*/ 25146 w 84539"/>
                <a:gd name="connsiteY7" fmla="*/ 11720 h 24068"/>
                <a:gd name="connsiteX8" fmla="*/ 41647 w 84539"/>
                <a:gd name="connsiteY8" fmla="*/ 18190 h 24068"/>
                <a:gd name="connsiteX9" fmla="*/ 57387 w 84539"/>
                <a:gd name="connsiteY9" fmla="*/ 24143 h 24068"/>
                <a:gd name="connsiteX10" fmla="*/ 84806 w 84539"/>
                <a:gd name="connsiteY10" fmla="*/ 3956 h 2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539" h="24068">
                  <a:moveTo>
                    <a:pt x="84806" y="3956"/>
                  </a:moveTo>
                  <a:lnTo>
                    <a:pt x="80744" y="74"/>
                  </a:lnTo>
                  <a:cubicBezTo>
                    <a:pt x="80744" y="333"/>
                    <a:pt x="71097" y="12497"/>
                    <a:pt x="59926" y="12497"/>
                  </a:cubicBezTo>
                  <a:cubicBezTo>
                    <a:pt x="54087" y="12497"/>
                    <a:pt x="47740" y="8615"/>
                    <a:pt x="43425" y="6027"/>
                  </a:cubicBezTo>
                  <a:cubicBezTo>
                    <a:pt x="36570" y="1886"/>
                    <a:pt x="32000" y="74"/>
                    <a:pt x="27684" y="74"/>
                  </a:cubicBezTo>
                  <a:cubicBezTo>
                    <a:pt x="18037" y="74"/>
                    <a:pt x="13214" y="5768"/>
                    <a:pt x="266" y="20261"/>
                  </a:cubicBezTo>
                  <a:lnTo>
                    <a:pt x="4328" y="24143"/>
                  </a:lnTo>
                  <a:cubicBezTo>
                    <a:pt x="4328" y="23884"/>
                    <a:pt x="13975" y="11720"/>
                    <a:pt x="25146" y="11720"/>
                  </a:cubicBezTo>
                  <a:cubicBezTo>
                    <a:pt x="30985" y="11720"/>
                    <a:pt x="37332" y="15602"/>
                    <a:pt x="41647" y="18190"/>
                  </a:cubicBezTo>
                  <a:cubicBezTo>
                    <a:pt x="48502" y="22331"/>
                    <a:pt x="53072" y="24143"/>
                    <a:pt x="57387" y="24143"/>
                  </a:cubicBezTo>
                  <a:cubicBezTo>
                    <a:pt x="67035" y="24143"/>
                    <a:pt x="71858" y="18449"/>
                    <a:pt x="84806" y="3956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F645D1-B67E-4F32-8E34-A0BEA5A6002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88440" y="4034644"/>
              <a:ext cx="148261" cy="181679"/>
            </a:xfrm>
            <a:custGeom>
              <a:avLst/>
              <a:gdLst>
                <a:gd name="connsiteX0" fmla="*/ 67796 w 148261"/>
                <a:gd name="connsiteY0" fmla="*/ 9135 h 181679"/>
                <a:gd name="connsiteX1" fmla="*/ 68811 w 148261"/>
                <a:gd name="connsiteY1" fmla="*/ 4735 h 181679"/>
                <a:gd name="connsiteX2" fmla="*/ 63226 w 148261"/>
                <a:gd name="connsiteY2" fmla="*/ 77 h 181679"/>
                <a:gd name="connsiteX3" fmla="*/ 61449 w 148261"/>
                <a:gd name="connsiteY3" fmla="*/ 336 h 181679"/>
                <a:gd name="connsiteX4" fmla="*/ 28699 w 148261"/>
                <a:gd name="connsiteY4" fmla="*/ 1889 h 181679"/>
                <a:gd name="connsiteX5" fmla="*/ 20575 w 148261"/>
                <a:gd name="connsiteY5" fmla="*/ 9653 h 181679"/>
                <a:gd name="connsiteX6" fmla="*/ 27176 w 148261"/>
                <a:gd name="connsiteY6" fmla="*/ 14311 h 181679"/>
                <a:gd name="connsiteX7" fmla="*/ 37839 w 148261"/>
                <a:gd name="connsiteY7" fmla="*/ 14829 h 181679"/>
                <a:gd name="connsiteX8" fmla="*/ 1281 w 148261"/>
                <a:gd name="connsiteY8" fmla="*/ 164158 h 181679"/>
                <a:gd name="connsiteX9" fmla="*/ 266 w 148261"/>
                <a:gd name="connsiteY9" fmla="*/ 170110 h 181679"/>
                <a:gd name="connsiteX10" fmla="*/ 12452 w 148261"/>
                <a:gd name="connsiteY10" fmla="*/ 181756 h 181679"/>
                <a:gd name="connsiteX11" fmla="*/ 28953 w 148261"/>
                <a:gd name="connsiteY11" fmla="*/ 167263 h 181679"/>
                <a:gd name="connsiteX12" fmla="*/ 44186 w 148261"/>
                <a:gd name="connsiteY12" fmla="*/ 105927 h 181679"/>
                <a:gd name="connsiteX13" fmla="*/ 49263 w 148261"/>
                <a:gd name="connsiteY13" fmla="*/ 95316 h 181679"/>
                <a:gd name="connsiteX14" fmla="*/ 87090 w 148261"/>
                <a:gd name="connsiteY14" fmla="*/ 72024 h 181679"/>
                <a:gd name="connsiteX15" fmla="*/ 99784 w 148261"/>
                <a:gd name="connsiteY15" fmla="*/ 87293 h 181679"/>
                <a:gd name="connsiteX16" fmla="*/ 83790 w 148261"/>
                <a:gd name="connsiteY16" fmla="*/ 145265 h 181679"/>
                <a:gd name="connsiteX17" fmla="*/ 80236 w 148261"/>
                <a:gd name="connsiteY17" fmla="*/ 158464 h 181679"/>
                <a:gd name="connsiteX18" fmla="*/ 108923 w 148261"/>
                <a:gd name="connsiteY18" fmla="*/ 181756 h 181679"/>
                <a:gd name="connsiteX19" fmla="*/ 148527 w 148261"/>
                <a:gd name="connsiteY19" fmla="*/ 141383 h 181679"/>
                <a:gd name="connsiteX20" fmla="*/ 142434 w 148261"/>
                <a:gd name="connsiteY20" fmla="*/ 137760 h 181679"/>
                <a:gd name="connsiteX21" fmla="*/ 136595 w 148261"/>
                <a:gd name="connsiteY21" fmla="*/ 141124 h 181679"/>
                <a:gd name="connsiteX22" fmla="*/ 110446 w 148261"/>
                <a:gd name="connsiteY22" fmla="*/ 172439 h 181679"/>
                <a:gd name="connsiteX23" fmla="*/ 106131 w 148261"/>
                <a:gd name="connsiteY23" fmla="*/ 167004 h 181679"/>
                <a:gd name="connsiteX24" fmla="*/ 110446 w 148261"/>
                <a:gd name="connsiteY24" fmla="*/ 150182 h 181679"/>
                <a:gd name="connsiteX25" fmla="*/ 126948 w 148261"/>
                <a:gd name="connsiteY25" fmla="*/ 92728 h 181679"/>
                <a:gd name="connsiteX26" fmla="*/ 89121 w 148261"/>
                <a:gd name="connsiteY26" fmla="*/ 62707 h 181679"/>
                <a:gd name="connsiteX27" fmla="*/ 50786 w 148261"/>
                <a:gd name="connsiteY27" fmla="*/ 78753 h 181679"/>
                <a:gd name="connsiteX28" fmla="*/ 67796 w 148261"/>
                <a:gd name="connsiteY28" fmla="*/ 9135 h 18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261" h="181679">
                  <a:moveTo>
                    <a:pt x="67796" y="9135"/>
                  </a:moveTo>
                  <a:cubicBezTo>
                    <a:pt x="68811" y="5512"/>
                    <a:pt x="68811" y="4994"/>
                    <a:pt x="68811" y="4735"/>
                  </a:cubicBezTo>
                  <a:cubicBezTo>
                    <a:pt x="68811" y="1371"/>
                    <a:pt x="66019" y="77"/>
                    <a:pt x="63226" y="77"/>
                  </a:cubicBezTo>
                  <a:cubicBezTo>
                    <a:pt x="62211" y="77"/>
                    <a:pt x="61957" y="77"/>
                    <a:pt x="61449" y="336"/>
                  </a:cubicBezTo>
                  <a:lnTo>
                    <a:pt x="28699" y="1889"/>
                  </a:lnTo>
                  <a:cubicBezTo>
                    <a:pt x="25145" y="2147"/>
                    <a:pt x="20575" y="2406"/>
                    <a:pt x="20575" y="9653"/>
                  </a:cubicBezTo>
                  <a:cubicBezTo>
                    <a:pt x="20575" y="14311"/>
                    <a:pt x="25145" y="14311"/>
                    <a:pt x="27176" y="14311"/>
                  </a:cubicBezTo>
                  <a:cubicBezTo>
                    <a:pt x="29969" y="14311"/>
                    <a:pt x="34538" y="14311"/>
                    <a:pt x="37839" y="14829"/>
                  </a:cubicBezTo>
                  <a:lnTo>
                    <a:pt x="1281" y="164158"/>
                  </a:lnTo>
                  <a:cubicBezTo>
                    <a:pt x="1027" y="165193"/>
                    <a:pt x="266" y="169075"/>
                    <a:pt x="266" y="170110"/>
                  </a:cubicBezTo>
                  <a:cubicBezTo>
                    <a:pt x="266" y="176321"/>
                    <a:pt x="5089" y="181756"/>
                    <a:pt x="12452" y="181756"/>
                  </a:cubicBezTo>
                  <a:cubicBezTo>
                    <a:pt x="13975" y="181756"/>
                    <a:pt x="25399" y="181756"/>
                    <a:pt x="28953" y="167263"/>
                  </a:cubicBezTo>
                  <a:lnTo>
                    <a:pt x="44186" y="105927"/>
                  </a:lnTo>
                  <a:cubicBezTo>
                    <a:pt x="45455" y="101010"/>
                    <a:pt x="45455" y="100492"/>
                    <a:pt x="49263" y="95316"/>
                  </a:cubicBezTo>
                  <a:cubicBezTo>
                    <a:pt x="53325" y="89622"/>
                    <a:pt x="66019" y="72024"/>
                    <a:pt x="87090" y="72024"/>
                  </a:cubicBezTo>
                  <a:cubicBezTo>
                    <a:pt x="93691" y="72024"/>
                    <a:pt x="99784" y="74612"/>
                    <a:pt x="99784" y="87293"/>
                  </a:cubicBezTo>
                  <a:cubicBezTo>
                    <a:pt x="99784" y="102304"/>
                    <a:pt x="88613" y="132584"/>
                    <a:pt x="83790" y="145265"/>
                  </a:cubicBezTo>
                  <a:cubicBezTo>
                    <a:pt x="80997" y="152253"/>
                    <a:pt x="80236" y="154064"/>
                    <a:pt x="80236" y="158464"/>
                  </a:cubicBezTo>
                  <a:cubicBezTo>
                    <a:pt x="80236" y="173474"/>
                    <a:pt x="94960" y="181756"/>
                    <a:pt x="108923" y="181756"/>
                  </a:cubicBezTo>
                  <a:cubicBezTo>
                    <a:pt x="135834" y="181756"/>
                    <a:pt x="148527" y="146559"/>
                    <a:pt x="148527" y="141383"/>
                  </a:cubicBezTo>
                  <a:cubicBezTo>
                    <a:pt x="148527" y="137760"/>
                    <a:pt x="144719" y="137760"/>
                    <a:pt x="142434" y="137760"/>
                  </a:cubicBezTo>
                  <a:cubicBezTo>
                    <a:pt x="139388" y="137760"/>
                    <a:pt x="137611" y="137760"/>
                    <a:pt x="136595" y="141124"/>
                  </a:cubicBezTo>
                  <a:cubicBezTo>
                    <a:pt x="128471" y="169851"/>
                    <a:pt x="114508" y="172439"/>
                    <a:pt x="110446" y="172439"/>
                  </a:cubicBezTo>
                  <a:cubicBezTo>
                    <a:pt x="108669" y="172439"/>
                    <a:pt x="106131" y="172439"/>
                    <a:pt x="106131" y="167004"/>
                  </a:cubicBezTo>
                  <a:cubicBezTo>
                    <a:pt x="106131" y="161311"/>
                    <a:pt x="108923" y="154323"/>
                    <a:pt x="110446" y="150182"/>
                  </a:cubicBezTo>
                  <a:cubicBezTo>
                    <a:pt x="115270" y="137501"/>
                    <a:pt x="126948" y="107221"/>
                    <a:pt x="126948" y="92728"/>
                  </a:cubicBezTo>
                  <a:cubicBezTo>
                    <a:pt x="126948" y="68918"/>
                    <a:pt x="107400" y="62707"/>
                    <a:pt x="89121" y="62707"/>
                  </a:cubicBezTo>
                  <a:cubicBezTo>
                    <a:pt x="83536" y="62707"/>
                    <a:pt x="68050" y="62707"/>
                    <a:pt x="50786" y="78753"/>
                  </a:cubicBezTo>
                  <a:lnTo>
                    <a:pt x="67796" y="9135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 \bm{A}_k &amp;= \int_{\Omega_k} \bm{z}_k^{*}(\bm{r}) \bm{z}^\top_k(\bm{r})\,d\bm{r} \\&#10; \end{aligned}&#10;\end{equation*}&#10;\end{document}" title="IguanaTex Vector Display">
            <a:extLst>
              <a:ext uri="{FF2B5EF4-FFF2-40B4-BE49-F238E27FC236}">
                <a16:creationId xmlns:a16="http://schemas.microsoft.com/office/drawing/2014/main" id="{83743633-C8BE-4DB3-BF5C-740E7F59C691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303145" y="1487240"/>
            <a:ext cx="2695752" cy="603237"/>
            <a:chOff x="11833848" y="5031985"/>
            <a:chExt cx="2695752" cy="60323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545BF00-C7EA-4DAC-9615-B78D407CE5B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833848" y="5196499"/>
              <a:ext cx="200123" cy="179919"/>
            </a:xfrm>
            <a:custGeom>
              <a:avLst/>
              <a:gdLst>
                <a:gd name="connsiteX0" fmla="*/ 152366 w 200123"/>
                <a:gd name="connsiteY0" fmla="*/ 7416 h 179919"/>
                <a:gd name="connsiteX1" fmla="*/ 143742 w 200123"/>
                <a:gd name="connsiteY1" fmla="*/ 77 h 179919"/>
                <a:gd name="connsiteX2" fmla="*/ 132581 w 200123"/>
                <a:gd name="connsiteY2" fmla="*/ 6404 h 179919"/>
                <a:gd name="connsiteX3" fmla="*/ 32900 w 200123"/>
                <a:gd name="connsiteY3" fmla="*/ 158487 h 179919"/>
                <a:gd name="connsiteX4" fmla="*/ 8297 w 200123"/>
                <a:gd name="connsiteY4" fmla="*/ 168103 h 179919"/>
                <a:gd name="connsiteX5" fmla="*/ 180 w 200123"/>
                <a:gd name="connsiteY5" fmla="*/ 175442 h 179919"/>
                <a:gd name="connsiteX6" fmla="*/ 4999 w 200123"/>
                <a:gd name="connsiteY6" fmla="*/ 179997 h 179919"/>
                <a:gd name="connsiteX7" fmla="*/ 29095 w 200123"/>
                <a:gd name="connsiteY7" fmla="*/ 179237 h 179919"/>
                <a:gd name="connsiteX8" fmla="*/ 57250 w 200123"/>
                <a:gd name="connsiteY8" fmla="*/ 179997 h 179919"/>
                <a:gd name="connsiteX9" fmla="*/ 64098 w 200123"/>
                <a:gd name="connsiteY9" fmla="*/ 172658 h 179919"/>
                <a:gd name="connsiteX10" fmla="*/ 57503 w 200123"/>
                <a:gd name="connsiteY10" fmla="*/ 168103 h 179919"/>
                <a:gd name="connsiteX11" fmla="*/ 42792 w 200123"/>
                <a:gd name="connsiteY11" fmla="*/ 165320 h 179919"/>
                <a:gd name="connsiteX12" fmla="*/ 66127 w 200123"/>
                <a:gd name="connsiteY12" fmla="*/ 129893 h 179919"/>
                <a:gd name="connsiteX13" fmla="*/ 134611 w 200123"/>
                <a:gd name="connsiteY13" fmla="*/ 129893 h 179919"/>
                <a:gd name="connsiteX14" fmla="*/ 140444 w 200123"/>
                <a:gd name="connsiteY14" fmla="*/ 166838 h 179919"/>
                <a:gd name="connsiteX15" fmla="*/ 123958 w 200123"/>
                <a:gd name="connsiteY15" fmla="*/ 168103 h 179919"/>
                <a:gd name="connsiteX16" fmla="*/ 114573 w 200123"/>
                <a:gd name="connsiteY16" fmla="*/ 175442 h 179919"/>
                <a:gd name="connsiteX17" fmla="*/ 120153 w 200123"/>
                <a:gd name="connsiteY17" fmla="*/ 179997 h 179919"/>
                <a:gd name="connsiteX18" fmla="*/ 157946 w 200123"/>
                <a:gd name="connsiteY18" fmla="*/ 179237 h 179919"/>
                <a:gd name="connsiteX19" fmla="*/ 175447 w 200123"/>
                <a:gd name="connsiteY19" fmla="*/ 179491 h 179919"/>
                <a:gd name="connsiteX20" fmla="*/ 193202 w 200123"/>
                <a:gd name="connsiteY20" fmla="*/ 179997 h 179919"/>
                <a:gd name="connsiteX21" fmla="*/ 200304 w 200123"/>
                <a:gd name="connsiteY21" fmla="*/ 172658 h 179919"/>
                <a:gd name="connsiteX22" fmla="*/ 190158 w 200123"/>
                <a:gd name="connsiteY22" fmla="*/ 168103 h 179919"/>
                <a:gd name="connsiteX23" fmla="*/ 180266 w 200123"/>
                <a:gd name="connsiteY23" fmla="*/ 167850 h 179919"/>
                <a:gd name="connsiteX24" fmla="*/ 176208 w 200123"/>
                <a:gd name="connsiteY24" fmla="*/ 163042 h 179919"/>
                <a:gd name="connsiteX25" fmla="*/ 152366 w 200123"/>
                <a:gd name="connsiteY25" fmla="*/ 7416 h 179919"/>
                <a:gd name="connsiteX26" fmla="*/ 121675 w 200123"/>
                <a:gd name="connsiteY26" fmla="*/ 45120 h 179919"/>
                <a:gd name="connsiteX27" fmla="*/ 132835 w 200123"/>
                <a:gd name="connsiteY27" fmla="*/ 117999 h 179919"/>
                <a:gd name="connsiteX28" fmla="*/ 73990 w 200123"/>
                <a:gd name="connsiteY28" fmla="*/ 117999 h 179919"/>
                <a:gd name="connsiteX29" fmla="*/ 121675 w 200123"/>
                <a:gd name="connsiteY29" fmla="*/ 45120 h 17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0123" h="179919">
                  <a:moveTo>
                    <a:pt x="152366" y="7416"/>
                  </a:moveTo>
                  <a:cubicBezTo>
                    <a:pt x="151351" y="1090"/>
                    <a:pt x="150083" y="77"/>
                    <a:pt x="143742" y="77"/>
                  </a:cubicBezTo>
                  <a:cubicBezTo>
                    <a:pt x="138162" y="77"/>
                    <a:pt x="136132" y="1090"/>
                    <a:pt x="132581" y="6404"/>
                  </a:cubicBezTo>
                  <a:lnTo>
                    <a:pt x="32900" y="158487"/>
                  </a:lnTo>
                  <a:cubicBezTo>
                    <a:pt x="29856" y="163295"/>
                    <a:pt x="26813" y="167850"/>
                    <a:pt x="8297" y="168103"/>
                  </a:cubicBezTo>
                  <a:cubicBezTo>
                    <a:pt x="4746" y="168103"/>
                    <a:pt x="180" y="168103"/>
                    <a:pt x="180" y="175442"/>
                  </a:cubicBezTo>
                  <a:cubicBezTo>
                    <a:pt x="180" y="177466"/>
                    <a:pt x="1956" y="179997"/>
                    <a:pt x="4999" y="179997"/>
                  </a:cubicBezTo>
                  <a:cubicBezTo>
                    <a:pt x="12609" y="179997"/>
                    <a:pt x="21232" y="179237"/>
                    <a:pt x="29095" y="179237"/>
                  </a:cubicBezTo>
                  <a:cubicBezTo>
                    <a:pt x="38480" y="179237"/>
                    <a:pt x="48119" y="179997"/>
                    <a:pt x="57250" y="179997"/>
                  </a:cubicBezTo>
                  <a:cubicBezTo>
                    <a:pt x="59025" y="179997"/>
                    <a:pt x="64098" y="179997"/>
                    <a:pt x="64098" y="172658"/>
                  </a:cubicBezTo>
                  <a:cubicBezTo>
                    <a:pt x="64098" y="168103"/>
                    <a:pt x="59532" y="168103"/>
                    <a:pt x="57503" y="168103"/>
                  </a:cubicBezTo>
                  <a:cubicBezTo>
                    <a:pt x="55474" y="168103"/>
                    <a:pt x="48372" y="168103"/>
                    <a:pt x="42792" y="165320"/>
                  </a:cubicBezTo>
                  <a:lnTo>
                    <a:pt x="66127" y="129893"/>
                  </a:lnTo>
                  <a:lnTo>
                    <a:pt x="134611" y="129893"/>
                  </a:lnTo>
                  <a:lnTo>
                    <a:pt x="140444" y="166838"/>
                  </a:lnTo>
                  <a:cubicBezTo>
                    <a:pt x="135625" y="167850"/>
                    <a:pt x="127762" y="168103"/>
                    <a:pt x="123958" y="168103"/>
                  </a:cubicBezTo>
                  <a:cubicBezTo>
                    <a:pt x="118885" y="168103"/>
                    <a:pt x="114573" y="168103"/>
                    <a:pt x="114573" y="175442"/>
                  </a:cubicBezTo>
                  <a:cubicBezTo>
                    <a:pt x="114573" y="178731"/>
                    <a:pt x="117363" y="179997"/>
                    <a:pt x="120153" y="179997"/>
                  </a:cubicBezTo>
                  <a:cubicBezTo>
                    <a:pt x="128523" y="179997"/>
                    <a:pt x="149576" y="179237"/>
                    <a:pt x="157946" y="179237"/>
                  </a:cubicBezTo>
                  <a:cubicBezTo>
                    <a:pt x="163779" y="179237"/>
                    <a:pt x="169613" y="179491"/>
                    <a:pt x="175447" y="179491"/>
                  </a:cubicBezTo>
                  <a:cubicBezTo>
                    <a:pt x="181281" y="179491"/>
                    <a:pt x="187368" y="179997"/>
                    <a:pt x="193202" y="179997"/>
                  </a:cubicBezTo>
                  <a:cubicBezTo>
                    <a:pt x="195485" y="179997"/>
                    <a:pt x="200304" y="179997"/>
                    <a:pt x="200304" y="172658"/>
                  </a:cubicBezTo>
                  <a:cubicBezTo>
                    <a:pt x="200304" y="168103"/>
                    <a:pt x="196499" y="168103"/>
                    <a:pt x="190158" y="168103"/>
                  </a:cubicBezTo>
                  <a:cubicBezTo>
                    <a:pt x="186607" y="168103"/>
                    <a:pt x="183817" y="168103"/>
                    <a:pt x="180266" y="167850"/>
                  </a:cubicBezTo>
                  <a:cubicBezTo>
                    <a:pt x="177223" y="167597"/>
                    <a:pt x="176969" y="167344"/>
                    <a:pt x="176208" y="163042"/>
                  </a:cubicBezTo>
                  <a:lnTo>
                    <a:pt x="152366" y="7416"/>
                  </a:lnTo>
                  <a:close/>
                  <a:moveTo>
                    <a:pt x="121675" y="45120"/>
                  </a:moveTo>
                  <a:lnTo>
                    <a:pt x="132835" y="117999"/>
                  </a:lnTo>
                  <a:lnTo>
                    <a:pt x="73990" y="117999"/>
                  </a:lnTo>
                  <a:lnTo>
                    <a:pt x="121675" y="45120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E61BA3-8AC4-4DC6-BBD7-6B6AA8F1386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056278" y="5291444"/>
              <a:ext cx="87354" cy="124703"/>
            </a:xfrm>
            <a:custGeom>
              <a:avLst/>
              <a:gdLst>
                <a:gd name="connsiteX0" fmla="*/ 42446 w 87354"/>
                <a:gd name="connsiteY0" fmla="*/ 5393 h 124703"/>
                <a:gd name="connsiteX1" fmla="*/ 43156 w 87354"/>
                <a:gd name="connsiteY1" fmla="*/ 2559 h 124703"/>
                <a:gd name="connsiteX2" fmla="*/ 40315 w 87354"/>
                <a:gd name="connsiteY2" fmla="*/ 79 h 124703"/>
                <a:gd name="connsiteX3" fmla="*/ 17589 w 87354"/>
                <a:gd name="connsiteY3" fmla="*/ 1850 h 124703"/>
                <a:gd name="connsiteX4" fmla="*/ 13683 w 87354"/>
                <a:gd name="connsiteY4" fmla="*/ 5924 h 124703"/>
                <a:gd name="connsiteX5" fmla="*/ 18299 w 87354"/>
                <a:gd name="connsiteY5" fmla="*/ 8404 h 124703"/>
                <a:gd name="connsiteX6" fmla="*/ 26821 w 87354"/>
                <a:gd name="connsiteY6" fmla="*/ 11061 h 124703"/>
                <a:gd name="connsiteX7" fmla="*/ 26111 w 87354"/>
                <a:gd name="connsiteY7" fmla="*/ 14958 h 124703"/>
                <a:gd name="connsiteX8" fmla="*/ 1077 w 87354"/>
                <a:gd name="connsiteY8" fmla="*/ 115217 h 124703"/>
                <a:gd name="connsiteX9" fmla="*/ 189 w 87354"/>
                <a:gd name="connsiteY9" fmla="*/ 119114 h 124703"/>
                <a:gd name="connsiteX10" fmla="*/ 6226 w 87354"/>
                <a:gd name="connsiteY10" fmla="*/ 124782 h 124703"/>
                <a:gd name="connsiteX11" fmla="*/ 14393 w 87354"/>
                <a:gd name="connsiteY11" fmla="*/ 117343 h 124703"/>
                <a:gd name="connsiteX12" fmla="*/ 23093 w 87354"/>
                <a:gd name="connsiteY12" fmla="*/ 82978 h 124703"/>
                <a:gd name="connsiteX13" fmla="*/ 45819 w 87354"/>
                <a:gd name="connsiteY13" fmla="*/ 97503 h 124703"/>
                <a:gd name="connsiteX14" fmla="*/ 45464 w 87354"/>
                <a:gd name="connsiteY14" fmla="*/ 101046 h 124703"/>
                <a:gd name="connsiteX15" fmla="*/ 44754 w 87354"/>
                <a:gd name="connsiteY15" fmla="*/ 106537 h 124703"/>
                <a:gd name="connsiteX16" fmla="*/ 63574 w 87354"/>
                <a:gd name="connsiteY16" fmla="*/ 124782 h 124703"/>
                <a:gd name="connsiteX17" fmla="*/ 86123 w 87354"/>
                <a:gd name="connsiteY17" fmla="*/ 97681 h 124703"/>
                <a:gd name="connsiteX18" fmla="*/ 83282 w 87354"/>
                <a:gd name="connsiteY18" fmla="*/ 95378 h 124703"/>
                <a:gd name="connsiteX19" fmla="*/ 79731 w 87354"/>
                <a:gd name="connsiteY19" fmla="*/ 99629 h 124703"/>
                <a:gd name="connsiteX20" fmla="*/ 64107 w 87354"/>
                <a:gd name="connsiteY20" fmla="*/ 119823 h 124703"/>
                <a:gd name="connsiteX21" fmla="*/ 57892 w 87354"/>
                <a:gd name="connsiteY21" fmla="*/ 110612 h 124703"/>
                <a:gd name="connsiteX22" fmla="*/ 58958 w 87354"/>
                <a:gd name="connsiteY22" fmla="*/ 102640 h 124703"/>
                <a:gd name="connsiteX23" fmla="*/ 59846 w 87354"/>
                <a:gd name="connsiteY23" fmla="*/ 97149 h 124703"/>
                <a:gd name="connsiteX24" fmla="*/ 31082 w 87354"/>
                <a:gd name="connsiteY24" fmla="*/ 78373 h 124703"/>
                <a:gd name="connsiteX25" fmla="*/ 45819 w 87354"/>
                <a:gd name="connsiteY25" fmla="*/ 66682 h 124703"/>
                <a:gd name="connsiteX26" fmla="*/ 73694 w 87354"/>
                <a:gd name="connsiteY26" fmla="*/ 49854 h 124703"/>
                <a:gd name="connsiteX27" fmla="*/ 79554 w 87354"/>
                <a:gd name="connsiteY27" fmla="*/ 52157 h 124703"/>
                <a:gd name="connsiteX28" fmla="*/ 70321 w 87354"/>
                <a:gd name="connsiteY28" fmla="*/ 62076 h 124703"/>
                <a:gd name="connsiteX29" fmla="*/ 77423 w 87354"/>
                <a:gd name="connsiteY29" fmla="*/ 68630 h 124703"/>
                <a:gd name="connsiteX30" fmla="*/ 87543 w 87354"/>
                <a:gd name="connsiteY30" fmla="*/ 57294 h 124703"/>
                <a:gd name="connsiteX31" fmla="*/ 73872 w 87354"/>
                <a:gd name="connsiteY31" fmla="*/ 44894 h 124703"/>
                <a:gd name="connsiteX32" fmla="*/ 45464 w 87354"/>
                <a:gd name="connsiteY32" fmla="*/ 60482 h 124703"/>
                <a:gd name="connsiteX33" fmla="*/ 24868 w 87354"/>
                <a:gd name="connsiteY33" fmla="*/ 76070 h 124703"/>
                <a:gd name="connsiteX34" fmla="*/ 42446 w 87354"/>
                <a:gd name="connsiteY34" fmla="*/ 5393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54" h="124703">
                  <a:moveTo>
                    <a:pt x="42446" y="5393"/>
                  </a:moveTo>
                  <a:cubicBezTo>
                    <a:pt x="42623" y="5039"/>
                    <a:pt x="43156" y="2736"/>
                    <a:pt x="43156" y="2559"/>
                  </a:cubicBezTo>
                  <a:cubicBezTo>
                    <a:pt x="43156" y="1673"/>
                    <a:pt x="42446" y="79"/>
                    <a:pt x="40315" y="79"/>
                  </a:cubicBezTo>
                  <a:cubicBezTo>
                    <a:pt x="36764" y="79"/>
                    <a:pt x="22027" y="1496"/>
                    <a:pt x="17589" y="1850"/>
                  </a:cubicBezTo>
                  <a:cubicBezTo>
                    <a:pt x="16168" y="2027"/>
                    <a:pt x="13683" y="2204"/>
                    <a:pt x="13683" y="5924"/>
                  </a:cubicBezTo>
                  <a:cubicBezTo>
                    <a:pt x="13683" y="8404"/>
                    <a:pt x="16168" y="8404"/>
                    <a:pt x="18299" y="8404"/>
                  </a:cubicBezTo>
                  <a:cubicBezTo>
                    <a:pt x="26821" y="8404"/>
                    <a:pt x="26821" y="9644"/>
                    <a:pt x="26821" y="11061"/>
                  </a:cubicBezTo>
                  <a:cubicBezTo>
                    <a:pt x="26821" y="12301"/>
                    <a:pt x="26466" y="13364"/>
                    <a:pt x="26111" y="14958"/>
                  </a:cubicBezTo>
                  <a:lnTo>
                    <a:pt x="1077" y="115217"/>
                  </a:lnTo>
                  <a:cubicBezTo>
                    <a:pt x="189" y="118406"/>
                    <a:pt x="189" y="118760"/>
                    <a:pt x="189" y="119114"/>
                  </a:cubicBezTo>
                  <a:cubicBezTo>
                    <a:pt x="189" y="121771"/>
                    <a:pt x="2319" y="124782"/>
                    <a:pt x="6226" y="124782"/>
                  </a:cubicBezTo>
                  <a:cubicBezTo>
                    <a:pt x="11019" y="124782"/>
                    <a:pt x="13327" y="121240"/>
                    <a:pt x="14393" y="117343"/>
                  </a:cubicBezTo>
                  <a:cubicBezTo>
                    <a:pt x="14748" y="116634"/>
                    <a:pt x="22383" y="85458"/>
                    <a:pt x="23093" y="82978"/>
                  </a:cubicBezTo>
                  <a:cubicBezTo>
                    <a:pt x="35699" y="84218"/>
                    <a:pt x="45819" y="88292"/>
                    <a:pt x="45819" y="97503"/>
                  </a:cubicBezTo>
                  <a:cubicBezTo>
                    <a:pt x="45819" y="98389"/>
                    <a:pt x="45819" y="99275"/>
                    <a:pt x="45464" y="101046"/>
                  </a:cubicBezTo>
                  <a:cubicBezTo>
                    <a:pt x="44754" y="103703"/>
                    <a:pt x="44754" y="104589"/>
                    <a:pt x="44754" y="106537"/>
                  </a:cubicBezTo>
                  <a:cubicBezTo>
                    <a:pt x="44754" y="119114"/>
                    <a:pt x="55052" y="124782"/>
                    <a:pt x="63574" y="124782"/>
                  </a:cubicBezTo>
                  <a:cubicBezTo>
                    <a:pt x="80796" y="124782"/>
                    <a:pt x="86123" y="97858"/>
                    <a:pt x="86123" y="97681"/>
                  </a:cubicBezTo>
                  <a:cubicBezTo>
                    <a:pt x="86123" y="95378"/>
                    <a:pt x="83815" y="95378"/>
                    <a:pt x="83282" y="95378"/>
                  </a:cubicBezTo>
                  <a:cubicBezTo>
                    <a:pt x="80796" y="95378"/>
                    <a:pt x="80619" y="96264"/>
                    <a:pt x="79731" y="99629"/>
                  </a:cubicBezTo>
                  <a:cubicBezTo>
                    <a:pt x="77600" y="107246"/>
                    <a:pt x="72807" y="119823"/>
                    <a:pt x="64107" y="119823"/>
                  </a:cubicBezTo>
                  <a:cubicBezTo>
                    <a:pt x="59313" y="119823"/>
                    <a:pt x="57892" y="115394"/>
                    <a:pt x="57892" y="110612"/>
                  </a:cubicBezTo>
                  <a:cubicBezTo>
                    <a:pt x="57892" y="107600"/>
                    <a:pt x="57892" y="107246"/>
                    <a:pt x="58958" y="102640"/>
                  </a:cubicBezTo>
                  <a:cubicBezTo>
                    <a:pt x="59135" y="102109"/>
                    <a:pt x="59846" y="99098"/>
                    <a:pt x="59846" y="97149"/>
                  </a:cubicBezTo>
                  <a:cubicBezTo>
                    <a:pt x="59846" y="81384"/>
                    <a:pt x="38540" y="78904"/>
                    <a:pt x="31082" y="78373"/>
                  </a:cubicBezTo>
                  <a:cubicBezTo>
                    <a:pt x="36231" y="75184"/>
                    <a:pt x="42801" y="69339"/>
                    <a:pt x="45819" y="66682"/>
                  </a:cubicBezTo>
                  <a:cubicBezTo>
                    <a:pt x="54874" y="58179"/>
                    <a:pt x="63752" y="49854"/>
                    <a:pt x="73694" y="49854"/>
                  </a:cubicBezTo>
                  <a:cubicBezTo>
                    <a:pt x="75825" y="49854"/>
                    <a:pt x="78133" y="50385"/>
                    <a:pt x="79554" y="52157"/>
                  </a:cubicBezTo>
                  <a:cubicBezTo>
                    <a:pt x="71919" y="53397"/>
                    <a:pt x="70321" y="59419"/>
                    <a:pt x="70321" y="62076"/>
                  </a:cubicBezTo>
                  <a:cubicBezTo>
                    <a:pt x="70321" y="65973"/>
                    <a:pt x="73339" y="68630"/>
                    <a:pt x="77423" y="68630"/>
                  </a:cubicBezTo>
                  <a:cubicBezTo>
                    <a:pt x="82217" y="68630"/>
                    <a:pt x="87543" y="64733"/>
                    <a:pt x="87543" y="57294"/>
                  </a:cubicBezTo>
                  <a:cubicBezTo>
                    <a:pt x="87543" y="51448"/>
                    <a:pt x="83282" y="44894"/>
                    <a:pt x="73872" y="44894"/>
                  </a:cubicBezTo>
                  <a:cubicBezTo>
                    <a:pt x="63752" y="44894"/>
                    <a:pt x="54519" y="52157"/>
                    <a:pt x="45464" y="60482"/>
                  </a:cubicBezTo>
                  <a:cubicBezTo>
                    <a:pt x="38007" y="67568"/>
                    <a:pt x="32148" y="73059"/>
                    <a:pt x="24868" y="76070"/>
                  </a:cubicBezTo>
                  <a:lnTo>
                    <a:pt x="42446" y="5393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2390DB8-DB6B-4CCA-A399-D39E0D0604C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252416" y="5283549"/>
              <a:ext cx="168672" cy="59213"/>
            </a:xfrm>
            <a:custGeom>
              <a:avLst/>
              <a:gdLst>
                <a:gd name="connsiteX0" fmla="*/ 160245 w 168672"/>
                <a:gd name="connsiteY0" fmla="*/ 10199 h 59213"/>
                <a:gd name="connsiteX1" fmla="*/ 168869 w 168672"/>
                <a:gd name="connsiteY1" fmla="*/ 5138 h 59213"/>
                <a:gd name="connsiteX2" fmla="*/ 160498 w 168672"/>
                <a:gd name="connsiteY2" fmla="*/ 77 h 59213"/>
                <a:gd name="connsiteX3" fmla="*/ 8567 w 168672"/>
                <a:gd name="connsiteY3" fmla="*/ 77 h 59213"/>
                <a:gd name="connsiteX4" fmla="*/ 197 w 168672"/>
                <a:gd name="connsiteY4" fmla="*/ 5138 h 59213"/>
                <a:gd name="connsiteX5" fmla="*/ 8820 w 168672"/>
                <a:gd name="connsiteY5" fmla="*/ 10199 h 59213"/>
                <a:gd name="connsiteX6" fmla="*/ 160245 w 168672"/>
                <a:gd name="connsiteY6" fmla="*/ 10199 h 59213"/>
                <a:gd name="connsiteX7" fmla="*/ 160498 w 168672"/>
                <a:gd name="connsiteY7" fmla="*/ 59291 h 59213"/>
                <a:gd name="connsiteX8" fmla="*/ 168869 w 168672"/>
                <a:gd name="connsiteY8" fmla="*/ 54230 h 59213"/>
                <a:gd name="connsiteX9" fmla="*/ 160245 w 168672"/>
                <a:gd name="connsiteY9" fmla="*/ 49169 h 59213"/>
                <a:gd name="connsiteX10" fmla="*/ 8820 w 168672"/>
                <a:gd name="connsiteY10" fmla="*/ 49169 h 59213"/>
                <a:gd name="connsiteX11" fmla="*/ 197 w 168672"/>
                <a:gd name="connsiteY11" fmla="*/ 54230 h 59213"/>
                <a:gd name="connsiteX12" fmla="*/ 8567 w 168672"/>
                <a:gd name="connsiteY12" fmla="*/ 59291 h 59213"/>
                <a:gd name="connsiteX13" fmla="*/ 160498 w 168672"/>
                <a:gd name="connsiteY13" fmla="*/ 59291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72" h="59213">
                  <a:moveTo>
                    <a:pt x="160245" y="10199"/>
                  </a:moveTo>
                  <a:cubicBezTo>
                    <a:pt x="164049" y="10199"/>
                    <a:pt x="168869" y="10199"/>
                    <a:pt x="168869" y="5138"/>
                  </a:cubicBezTo>
                  <a:cubicBezTo>
                    <a:pt x="168869" y="77"/>
                    <a:pt x="164049" y="77"/>
                    <a:pt x="160498" y="77"/>
                  </a:cubicBezTo>
                  <a:lnTo>
                    <a:pt x="8567" y="77"/>
                  </a:lnTo>
                  <a:cubicBezTo>
                    <a:pt x="5016" y="77"/>
                    <a:pt x="197" y="77"/>
                    <a:pt x="197" y="5138"/>
                  </a:cubicBezTo>
                  <a:cubicBezTo>
                    <a:pt x="197" y="10199"/>
                    <a:pt x="5016" y="10199"/>
                    <a:pt x="8820" y="10199"/>
                  </a:cubicBezTo>
                  <a:lnTo>
                    <a:pt x="160245" y="10199"/>
                  </a:lnTo>
                  <a:close/>
                  <a:moveTo>
                    <a:pt x="160498" y="59291"/>
                  </a:moveTo>
                  <a:cubicBezTo>
                    <a:pt x="164049" y="59291"/>
                    <a:pt x="168869" y="59291"/>
                    <a:pt x="168869" y="54230"/>
                  </a:cubicBezTo>
                  <a:cubicBezTo>
                    <a:pt x="168869" y="49169"/>
                    <a:pt x="164049" y="49169"/>
                    <a:pt x="160245" y="49169"/>
                  </a:cubicBezTo>
                  <a:lnTo>
                    <a:pt x="8820" y="49169"/>
                  </a:lnTo>
                  <a:cubicBezTo>
                    <a:pt x="5016" y="49169"/>
                    <a:pt x="197" y="49169"/>
                    <a:pt x="197" y="54230"/>
                  </a:cubicBezTo>
                  <a:cubicBezTo>
                    <a:pt x="197" y="59291"/>
                    <a:pt x="5016" y="59291"/>
                    <a:pt x="8567" y="59291"/>
                  </a:cubicBezTo>
                  <a:lnTo>
                    <a:pt x="160498" y="59291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1E0882F-422D-4A87-BB7A-7BE6ABDECDF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520148" y="5031985"/>
              <a:ext cx="224980" cy="562279"/>
            </a:xfrm>
            <a:custGeom>
              <a:avLst/>
              <a:gdLst>
                <a:gd name="connsiteX0" fmla="*/ 12382 w 224980"/>
                <a:gd name="connsiteY0" fmla="*/ 550956 h 562279"/>
                <a:gd name="connsiteX1" fmla="*/ 24810 w 224980"/>
                <a:gd name="connsiteY1" fmla="*/ 538556 h 562279"/>
                <a:gd name="connsiteX2" fmla="*/ 12635 w 224980"/>
                <a:gd name="connsiteY2" fmla="*/ 526157 h 562279"/>
                <a:gd name="connsiteX3" fmla="*/ 207 w 224980"/>
                <a:gd name="connsiteY3" fmla="*/ 538809 h 562279"/>
                <a:gd name="connsiteX4" fmla="*/ 28361 w 224980"/>
                <a:gd name="connsiteY4" fmla="*/ 562343 h 562279"/>
                <a:gd name="connsiteX5" fmla="*/ 99381 w 224980"/>
                <a:gd name="connsiteY5" fmla="*/ 429744 h 562279"/>
                <a:gd name="connsiteX6" fmla="*/ 149095 w 224980"/>
                <a:gd name="connsiteY6" fmla="*/ 187828 h 562279"/>
                <a:gd name="connsiteX7" fmla="*/ 176488 w 224980"/>
                <a:gd name="connsiteY7" fmla="*/ 50674 h 562279"/>
                <a:gd name="connsiteX8" fmla="*/ 198048 w 224980"/>
                <a:gd name="connsiteY8" fmla="*/ 5631 h 562279"/>
                <a:gd name="connsiteX9" fmla="*/ 213267 w 224980"/>
                <a:gd name="connsiteY9" fmla="*/ 11451 h 562279"/>
                <a:gd name="connsiteX10" fmla="*/ 200584 w 224980"/>
                <a:gd name="connsiteY10" fmla="*/ 23851 h 562279"/>
                <a:gd name="connsiteX11" fmla="*/ 212759 w 224980"/>
                <a:gd name="connsiteY11" fmla="*/ 36250 h 562279"/>
                <a:gd name="connsiteX12" fmla="*/ 225188 w 224980"/>
                <a:gd name="connsiteY12" fmla="*/ 23598 h 562279"/>
                <a:gd name="connsiteX13" fmla="*/ 197541 w 224980"/>
                <a:gd name="connsiteY13" fmla="*/ 64 h 562279"/>
                <a:gd name="connsiteX14" fmla="*/ 150110 w 224980"/>
                <a:gd name="connsiteY14" fmla="*/ 79269 h 562279"/>
                <a:gd name="connsiteX15" fmla="*/ 86953 w 224980"/>
                <a:gd name="connsiteY15" fmla="*/ 374579 h 562279"/>
                <a:gd name="connsiteX16" fmla="*/ 64632 w 224980"/>
                <a:gd name="connsiteY16" fmla="*/ 490730 h 562279"/>
                <a:gd name="connsiteX17" fmla="*/ 27854 w 224980"/>
                <a:gd name="connsiteY17" fmla="*/ 556776 h 562279"/>
                <a:gd name="connsiteX18" fmla="*/ 12382 w 224980"/>
                <a:gd name="connsiteY18" fmla="*/ 550956 h 56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980" h="562279">
                  <a:moveTo>
                    <a:pt x="12382" y="550956"/>
                  </a:moveTo>
                  <a:cubicBezTo>
                    <a:pt x="20498" y="550450"/>
                    <a:pt x="24810" y="544883"/>
                    <a:pt x="24810" y="538556"/>
                  </a:cubicBezTo>
                  <a:cubicBezTo>
                    <a:pt x="24810" y="530206"/>
                    <a:pt x="18469" y="526157"/>
                    <a:pt x="12635" y="526157"/>
                  </a:cubicBezTo>
                  <a:cubicBezTo>
                    <a:pt x="6548" y="526157"/>
                    <a:pt x="207" y="529953"/>
                    <a:pt x="207" y="538809"/>
                  </a:cubicBezTo>
                  <a:cubicBezTo>
                    <a:pt x="207" y="551715"/>
                    <a:pt x="12889" y="562343"/>
                    <a:pt x="28361" y="562343"/>
                  </a:cubicBezTo>
                  <a:cubicBezTo>
                    <a:pt x="66915" y="562343"/>
                    <a:pt x="81373" y="503129"/>
                    <a:pt x="99381" y="429744"/>
                  </a:cubicBezTo>
                  <a:cubicBezTo>
                    <a:pt x="118912" y="349780"/>
                    <a:pt x="135398" y="269057"/>
                    <a:pt x="149095" y="187828"/>
                  </a:cubicBezTo>
                  <a:cubicBezTo>
                    <a:pt x="158480" y="133928"/>
                    <a:pt x="167865" y="83318"/>
                    <a:pt x="176488" y="50674"/>
                  </a:cubicBezTo>
                  <a:cubicBezTo>
                    <a:pt x="179532" y="38274"/>
                    <a:pt x="188156" y="5631"/>
                    <a:pt x="198048" y="5631"/>
                  </a:cubicBezTo>
                  <a:cubicBezTo>
                    <a:pt x="205911" y="5631"/>
                    <a:pt x="212252" y="10439"/>
                    <a:pt x="213267" y="11451"/>
                  </a:cubicBezTo>
                  <a:cubicBezTo>
                    <a:pt x="204896" y="11957"/>
                    <a:pt x="200584" y="17524"/>
                    <a:pt x="200584" y="23851"/>
                  </a:cubicBezTo>
                  <a:cubicBezTo>
                    <a:pt x="200584" y="32201"/>
                    <a:pt x="206926" y="36250"/>
                    <a:pt x="212759" y="36250"/>
                  </a:cubicBezTo>
                  <a:cubicBezTo>
                    <a:pt x="218847" y="36250"/>
                    <a:pt x="225188" y="32454"/>
                    <a:pt x="225188" y="23598"/>
                  </a:cubicBezTo>
                  <a:cubicBezTo>
                    <a:pt x="225188" y="9933"/>
                    <a:pt x="211491" y="64"/>
                    <a:pt x="197541" y="64"/>
                  </a:cubicBezTo>
                  <a:cubicBezTo>
                    <a:pt x="178264" y="64"/>
                    <a:pt x="164060" y="27646"/>
                    <a:pt x="150110" y="79269"/>
                  </a:cubicBezTo>
                  <a:cubicBezTo>
                    <a:pt x="149349" y="82052"/>
                    <a:pt x="114853" y="209084"/>
                    <a:pt x="86953" y="374579"/>
                  </a:cubicBezTo>
                  <a:cubicBezTo>
                    <a:pt x="80358" y="413296"/>
                    <a:pt x="73002" y="455556"/>
                    <a:pt x="64632" y="490730"/>
                  </a:cubicBezTo>
                  <a:cubicBezTo>
                    <a:pt x="60067" y="509203"/>
                    <a:pt x="48399" y="556776"/>
                    <a:pt x="27854" y="556776"/>
                  </a:cubicBezTo>
                  <a:cubicBezTo>
                    <a:pt x="18723" y="556776"/>
                    <a:pt x="12635" y="550956"/>
                    <a:pt x="12382" y="550956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9E33809-E469-4A92-9780-4B05BEBDBF2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656978" y="5482453"/>
              <a:ext cx="124284" cy="124526"/>
            </a:xfrm>
            <a:custGeom>
              <a:avLst/>
              <a:gdLst>
                <a:gd name="connsiteX0" fmla="*/ 124497 w 124284"/>
                <a:gd name="connsiteY0" fmla="*/ 94854 h 124526"/>
                <a:gd name="connsiteX1" fmla="*/ 118461 w 124284"/>
                <a:gd name="connsiteY1" fmla="*/ 94854 h 124526"/>
                <a:gd name="connsiteX2" fmla="*/ 115265 w 124284"/>
                <a:gd name="connsiteY2" fmla="*/ 107785 h 124526"/>
                <a:gd name="connsiteX3" fmla="*/ 102659 w 124284"/>
                <a:gd name="connsiteY3" fmla="*/ 112036 h 124526"/>
                <a:gd name="connsiteX4" fmla="*/ 87567 w 124284"/>
                <a:gd name="connsiteY4" fmla="*/ 112036 h 124526"/>
                <a:gd name="connsiteX5" fmla="*/ 105677 w 124284"/>
                <a:gd name="connsiteY5" fmla="*/ 81923 h 124526"/>
                <a:gd name="connsiteX6" fmla="*/ 122189 w 124284"/>
                <a:gd name="connsiteY6" fmla="*/ 44193 h 124526"/>
                <a:gd name="connsiteX7" fmla="*/ 62355 w 124284"/>
                <a:gd name="connsiteY7" fmla="*/ 86 h 124526"/>
                <a:gd name="connsiteX8" fmla="*/ 2521 w 124284"/>
                <a:gd name="connsiteY8" fmla="*/ 44193 h 124526"/>
                <a:gd name="connsiteX9" fmla="*/ 23472 w 124284"/>
                <a:gd name="connsiteY9" fmla="*/ 87946 h 124526"/>
                <a:gd name="connsiteX10" fmla="*/ 37143 w 124284"/>
                <a:gd name="connsiteY10" fmla="*/ 112036 h 124526"/>
                <a:gd name="connsiteX11" fmla="*/ 22051 w 124284"/>
                <a:gd name="connsiteY11" fmla="*/ 112036 h 124526"/>
                <a:gd name="connsiteX12" fmla="*/ 9800 w 124284"/>
                <a:gd name="connsiteY12" fmla="*/ 108671 h 124526"/>
                <a:gd name="connsiteX13" fmla="*/ 6249 w 124284"/>
                <a:gd name="connsiteY13" fmla="*/ 94854 h 124526"/>
                <a:gd name="connsiteX14" fmla="*/ 213 w 124284"/>
                <a:gd name="connsiteY14" fmla="*/ 94854 h 124526"/>
                <a:gd name="connsiteX15" fmla="*/ 6604 w 124284"/>
                <a:gd name="connsiteY15" fmla="*/ 124613 h 124526"/>
                <a:gd name="connsiteX16" fmla="*/ 38563 w 124284"/>
                <a:gd name="connsiteY16" fmla="*/ 124613 h 124526"/>
                <a:gd name="connsiteX17" fmla="*/ 43535 w 124284"/>
                <a:gd name="connsiteY17" fmla="*/ 120716 h 124526"/>
                <a:gd name="connsiteX18" fmla="*/ 33237 w 124284"/>
                <a:gd name="connsiteY18" fmla="*/ 84226 h 124526"/>
                <a:gd name="connsiteX19" fmla="*/ 21519 w 124284"/>
                <a:gd name="connsiteY19" fmla="*/ 44016 h 124526"/>
                <a:gd name="connsiteX20" fmla="*/ 62355 w 124284"/>
                <a:gd name="connsiteY20" fmla="*/ 5046 h 124526"/>
                <a:gd name="connsiteX21" fmla="*/ 103191 w 124284"/>
                <a:gd name="connsiteY21" fmla="*/ 44016 h 124526"/>
                <a:gd name="connsiteX22" fmla="*/ 91828 w 124284"/>
                <a:gd name="connsiteY22" fmla="*/ 83340 h 124526"/>
                <a:gd name="connsiteX23" fmla="*/ 81175 w 124284"/>
                <a:gd name="connsiteY23" fmla="*/ 120539 h 124526"/>
                <a:gd name="connsiteX24" fmla="*/ 86324 w 124284"/>
                <a:gd name="connsiteY24" fmla="*/ 124613 h 124526"/>
                <a:gd name="connsiteX25" fmla="*/ 118106 w 124284"/>
                <a:gd name="connsiteY25" fmla="*/ 124613 h 124526"/>
                <a:gd name="connsiteX26" fmla="*/ 124497 w 124284"/>
                <a:gd name="connsiteY26" fmla="*/ 94854 h 12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4284" h="124526">
                  <a:moveTo>
                    <a:pt x="124497" y="94854"/>
                  </a:moveTo>
                  <a:lnTo>
                    <a:pt x="118461" y="94854"/>
                  </a:lnTo>
                  <a:cubicBezTo>
                    <a:pt x="118283" y="95385"/>
                    <a:pt x="116685" y="103711"/>
                    <a:pt x="115265" y="107785"/>
                  </a:cubicBezTo>
                  <a:cubicBezTo>
                    <a:pt x="114199" y="110619"/>
                    <a:pt x="113667" y="112036"/>
                    <a:pt x="102659" y="112036"/>
                  </a:cubicBezTo>
                  <a:lnTo>
                    <a:pt x="87567" y="112036"/>
                  </a:lnTo>
                  <a:cubicBezTo>
                    <a:pt x="90585" y="102117"/>
                    <a:pt x="95734" y="95208"/>
                    <a:pt x="105677" y="81923"/>
                  </a:cubicBezTo>
                  <a:cubicBezTo>
                    <a:pt x="114377" y="70232"/>
                    <a:pt x="122189" y="58541"/>
                    <a:pt x="122189" y="44193"/>
                  </a:cubicBezTo>
                  <a:cubicBezTo>
                    <a:pt x="122189" y="20280"/>
                    <a:pt x="96444" y="86"/>
                    <a:pt x="62355" y="86"/>
                  </a:cubicBezTo>
                  <a:cubicBezTo>
                    <a:pt x="28265" y="86"/>
                    <a:pt x="2521" y="20280"/>
                    <a:pt x="2521" y="44193"/>
                  </a:cubicBezTo>
                  <a:cubicBezTo>
                    <a:pt x="2521" y="59781"/>
                    <a:pt x="11043" y="71295"/>
                    <a:pt x="23472" y="87946"/>
                  </a:cubicBezTo>
                  <a:cubicBezTo>
                    <a:pt x="28621" y="94677"/>
                    <a:pt x="34302" y="102648"/>
                    <a:pt x="37143" y="112036"/>
                  </a:cubicBezTo>
                  <a:lnTo>
                    <a:pt x="22051" y="112036"/>
                  </a:lnTo>
                  <a:cubicBezTo>
                    <a:pt x="11398" y="112036"/>
                    <a:pt x="10688" y="110619"/>
                    <a:pt x="9800" y="108671"/>
                  </a:cubicBezTo>
                  <a:cubicBezTo>
                    <a:pt x="8380" y="105305"/>
                    <a:pt x="6249" y="95208"/>
                    <a:pt x="6249" y="94854"/>
                  </a:cubicBezTo>
                  <a:lnTo>
                    <a:pt x="213" y="94854"/>
                  </a:lnTo>
                  <a:lnTo>
                    <a:pt x="6604" y="124613"/>
                  </a:lnTo>
                  <a:lnTo>
                    <a:pt x="38563" y="124613"/>
                  </a:lnTo>
                  <a:cubicBezTo>
                    <a:pt x="42292" y="124613"/>
                    <a:pt x="43535" y="124613"/>
                    <a:pt x="43535" y="120716"/>
                  </a:cubicBezTo>
                  <a:cubicBezTo>
                    <a:pt x="43535" y="107962"/>
                    <a:pt x="36965" y="92906"/>
                    <a:pt x="33237" y="84226"/>
                  </a:cubicBezTo>
                  <a:cubicBezTo>
                    <a:pt x="26490" y="68638"/>
                    <a:pt x="21519" y="57124"/>
                    <a:pt x="21519" y="44016"/>
                  </a:cubicBezTo>
                  <a:cubicBezTo>
                    <a:pt x="21519" y="18863"/>
                    <a:pt x="41582" y="5046"/>
                    <a:pt x="62355" y="5046"/>
                  </a:cubicBezTo>
                  <a:cubicBezTo>
                    <a:pt x="83306" y="5046"/>
                    <a:pt x="103191" y="19040"/>
                    <a:pt x="103191" y="44016"/>
                  </a:cubicBezTo>
                  <a:cubicBezTo>
                    <a:pt x="103191" y="57301"/>
                    <a:pt x="97865" y="69524"/>
                    <a:pt x="91828" y="83340"/>
                  </a:cubicBezTo>
                  <a:cubicBezTo>
                    <a:pt x="87922" y="92197"/>
                    <a:pt x="81175" y="107785"/>
                    <a:pt x="81175" y="120539"/>
                  </a:cubicBezTo>
                  <a:cubicBezTo>
                    <a:pt x="81175" y="124613"/>
                    <a:pt x="82240" y="124613"/>
                    <a:pt x="86324" y="124613"/>
                  </a:cubicBezTo>
                  <a:lnTo>
                    <a:pt x="118106" y="124613"/>
                  </a:lnTo>
                  <a:lnTo>
                    <a:pt x="124497" y="9485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04BD0F-F04F-4C68-AD74-818049CD5B3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807371" y="5546104"/>
              <a:ext cx="68990" cy="89118"/>
            </a:xfrm>
            <a:custGeom>
              <a:avLst/>
              <a:gdLst>
                <a:gd name="connsiteX0" fmla="*/ 31163 w 68990"/>
                <a:gd name="connsiteY0" fmla="*/ 4813 h 89118"/>
                <a:gd name="connsiteX1" fmla="*/ 31670 w 68990"/>
                <a:gd name="connsiteY1" fmla="*/ 2156 h 89118"/>
                <a:gd name="connsiteX2" fmla="*/ 27738 w 68990"/>
                <a:gd name="connsiteY2" fmla="*/ 132 h 89118"/>
                <a:gd name="connsiteX3" fmla="*/ 12139 w 68990"/>
                <a:gd name="connsiteY3" fmla="*/ 1271 h 89118"/>
                <a:gd name="connsiteX4" fmla="*/ 9096 w 68990"/>
                <a:gd name="connsiteY4" fmla="*/ 2030 h 89118"/>
                <a:gd name="connsiteX5" fmla="*/ 8208 w 68990"/>
                <a:gd name="connsiteY5" fmla="*/ 4940 h 89118"/>
                <a:gd name="connsiteX6" fmla="*/ 12013 w 68990"/>
                <a:gd name="connsiteY6" fmla="*/ 7091 h 89118"/>
                <a:gd name="connsiteX7" fmla="*/ 16325 w 68990"/>
                <a:gd name="connsiteY7" fmla="*/ 7344 h 89118"/>
                <a:gd name="connsiteX8" fmla="*/ 18861 w 68990"/>
                <a:gd name="connsiteY8" fmla="*/ 8989 h 89118"/>
                <a:gd name="connsiteX9" fmla="*/ 18227 w 68990"/>
                <a:gd name="connsiteY9" fmla="*/ 11899 h 89118"/>
                <a:gd name="connsiteX10" fmla="*/ 726 w 68990"/>
                <a:gd name="connsiteY10" fmla="*/ 81741 h 89118"/>
                <a:gd name="connsiteX11" fmla="*/ 218 w 68990"/>
                <a:gd name="connsiteY11" fmla="*/ 84651 h 89118"/>
                <a:gd name="connsiteX12" fmla="*/ 5037 w 68990"/>
                <a:gd name="connsiteY12" fmla="*/ 89206 h 89118"/>
                <a:gd name="connsiteX13" fmla="*/ 11632 w 68990"/>
                <a:gd name="connsiteY13" fmla="*/ 82753 h 89118"/>
                <a:gd name="connsiteX14" fmla="*/ 17339 w 68990"/>
                <a:gd name="connsiteY14" fmla="*/ 59472 h 89118"/>
                <a:gd name="connsiteX15" fmla="*/ 36489 w 68990"/>
                <a:gd name="connsiteY15" fmla="*/ 69468 h 89118"/>
                <a:gd name="connsiteX16" fmla="*/ 36109 w 68990"/>
                <a:gd name="connsiteY16" fmla="*/ 72378 h 89118"/>
                <a:gd name="connsiteX17" fmla="*/ 35728 w 68990"/>
                <a:gd name="connsiteY17" fmla="*/ 75668 h 89118"/>
                <a:gd name="connsiteX18" fmla="*/ 51200 w 68990"/>
                <a:gd name="connsiteY18" fmla="*/ 89206 h 89118"/>
                <a:gd name="connsiteX19" fmla="*/ 69209 w 68990"/>
                <a:gd name="connsiteY19" fmla="*/ 69595 h 89118"/>
                <a:gd name="connsiteX20" fmla="*/ 66546 w 68990"/>
                <a:gd name="connsiteY20" fmla="*/ 67823 h 89118"/>
                <a:gd name="connsiteX21" fmla="*/ 63502 w 68990"/>
                <a:gd name="connsiteY21" fmla="*/ 70733 h 89118"/>
                <a:gd name="connsiteX22" fmla="*/ 51708 w 68990"/>
                <a:gd name="connsiteY22" fmla="*/ 84904 h 89118"/>
                <a:gd name="connsiteX23" fmla="*/ 46381 w 68990"/>
                <a:gd name="connsiteY23" fmla="*/ 77439 h 89118"/>
                <a:gd name="connsiteX24" fmla="*/ 46888 w 68990"/>
                <a:gd name="connsiteY24" fmla="*/ 73390 h 89118"/>
                <a:gd name="connsiteX25" fmla="*/ 47523 w 68990"/>
                <a:gd name="connsiteY25" fmla="*/ 69088 h 89118"/>
                <a:gd name="connsiteX26" fmla="*/ 25202 w 68990"/>
                <a:gd name="connsiteY26" fmla="*/ 55424 h 89118"/>
                <a:gd name="connsiteX27" fmla="*/ 36109 w 68990"/>
                <a:gd name="connsiteY27" fmla="*/ 47326 h 89118"/>
                <a:gd name="connsiteX28" fmla="*/ 57541 w 68990"/>
                <a:gd name="connsiteY28" fmla="*/ 36192 h 89118"/>
                <a:gd name="connsiteX29" fmla="*/ 61980 w 68990"/>
                <a:gd name="connsiteY29" fmla="*/ 37710 h 89118"/>
                <a:gd name="connsiteX30" fmla="*/ 60966 w 68990"/>
                <a:gd name="connsiteY30" fmla="*/ 38090 h 89118"/>
                <a:gd name="connsiteX31" fmla="*/ 55132 w 68990"/>
                <a:gd name="connsiteY31" fmla="*/ 45681 h 89118"/>
                <a:gd name="connsiteX32" fmla="*/ 60839 w 68990"/>
                <a:gd name="connsiteY32" fmla="*/ 50869 h 89118"/>
                <a:gd name="connsiteX33" fmla="*/ 68702 w 68990"/>
                <a:gd name="connsiteY33" fmla="*/ 41885 h 89118"/>
                <a:gd name="connsiteX34" fmla="*/ 57795 w 68990"/>
                <a:gd name="connsiteY34" fmla="*/ 31890 h 89118"/>
                <a:gd name="connsiteX35" fmla="*/ 32558 w 68990"/>
                <a:gd name="connsiteY35" fmla="*/ 45175 h 89118"/>
                <a:gd name="connsiteX36" fmla="*/ 18861 w 68990"/>
                <a:gd name="connsiteY36" fmla="*/ 53905 h 89118"/>
                <a:gd name="connsiteX37" fmla="*/ 31163 w 68990"/>
                <a:gd name="connsiteY37" fmla="*/ 4813 h 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990" h="89118">
                  <a:moveTo>
                    <a:pt x="31163" y="4813"/>
                  </a:moveTo>
                  <a:cubicBezTo>
                    <a:pt x="31670" y="3042"/>
                    <a:pt x="31670" y="2789"/>
                    <a:pt x="31670" y="2156"/>
                  </a:cubicBezTo>
                  <a:cubicBezTo>
                    <a:pt x="31670" y="6"/>
                    <a:pt x="29768" y="6"/>
                    <a:pt x="27738" y="132"/>
                  </a:cubicBezTo>
                  <a:lnTo>
                    <a:pt x="12139" y="1271"/>
                  </a:lnTo>
                  <a:cubicBezTo>
                    <a:pt x="9983" y="1397"/>
                    <a:pt x="9730" y="1524"/>
                    <a:pt x="9096" y="2030"/>
                  </a:cubicBezTo>
                  <a:cubicBezTo>
                    <a:pt x="8588" y="2663"/>
                    <a:pt x="8208" y="4181"/>
                    <a:pt x="8208" y="4940"/>
                  </a:cubicBezTo>
                  <a:cubicBezTo>
                    <a:pt x="8208" y="7091"/>
                    <a:pt x="10237" y="7091"/>
                    <a:pt x="12013" y="7091"/>
                  </a:cubicBezTo>
                  <a:cubicBezTo>
                    <a:pt x="12139" y="7091"/>
                    <a:pt x="14422" y="7091"/>
                    <a:pt x="16325" y="7344"/>
                  </a:cubicBezTo>
                  <a:cubicBezTo>
                    <a:pt x="18734" y="7597"/>
                    <a:pt x="18861" y="7977"/>
                    <a:pt x="18861" y="8989"/>
                  </a:cubicBezTo>
                  <a:cubicBezTo>
                    <a:pt x="18861" y="9368"/>
                    <a:pt x="18861" y="9621"/>
                    <a:pt x="18227" y="11899"/>
                  </a:cubicBezTo>
                  <a:lnTo>
                    <a:pt x="726" y="81741"/>
                  </a:lnTo>
                  <a:cubicBezTo>
                    <a:pt x="218" y="83639"/>
                    <a:pt x="218" y="83892"/>
                    <a:pt x="218" y="84651"/>
                  </a:cubicBezTo>
                  <a:cubicBezTo>
                    <a:pt x="218" y="87561"/>
                    <a:pt x="2501" y="89206"/>
                    <a:pt x="5037" y="89206"/>
                  </a:cubicBezTo>
                  <a:cubicBezTo>
                    <a:pt x="9983" y="89206"/>
                    <a:pt x="11125" y="84525"/>
                    <a:pt x="11632" y="82753"/>
                  </a:cubicBezTo>
                  <a:lnTo>
                    <a:pt x="17339" y="59472"/>
                  </a:lnTo>
                  <a:cubicBezTo>
                    <a:pt x="20636" y="59599"/>
                    <a:pt x="36489" y="60485"/>
                    <a:pt x="36489" y="69468"/>
                  </a:cubicBezTo>
                  <a:cubicBezTo>
                    <a:pt x="36489" y="70354"/>
                    <a:pt x="36489" y="70860"/>
                    <a:pt x="36109" y="72378"/>
                  </a:cubicBezTo>
                  <a:cubicBezTo>
                    <a:pt x="35728" y="74149"/>
                    <a:pt x="35728" y="74909"/>
                    <a:pt x="35728" y="75668"/>
                  </a:cubicBezTo>
                  <a:cubicBezTo>
                    <a:pt x="35728" y="84651"/>
                    <a:pt x="43845" y="89206"/>
                    <a:pt x="51200" y="89206"/>
                  </a:cubicBezTo>
                  <a:cubicBezTo>
                    <a:pt x="64136" y="89206"/>
                    <a:pt x="69209" y="71113"/>
                    <a:pt x="69209" y="69595"/>
                  </a:cubicBezTo>
                  <a:cubicBezTo>
                    <a:pt x="69209" y="67823"/>
                    <a:pt x="67053" y="67823"/>
                    <a:pt x="66546" y="67823"/>
                  </a:cubicBezTo>
                  <a:cubicBezTo>
                    <a:pt x="64390" y="67823"/>
                    <a:pt x="64136" y="68456"/>
                    <a:pt x="63502" y="70733"/>
                  </a:cubicBezTo>
                  <a:cubicBezTo>
                    <a:pt x="62234" y="75162"/>
                    <a:pt x="58556" y="84904"/>
                    <a:pt x="51708" y="84904"/>
                  </a:cubicBezTo>
                  <a:cubicBezTo>
                    <a:pt x="47015" y="84904"/>
                    <a:pt x="46381" y="80223"/>
                    <a:pt x="46381" y="77439"/>
                  </a:cubicBezTo>
                  <a:cubicBezTo>
                    <a:pt x="46381" y="77313"/>
                    <a:pt x="46381" y="75541"/>
                    <a:pt x="46888" y="73390"/>
                  </a:cubicBezTo>
                  <a:cubicBezTo>
                    <a:pt x="47396" y="71366"/>
                    <a:pt x="47523" y="70101"/>
                    <a:pt x="47523" y="69088"/>
                  </a:cubicBezTo>
                  <a:cubicBezTo>
                    <a:pt x="47523" y="57954"/>
                    <a:pt x="33572" y="56056"/>
                    <a:pt x="25202" y="55424"/>
                  </a:cubicBezTo>
                  <a:cubicBezTo>
                    <a:pt x="28753" y="53399"/>
                    <a:pt x="34079" y="49097"/>
                    <a:pt x="36109" y="47326"/>
                  </a:cubicBezTo>
                  <a:cubicBezTo>
                    <a:pt x="43337" y="41632"/>
                    <a:pt x="50313" y="36192"/>
                    <a:pt x="57541" y="36192"/>
                  </a:cubicBezTo>
                  <a:cubicBezTo>
                    <a:pt x="60458" y="36192"/>
                    <a:pt x="61219" y="36951"/>
                    <a:pt x="61980" y="37710"/>
                  </a:cubicBezTo>
                  <a:cubicBezTo>
                    <a:pt x="61853" y="37710"/>
                    <a:pt x="61219" y="38090"/>
                    <a:pt x="60966" y="38090"/>
                  </a:cubicBezTo>
                  <a:cubicBezTo>
                    <a:pt x="55132" y="40114"/>
                    <a:pt x="55132" y="45302"/>
                    <a:pt x="55132" y="45681"/>
                  </a:cubicBezTo>
                  <a:cubicBezTo>
                    <a:pt x="55132" y="47832"/>
                    <a:pt x="56654" y="50869"/>
                    <a:pt x="60839" y="50869"/>
                  </a:cubicBezTo>
                  <a:cubicBezTo>
                    <a:pt x="63375" y="50869"/>
                    <a:pt x="68702" y="48844"/>
                    <a:pt x="68702" y="41885"/>
                  </a:cubicBezTo>
                  <a:cubicBezTo>
                    <a:pt x="68702" y="35686"/>
                    <a:pt x="63882" y="31890"/>
                    <a:pt x="57795" y="31890"/>
                  </a:cubicBezTo>
                  <a:cubicBezTo>
                    <a:pt x="49171" y="31890"/>
                    <a:pt x="41816" y="37710"/>
                    <a:pt x="32558" y="45175"/>
                  </a:cubicBezTo>
                  <a:cubicBezTo>
                    <a:pt x="28119" y="48718"/>
                    <a:pt x="23934" y="51881"/>
                    <a:pt x="18861" y="53905"/>
                  </a:cubicBezTo>
                  <a:lnTo>
                    <a:pt x="31163" y="4813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0509B66-0302-450E-BC24-5B8F3D9784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968135" y="5262040"/>
              <a:ext cx="125806" cy="116403"/>
            </a:xfrm>
            <a:custGeom>
              <a:avLst/>
              <a:gdLst>
                <a:gd name="connsiteX0" fmla="*/ 50700 w 125806"/>
                <a:gd name="connsiteY0" fmla="*/ 28166 h 116403"/>
                <a:gd name="connsiteX1" fmla="*/ 61099 w 125806"/>
                <a:gd name="connsiteY1" fmla="*/ 27913 h 116403"/>
                <a:gd name="connsiteX2" fmla="*/ 93819 w 125806"/>
                <a:gd name="connsiteY2" fmla="*/ 26395 h 116403"/>
                <a:gd name="connsiteX3" fmla="*/ 57041 w 125806"/>
                <a:gd name="connsiteY3" fmla="*/ 56508 h 116403"/>
                <a:gd name="connsiteX4" fmla="*/ 225 w 125806"/>
                <a:gd name="connsiteY4" fmla="*/ 112938 h 116403"/>
                <a:gd name="connsiteX5" fmla="*/ 6059 w 125806"/>
                <a:gd name="connsiteY5" fmla="*/ 116481 h 116403"/>
                <a:gd name="connsiteX6" fmla="*/ 12146 w 125806"/>
                <a:gd name="connsiteY6" fmla="*/ 113697 h 116403"/>
                <a:gd name="connsiteX7" fmla="*/ 34720 w 125806"/>
                <a:gd name="connsiteY7" fmla="*/ 99273 h 116403"/>
                <a:gd name="connsiteX8" fmla="*/ 51207 w 125806"/>
                <a:gd name="connsiteY8" fmla="*/ 106359 h 116403"/>
                <a:gd name="connsiteX9" fmla="*/ 75049 w 125806"/>
                <a:gd name="connsiteY9" fmla="*/ 116481 h 116403"/>
                <a:gd name="connsiteX10" fmla="*/ 121973 w 125806"/>
                <a:gd name="connsiteY10" fmla="*/ 75993 h 116403"/>
                <a:gd name="connsiteX11" fmla="*/ 115886 w 125806"/>
                <a:gd name="connsiteY11" fmla="*/ 72450 h 116403"/>
                <a:gd name="connsiteX12" fmla="*/ 110559 w 125806"/>
                <a:gd name="connsiteY12" fmla="*/ 74727 h 116403"/>
                <a:gd name="connsiteX13" fmla="*/ 88746 w 125806"/>
                <a:gd name="connsiteY13" fmla="*/ 87886 h 116403"/>
                <a:gd name="connsiteX14" fmla="*/ 32184 w 125806"/>
                <a:gd name="connsiteY14" fmla="*/ 90417 h 116403"/>
                <a:gd name="connsiteX15" fmla="*/ 69215 w 125806"/>
                <a:gd name="connsiteY15" fmla="*/ 60050 h 116403"/>
                <a:gd name="connsiteX16" fmla="*/ 126031 w 125806"/>
                <a:gd name="connsiteY16" fmla="*/ 3620 h 116403"/>
                <a:gd name="connsiteX17" fmla="*/ 120198 w 125806"/>
                <a:gd name="connsiteY17" fmla="*/ 77 h 116403"/>
                <a:gd name="connsiteX18" fmla="*/ 114364 w 125806"/>
                <a:gd name="connsiteY18" fmla="*/ 2608 h 116403"/>
                <a:gd name="connsiteX19" fmla="*/ 97370 w 125806"/>
                <a:gd name="connsiteY19" fmla="*/ 17285 h 116403"/>
                <a:gd name="connsiteX20" fmla="*/ 79361 w 125806"/>
                <a:gd name="connsiteY20" fmla="*/ 9187 h 116403"/>
                <a:gd name="connsiteX21" fmla="*/ 57548 w 125806"/>
                <a:gd name="connsiteY21" fmla="*/ 77 h 116403"/>
                <a:gd name="connsiteX22" fmla="*/ 20770 w 125806"/>
                <a:gd name="connsiteY22" fmla="*/ 30443 h 116403"/>
                <a:gd name="connsiteX23" fmla="*/ 26857 w 125806"/>
                <a:gd name="connsiteY23" fmla="*/ 33986 h 116403"/>
                <a:gd name="connsiteX24" fmla="*/ 32691 w 125806"/>
                <a:gd name="connsiteY24" fmla="*/ 30696 h 116403"/>
                <a:gd name="connsiteX25" fmla="*/ 45627 w 125806"/>
                <a:gd name="connsiteY25" fmla="*/ 28166 h 116403"/>
                <a:gd name="connsiteX26" fmla="*/ 50700 w 125806"/>
                <a:gd name="connsiteY26" fmla="*/ 28166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806" h="116403">
                  <a:moveTo>
                    <a:pt x="50700" y="28166"/>
                  </a:moveTo>
                  <a:cubicBezTo>
                    <a:pt x="54251" y="27913"/>
                    <a:pt x="57548" y="28166"/>
                    <a:pt x="61099" y="27913"/>
                  </a:cubicBezTo>
                  <a:cubicBezTo>
                    <a:pt x="71245" y="27407"/>
                    <a:pt x="83673" y="26648"/>
                    <a:pt x="93819" y="26395"/>
                  </a:cubicBezTo>
                  <a:cubicBezTo>
                    <a:pt x="86717" y="33227"/>
                    <a:pt x="82659" y="37276"/>
                    <a:pt x="57041" y="56508"/>
                  </a:cubicBezTo>
                  <a:cubicBezTo>
                    <a:pt x="5805" y="95478"/>
                    <a:pt x="225" y="111926"/>
                    <a:pt x="225" y="112938"/>
                  </a:cubicBezTo>
                  <a:cubicBezTo>
                    <a:pt x="225" y="116481"/>
                    <a:pt x="3776" y="116481"/>
                    <a:pt x="6059" y="116481"/>
                  </a:cubicBezTo>
                  <a:cubicBezTo>
                    <a:pt x="10117" y="116481"/>
                    <a:pt x="10370" y="116228"/>
                    <a:pt x="12146" y="113697"/>
                  </a:cubicBezTo>
                  <a:cubicBezTo>
                    <a:pt x="21277" y="101045"/>
                    <a:pt x="30662" y="99273"/>
                    <a:pt x="34720" y="99273"/>
                  </a:cubicBezTo>
                  <a:cubicBezTo>
                    <a:pt x="41568" y="99273"/>
                    <a:pt x="47402" y="103575"/>
                    <a:pt x="51207" y="106359"/>
                  </a:cubicBezTo>
                  <a:cubicBezTo>
                    <a:pt x="59070" y="111926"/>
                    <a:pt x="65411" y="116481"/>
                    <a:pt x="75049" y="116481"/>
                  </a:cubicBezTo>
                  <a:cubicBezTo>
                    <a:pt x="103457" y="116481"/>
                    <a:pt x="121973" y="85609"/>
                    <a:pt x="121973" y="75993"/>
                  </a:cubicBezTo>
                  <a:cubicBezTo>
                    <a:pt x="121973" y="72450"/>
                    <a:pt x="117661" y="72450"/>
                    <a:pt x="115886" y="72450"/>
                  </a:cubicBezTo>
                  <a:cubicBezTo>
                    <a:pt x="114110" y="72450"/>
                    <a:pt x="111320" y="72450"/>
                    <a:pt x="110559" y="74727"/>
                  </a:cubicBezTo>
                  <a:cubicBezTo>
                    <a:pt x="108276" y="79535"/>
                    <a:pt x="105740" y="85862"/>
                    <a:pt x="88746" y="87886"/>
                  </a:cubicBezTo>
                  <a:cubicBezTo>
                    <a:pt x="87224" y="88139"/>
                    <a:pt x="37764" y="90164"/>
                    <a:pt x="32184" y="90417"/>
                  </a:cubicBezTo>
                  <a:cubicBezTo>
                    <a:pt x="39286" y="83584"/>
                    <a:pt x="43344" y="79535"/>
                    <a:pt x="69215" y="60050"/>
                  </a:cubicBezTo>
                  <a:cubicBezTo>
                    <a:pt x="120451" y="21081"/>
                    <a:pt x="126031" y="4632"/>
                    <a:pt x="126031" y="3620"/>
                  </a:cubicBezTo>
                  <a:cubicBezTo>
                    <a:pt x="126031" y="77"/>
                    <a:pt x="122480" y="77"/>
                    <a:pt x="120198" y="77"/>
                  </a:cubicBezTo>
                  <a:cubicBezTo>
                    <a:pt x="116393" y="77"/>
                    <a:pt x="115886" y="77"/>
                    <a:pt x="114364" y="2608"/>
                  </a:cubicBezTo>
                  <a:cubicBezTo>
                    <a:pt x="108276" y="11465"/>
                    <a:pt x="103457" y="17285"/>
                    <a:pt x="97370" y="17285"/>
                  </a:cubicBezTo>
                  <a:cubicBezTo>
                    <a:pt x="90775" y="17285"/>
                    <a:pt x="85195" y="13236"/>
                    <a:pt x="79361" y="9187"/>
                  </a:cubicBezTo>
                  <a:cubicBezTo>
                    <a:pt x="73274" y="4632"/>
                    <a:pt x="66933" y="77"/>
                    <a:pt x="57548" y="77"/>
                  </a:cubicBezTo>
                  <a:cubicBezTo>
                    <a:pt x="35227" y="77"/>
                    <a:pt x="20770" y="22599"/>
                    <a:pt x="20770" y="30443"/>
                  </a:cubicBezTo>
                  <a:cubicBezTo>
                    <a:pt x="20770" y="33986"/>
                    <a:pt x="24828" y="33986"/>
                    <a:pt x="26857" y="33986"/>
                  </a:cubicBezTo>
                  <a:cubicBezTo>
                    <a:pt x="29140" y="33986"/>
                    <a:pt x="31930" y="33986"/>
                    <a:pt x="32691" y="30696"/>
                  </a:cubicBezTo>
                  <a:cubicBezTo>
                    <a:pt x="36242" y="28925"/>
                    <a:pt x="38017" y="28672"/>
                    <a:pt x="45627" y="28166"/>
                  </a:cubicBezTo>
                  <a:lnTo>
                    <a:pt x="50700" y="28166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3E2F730-A944-421A-9071-A86A4EB8A75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124764" y="5189568"/>
              <a:ext cx="72085" cy="76345"/>
            </a:xfrm>
            <a:custGeom>
              <a:avLst/>
              <a:gdLst>
                <a:gd name="connsiteX0" fmla="*/ 41777 w 72085"/>
                <a:gd name="connsiteY0" fmla="*/ 38335 h 76345"/>
                <a:gd name="connsiteX1" fmla="*/ 67344 w 72085"/>
                <a:gd name="connsiteY1" fmla="*/ 27352 h 76345"/>
                <a:gd name="connsiteX2" fmla="*/ 72316 w 72085"/>
                <a:gd name="connsiteY2" fmla="*/ 21861 h 76345"/>
                <a:gd name="connsiteX3" fmla="*/ 66812 w 72085"/>
                <a:gd name="connsiteY3" fmla="*/ 16193 h 76345"/>
                <a:gd name="connsiteX4" fmla="*/ 63083 w 72085"/>
                <a:gd name="connsiteY4" fmla="*/ 17787 h 76345"/>
                <a:gd name="connsiteX5" fmla="*/ 38937 w 72085"/>
                <a:gd name="connsiteY5" fmla="*/ 33906 h 76345"/>
                <a:gd name="connsiteX6" fmla="*/ 41600 w 72085"/>
                <a:gd name="connsiteY6" fmla="*/ 7690 h 76345"/>
                <a:gd name="connsiteX7" fmla="*/ 36273 w 72085"/>
                <a:gd name="connsiteY7" fmla="*/ 73 h 76345"/>
                <a:gd name="connsiteX8" fmla="*/ 30769 w 72085"/>
                <a:gd name="connsiteY8" fmla="*/ 5387 h 76345"/>
                <a:gd name="connsiteX9" fmla="*/ 31657 w 72085"/>
                <a:gd name="connsiteY9" fmla="*/ 14067 h 76345"/>
                <a:gd name="connsiteX10" fmla="*/ 33610 w 72085"/>
                <a:gd name="connsiteY10" fmla="*/ 33906 h 76345"/>
                <a:gd name="connsiteX11" fmla="*/ 9641 w 72085"/>
                <a:gd name="connsiteY11" fmla="*/ 17787 h 76345"/>
                <a:gd name="connsiteX12" fmla="*/ 5735 w 72085"/>
                <a:gd name="connsiteY12" fmla="*/ 16193 h 76345"/>
                <a:gd name="connsiteX13" fmla="*/ 231 w 72085"/>
                <a:gd name="connsiteY13" fmla="*/ 21861 h 76345"/>
                <a:gd name="connsiteX14" fmla="*/ 3959 w 72085"/>
                <a:gd name="connsiteY14" fmla="*/ 26998 h 76345"/>
                <a:gd name="connsiteX15" fmla="*/ 30769 w 72085"/>
                <a:gd name="connsiteY15" fmla="*/ 38157 h 76345"/>
                <a:gd name="connsiteX16" fmla="*/ 5202 w 72085"/>
                <a:gd name="connsiteY16" fmla="*/ 49140 h 76345"/>
                <a:gd name="connsiteX17" fmla="*/ 231 w 72085"/>
                <a:gd name="connsiteY17" fmla="*/ 54631 h 76345"/>
                <a:gd name="connsiteX18" fmla="*/ 5735 w 72085"/>
                <a:gd name="connsiteY18" fmla="*/ 60299 h 76345"/>
                <a:gd name="connsiteX19" fmla="*/ 9463 w 72085"/>
                <a:gd name="connsiteY19" fmla="*/ 58705 h 76345"/>
                <a:gd name="connsiteX20" fmla="*/ 33610 w 72085"/>
                <a:gd name="connsiteY20" fmla="*/ 42586 h 76345"/>
                <a:gd name="connsiteX21" fmla="*/ 30769 w 72085"/>
                <a:gd name="connsiteY21" fmla="*/ 71105 h 76345"/>
                <a:gd name="connsiteX22" fmla="*/ 36273 w 72085"/>
                <a:gd name="connsiteY22" fmla="*/ 76419 h 76345"/>
                <a:gd name="connsiteX23" fmla="*/ 41777 w 72085"/>
                <a:gd name="connsiteY23" fmla="*/ 71105 h 76345"/>
                <a:gd name="connsiteX24" fmla="*/ 40890 w 72085"/>
                <a:gd name="connsiteY24" fmla="*/ 62425 h 76345"/>
                <a:gd name="connsiteX25" fmla="*/ 38937 w 72085"/>
                <a:gd name="connsiteY25" fmla="*/ 42586 h 76345"/>
                <a:gd name="connsiteX26" fmla="*/ 60242 w 72085"/>
                <a:gd name="connsiteY26" fmla="*/ 56757 h 76345"/>
                <a:gd name="connsiteX27" fmla="*/ 66812 w 72085"/>
                <a:gd name="connsiteY27" fmla="*/ 60299 h 76345"/>
                <a:gd name="connsiteX28" fmla="*/ 72316 w 72085"/>
                <a:gd name="connsiteY28" fmla="*/ 54631 h 76345"/>
                <a:gd name="connsiteX29" fmla="*/ 68587 w 72085"/>
                <a:gd name="connsiteY29" fmla="*/ 49494 h 76345"/>
                <a:gd name="connsiteX30" fmla="*/ 41777 w 72085"/>
                <a:gd name="connsiteY30" fmla="*/ 38335 h 7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85" h="76345">
                  <a:moveTo>
                    <a:pt x="41777" y="38335"/>
                  </a:moveTo>
                  <a:cubicBezTo>
                    <a:pt x="56336" y="31958"/>
                    <a:pt x="62906" y="29478"/>
                    <a:pt x="67344" y="27352"/>
                  </a:cubicBezTo>
                  <a:cubicBezTo>
                    <a:pt x="70718" y="25935"/>
                    <a:pt x="72316" y="25226"/>
                    <a:pt x="72316" y="21861"/>
                  </a:cubicBezTo>
                  <a:cubicBezTo>
                    <a:pt x="72316" y="18850"/>
                    <a:pt x="70008" y="16193"/>
                    <a:pt x="66812" y="16193"/>
                  </a:cubicBezTo>
                  <a:cubicBezTo>
                    <a:pt x="65569" y="16193"/>
                    <a:pt x="65214" y="16193"/>
                    <a:pt x="63083" y="17787"/>
                  </a:cubicBezTo>
                  <a:lnTo>
                    <a:pt x="38937" y="33906"/>
                  </a:lnTo>
                  <a:lnTo>
                    <a:pt x="41600" y="7690"/>
                  </a:lnTo>
                  <a:cubicBezTo>
                    <a:pt x="41955" y="4502"/>
                    <a:pt x="41600" y="73"/>
                    <a:pt x="36273" y="73"/>
                  </a:cubicBezTo>
                  <a:cubicBezTo>
                    <a:pt x="34143" y="73"/>
                    <a:pt x="30769" y="1490"/>
                    <a:pt x="30769" y="5387"/>
                  </a:cubicBezTo>
                  <a:cubicBezTo>
                    <a:pt x="30769" y="6982"/>
                    <a:pt x="31479" y="12296"/>
                    <a:pt x="31657" y="14067"/>
                  </a:cubicBezTo>
                  <a:cubicBezTo>
                    <a:pt x="32012" y="17078"/>
                    <a:pt x="33255" y="29832"/>
                    <a:pt x="33610" y="33906"/>
                  </a:cubicBezTo>
                  <a:lnTo>
                    <a:pt x="9641" y="17787"/>
                  </a:lnTo>
                  <a:cubicBezTo>
                    <a:pt x="7865" y="16724"/>
                    <a:pt x="7333" y="16193"/>
                    <a:pt x="5735" y="16193"/>
                  </a:cubicBezTo>
                  <a:cubicBezTo>
                    <a:pt x="2539" y="16193"/>
                    <a:pt x="231" y="18850"/>
                    <a:pt x="231" y="21861"/>
                  </a:cubicBezTo>
                  <a:cubicBezTo>
                    <a:pt x="231" y="25404"/>
                    <a:pt x="2361" y="26289"/>
                    <a:pt x="3959" y="26998"/>
                  </a:cubicBezTo>
                  <a:lnTo>
                    <a:pt x="30769" y="38157"/>
                  </a:lnTo>
                  <a:cubicBezTo>
                    <a:pt x="16210" y="44534"/>
                    <a:pt x="9641" y="47014"/>
                    <a:pt x="5202" y="49140"/>
                  </a:cubicBezTo>
                  <a:cubicBezTo>
                    <a:pt x="1829" y="50557"/>
                    <a:pt x="231" y="51265"/>
                    <a:pt x="231" y="54631"/>
                  </a:cubicBezTo>
                  <a:cubicBezTo>
                    <a:pt x="231" y="57642"/>
                    <a:pt x="2539" y="60299"/>
                    <a:pt x="5735" y="60299"/>
                  </a:cubicBezTo>
                  <a:cubicBezTo>
                    <a:pt x="6978" y="60299"/>
                    <a:pt x="7333" y="60299"/>
                    <a:pt x="9463" y="58705"/>
                  </a:cubicBezTo>
                  <a:lnTo>
                    <a:pt x="33610" y="42586"/>
                  </a:lnTo>
                  <a:lnTo>
                    <a:pt x="30769" y="71105"/>
                  </a:lnTo>
                  <a:cubicBezTo>
                    <a:pt x="30769" y="75002"/>
                    <a:pt x="34143" y="76419"/>
                    <a:pt x="36273" y="76419"/>
                  </a:cubicBezTo>
                  <a:cubicBezTo>
                    <a:pt x="38404" y="76419"/>
                    <a:pt x="41777" y="75002"/>
                    <a:pt x="41777" y="71105"/>
                  </a:cubicBezTo>
                  <a:cubicBezTo>
                    <a:pt x="41777" y="69510"/>
                    <a:pt x="41067" y="64196"/>
                    <a:pt x="40890" y="62425"/>
                  </a:cubicBezTo>
                  <a:cubicBezTo>
                    <a:pt x="40534" y="59414"/>
                    <a:pt x="39292" y="46660"/>
                    <a:pt x="38937" y="42586"/>
                  </a:cubicBezTo>
                  <a:lnTo>
                    <a:pt x="60242" y="56757"/>
                  </a:lnTo>
                  <a:cubicBezTo>
                    <a:pt x="64859" y="60299"/>
                    <a:pt x="65214" y="60299"/>
                    <a:pt x="66812" y="60299"/>
                  </a:cubicBezTo>
                  <a:cubicBezTo>
                    <a:pt x="70008" y="60299"/>
                    <a:pt x="72316" y="57642"/>
                    <a:pt x="72316" y="54631"/>
                  </a:cubicBezTo>
                  <a:cubicBezTo>
                    <a:pt x="72316" y="51088"/>
                    <a:pt x="70185" y="50203"/>
                    <a:pt x="68587" y="49494"/>
                  </a:cubicBezTo>
                  <a:lnTo>
                    <a:pt x="41777" y="38335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7EC37B3-4E43-4D2C-901D-B648D7D3FD9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111593" y="5316045"/>
              <a:ext cx="87354" cy="124703"/>
            </a:xfrm>
            <a:custGeom>
              <a:avLst/>
              <a:gdLst>
                <a:gd name="connsiteX0" fmla="*/ 42487 w 87354"/>
                <a:gd name="connsiteY0" fmla="*/ 5394 h 124703"/>
                <a:gd name="connsiteX1" fmla="*/ 43197 w 87354"/>
                <a:gd name="connsiteY1" fmla="*/ 2560 h 124703"/>
                <a:gd name="connsiteX2" fmla="*/ 40356 w 87354"/>
                <a:gd name="connsiteY2" fmla="*/ 80 h 124703"/>
                <a:gd name="connsiteX3" fmla="*/ 17630 w 87354"/>
                <a:gd name="connsiteY3" fmla="*/ 1851 h 124703"/>
                <a:gd name="connsiteX4" fmla="*/ 13724 w 87354"/>
                <a:gd name="connsiteY4" fmla="*/ 5925 h 124703"/>
                <a:gd name="connsiteX5" fmla="*/ 18340 w 87354"/>
                <a:gd name="connsiteY5" fmla="*/ 8405 h 124703"/>
                <a:gd name="connsiteX6" fmla="*/ 26863 w 87354"/>
                <a:gd name="connsiteY6" fmla="*/ 11062 h 124703"/>
                <a:gd name="connsiteX7" fmla="*/ 26153 w 87354"/>
                <a:gd name="connsiteY7" fmla="*/ 14959 h 124703"/>
                <a:gd name="connsiteX8" fmla="*/ 1118 w 87354"/>
                <a:gd name="connsiteY8" fmla="*/ 115218 h 124703"/>
                <a:gd name="connsiteX9" fmla="*/ 230 w 87354"/>
                <a:gd name="connsiteY9" fmla="*/ 119115 h 124703"/>
                <a:gd name="connsiteX10" fmla="*/ 6267 w 87354"/>
                <a:gd name="connsiteY10" fmla="*/ 124783 h 124703"/>
                <a:gd name="connsiteX11" fmla="*/ 14434 w 87354"/>
                <a:gd name="connsiteY11" fmla="*/ 117344 h 124703"/>
                <a:gd name="connsiteX12" fmla="*/ 23134 w 87354"/>
                <a:gd name="connsiteY12" fmla="*/ 82979 h 124703"/>
                <a:gd name="connsiteX13" fmla="*/ 45861 w 87354"/>
                <a:gd name="connsiteY13" fmla="*/ 97504 h 124703"/>
                <a:gd name="connsiteX14" fmla="*/ 45505 w 87354"/>
                <a:gd name="connsiteY14" fmla="*/ 101047 h 124703"/>
                <a:gd name="connsiteX15" fmla="*/ 44795 w 87354"/>
                <a:gd name="connsiteY15" fmla="*/ 106538 h 124703"/>
                <a:gd name="connsiteX16" fmla="*/ 63615 w 87354"/>
                <a:gd name="connsiteY16" fmla="*/ 124783 h 124703"/>
                <a:gd name="connsiteX17" fmla="*/ 86164 w 87354"/>
                <a:gd name="connsiteY17" fmla="*/ 97682 h 124703"/>
                <a:gd name="connsiteX18" fmla="*/ 83324 w 87354"/>
                <a:gd name="connsiteY18" fmla="*/ 95379 h 124703"/>
                <a:gd name="connsiteX19" fmla="*/ 79773 w 87354"/>
                <a:gd name="connsiteY19" fmla="*/ 99630 h 124703"/>
                <a:gd name="connsiteX20" fmla="*/ 64148 w 87354"/>
                <a:gd name="connsiteY20" fmla="*/ 119824 h 124703"/>
                <a:gd name="connsiteX21" fmla="*/ 57934 w 87354"/>
                <a:gd name="connsiteY21" fmla="*/ 110613 h 124703"/>
                <a:gd name="connsiteX22" fmla="*/ 58999 w 87354"/>
                <a:gd name="connsiteY22" fmla="*/ 102641 h 124703"/>
                <a:gd name="connsiteX23" fmla="*/ 59887 w 87354"/>
                <a:gd name="connsiteY23" fmla="*/ 97150 h 124703"/>
                <a:gd name="connsiteX24" fmla="*/ 31124 w 87354"/>
                <a:gd name="connsiteY24" fmla="*/ 78374 h 124703"/>
                <a:gd name="connsiteX25" fmla="*/ 45861 w 87354"/>
                <a:gd name="connsiteY25" fmla="*/ 66683 h 124703"/>
                <a:gd name="connsiteX26" fmla="*/ 73736 w 87354"/>
                <a:gd name="connsiteY26" fmla="*/ 49855 h 124703"/>
                <a:gd name="connsiteX27" fmla="*/ 79595 w 87354"/>
                <a:gd name="connsiteY27" fmla="*/ 52158 h 124703"/>
                <a:gd name="connsiteX28" fmla="*/ 70362 w 87354"/>
                <a:gd name="connsiteY28" fmla="*/ 62077 h 124703"/>
                <a:gd name="connsiteX29" fmla="*/ 77464 w 87354"/>
                <a:gd name="connsiteY29" fmla="*/ 68631 h 124703"/>
                <a:gd name="connsiteX30" fmla="*/ 87585 w 87354"/>
                <a:gd name="connsiteY30" fmla="*/ 57295 h 124703"/>
                <a:gd name="connsiteX31" fmla="*/ 73913 w 87354"/>
                <a:gd name="connsiteY31" fmla="*/ 44895 h 124703"/>
                <a:gd name="connsiteX32" fmla="*/ 45505 w 87354"/>
                <a:gd name="connsiteY32" fmla="*/ 60483 h 124703"/>
                <a:gd name="connsiteX33" fmla="*/ 24910 w 87354"/>
                <a:gd name="connsiteY33" fmla="*/ 76071 h 124703"/>
                <a:gd name="connsiteX34" fmla="*/ 42487 w 87354"/>
                <a:gd name="connsiteY34" fmla="*/ 5394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54" h="124703">
                  <a:moveTo>
                    <a:pt x="42487" y="5394"/>
                  </a:moveTo>
                  <a:cubicBezTo>
                    <a:pt x="42665" y="5040"/>
                    <a:pt x="43197" y="2737"/>
                    <a:pt x="43197" y="2560"/>
                  </a:cubicBezTo>
                  <a:cubicBezTo>
                    <a:pt x="43197" y="1674"/>
                    <a:pt x="42487" y="80"/>
                    <a:pt x="40356" y="80"/>
                  </a:cubicBezTo>
                  <a:cubicBezTo>
                    <a:pt x="36805" y="80"/>
                    <a:pt x="22069" y="1497"/>
                    <a:pt x="17630" y="1851"/>
                  </a:cubicBezTo>
                  <a:cubicBezTo>
                    <a:pt x="16210" y="2028"/>
                    <a:pt x="13724" y="2205"/>
                    <a:pt x="13724" y="5925"/>
                  </a:cubicBezTo>
                  <a:cubicBezTo>
                    <a:pt x="13724" y="8405"/>
                    <a:pt x="16210" y="8405"/>
                    <a:pt x="18340" y="8405"/>
                  </a:cubicBezTo>
                  <a:cubicBezTo>
                    <a:pt x="26863" y="8405"/>
                    <a:pt x="26863" y="9645"/>
                    <a:pt x="26863" y="11062"/>
                  </a:cubicBezTo>
                  <a:cubicBezTo>
                    <a:pt x="26863" y="12302"/>
                    <a:pt x="26508" y="13365"/>
                    <a:pt x="26153" y="14959"/>
                  </a:cubicBezTo>
                  <a:lnTo>
                    <a:pt x="1118" y="115218"/>
                  </a:lnTo>
                  <a:cubicBezTo>
                    <a:pt x="230" y="118406"/>
                    <a:pt x="230" y="118761"/>
                    <a:pt x="230" y="119115"/>
                  </a:cubicBezTo>
                  <a:cubicBezTo>
                    <a:pt x="230" y="121772"/>
                    <a:pt x="2361" y="124783"/>
                    <a:pt x="6267" y="124783"/>
                  </a:cubicBezTo>
                  <a:cubicBezTo>
                    <a:pt x="11061" y="124783"/>
                    <a:pt x="13369" y="121241"/>
                    <a:pt x="14434" y="117344"/>
                  </a:cubicBezTo>
                  <a:cubicBezTo>
                    <a:pt x="14789" y="116635"/>
                    <a:pt x="22424" y="85459"/>
                    <a:pt x="23134" y="82979"/>
                  </a:cubicBezTo>
                  <a:cubicBezTo>
                    <a:pt x="35740" y="84219"/>
                    <a:pt x="45861" y="88293"/>
                    <a:pt x="45861" y="97504"/>
                  </a:cubicBezTo>
                  <a:cubicBezTo>
                    <a:pt x="45861" y="98390"/>
                    <a:pt x="45861" y="99276"/>
                    <a:pt x="45505" y="101047"/>
                  </a:cubicBezTo>
                  <a:cubicBezTo>
                    <a:pt x="44795" y="103704"/>
                    <a:pt x="44795" y="104590"/>
                    <a:pt x="44795" y="106538"/>
                  </a:cubicBezTo>
                  <a:cubicBezTo>
                    <a:pt x="44795" y="119115"/>
                    <a:pt x="55093" y="124783"/>
                    <a:pt x="63615" y="124783"/>
                  </a:cubicBezTo>
                  <a:cubicBezTo>
                    <a:pt x="80838" y="124783"/>
                    <a:pt x="86164" y="97859"/>
                    <a:pt x="86164" y="97682"/>
                  </a:cubicBezTo>
                  <a:cubicBezTo>
                    <a:pt x="86164" y="95379"/>
                    <a:pt x="83856" y="95379"/>
                    <a:pt x="83324" y="95379"/>
                  </a:cubicBezTo>
                  <a:cubicBezTo>
                    <a:pt x="80838" y="95379"/>
                    <a:pt x="80660" y="96265"/>
                    <a:pt x="79773" y="99630"/>
                  </a:cubicBezTo>
                  <a:cubicBezTo>
                    <a:pt x="77642" y="107247"/>
                    <a:pt x="72848" y="119824"/>
                    <a:pt x="64148" y="119824"/>
                  </a:cubicBezTo>
                  <a:cubicBezTo>
                    <a:pt x="59354" y="119824"/>
                    <a:pt x="57934" y="115395"/>
                    <a:pt x="57934" y="110613"/>
                  </a:cubicBezTo>
                  <a:cubicBezTo>
                    <a:pt x="57934" y="107601"/>
                    <a:pt x="57934" y="107247"/>
                    <a:pt x="58999" y="102641"/>
                  </a:cubicBezTo>
                  <a:cubicBezTo>
                    <a:pt x="59177" y="102110"/>
                    <a:pt x="59887" y="99099"/>
                    <a:pt x="59887" y="97150"/>
                  </a:cubicBezTo>
                  <a:cubicBezTo>
                    <a:pt x="59887" y="81385"/>
                    <a:pt x="38581" y="78905"/>
                    <a:pt x="31124" y="78374"/>
                  </a:cubicBezTo>
                  <a:cubicBezTo>
                    <a:pt x="36273" y="75185"/>
                    <a:pt x="42842" y="69340"/>
                    <a:pt x="45861" y="66683"/>
                  </a:cubicBezTo>
                  <a:cubicBezTo>
                    <a:pt x="54916" y="58180"/>
                    <a:pt x="63793" y="49855"/>
                    <a:pt x="73736" y="49855"/>
                  </a:cubicBezTo>
                  <a:cubicBezTo>
                    <a:pt x="75866" y="49855"/>
                    <a:pt x="78175" y="50386"/>
                    <a:pt x="79595" y="52158"/>
                  </a:cubicBezTo>
                  <a:cubicBezTo>
                    <a:pt x="71960" y="53398"/>
                    <a:pt x="70362" y="59420"/>
                    <a:pt x="70362" y="62077"/>
                  </a:cubicBezTo>
                  <a:cubicBezTo>
                    <a:pt x="70362" y="65974"/>
                    <a:pt x="73381" y="68631"/>
                    <a:pt x="77464" y="68631"/>
                  </a:cubicBezTo>
                  <a:cubicBezTo>
                    <a:pt x="82258" y="68631"/>
                    <a:pt x="87585" y="64734"/>
                    <a:pt x="87585" y="57295"/>
                  </a:cubicBezTo>
                  <a:cubicBezTo>
                    <a:pt x="87585" y="51449"/>
                    <a:pt x="83324" y="44895"/>
                    <a:pt x="73913" y="44895"/>
                  </a:cubicBezTo>
                  <a:cubicBezTo>
                    <a:pt x="63793" y="44895"/>
                    <a:pt x="54560" y="52158"/>
                    <a:pt x="45505" y="60483"/>
                  </a:cubicBezTo>
                  <a:cubicBezTo>
                    <a:pt x="38048" y="67569"/>
                    <a:pt x="32189" y="73060"/>
                    <a:pt x="24910" y="76071"/>
                  </a:cubicBezTo>
                  <a:lnTo>
                    <a:pt x="42487" y="539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4959A06-0C5C-46EB-A39E-CD1BC8009AB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250678" y="5186630"/>
              <a:ext cx="58845" cy="253051"/>
            </a:xfrm>
            <a:custGeom>
              <a:avLst/>
              <a:gdLst>
                <a:gd name="connsiteX0" fmla="*/ 59080 w 58845"/>
                <a:gd name="connsiteY0" fmla="*/ 250598 h 253051"/>
                <a:gd name="connsiteX1" fmla="*/ 54768 w 58845"/>
                <a:gd name="connsiteY1" fmla="*/ 245031 h 253051"/>
                <a:gd name="connsiteX2" fmla="*/ 14947 w 58845"/>
                <a:gd name="connsiteY2" fmla="*/ 126603 h 253051"/>
                <a:gd name="connsiteX3" fmla="*/ 55783 w 58845"/>
                <a:gd name="connsiteY3" fmla="*/ 6910 h 253051"/>
                <a:gd name="connsiteX4" fmla="*/ 59080 w 58845"/>
                <a:gd name="connsiteY4" fmla="*/ 2608 h 253051"/>
                <a:gd name="connsiteX5" fmla="*/ 56544 w 58845"/>
                <a:gd name="connsiteY5" fmla="*/ 77 h 253051"/>
                <a:gd name="connsiteX6" fmla="*/ 16215 w 58845"/>
                <a:gd name="connsiteY6" fmla="*/ 49422 h 253051"/>
                <a:gd name="connsiteX7" fmla="*/ 235 w 58845"/>
                <a:gd name="connsiteY7" fmla="*/ 126603 h 253051"/>
                <a:gd name="connsiteX8" fmla="*/ 16976 w 58845"/>
                <a:gd name="connsiteY8" fmla="*/ 205555 h 253051"/>
                <a:gd name="connsiteX9" fmla="*/ 56544 w 58845"/>
                <a:gd name="connsiteY9" fmla="*/ 253128 h 253051"/>
                <a:gd name="connsiteX10" fmla="*/ 59080 w 58845"/>
                <a:gd name="connsiteY10" fmla="*/ 25059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3051">
                  <a:moveTo>
                    <a:pt x="59080" y="250598"/>
                  </a:moveTo>
                  <a:cubicBezTo>
                    <a:pt x="59080" y="249839"/>
                    <a:pt x="59080" y="249333"/>
                    <a:pt x="54768" y="245031"/>
                  </a:cubicBezTo>
                  <a:cubicBezTo>
                    <a:pt x="23063" y="213146"/>
                    <a:pt x="14947" y="165320"/>
                    <a:pt x="14947" y="126603"/>
                  </a:cubicBezTo>
                  <a:cubicBezTo>
                    <a:pt x="14947" y="82572"/>
                    <a:pt x="24585" y="38541"/>
                    <a:pt x="55783" y="6910"/>
                  </a:cubicBezTo>
                  <a:cubicBezTo>
                    <a:pt x="59080" y="3873"/>
                    <a:pt x="59080" y="3367"/>
                    <a:pt x="59080" y="2608"/>
                  </a:cubicBezTo>
                  <a:cubicBezTo>
                    <a:pt x="59080" y="836"/>
                    <a:pt x="58066" y="77"/>
                    <a:pt x="56544" y="77"/>
                  </a:cubicBezTo>
                  <a:cubicBezTo>
                    <a:pt x="54007" y="77"/>
                    <a:pt x="31180" y="17285"/>
                    <a:pt x="16215" y="49422"/>
                  </a:cubicBezTo>
                  <a:cubicBezTo>
                    <a:pt x="3279" y="77258"/>
                    <a:pt x="235" y="105347"/>
                    <a:pt x="235" y="126603"/>
                  </a:cubicBezTo>
                  <a:cubicBezTo>
                    <a:pt x="235" y="146341"/>
                    <a:pt x="3025" y="176960"/>
                    <a:pt x="16976" y="205555"/>
                  </a:cubicBezTo>
                  <a:cubicBezTo>
                    <a:pt x="32194" y="236680"/>
                    <a:pt x="54007" y="253128"/>
                    <a:pt x="56544" y="253128"/>
                  </a:cubicBezTo>
                  <a:cubicBezTo>
                    <a:pt x="58066" y="253128"/>
                    <a:pt x="59080" y="252369"/>
                    <a:pt x="59080" y="250598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1D21A29-8F77-47EF-BED1-20DF39B4B48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332323" y="5262040"/>
              <a:ext cx="119972" cy="116403"/>
            </a:xfrm>
            <a:custGeom>
              <a:avLst/>
              <a:gdLst>
                <a:gd name="connsiteX0" fmla="*/ 104740 w 119972"/>
                <a:gd name="connsiteY0" fmla="*/ 12730 h 116403"/>
                <a:gd name="connsiteX1" fmla="*/ 89268 w 119972"/>
                <a:gd name="connsiteY1" fmla="*/ 30443 h 116403"/>
                <a:gd name="connsiteX2" fmla="*/ 101950 w 119972"/>
                <a:gd name="connsiteY2" fmla="*/ 42084 h 116403"/>
                <a:gd name="connsiteX3" fmla="*/ 120212 w 119972"/>
                <a:gd name="connsiteY3" fmla="*/ 22093 h 116403"/>
                <a:gd name="connsiteX4" fmla="*/ 95355 w 119972"/>
                <a:gd name="connsiteY4" fmla="*/ 77 h 116403"/>
                <a:gd name="connsiteX5" fmla="*/ 61621 w 119972"/>
                <a:gd name="connsiteY5" fmla="*/ 15260 h 116403"/>
                <a:gd name="connsiteX6" fmla="*/ 31944 w 119972"/>
                <a:gd name="connsiteY6" fmla="*/ 77 h 116403"/>
                <a:gd name="connsiteX7" fmla="*/ 9878 w 119972"/>
                <a:gd name="connsiteY7" fmla="*/ 14501 h 116403"/>
                <a:gd name="connsiteX8" fmla="*/ 239 w 119972"/>
                <a:gd name="connsiteY8" fmla="*/ 39553 h 116403"/>
                <a:gd name="connsiteX9" fmla="*/ 6327 w 119972"/>
                <a:gd name="connsiteY9" fmla="*/ 43096 h 116403"/>
                <a:gd name="connsiteX10" fmla="*/ 11399 w 119972"/>
                <a:gd name="connsiteY10" fmla="*/ 41831 h 116403"/>
                <a:gd name="connsiteX11" fmla="*/ 13429 w 119972"/>
                <a:gd name="connsiteY11" fmla="*/ 34492 h 116403"/>
                <a:gd name="connsiteX12" fmla="*/ 30676 w 119972"/>
                <a:gd name="connsiteY12" fmla="*/ 9187 h 116403"/>
                <a:gd name="connsiteX13" fmla="*/ 36510 w 119972"/>
                <a:gd name="connsiteY13" fmla="*/ 18297 h 116403"/>
                <a:gd name="connsiteX14" fmla="*/ 32959 w 119972"/>
                <a:gd name="connsiteY14" fmla="*/ 37529 h 116403"/>
                <a:gd name="connsiteX15" fmla="*/ 25857 w 119972"/>
                <a:gd name="connsiteY15" fmla="*/ 64858 h 116403"/>
                <a:gd name="connsiteX16" fmla="*/ 20784 w 119972"/>
                <a:gd name="connsiteY16" fmla="*/ 85609 h 116403"/>
                <a:gd name="connsiteX17" fmla="*/ 16219 w 119972"/>
                <a:gd name="connsiteY17" fmla="*/ 105347 h 116403"/>
                <a:gd name="connsiteX18" fmla="*/ 28140 w 119972"/>
                <a:gd name="connsiteY18" fmla="*/ 116481 h 116403"/>
                <a:gd name="connsiteX19" fmla="*/ 44880 w 119972"/>
                <a:gd name="connsiteY19" fmla="*/ 103069 h 116403"/>
                <a:gd name="connsiteX20" fmla="*/ 62635 w 119972"/>
                <a:gd name="connsiteY20" fmla="*/ 31962 h 116403"/>
                <a:gd name="connsiteX21" fmla="*/ 66947 w 119972"/>
                <a:gd name="connsiteY21" fmla="*/ 23864 h 116403"/>
                <a:gd name="connsiteX22" fmla="*/ 94848 w 119972"/>
                <a:gd name="connsiteY22" fmla="*/ 9187 h 116403"/>
                <a:gd name="connsiteX23" fmla="*/ 104740 w 119972"/>
                <a:gd name="connsiteY23" fmla="*/ 12730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972" h="116403">
                  <a:moveTo>
                    <a:pt x="104740" y="12730"/>
                  </a:moveTo>
                  <a:cubicBezTo>
                    <a:pt x="90789" y="15513"/>
                    <a:pt x="89268" y="27913"/>
                    <a:pt x="89268" y="30443"/>
                  </a:cubicBezTo>
                  <a:cubicBezTo>
                    <a:pt x="89268" y="36011"/>
                    <a:pt x="93580" y="42084"/>
                    <a:pt x="101950" y="42084"/>
                  </a:cubicBezTo>
                  <a:cubicBezTo>
                    <a:pt x="110574" y="42084"/>
                    <a:pt x="120212" y="34998"/>
                    <a:pt x="120212" y="22093"/>
                  </a:cubicBezTo>
                  <a:cubicBezTo>
                    <a:pt x="120212" y="10452"/>
                    <a:pt x="111081" y="77"/>
                    <a:pt x="95355" y="77"/>
                  </a:cubicBezTo>
                  <a:cubicBezTo>
                    <a:pt x="81151" y="77"/>
                    <a:pt x="69230" y="7163"/>
                    <a:pt x="61621" y="15260"/>
                  </a:cubicBezTo>
                  <a:cubicBezTo>
                    <a:pt x="55533" y="3620"/>
                    <a:pt x="41076" y="77"/>
                    <a:pt x="31944" y="77"/>
                  </a:cubicBezTo>
                  <a:cubicBezTo>
                    <a:pt x="22560" y="77"/>
                    <a:pt x="15458" y="5391"/>
                    <a:pt x="9878" y="14501"/>
                  </a:cubicBezTo>
                  <a:cubicBezTo>
                    <a:pt x="3790" y="24370"/>
                    <a:pt x="239" y="38035"/>
                    <a:pt x="239" y="39553"/>
                  </a:cubicBezTo>
                  <a:cubicBezTo>
                    <a:pt x="239" y="43096"/>
                    <a:pt x="4044" y="43096"/>
                    <a:pt x="6327" y="43096"/>
                  </a:cubicBezTo>
                  <a:cubicBezTo>
                    <a:pt x="9117" y="43096"/>
                    <a:pt x="10131" y="43096"/>
                    <a:pt x="11399" y="41831"/>
                  </a:cubicBezTo>
                  <a:cubicBezTo>
                    <a:pt x="11907" y="41325"/>
                    <a:pt x="11907" y="40819"/>
                    <a:pt x="13429" y="34492"/>
                  </a:cubicBezTo>
                  <a:cubicBezTo>
                    <a:pt x="18248" y="15260"/>
                    <a:pt x="23828" y="9187"/>
                    <a:pt x="30676" y="9187"/>
                  </a:cubicBezTo>
                  <a:cubicBezTo>
                    <a:pt x="34481" y="9187"/>
                    <a:pt x="36510" y="11718"/>
                    <a:pt x="36510" y="18297"/>
                  </a:cubicBezTo>
                  <a:cubicBezTo>
                    <a:pt x="36510" y="22852"/>
                    <a:pt x="35749" y="25635"/>
                    <a:pt x="32959" y="37529"/>
                  </a:cubicBezTo>
                  <a:cubicBezTo>
                    <a:pt x="31691" y="41831"/>
                    <a:pt x="27633" y="58532"/>
                    <a:pt x="25857" y="64858"/>
                  </a:cubicBezTo>
                  <a:cubicBezTo>
                    <a:pt x="24842" y="69666"/>
                    <a:pt x="22052" y="81054"/>
                    <a:pt x="20784" y="85609"/>
                  </a:cubicBezTo>
                  <a:cubicBezTo>
                    <a:pt x="19262" y="92188"/>
                    <a:pt x="16219" y="103575"/>
                    <a:pt x="16219" y="105347"/>
                  </a:cubicBezTo>
                  <a:cubicBezTo>
                    <a:pt x="16219" y="110661"/>
                    <a:pt x="20277" y="116481"/>
                    <a:pt x="28140" y="116481"/>
                  </a:cubicBezTo>
                  <a:cubicBezTo>
                    <a:pt x="33213" y="116481"/>
                    <a:pt x="42090" y="113444"/>
                    <a:pt x="44880" y="103069"/>
                  </a:cubicBezTo>
                  <a:cubicBezTo>
                    <a:pt x="45134" y="102310"/>
                    <a:pt x="62382" y="33480"/>
                    <a:pt x="62635" y="31962"/>
                  </a:cubicBezTo>
                  <a:cubicBezTo>
                    <a:pt x="63650" y="28166"/>
                    <a:pt x="63650" y="27660"/>
                    <a:pt x="66947" y="23864"/>
                  </a:cubicBezTo>
                  <a:cubicBezTo>
                    <a:pt x="72781" y="16526"/>
                    <a:pt x="82166" y="9187"/>
                    <a:pt x="94848" y="9187"/>
                  </a:cubicBezTo>
                  <a:cubicBezTo>
                    <a:pt x="101189" y="9187"/>
                    <a:pt x="103979" y="11971"/>
                    <a:pt x="104740" y="12730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FBAD8EC-E3AE-4100-A247-CDA8BB824BE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480868" y="5186630"/>
              <a:ext cx="58845" cy="253051"/>
            </a:xfrm>
            <a:custGeom>
              <a:avLst/>
              <a:gdLst>
                <a:gd name="connsiteX0" fmla="*/ 59090 w 58845"/>
                <a:gd name="connsiteY0" fmla="*/ 126603 h 253051"/>
                <a:gd name="connsiteX1" fmla="*/ 42349 w 58845"/>
                <a:gd name="connsiteY1" fmla="*/ 47651 h 253051"/>
                <a:gd name="connsiteX2" fmla="*/ 2781 w 58845"/>
                <a:gd name="connsiteY2" fmla="*/ 77 h 253051"/>
                <a:gd name="connsiteX3" fmla="*/ 245 w 58845"/>
                <a:gd name="connsiteY3" fmla="*/ 2608 h 253051"/>
                <a:gd name="connsiteX4" fmla="*/ 5064 w 58845"/>
                <a:gd name="connsiteY4" fmla="*/ 8428 h 253051"/>
                <a:gd name="connsiteX5" fmla="*/ 44379 w 58845"/>
                <a:gd name="connsiteY5" fmla="*/ 126603 h 253051"/>
                <a:gd name="connsiteX6" fmla="*/ 3542 w 58845"/>
                <a:gd name="connsiteY6" fmla="*/ 246296 h 253051"/>
                <a:gd name="connsiteX7" fmla="*/ 245 w 58845"/>
                <a:gd name="connsiteY7" fmla="*/ 250598 h 253051"/>
                <a:gd name="connsiteX8" fmla="*/ 2781 w 58845"/>
                <a:gd name="connsiteY8" fmla="*/ 253128 h 253051"/>
                <a:gd name="connsiteX9" fmla="*/ 43110 w 58845"/>
                <a:gd name="connsiteY9" fmla="*/ 203783 h 253051"/>
                <a:gd name="connsiteX10" fmla="*/ 59090 w 58845"/>
                <a:gd name="connsiteY10" fmla="*/ 126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3051">
                  <a:moveTo>
                    <a:pt x="59090" y="126603"/>
                  </a:moveTo>
                  <a:cubicBezTo>
                    <a:pt x="59090" y="106865"/>
                    <a:pt x="56300" y="76246"/>
                    <a:pt x="42349" y="47651"/>
                  </a:cubicBezTo>
                  <a:cubicBezTo>
                    <a:pt x="27131" y="16526"/>
                    <a:pt x="5318" y="77"/>
                    <a:pt x="2781" y="77"/>
                  </a:cubicBezTo>
                  <a:cubicBezTo>
                    <a:pt x="1259" y="77"/>
                    <a:pt x="245" y="1090"/>
                    <a:pt x="245" y="2608"/>
                  </a:cubicBezTo>
                  <a:cubicBezTo>
                    <a:pt x="245" y="3367"/>
                    <a:pt x="245" y="3873"/>
                    <a:pt x="5064" y="8428"/>
                  </a:cubicBezTo>
                  <a:cubicBezTo>
                    <a:pt x="29921" y="33480"/>
                    <a:pt x="44379" y="73715"/>
                    <a:pt x="44379" y="126603"/>
                  </a:cubicBezTo>
                  <a:cubicBezTo>
                    <a:pt x="44379" y="169875"/>
                    <a:pt x="34994" y="214412"/>
                    <a:pt x="3542" y="246296"/>
                  </a:cubicBezTo>
                  <a:cubicBezTo>
                    <a:pt x="245" y="249333"/>
                    <a:pt x="245" y="249839"/>
                    <a:pt x="245" y="250598"/>
                  </a:cubicBezTo>
                  <a:cubicBezTo>
                    <a:pt x="245" y="252116"/>
                    <a:pt x="1259" y="253128"/>
                    <a:pt x="2781" y="253128"/>
                  </a:cubicBezTo>
                  <a:cubicBezTo>
                    <a:pt x="5318" y="253128"/>
                    <a:pt x="28145" y="235921"/>
                    <a:pt x="43110" y="203783"/>
                  </a:cubicBezTo>
                  <a:cubicBezTo>
                    <a:pt x="56046" y="175948"/>
                    <a:pt x="59090" y="147859"/>
                    <a:pt x="59090" y="126603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6B60A-D1DF-4512-8EE6-BD1D6F75612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575702" y="5262040"/>
              <a:ext cx="125806" cy="116403"/>
            </a:xfrm>
            <a:custGeom>
              <a:avLst/>
              <a:gdLst>
                <a:gd name="connsiteX0" fmla="*/ 50723 w 125806"/>
                <a:gd name="connsiteY0" fmla="*/ 28166 h 116403"/>
                <a:gd name="connsiteX1" fmla="*/ 61123 w 125806"/>
                <a:gd name="connsiteY1" fmla="*/ 27913 h 116403"/>
                <a:gd name="connsiteX2" fmla="*/ 93843 w 125806"/>
                <a:gd name="connsiteY2" fmla="*/ 26395 h 116403"/>
                <a:gd name="connsiteX3" fmla="*/ 57064 w 125806"/>
                <a:gd name="connsiteY3" fmla="*/ 56508 h 116403"/>
                <a:gd name="connsiteX4" fmla="*/ 249 w 125806"/>
                <a:gd name="connsiteY4" fmla="*/ 112938 h 116403"/>
                <a:gd name="connsiteX5" fmla="*/ 6082 w 125806"/>
                <a:gd name="connsiteY5" fmla="*/ 116481 h 116403"/>
                <a:gd name="connsiteX6" fmla="*/ 12170 w 125806"/>
                <a:gd name="connsiteY6" fmla="*/ 113697 h 116403"/>
                <a:gd name="connsiteX7" fmla="*/ 34744 w 125806"/>
                <a:gd name="connsiteY7" fmla="*/ 99273 h 116403"/>
                <a:gd name="connsiteX8" fmla="*/ 51231 w 125806"/>
                <a:gd name="connsiteY8" fmla="*/ 106359 h 116403"/>
                <a:gd name="connsiteX9" fmla="*/ 75073 w 125806"/>
                <a:gd name="connsiteY9" fmla="*/ 116481 h 116403"/>
                <a:gd name="connsiteX10" fmla="*/ 121997 w 125806"/>
                <a:gd name="connsiteY10" fmla="*/ 75993 h 116403"/>
                <a:gd name="connsiteX11" fmla="*/ 115910 w 125806"/>
                <a:gd name="connsiteY11" fmla="*/ 72450 h 116403"/>
                <a:gd name="connsiteX12" fmla="*/ 110583 w 125806"/>
                <a:gd name="connsiteY12" fmla="*/ 74727 h 116403"/>
                <a:gd name="connsiteX13" fmla="*/ 88770 w 125806"/>
                <a:gd name="connsiteY13" fmla="*/ 87886 h 116403"/>
                <a:gd name="connsiteX14" fmla="*/ 32208 w 125806"/>
                <a:gd name="connsiteY14" fmla="*/ 90417 h 116403"/>
                <a:gd name="connsiteX15" fmla="*/ 69239 w 125806"/>
                <a:gd name="connsiteY15" fmla="*/ 60050 h 116403"/>
                <a:gd name="connsiteX16" fmla="*/ 126055 w 125806"/>
                <a:gd name="connsiteY16" fmla="*/ 3620 h 116403"/>
                <a:gd name="connsiteX17" fmla="*/ 120221 w 125806"/>
                <a:gd name="connsiteY17" fmla="*/ 77 h 116403"/>
                <a:gd name="connsiteX18" fmla="*/ 114388 w 125806"/>
                <a:gd name="connsiteY18" fmla="*/ 2608 h 116403"/>
                <a:gd name="connsiteX19" fmla="*/ 97394 w 125806"/>
                <a:gd name="connsiteY19" fmla="*/ 17285 h 116403"/>
                <a:gd name="connsiteX20" fmla="*/ 79385 w 125806"/>
                <a:gd name="connsiteY20" fmla="*/ 9187 h 116403"/>
                <a:gd name="connsiteX21" fmla="*/ 57572 w 125806"/>
                <a:gd name="connsiteY21" fmla="*/ 77 h 116403"/>
                <a:gd name="connsiteX22" fmla="*/ 20794 w 125806"/>
                <a:gd name="connsiteY22" fmla="*/ 30443 h 116403"/>
                <a:gd name="connsiteX23" fmla="*/ 26881 w 125806"/>
                <a:gd name="connsiteY23" fmla="*/ 33986 h 116403"/>
                <a:gd name="connsiteX24" fmla="*/ 32715 w 125806"/>
                <a:gd name="connsiteY24" fmla="*/ 30696 h 116403"/>
                <a:gd name="connsiteX25" fmla="*/ 45651 w 125806"/>
                <a:gd name="connsiteY25" fmla="*/ 28166 h 116403"/>
                <a:gd name="connsiteX26" fmla="*/ 50723 w 125806"/>
                <a:gd name="connsiteY26" fmla="*/ 28166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806" h="116403">
                  <a:moveTo>
                    <a:pt x="50723" y="28166"/>
                  </a:moveTo>
                  <a:cubicBezTo>
                    <a:pt x="54274" y="27913"/>
                    <a:pt x="57572" y="28166"/>
                    <a:pt x="61123" y="27913"/>
                  </a:cubicBezTo>
                  <a:cubicBezTo>
                    <a:pt x="71268" y="27407"/>
                    <a:pt x="83697" y="26648"/>
                    <a:pt x="93843" y="26395"/>
                  </a:cubicBezTo>
                  <a:cubicBezTo>
                    <a:pt x="86741" y="33227"/>
                    <a:pt x="82682" y="37276"/>
                    <a:pt x="57064" y="56508"/>
                  </a:cubicBezTo>
                  <a:cubicBezTo>
                    <a:pt x="5829" y="95478"/>
                    <a:pt x="249" y="111926"/>
                    <a:pt x="249" y="112938"/>
                  </a:cubicBezTo>
                  <a:cubicBezTo>
                    <a:pt x="249" y="116481"/>
                    <a:pt x="3800" y="116481"/>
                    <a:pt x="6082" y="116481"/>
                  </a:cubicBezTo>
                  <a:cubicBezTo>
                    <a:pt x="10141" y="116481"/>
                    <a:pt x="10394" y="116228"/>
                    <a:pt x="12170" y="113697"/>
                  </a:cubicBezTo>
                  <a:cubicBezTo>
                    <a:pt x="21301" y="101045"/>
                    <a:pt x="30686" y="99273"/>
                    <a:pt x="34744" y="99273"/>
                  </a:cubicBezTo>
                  <a:cubicBezTo>
                    <a:pt x="41592" y="99273"/>
                    <a:pt x="47426" y="103575"/>
                    <a:pt x="51231" y="106359"/>
                  </a:cubicBezTo>
                  <a:cubicBezTo>
                    <a:pt x="59094" y="111926"/>
                    <a:pt x="65435" y="116481"/>
                    <a:pt x="75073" y="116481"/>
                  </a:cubicBezTo>
                  <a:cubicBezTo>
                    <a:pt x="103481" y="116481"/>
                    <a:pt x="121997" y="85609"/>
                    <a:pt x="121997" y="75993"/>
                  </a:cubicBezTo>
                  <a:cubicBezTo>
                    <a:pt x="121997" y="72450"/>
                    <a:pt x="117685" y="72450"/>
                    <a:pt x="115910" y="72450"/>
                  </a:cubicBezTo>
                  <a:cubicBezTo>
                    <a:pt x="114134" y="72450"/>
                    <a:pt x="111344" y="72450"/>
                    <a:pt x="110583" y="74727"/>
                  </a:cubicBezTo>
                  <a:cubicBezTo>
                    <a:pt x="108300" y="79535"/>
                    <a:pt x="105764" y="85862"/>
                    <a:pt x="88770" y="87886"/>
                  </a:cubicBezTo>
                  <a:cubicBezTo>
                    <a:pt x="87248" y="88139"/>
                    <a:pt x="37788" y="90164"/>
                    <a:pt x="32208" y="90417"/>
                  </a:cubicBezTo>
                  <a:cubicBezTo>
                    <a:pt x="39310" y="83584"/>
                    <a:pt x="43368" y="79535"/>
                    <a:pt x="69239" y="60050"/>
                  </a:cubicBezTo>
                  <a:cubicBezTo>
                    <a:pt x="120475" y="21081"/>
                    <a:pt x="126055" y="4632"/>
                    <a:pt x="126055" y="3620"/>
                  </a:cubicBezTo>
                  <a:cubicBezTo>
                    <a:pt x="126055" y="77"/>
                    <a:pt x="122504" y="77"/>
                    <a:pt x="120221" y="77"/>
                  </a:cubicBezTo>
                  <a:cubicBezTo>
                    <a:pt x="116417" y="77"/>
                    <a:pt x="115910" y="77"/>
                    <a:pt x="114388" y="2608"/>
                  </a:cubicBezTo>
                  <a:cubicBezTo>
                    <a:pt x="108300" y="11465"/>
                    <a:pt x="103481" y="17285"/>
                    <a:pt x="97394" y="17285"/>
                  </a:cubicBezTo>
                  <a:cubicBezTo>
                    <a:pt x="90799" y="17285"/>
                    <a:pt x="85219" y="13236"/>
                    <a:pt x="79385" y="9187"/>
                  </a:cubicBezTo>
                  <a:cubicBezTo>
                    <a:pt x="73298" y="4632"/>
                    <a:pt x="66957" y="77"/>
                    <a:pt x="57572" y="77"/>
                  </a:cubicBezTo>
                  <a:cubicBezTo>
                    <a:pt x="35251" y="77"/>
                    <a:pt x="20794" y="22599"/>
                    <a:pt x="20794" y="30443"/>
                  </a:cubicBezTo>
                  <a:cubicBezTo>
                    <a:pt x="20794" y="33986"/>
                    <a:pt x="24852" y="33986"/>
                    <a:pt x="26881" y="33986"/>
                  </a:cubicBezTo>
                  <a:cubicBezTo>
                    <a:pt x="29164" y="33986"/>
                    <a:pt x="31954" y="33986"/>
                    <a:pt x="32715" y="30696"/>
                  </a:cubicBezTo>
                  <a:cubicBezTo>
                    <a:pt x="36266" y="28925"/>
                    <a:pt x="38041" y="28672"/>
                    <a:pt x="45651" y="28166"/>
                  </a:cubicBezTo>
                  <a:lnTo>
                    <a:pt x="50723" y="28166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9BA72-46A5-440D-9228-D49E85B7182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730201" y="5149004"/>
              <a:ext cx="131209" cy="122932"/>
            </a:xfrm>
            <a:custGeom>
              <a:avLst/>
              <a:gdLst>
                <a:gd name="connsiteX0" fmla="*/ 70209 w 131209"/>
                <a:gd name="connsiteY0" fmla="*/ 8753 h 122932"/>
                <a:gd name="connsiteX1" fmla="*/ 124362 w 131209"/>
                <a:gd name="connsiteY1" fmla="*/ 8753 h 122932"/>
                <a:gd name="connsiteX2" fmla="*/ 131464 w 131209"/>
                <a:gd name="connsiteY2" fmla="*/ 4502 h 122932"/>
                <a:gd name="connsiteX3" fmla="*/ 124362 w 131209"/>
                <a:gd name="connsiteY3" fmla="*/ 73 h 122932"/>
                <a:gd name="connsiteX4" fmla="*/ 7357 w 131209"/>
                <a:gd name="connsiteY4" fmla="*/ 73 h 122932"/>
                <a:gd name="connsiteX5" fmla="*/ 255 w 131209"/>
                <a:gd name="connsiteY5" fmla="*/ 4324 h 122932"/>
                <a:gd name="connsiteX6" fmla="*/ 7357 w 131209"/>
                <a:gd name="connsiteY6" fmla="*/ 8753 h 122932"/>
                <a:gd name="connsiteX7" fmla="*/ 61509 w 131209"/>
                <a:gd name="connsiteY7" fmla="*/ 8753 h 122932"/>
                <a:gd name="connsiteX8" fmla="*/ 61509 w 131209"/>
                <a:gd name="connsiteY8" fmla="*/ 116097 h 122932"/>
                <a:gd name="connsiteX9" fmla="*/ 65948 w 131209"/>
                <a:gd name="connsiteY9" fmla="*/ 123005 h 122932"/>
                <a:gd name="connsiteX10" fmla="*/ 70209 w 131209"/>
                <a:gd name="connsiteY10" fmla="*/ 116097 h 122932"/>
                <a:gd name="connsiteX11" fmla="*/ 70209 w 131209"/>
                <a:gd name="connsiteY11" fmla="*/ 8753 h 1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09" h="122932">
                  <a:moveTo>
                    <a:pt x="70209" y="8753"/>
                  </a:moveTo>
                  <a:lnTo>
                    <a:pt x="124362" y="8753"/>
                  </a:lnTo>
                  <a:cubicBezTo>
                    <a:pt x="127203" y="8753"/>
                    <a:pt x="131464" y="8753"/>
                    <a:pt x="131464" y="4502"/>
                  </a:cubicBezTo>
                  <a:cubicBezTo>
                    <a:pt x="131464" y="73"/>
                    <a:pt x="127380" y="73"/>
                    <a:pt x="124362" y="73"/>
                  </a:cubicBezTo>
                  <a:lnTo>
                    <a:pt x="7357" y="73"/>
                  </a:lnTo>
                  <a:cubicBezTo>
                    <a:pt x="4693" y="73"/>
                    <a:pt x="255" y="73"/>
                    <a:pt x="255" y="4324"/>
                  </a:cubicBezTo>
                  <a:cubicBezTo>
                    <a:pt x="255" y="8753"/>
                    <a:pt x="4338" y="8753"/>
                    <a:pt x="7357" y="8753"/>
                  </a:cubicBezTo>
                  <a:lnTo>
                    <a:pt x="61509" y="8753"/>
                  </a:lnTo>
                  <a:lnTo>
                    <a:pt x="61509" y="116097"/>
                  </a:lnTo>
                  <a:cubicBezTo>
                    <a:pt x="61509" y="118931"/>
                    <a:pt x="61509" y="123005"/>
                    <a:pt x="65948" y="123005"/>
                  </a:cubicBezTo>
                  <a:cubicBezTo>
                    <a:pt x="70209" y="123005"/>
                    <a:pt x="70209" y="118754"/>
                    <a:pt x="70209" y="116097"/>
                  </a:cubicBezTo>
                  <a:lnTo>
                    <a:pt x="70209" y="8753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65A1A02-D0C6-401D-9FB0-7E8CDE38702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719160" y="5316045"/>
              <a:ext cx="87354" cy="124703"/>
            </a:xfrm>
            <a:custGeom>
              <a:avLst/>
              <a:gdLst>
                <a:gd name="connsiteX0" fmla="*/ 42511 w 87354"/>
                <a:gd name="connsiteY0" fmla="*/ 5394 h 124703"/>
                <a:gd name="connsiteX1" fmla="*/ 43221 w 87354"/>
                <a:gd name="connsiteY1" fmla="*/ 2560 h 124703"/>
                <a:gd name="connsiteX2" fmla="*/ 40380 w 87354"/>
                <a:gd name="connsiteY2" fmla="*/ 80 h 124703"/>
                <a:gd name="connsiteX3" fmla="*/ 17654 w 87354"/>
                <a:gd name="connsiteY3" fmla="*/ 1851 h 124703"/>
                <a:gd name="connsiteX4" fmla="*/ 13748 w 87354"/>
                <a:gd name="connsiteY4" fmla="*/ 5925 h 124703"/>
                <a:gd name="connsiteX5" fmla="*/ 18364 w 87354"/>
                <a:gd name="connsiteY5" fmla="*/ 8405 h 124703"/>
                <a:gd name="connsiteX6" fmla="*/ 26887 w 87354"/>
                <a:gd name="connsiteY6" fmla="*/ 11062 h 124703"/>
                <a:gd name="connsiteX7" fmla="*/ 26176 w 87354"/>
                <a:gd name="connsiteY7" fmla="*/ 14959 h 124703"/>
                <a:gd name="connsiteX8" fmla="*/ 1142 w 87354"/>
                <a:gd name="connsiteY8" fmla="*/ 115218 h 124703"/>
                <a:gd name="connsiteX9" fmla="*/ 254 w 87354"/>
                <a:gd name="connsiteY9" fmla="*/ 119115 h 124703"/>
                <a:gd name="connsiteX10" fmla="*/ 6291 w 87354"/>
                <a:gd name="connsiteY10" fmla="*/ 124783 h 124703"/>
                <a:gd name="connsiteX11" fmla="*/ 14458 w 87354"/>
                <a:gd name="connsiteY11" fmla="*/ 117344 h 124703"/>
                <a:gd name="connsiteX12" fmla="*/ 23158 w 87354"/>
                <a:gd name="connsiteY12" fmla="*/ 82979 h 124703"/>
                <a:gd name="connsiteX13" fmla="*/ 45884 w 87354"/>
                <a:gd name="connsiteY13" fmla="*/ 97504 h 124703"/>
                <a:gd name="connsiteX14" fmla="*/ 45529 w 87354"/>
                <a:gd name="connsiteY14" fmla="*/ 101047 h 124703"/>
                <a:gd name="connsiteX15" fmla="*/ 44819 w 87354"/>
                <a:gd name="connsiteY15" fmla="*/ 106538 h 124703"/>
                <a:gd name="connsiteX16" fmla="*/ 63639 w 87354"/>
                <a:gd name="connsiteY16" fmla="*/ 124783 h 124703"/>
                <a:gd name="connsiteX17" fmla="*/ 86188 w 87354"/>
                <a:gd name="connsiteY17" fmla="*/ 97682 h 124703"/>
                <a:gd name="connsiteX18" fmla="*/ 83347 w 87354"/>
                <a:gd name="connsiteY18" fmla="*/ 95379 h 124703"/>
                <a:gd name="connsiteX19" fmla="*/ 79796 w 87354"/>
                <a:gd name="connsiteY19" fmla="*/ 99630 h 124703"/>
                <a:gd name="connsiteX20" fmla="*/ 64172 w 87354"/>
                <a:gd name="connsiteY20" fmla="*/ 119824 h 124703"/>
                <a:gd name="connsiteX21" fmla="*/ 57958 w 87354"/>
                <a:gd name="connsiteY21" fmla="*/ 110613 h 124703"/>
                <a:gd name="connsiteX22" fmla="*/ 59023 w 87354"/>
                <a:gd name="connsiteY22" fmla="*/ 102641 h 124703"/>
                <a:gd name="connsiteX23" fmla="*/ 59911 w 87354"/>
                <a:gd name="connsiteY23" fmla="*/ 97150 h 124703"/>
                <a:gd name="connsiteX24" fmla="*/ 31148 w 87354"/>
                <a:gd name="connsiteY24" fmla="*/ 78374 h 124703"/>
                <a:gd name="connsiteX25" fmla="*/ 45884 w 87354"/>
                <a:gd name="connsiteY25" fmla="*/ 66683 h 124703"/>
                <a:gd name="connsiteX26" fmla="*/ 73760 w 87354"/>
                <a:gd name="connsiteY26" fmla="*/ 49855 h 124703"/>
                <a:gd name="connsiteX27" fmla="*/ 79619 w 87354"/>
                <a:gd name="connsiteY27" fmla="*/ 52158 h 124703"/>
                <a:gd name="connsiteX28" fmla="*/ 70386 w 87354"/>
                <a:gd name="connsiteY28" fmla="*/ 62077 h 124703"/>
                <a:gd name="connsiteX29" fmla="*/ 77488 w 87354"/>
                <a:gd name="connsiteY29" fmla="*/ 68631 h 124703"/>
                <a:gd name="connsiteX30" fmla="*/ 87609 w 87354"/>
                <a:gd name="connsiteY30" fmla="*/ 57295 h 124703"/>
                <a:gd name="connsiteX31" fmla="*/ 73937 w 87354"/>
                <a:gd name="connsiteY31" fmla="*/ 44895 h 124703"/>
                <a:gd name="connsiteX32" fmla="*/ 45529 w 87354"/>
                <a:gd name="connsiteY32" fmla="*/ 60483 h 124703"/>
                <a:gd name="connsiteX33" fmla="*/ 24934 w 87354"/>
                <a:gd name="connsiteY33" fmla="*/ 76071 h 124703"/>
                <a:gd name="connsiteX34" fmla="*/ 42511 w 87354"/>
                <a:gd name="connsiteY34" fmla="*/ 5394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354" h="124703">
                  <a:moveTo>
                    <a:pt x="42511" y="5394"/>
                  </a:moveTo>
                  <a:cubicBezTo>
                    <a:pt x="42689" y="5040"/>
                    <a:pt x="43221" y="2737"/>
                    <a:pt x="43221" y="2560"/>
                  </a:cubicBezTo>
                  <a:cubicBezTo>
                    <a:pt x="43221" y="1674"/>
                    <a:pt x="42511" y="80"/>
                    <a:pt x="40380" y="80"/>
                  </a:cubicBezTo>
                  <a:cubicBezTo>
                    <a:pt x="36829" y="80"/>
                    <a:pt x="22093" y="1497"/>
                    <a:pt x="17654" y="1851"/>
                  </a:cubicBezTo>
                  <a:cubicBezTo>
                    <a:pt x="16234" y="2028"/>
                    <a:pt x="13748" y="2205"/>
                    <a:pt x="13748" y="5925"/>
                  </a:cubicBezTo>
                  <a:cubicBezTo>
                    <a:pt x="13748" y="8405"/>
                    <a:pt x="16234" y="8405"/>
                    <a:pt x="18364" y="8405"/>
                  </a:cubicBezTo>
                  <a:cubicBezTo>
                    <a:pt x="26887" y="8405"/>
                    <a:pt x="26887" y="9645"/>
                    <a:pt x="26887" y="11062"/>
                  </a:cubicBezTo>
                  <a:cubicBezTo>
                    <a:pt x="26887" y="12302"/>
                    <a:pt x="26531" y="13365"/>
                    <a:pt x="26176" y="14959"/>
                  </a:cubicBezTo>
                  <a:lnTo>
                    <a:pt x="1142" y="115218"/>
                  </a:lnTo>
                  <a:cubicBezTo>
                    <a:pt x="254" y="118406"/>
                    <a:pt x="254" y="118761"/>
                    <a:pt x="254" y="119115"/>
                  </a:cubicBezTo>
                  <a:cubicBezTo>
                    <a:pt x="254" y="121772"/>
                    <a:pt x="2385" y="124783"/>
                    <a:pt x="6291" y="124783"/>
                  </a:cubicBezTo>
                  <a:cubicBezTo>
                    <a:pt x="11085" y="124783"/>
                    <a:pt x="13393" y="121241"/>
                    <a:pt x="14458" y="117344"/>
                  </a:cubicBezTo>
                  <a:cubicBezTo>
                    <a:pt x="14813" y="116635"/>
                    <a:pt x="22448" y="85459"/>
                    <a:pt x="23158" y="82979"/>
                  </a:cubicBezTo>
                  <a:cubicBezTo>
                    <a:pt x="35764" y="84219"/>
                    <a:pt x="45884" y="88293"/>
                    <a:pt x="45884" y="97504"/>
                  </a:cubicBezTo>
                  <a:cubicBezTo>
                    <a:pt x="45884" y="98390"/>
                    <a:pt x="45884" y="99276"/>
                    <a:pt x="45529" y="101047"/>
                  </a:cubicBezTo>
                  <a:cubicBezTo>
                    <a:pt x="44819" y="103704"/>
                    <a:pt x="44819" y="104590"/>
                    <a:pt x="44819" y="106538"/>
                  </a:cubicBezTo>
                  <a:cubicBezTo>
                    <a:pt x="44819" y="119115"/>
                    <a:pt x="55117" y="124783"/>
                    <a:pt x="63639" y="124783"/>
                  </a:cubicBezTo>
                  <a:cubicBezTo>
                    <a:pt x="80862" y="124783"/>
                    <a:pt x="86188" y="97859"/>
                    <a:pt x="86188" y="97682"/>
                  </a:cubicBezTo>
                  <a:cubicBezTo>
                    <a:pt x="86188" y="95379"/>
                    <a:pt x="83880" y="95379"/>
                    <a:pt x="83347" y="95379"/>
                  </a:cubicBezTo>
                  <a:cubicBezTo>
                    <a:pt x="80862" y="95379"/>
                    <a:pt x="80684" y="96265"/>
                    <a:pt x="79796" y="99630"/>
                  </a:cubicBezTo>
                  <a:cubicBezTo>
                    <a:pt x="77666" y="107247"/>
                    <a:pt x="72872" y="119824"/>
                    <a:pt x="64172" y="119824"/>
                  </a:cubicBezTo>
                  <a:cubicBezTo>
                    <a:pt x="59378" y="119824"/>
                    <a:pt x="57958" y="115395"/>
                    <a:pt x="57958" y="110613"/>
                  </a:cubicBezTo>
                  <a:cubicBezTo>
                    <a:pt x="57958" y="107601"/>
                    <a:pt x="57958" y="107247"/>
                    <a:pt x="59023" y="102641"/>
                  </a:cubicBezTo>
                  <a:cubicBezTo>
                    <a:pt x="59201" y="102110"/>
                    <a:pt x="59911" y="99099"/>
                    <a:pt x="59911" y="97150"/>
                  </a:cubicBezTo>
                  <a:cubicBezTo>
                    <a:pt x="59911" y="81385"/>
                    <a:pt x="38605" y="78905"/>
                    <a:pt x="31148" y="78374"/>
                  </a:cubicBezTo>
                  <a:cubicBezTo>
                    <a:pt x="36297" y="75185"/>
                    <a:pt x="42866" y="69340"/>
                    <a:pt x="45884" y="66683"/>
                  </a:cubicBezTo>
                  <a:cubicBezTo>
                    <a:pt x="54939" y="58180"/>
                    <a:pt x="63817" y="49855"/>
                    <a:pt x="73760" y="49855"/>
                  </a:cubicBezTo>
                  <a:cubicBezTo>
                    <a:pt x="75890" y="49855"/>
                    <a:pt x="78198" y="50386"/>
                    <a:pt x="79619" y="52158"/>
                  </a:cubicBezTo>
                  <a:cubicBezTo>
                    <a:pt x="71984" y="53398"/>
                    <a:pt x="70386" y="59420"/>
                    <a:pt x="70386" y="62077"/>
                  </a:cubicBezTo>
                  <a:cubicBezTo>
                    <a:pt x="70386" y="65974"/>
                    <a:pt x="73405" y="68631"/>
                    <a:pt x="77488" y="68631"/>
                  </a:cubicBezTo>
                  <a:cubicBezTo>
                    <a:pt x="82282" y="68631"/>
                    <a:pt x="87609" y="64734"/>
                    <a:pt x="87609" y="57295"/>
                  </a:cubicBezTo>
                  <a:cubicBezTo>
                    <a:pt x="87609" y="51449"/>
                    <a:pt x="83347" y="44895"/>
                    <a:pt x="73937" y="44895"/>
                  </a:cubicBezTo>
                  <a:cubicBezTo>
                    <a:pt x="63817" y="44895"/>
                    <a:pt x="54584" y="52158"/>
                    <a:pt x="45529" y="60483"/>
                  </a:cubicBezTo>
                  <a:cubicBezTo>
                    <a:pt x="38072" y="67569"/>
                    <a:pt x="32213" y="73060"/>
                    <a:pt x="24934" y="76071"/>
                  </a:cubicBezTo>
                  <a:lnTo>
                    <a:pt x="42511" y="5394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E6E7036-4566-43A9-B37D-C5E20790329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912850" y="5186630"/>
              <a:ext cx="58845" cy="253051"/>
            </a:xfrm>
            <a:custGeom>
              <a:avLst/>
              <a:gdLst>
                <a:gd name="connsiteX0" fmla="*/ 59106 w 58845"/>
                <a:gd name="connsiteY0" fmla="*/ 250598 h 253051"/>
                <a:gd name="connsiteX1" fmla="*/ 54794 w 58845"/>
                <a:gd name="connsiteY1" fmla="*/ 245031 h 253051"/>
                <a:gd name="connsiteX2" fmla="*/ 14973 w 58845"/>
                <a:gd name="connsiteY2" fmla="*/ 126603 h 253051"/>
                <a:gd name="connsiteX3" fmla="*/ 55809 w 58845"/>
                <a:gd name="connsiteY3" fmla="*/ 6910 h 253051"/>
                <a:gd name="connsiteX4" fmla="*/ 59106 w 58845"/>
                <a:gd name="connsiteY4" fmla="*/ 2608 h 253051"/>
                <a:gd name="connsiteX5" fmla="*/ 56570 w 58845"/>
                <a:gd name="connsiteY5" fmla="*/ 77 h 253051"/>
                <a:gd name="connsiteX6" fmla="*/ 16241 w 58845"/>
                <a:gd name="connsiteY6" fmla="*/ 49422 h 253051"/>
                <a:gd name="connsiteX7" fmla="*/ 261 w 58845"/>
                <a:gd name="connsiteY7" fmla="*/ 126603 h 253051"/>
                <a:gd name="connsiteX8" fmla="*/ 17002 w 58845"/>
                <a:gd name="connsiteY8" fmla="*/ 205555 h 253051"/>
                <a:gd name="connsiteX9" fmla="*/ 56570 w 58845"/>
                <a:gd name="connsiteY9" fmla="*/ 253128 h 253051"/>
                <a:gd name="connsiteX10" fmla="*/ 59106 w 58845"/>
                <a:gd name="connsiteY10" fmla="*/ 25059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3051">
                  <a:moveTo>
                    <a:pt x="59106" y="250598"/>
                  </a:moveTo>
                  <a:cubicBezTo>
                    <a:pt x="59106" y="249839"/>
                    <a:pt x="59106" y="249333"/>
                    <a:pt x="54794" y="245031"/>
                  </a:cubicBezTo>
                  <a:cubicBezTo>
                    <a:pt x="23089" y="213146"/>
                    <a:pt x="14973" y="165320"/>
                    <a:pt x="14973" y="126603"/>
                  </a:cubicBezTo>
                  <a:cubicBezTo>
                    <a:pt x="14973" y="82572"/>
                    <a:pt x="24611" y="38541"/>
                    <a:pt x="55809" y="6910"/>
                  </a:cubicBezTo>
                  <a:cubicBezTo>
                    <a:pt x="59106" y="3873"/>
                    <a:pt x="59106" y="3367"/>
                    <a:pt x="59106" y="2608"/>
                  </a:cubicBezTo>
                  <a:cubicBezTo>
                    <a:pt x="59106" y="836"/>
                    <a:pt x="58092" y="77"/>
                    <a:pt x="56570" y="77"/>
                  </a:cubicBezTo>
                  <a:cubicBezTo>
                    <a:pt x="54033" y="77"/>
                    <a:pt x="31206" y="17285"/>
                    <a:pt x="16241" y="49422"/>
                  </a:cubicBezTo>
                  <a:cubicBezTo>
                    <a:pt x="3305" y="77258"/>
                    <a:pt x="261" y="105347"/>
                    <a:pt x="261" y="126603"/>
                  </a:cubicBezTo>
                  <a:cubicBezTo>
                    <a:pt x="261" y="146341"/>
                    <a:pt x="3051" y="176960"/>
                    <a:pt x="17002" y="205555"/>
                  </a:cubicBezTo>
                  <a:cubicBezTo>
                    <a:pt x="32220" y="236680"/>
                    <a:pt x="54033" y="253128"/>
                    <a:pt x="56570" y="253128"/>
                  </a:cubicBezTo>
                  <a:cubicBezTo>
                    <a:pt x="58092" y="253128"/>
                    <a:pt x="59106" y="252369"/>
                    <a:pt x="59106" y="250598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3ADC5F8-04AD-42DB-82D3-A75C01FDE23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994495" y="5262040"/>
              <a:ext cx="119972" cy="116403"/>
            </a:xfrm>
            <a:custGeom>
              <a:avLst/>
              <a:gdLst>
                <a:gd name="connsiteX0" fmla="*/ 104766 w 119972"/>
                <a:gd name="connsiteY0" fmla="*/ 12730 h 116403"/>
                <a:gd name="connsiteX1" fmla="*/ 89294 w 119972"/>
                <a:gd name="connsiteY1" fmla="*/ 30443 h 116403"/>
                <a:gd name="connsiteX2" fmla="*/ 101976 w 119972"/>
                <a:gd name="connsiteY2" fmla="*/ 42084 h 116403"/>
                <a:gd name="connsiteX3" fmla="*/ 120238 w 119972"/>
                <a:gd name="connsiteY3" fmla="*/ 22093 h 116403"/>
                <a:gd name="connsiteX4" fmla="*/ 95381 w 119972"/>
                <a:gd name="connsiteY4" fmla="*/ 77 h 116403"/>
                <a:gd name="connsiteX5" fmla="*/ 61647 w 119972"/>
                <a:gd name="connsiteY5" fmla="*/ 15260 h 116403"/>
                <a:gd name="connsiteX6" fmla="*/ 31970 w 119972"/>
                <a:gd name="connsiteY6" fmla="*/ 77 h 116403"/>
                <a:gd name="connsiteX7" fmla="*/ 9904 w 119972"/>
                <a:gd name="connsiteY7" fmla="*/ 14501 h 116403"/>
                <a:gd name="connsiteX8" fmla="*/ 265 w 119972"/>
                <a:gd name="connsiteY8" fmla="*/ 39553 h 116403"/>
                <a:gd name="connsiteX9" fmla="*/ 6353 w 119972"/>
                <a:gd name="connsiteY9" fmla="*/ 43096 h 116403"/>
                <a:gd name="connsiteX10" fmla="*/ 11425 w 119972"/>
                <a:gd name="connsiteY10" fmla="*/ 41831 h 116403"/>
                <a:gd name="connsiteX11" fmla="*/ 13455 w 119972"/>
                <a:gd name="connsiteY11" fmla="*/ 34492 h 116403"/>
                <a:gd name="connsiteX12" fmla="*/ 30702 w 119972"/>
                <a:gd name="connsiteY12" fmla="*/ 9187 h 116403"/>
                <a:gd name="connsiteX13" fmla="*/ 36536 w 119972"/>
                <a:gd name="connsiteY13" fmla="*/ 18297 h 116403"/>
                <a:gd name="connsiteX14" fmla="*/ 32985 w 119972"/>
                <a:gd name="connsiteY14" fmla="*/ 37529 h 116403"/>
                <a:gd name="connsiteX15" fmla="*/ 25883 w 119972"/>
                <a:gd name="connsiteY15" fmla="*/ 64858 h 116403"/>
                <a:gd name="connsiteX16" fmla="*/ 20810 w 119972"/>
                <a:gd name="connsiteY16" fmla="*/ 85609 h 116403"/>
                <a:gd name="connsiteX17" fmla="*/ 16245 w 119972"/>
                <a:gd name="connsiteY17" fmla="*/ 105347 h 116403"/>
                <a:gd name="connsiteX18" fmla="*/ 28166 w 119972"/>
                <a:gd name="connsiteY18" fmla="*/ 116481 h 116403"/>
                <a:gd name="connsiteX19" fmla="*/ 44906 w 119972"/>
                <a:gd name="connsiteY19" fmla="*/ 103069 h 116403"/>
                <a:gd name="connsiteX20" fmla="*/ 62661 w 119972"/>
                <a:gd name="connsiteY20" fmla="*/ 31962 h 116403"/>
                <a:gd name="connsiteX21" fmla="*/ 66973 w 119972"/>
                <a:gd name="connsiteY21" fmla="*/ 23864 h 116403"/>
                <a:gd name="connsiteX22" fmla="*/ 94874 w 119972"/>
                <a:gd name="connsiteY22" fmla="*/ 9187 h 116403"/>
                <a:gd name="connsiteX23" fmla="*/ 104766 w 119972"/>
                <a:gd name="connsiteY23" fmla="*/ 12730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972" h="116403">
                  <a:moveTo>
                    <a:pt x="104766" y="12730"/>
                  </a:moveTo>
                  <a:cubicBezTo>
                    <a:pt x="90815" y="15513"/>
                    <a:pt x="89294" y="27913"/>
                    <a:pt x="89294" y="30443"/>
                  </a:cubicBezTo>
                  <a:cubicBezTo>
                    <a:pt x="89294" y="36011"/>
                    <a:pt x="93606" y="42084"/>
                    <a:pt x="101976" y="42084"/>
                  </a:cubicBezTo>
                  <a:cubicBezTo>
                    <a:pt x="110600" y="42084"/>
                    <a:pt x="120238" y="34998"/>
                    <a:pt x="120238" y="22093"/>
                  </a:cubicBezTo>
                  <a:cubicBezTo>
                    <a:pt x="120238" y="10452"/>
                    <a:pt x="111107" y="77"/>
                    <a:pt x="95381" y="77"/>
                  </a:cubicBezTo>
                  <a:cubicBezTo>
                    <a:pt x="81177" y="77"/>
                    <a:pt x="69256" y="7163"/>
                    <a:pt x="61647" y="15260"/>
                  </a:cubicBezTo>
                  <a:cubicBezTo>
                    <a:pt x="55559" y="3620"/>
                    <a:pt x="41102" y="77"/>
                    <a:pt x="31970" y="77"/>
                  </a:cubicBezTo>
                  <a:cubicBezTo>
                    <a:pt x="22586" y="77"/>
                    <a:pt x="15484" y="5391"/>
                    <a:pt x="9904" y="14501"/>
                  </a:cubicBezTo>
                  <a:cubicBezTo>
                    <a:pt x="3816" y="24370"/>
                    <a:pt x="265" y="38035"/>
                    <a:pt x="265" y="39553"/>
                  </a:cubicBezTo>
                  <a:cubicBezTo>
                    <a:pt x="265" y="43096"/>
                    <a:pt x="4070" y="43096"/>
                    <a:pt x="6353" y="43096"/>
                  </a:cubicBezTo>
                  <a:cubicBezTo>
                    <a:pt x="9143" y="43096"/>
                    <a:pt x="10157" y="43096"/>
                    <a:pt x="11425" y="41831"/>
                  </a:cubicBezTo>
                  <a:cubicBezTo>
                    <a:pt x="11933" y="41325"/>
                    <a:pt x="11933" y="40819"/>
                    <a:pt x="13455" y="34492"/>
                  </a:cubicBezTo>
                  <a:cubicBezTo>
                    <a:pt x="18274" y="15260"/>
                    <a:pt x="23854" y="9187"/>
                    <a:pt x="30702" y="9187"/>
                  </a:cubicBezTo>
                  <a:cubicBezTo>
                    <a:pt x="34507" y="9187"/>
                    <a:pt x="36536" y="11718"/>
                    <a:pt x="36536" y="18297"/>
                  </a:cubicBezTo>
                  <a:cubicBezTo>
                    <a:pt x="36536" y="22852"/>
                    <a:pt x="35775" y="25635"/>
                    <a:pt x="32985" y="37529"/>
                  </a:cubicBezTo>
                  <a:cubicBezTo>
                    <a:pt x="31717" y="41831"/>
                    <a:pt x="27659" y="58532"/>
                    <a:pt x="25883" y="64858"/>
                  </a:cubicBezTo>
                  <a:cubicBezTo>
                    <a:pt x="24869" y="69666"/>
                    <a:pt x="22078" y="81054"/>
                    <a:pt x="20810" y="85609"/>
                  </a:cubicBezTo>
                  <a:cubicBezTo>
                    <a:pt x="19288" y="92188"/>
                    <a:pt x="16245" y="103575"/>
                    <a:pt x="16245" y="105347"/>
                  </a:cubicBezTo>
                  <a:cubicBezTo>
                    <a:pt x="16245" y="110661"/>
                    <a:pt x="20303" y="116481"/>
                    <a:pt x="28166" y="116481"/>
                  </a:cubicBezTo>
                  <a:cubicBezTo>
                    <a:pt x="33239" y="116481"/>
                    <a:pt x="42116" y="113444"/>
                    <a:pt x="44906" y="103069"/>
                  </a:cubicBezTo>
                  <a:cubicBezTo>
                    <a:pt x="45160" y="102310"/>
                    <a:pt x="62408" y="33480"/>
                    <a:pt x="62661" y="31962"/>
                  </a:cubicBezTo>
                  <a:cubicBezTo>
                    <a:pt x="63676" y="28166"/>
                    <a:pt x="63676" y="27660"/>
                    <a:pt x="66973" y="23864"/>
                  </a:cubicBezTo>
                  <a:cubicBezTo>
                    <a:pt x="72807" y="16526"/>
                    <a:pt x="82192" y="9187"/>
                    <a:pt x="94874" y="9187"/>
                  </a:cubicBezTo>
                  <a:cubicBezTo>
                    <a:pt x="101215" y="9187"/>
                    <a:pt x="104005" y="11971"/>
                    <a:pt x="104766" y="12730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B121E02-C446-4C92-A63E-61E5942282D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143040" y="5186630"/>
              <a:ext cx="58845" cy="253051"/>
            </a:xfrm>
            <a:custGeom>
              <a:avLst/>
              <a:gdLst>
                <a:gd name="connsiteX0" fmla="*/ 59116 w 58845"/>
                <a:gd name="connsiteY0" fmla="*/ 126603 h 253051"/>
                <a:gd name="connsiteX1" fmla="*/ 42375 w 58845"/>
                <a:gd name="connsiteY1" fmla="*/ 47651 h 253051"/>
                <a:gd name="connsiteX2" fmla="*/ 2807 w 58845"/>
                <a:gd name="connsiteY2" fmla="*/ 77 h 253051"/>
                <a:gd name="connsiteX3" fmla="*/ 271 w 58845"/>
                <a:gd name="connsiteY3" fmla="*/ 2608 h 253051"/>
                <a:gd name="connsiteX4" fmla="*/ 5090 w 58845"/>
                <a:gd name="connsiteY4" fmla="*/ 8428 h 253051"/>
                <a:gd name="connsiteX5" fmla="*/ 44405 w 58845"/>
                <a:gd name="connsiteY5" fmla="*/ 126603 h 253051"/>
                <a:gd name="connsiteX6" fmla="*/ 3568 w 58845"/>
                <a:gd name="connsiteY6" fmla="*/ 246296 h 253051"/>
                <a:gd name="connsiteX7" fmla="*/ 271 w 58845"/>
                <a:gd name="connsiteY7" fmla="*/ 250598 h 253051"/>
                <a:gd name="connsiteX8" fmla="*/ 2807 w 58845"/>
                <a:gd name="connsiteY8" fmla="*/ 253128 h 253051"/>
                <a:gd name="connsiteX9" fmla="*/ 43136 w 58845"/>
                <a:gd name="connsiteY9" fmla="*/ 203783 h 253051"/>
                <a:gd name="connsiteX10" fmla="*/ 59116 w 58845"/>
                <a:gd name="connsiteY10" fmla="*/ 12660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3051">
                  <a:moveTo>
                    <a:pt x="59116" y="126603"/>
                  </a:moveTo>
                  <a:cubicBezTo>
                    <a:pt x="59116" y="106865"/>
                    <a:pt x="56326" y="76246"/>
                    <a:pt x="42375" y="47651"/>
                  </a:cubicBezTo>
                  <a:cubicBezTo>
                    <a:pt x="27157" y="16526"/>
                    <a:pt x="5344" y="77"/>
                    <a:pt x="2807" y="77"/>
                  </a:cubicBezTo>
                  <a:cubicBezTo>
                    <a:pt x="1285" y="77"/>
                    <a:pt x="271" y="1090"/>
                    <a:pt x="271" y="2608"/>
                  </a:cubicBezTo>
                  <a:cubicBezTo>
                    <a:pt x="271" y="3367"/>
                    <a:pt x="271" y="3873"/>
                    <a:pt x="5090" y="8428"/>
                  </a:cubicBezTo>
                  <a:cubicBezTo>
                    <a:pt x="29947" y="33480"/>
                    <a:pt x="44405" y="73715"/>
                    <a:pt x="44405" y="126603"/>
                  </a:cubicBezTo>
                  <a:cubicBezTo>
                    <a:pt x="44405" y="169875"/>
                    <a:pt x="35020" y="214412"/>
                    <a:pt x="3568" y="246296"/>
                  </a:cubicBezTo>
                  <a:cubicBezTo>
                    <a:pt x="271" y="249333"/>
                    <a:pt x="271" y="249839"/>
                    <a:pt x="271" y="250598"/>
                  </a:cubicBezTo>
                  <a:cubicBezTo>
                    <a:pt x="271" y="252116"/>
                    <a:pt x="1285" y="253128"/>
                    <a:pt x="2807" y="253128"/>
                  </a:cubicBezTo>
                  <a:cubicBezTo>
                    <a:pt x="5344" y="253128"/>
                    <a:pt x="28171" y="235921"/>
                    <a:pt x="43136" y="203783"/>
                  </a:cubicBezTo>
                  <a:cubicBezTo>
                    <a:pt x="56072" y="175948"/>
                    <a:pt x="59116" y="147859"/>
                    <a:pt x="59116" y="126603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0BA3AF-9F8D-43B1-BBAE-C625D71E4B9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4279640" y="5200801"/>
              <a:ext cx="120733" cy="178400"/>
            </a:xfrm>
            <a:custGeom>
              <a:avLst/>
              <a:gdLst>
                <a:gd name="connsiteX0" fmla="*/ 121010 w 120733"/>
                <a:gd name="connsiteY0" fmla="*/ 2861 h 178400"/>
                <a:gd name="connsiteX1" fmla="*/ 117713 w 120733"/>
                <a:gd name="connsiteY1" fmla="*/ 77 h 178400"/>
                <a:gd name="connsiteX2" fmla="*/ 85500 w 120733"/>
                <a:gd name="connsiteY2" fmla="*/ 2861 h 178400"/>
                <a:gd name="connsiteX3" fmla="*/ 81949 w 120733"/>
                <a:gd name="connsiteY3" fmla="*/ 7669 h 178400"/>
                <a:gd name="connsiteX4" fmla="*/ 88037 w 120733"/>
                <a:gd name="connsiteY4" fmla="*/ 10705 h 178400"/>
                <a:gd name="connsiteX5" fmla="*/ 100719 w 120733"/>
                <a:gd name="connsiteY5" fmla="*/ 15007 h 178400"/>
                <a:gd name="connsiteX6" fmla="*/ 99958 w 120733"/>
                <a:gd name="connsiteY6" fmla="*/ 20068 h 178400"/>
                <a:gd name="connsiteX7" fmla="*/ 84739 w 120733"/>
                <a:gd name="connsiteY7" fmla="*/ 80041 h 178400"/>
                <a:gd name="connsiteX8" fmla="*/ 61404 w 120733"/>
                <a:gd name="connsiteY8" fmla="*/ 63846 h 178400"/>
                <a:gd name="connsiteX9" fmla="*/ 276 w 120733"/>
                <a:gd name="connsiteY9" fmla="*/ 137990 h 178400"/>
                <a:gd name="connsiteX10" fmla="*/ 34011 w 120733"/>
                <a:gd name="connsiteY10" fmla="*/ 178478 h 178400"/>
                <a:gd name="connsiteX11" fmla="*/ 66984 w 120733"/>
                <a:gd name="connsiteY11" fmla="*/ 159499 h 178400"/>
                <a:gd name="connsiteX12" fmla="*/ 90066 w 120733"/>
                <a:gd name="connsiteY12" fmla="*/ 178478 h 178400"/>
                <a:gd name="connsiteX13" fmla="*/ 108835 w 120733"/>
                <a:gd name="connsiteY13" fmla="*/ 164561 h 178400"/>
                <a:gd name="connsiteX14" fmla="*/ 116444 w 120733"/>
                <a:gd name="connsiteY14" fmla="*/ 139508 h 178400"/>
                <a:gd name="connsiteX15" fmla="*/ 113401 w 120733"/>
                <a:gd name="connsiteY15" fmla="*/ 136978 h 178400"/>
                <a:gd name="connsiteX16" fmla="*/ 109850 w 120733"/>
                <a:gd name="connsiteY16" fmla="*/ 141533 h 178400"/>
                <a:gd name="connsiteX17" fmla="*/ 90573 w 120733"/>
                <a:gd name="connsiteY17" fmla="*/ 172911 h 178400"/>
                <a:gd name="connsiteX18" fmla="*/ 82964 w 120733"/>
                <a:gd name="connsiteY18" fmla="*/ 161271 h 178400"/>
                <a:gd name="connsiteX19" fmla="*/ 84486 w 120733"/>
                <a:gd name="connsiteY19" fmla="*/ 149124 h 178400"/>
                <a:gd name="connsiteX20" fmla="*/ 121010 w 120733"/>
                <a:gd name="connsiteY20" fmla="*/ 2861 h 178400"/>
                <a:gd name="connsiteX21" fmla="*/ 68252 w 120733"/>
                <a:gd name="connsiteY21" fmla="*/ 145582 h 178400"/>
                <a:gd name="connsiteX22" fmla="*/ 63180 w 120733"/>
                <a:gd name="connsiteY22" fmla="*/ 154945 h 178400"/>
                <a:gd name="connsiteX23" fmla="*/ 34518 w 120733"/>
                <a:gd name="connsiteY23" fmla="*/ 172911 h 178400"/>
                <a:gd name="connsiteX24" fmla="*/ 18285 w 120733"/>
                <a:gd name="connsiteY24" fmla="*/ 149124 h 178400"/>
                <a:gd name="connsiteX25" fmla="*/ 32235 w 120733"/>
                <a:gd name="connsiteY25" fmla="*/ 93706 h 178400"/>
                <a:gd name="connsiteX26" fmla="*/ 61658 w 120733"/>
                <a:gd name="connsiteY26" fmla="*/ 69413 h 178400"/>
                <a:gd name="connsiteX27" fmla="*/ 81695 w 120733"/>
                <a:gd name="connsiteY27" fmla="*/ 91682 h 178400"/>
                <a:gd name="connsiteX28" fmla="*/ 80935 w 120733"/>
                <a:gd name="connsiteY28" fmla="*/ 95984 h 178400"/>
                <a:gd name="connsiteX29" fmla="*/ 68252 w 120733"/>
                <a:gd name="connsiteY29" fmla="*/ 14558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733" h="178400">
                  <a:moveTo>
                    <a:pt x="121010" y="2861"/>
                  </a:moveTo>
                  <a:cubicBezTo>
                    <a:pt x="121010" y="2608"/>
                    <a:pt x="121010" y="77"/>
                    <a:pt x="117713" y="77"/>
                  </a:cubicBezTo>
                  <a:cubicBezTo>
                    <a:pt x="113908" y="77"/>
                    <a:pt x="89812" y="2355"/>
                    <a:pt x="85500" y="2861"/>
                  </a:cubicBezTo>
                  <a:cubicBezTo>
                    <a:pt x="83471" y="3114"/>
                    <a:pt x="81949" y="4379"/>
                    <a:pt x="81949" y="7669"/>
                  </a:cubicBezTo>
                  <a:cubicBezTo>
                    <a:pt x="81949" y="10705"/>
                    <a:pt x="84232" y="10705"/>
                    <a:pt x="88037" y="10705"/>
                  </a:cubicBezTo>
                  <a:cubicBezTo>
                    <a:pt x="100211" y="10705"/>
                    <a:pt x="100719" y="12477"/>
                    <a:pt x="100719" y="15007"/>
                  </a:cubicBezTo>
                  <a:lnTo>
                    <a:pt x="99958" y="20068"/>
                  </a:lnTo>
                  <a:lnTo>
                    <a:pt x="84739" y="80041"/>
                  </a:lnTo>
                  <a:cubicBezTo>
                    <a:pt x="80174" y="70679"/>
                    <a:pt x="72818" y="63846"/>
                    <a:pt x="61404" y="63846"/>
                  </a:cubicBezTo>
                  <a:cubicBezTo>
                    <a:pt x="31728" y="63846"/>
                    <a:pt x="276" y="101045"/>
                    <a:pt x="276" y="137990"/>
                  </a:cubicBezTo>
                  <a:cubicBezTo>
                    <a:pt x="276" y="161777"/>
                    <a:pt x="14227" y="178478"/>
                    <a:pt x="34011" y="178478"/>
                  </a:cubicBezTo>
                  <a:cubicBezTo>
                    <a:pt x="39084" y="178478"/>
                    <a:pt x="51766" y="177466"/>
                    <a:pt x="66984" y="159499"/>
                  </a:cubicBezTo>
                  <a:cubicBezTo>
                    <a:pt x="69013" y="170128"/>
                    <a:pt x="77891" y="178478"/>
                    <a:pt x="90066" y="178478"/>
                  </a:cubicBezTo>
                  <a:cubicBezTo>
                    <a:pt x="98943" y="178478"/>
                    <a:pt x="104777" y="172658"/>
                    <a:pt x="108835" y="164561"/>
                  </a:cubicBezTo>
                  <a:cubicBezTo>
                    <a:pt x="113147" y="155451"/>
                    <a:pt x="116444" y="140015"/>
                    <a:pt x="116444" y="139508"/>
                  </a:cubicBezTo>
                  <a:cubicBezTo>
                    <a:pt x="116444" y="136978"/>
                    <a:pt x="114162" y="136978"/>
                    <a:pt x="113401" y="136978"/>
                  </a:cubicBezTo>
                  <a:cubicBezTo>
                    <a:pt x="110864" y="136978"/>
                    <a:pt x="110611" y="137990"/>
                    <a:pt x="109850" y="141533"/>
                  </a:cubicBezTo>
                  <a:cubicBezTo>
                    <a:pt x="105538" y="157981"/>
                    <a:pt x="100972" y="172911"/>
                    <a:pt x="90573" y="172911"/>
                  </a:cubicBezTo>
                  <a:cubicBezTo>
                    <a:pt x="83725" y="172911"/>
                    <a:pt x="82964" y="166332"/>
                    <a:pt x="82964" y="161271"/>
                  </a:cubicBezTo>
                  <a:cubicBezTo>
                    <a:pt x="82964" y="155198"/>
                    <a:pt x="83471" y="153426"/>
                    <a:pt x="84486" y="149124"/>
                  </a:cubicBezTo>
                  <a:lnTo>
                    <a:pt x="121010" y="2861"/>
                  </a:lnTo>
                  <a:close/>
                  <a:moveTo>
                    <a:pt x="68252" y="145582"/>
                  </a:moveTo>
                  <a:cubicBezTo>
                    <a:pt x="66984" y="150137"/>
                    <a:pt x="66984" y="150643"/>
                    <a:pt x="63180" y="154945"/>
                  </a:cubicBezTo>
                  <a:cubicBezTo>
                    <a:pt x="52019" y="168862"/>
                    <a:pt x="41620" y="172911"/>
                    <a:pt x="34518" y="172911"/>
                  </a:cubicBezTo>
                  <a:cubicBezTo>
                    <a:pt x="21836" y="172911"/>
                    <a:pt x="18285" y="158993"/>
                    <a:pt x="18285" y="149124"/>
                  </a:cubicBezTo>
                  <a:cubicBezTo>
                    <a:pt x="18285" y="136472"/>
                    <a:pt x="26401" y="105347"/>
                    <a:pt x="32235" y="93706"/>
                  </a:cubicBezTo>
                  <a:cubicBezTo>
                    <a:pt x="40098" y="78776"/>
                    <a:pt x="51512" y="69413"/>
                    <a:pt x="61658" y="69413"/>
                  </a:cubicBezTo>
                  <a:cubicBezTo>
                    <a:pt x="78144" y="69413"/>
                    <a:pt x="81695" y="90164"/>
                    <a:pt x="81695" y="91682"/>
                  </a:cubicBezTo>
                  <a:cubicBezTo>
                    <a:pt x="81695" y="93200"/>
                    <a:pt x="81188" y="94718"/>
                    <a:pt x="80935" y="95984"/>
                  </a:cubicBezTo>
                  <a:lnTo>
                    <a:pt x="68252" y="14558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3B84637-7C4A-4D9A-AF6E-6A071142312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409628" y="5262040"/>
              <a:ext cx="119972" cy="116403"/>
            </a:xfrm>
            <a:custGeom>
              <a:avLst/>
              <a:gdLst>
                <a:gd name="connsiteX0" fmla="*/ 104782 w 119972"/>
                <a:gd name="connsiteY0" fmla="*/ 12730 h 116403"/>
                <a:gd name="connsiteX1" fmla="*/ 89310 w 119972"/>
                <a:gd name="connsiteY1" fmla="*/ 30443 h 116403"/>
                <a:gd name="connsiteX2" fmla="*/ 101992 w 119972"/>
                <a:gd name="connsiteY2" fmla="*/ 42084 h 116403"/>
                <a:gd name="connsiteX3" fmla="*/ 120254 w 119972"/>
                <a:gd name="connsiteY3" fmla="*/ 22093 h 116403"/>
                <a:gd name="connsiteX4" fmla="*/ 95397 w 119972"/>
                <a:gd name="connsiteY4" fmla="*/ 77 h 116403"/>
                <a:gd name="connsiteX5" fmla="*/ 61663 w 119972"/>
                <a:gd name="connsiteY5" fmla="*/ 15260 h 116403"/>
                <a:gd name="connsiteX6" fmla="*/ 31987 w 119972"/>
                <a:gd name="connsiteY6" fmla="*/ 77 h 116403"/>
                <a:gd name="connsiteX7" fmla="*/ 9920 w 119972"/>
                <a:gd name="connsiteY7" fmla="*/ 14501 h 116403"/>
                <a:gd name="connsiteX8" fmla="*/ 281 w 119972"/>
                <a:gd name="connsiteY8" fmla="*/ 39553 h 116403"/>
                <a:gd name="connsiteX9" fmla="*/ 6369 w 119972"/>
                <a:gd name="connsiteY9" fmla="*/ 43096 h 116403"/>
                <a:gd name="connsiteX10" fmla="*/ 11442 w 119972"/>
                <a:gd name="connsiteY10" fmla="*/ 41831 h 116403"/>
                <a:gd name="connsiteX11" fmla="*/ 13471 w 119972"/>
                <a:gd name="connsiteY11" fmla="*/ 34492 h 116403"/>
                <a:gd name="connsiteX12" fmla="*/ 30719 w 119972"/>
                <a:gd name="connsiteY12" fmla="*/ 9187 h 116403"/>
                <a:gd name="connsiteX13" fmla="*/ 36552 w 119972"/>
                <a:gd name="connsiteY13" fmla="*/ 18297 h 116403"/>
                <a:gd name="connsiteX14" fmla="*/ 33001 w 119972"/>
                <a:gd name="connsiteY14" fmla="*/ 37529 h 116403"/>
                <a:gd name="connsiteX15" fmla="*/ 25899 w 119972"/>
                <a:gd name="connsiteY15" fmla="*/ 64858 h 116403"/>
                <a:gd name="connsiteX16" fmla="*/ 20827 w 119972"/>
                <a:gd name="connsiteY16" fmla="*/ 85609 h 116403"/>
                <a:gd name="connsiteX17" fmla="*/ 16261 w 119972"/>
                <a:gd name="connsiteY17" fmla="*/ 105347 h 116403"/>
                <a:gd name="connsiteX18" fmla="*/ 28182 w 119972"/>
                <a:gd name="connsiteY18" fmla="*/ 116481 h 116403"/>
                <a:gd name="connsiteX19" fmla="*/ 44923 w 119972"/>
                <a:gd name="connsiteY19" fmla="*/ 103069 h 116403"/>
                <a:gd name="connsiteX20" fmla="*/ 62678 w 119972"/>
                <a:gd name="connsiteY20" fmla="*/ 31962 h 116403"/>
                <a:gd name="connsiteX21" fmla="*/ 66989 w 119972"/>
                <a:gd name="connsiteY21" fmla="*/ 23864 h 116403"/>
                <a:gd name="connsiteX22" fmla="*/ 94890 w 119972"/>
                <a:gd name="connsiteY22" fmla="*/ 9187 h 116403"/>
                <a:gd name="connsiteX23" fmla="*/ 104782 w 119972"/>
                <a:gd name="connsiteY23" fmla="*/ 12730 h 11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972" h="116403">
                  <a:moveTo>
                    <a:pt x="104782" y="12730"/>
                  </a:moveTo>
                  <a:cubicBezTo>
                    <a:pt x="90832" y="15513"/>
                    <a:pt x="89310" y="27913"/>
                    <a:pt x="89310" y="30443"/>
                  </a:cubicBezTo>
                  <a:cubicBezTo>
                    <a:pt x="89310" y="36011"/>
                    <a:pt x="93622" y="42084"/>
                    <a:pt x="101992" y="42084"/>
                  </a:cubicBezTo>
                  <a:cubicBezTo>
                    <a:pt x="110616" y="42084"/>
                    <a:pt x="120254" y="34998"/>
                    <a:pt x="120254" y="22093"/>
                  </a:cubicBezTo>
                  <a:cubicBezTo>
                    <a:pt x="120254" y="10452"/>
                    <a:pt x="111123" y="77"/>
                    <a:pt x="95397" y="77"/>
                  </a:cubicBezTo>
                  <a:cubicBezTo>
                    <a:pt x="81193" y="77"/>
                    <a:pt x="69272" y="7163"/>
                    <a:pt x="61663" y="15260"/>
                  </a:cubicBezTo>
                  <a:cubicBezTo>
                    <a:pt x="55576" y="3620"/>
                    <a:pt x="41118" y="77"/>
                    <a:pt x="31987" y="77"/>
                  </a:cubicBezTo>
                  <a:cubicBezTo>
                    <a:pt x="22602" y="77"/>
                    <a:pt x="15500" y="5391"/>
                    <a:pt x="9920" y="14501"/>
                  </a:cubicBezTo>
                  <a:cubicBezTo>
                    <a:pt x="3832" y="24370"/>
                    <a:pt x="281" y="38035"/>
                    <a:pt x="281" y="39553"/>
                  </a:cubicBezTo>
                  <a:cubicBezTo>
                    <a:pt x="281" y="43096"/>
                    <a:pt x="4086" y="43096"/>
                    <a:pt x="6369" y="43096"/>
                  </a:cubicBezTo>
                  <a:cubicBezTo>
                    <a:pt x="9159" y="43096"/>
                    <a:pt x="10174" y="43096"/>
                    <a:pt x="11442" y="41831"/>
                  </a:cubicBezTo>
                  <a:cubicBezTo>
                    <a:pt x="11949" y="41325"/>
                    <a:pt x="11949" y="40819"/>
                    <a:pt x="13471" y="34492"/>
                  </a:cubicBezTo>
                  <a:cubicBezTo>
                    <a:pt x="18290" y="15260"/>
                    <a:pt x="23870" y="9187"/>
                    <a:pt x="30719" y="9187"/>
                  </a:cubicBezTo>
                  <a:cubicBezTo>
                    <a:pt x="34523" y="9187"/>
                    <a:pt x="36552" y="11718"/>
                    <a:pt x="36552" y="18297"/>
                  </a:cubicBezTo>
                  <a:cubicBezTo>
                    <a:pt x="36552" y="22852"/>
                    <a:pt x="35791" y="25635"/>
                    <a:pt x="33001" y="37529"/>
                  </a:cubicBezTo>
                  <a:cubicBezTo>
                    <a:pt x="31733" y="41831"/>
                    <a:pt x="27675" y="58532"/>
                    <a:pt x="25899" y="64858"/>
                  </a:cubicBezTo>
                  <a:cubicBezTo>
                    <a:pt x="24885" y="69666"/>
                    <a:pt x="22095" y="81054"/>
                    <a:pt x="20827" y="85609"/>
                  </a:cubicBezTo>
                  <a:cubicBezTo>
                    <a:pt x="19305" y="92188"/>
                    <a:pt x="16261" y="103575"/>
                    <a:pt x="16261" y="105347"/>
                  </a:cubicBezTo>
                  <a:cubicBezTo>
                    <a:pt x="16261" y="110661"/>
                    <a:pt x="20319" y="116481"/>
                    <a:pt x="28182" y="116481"/>
                  </a:cubicBezTo>
                  <a:cubicBezTo>
                    <a:pt x="33255" y="116481"/>
                    <a:pt x="42132" y="113444"/>
                    <a:pt x="44923" y="103069"/>
                  </a:cubicBezTo>
                  <a:cubicBezTo>
                    <a:pt x="45176" y="102310"/>
                    <a:pt x="62424" y="33480"/>
                    <a:pt x="62678" y="31962"/>
                  </a:cubicBezTo>
                  <a:cubicBezTo>
                    <a:pt x="63692" y="28166"/>
                    <a:pt x="63692" y="27660"/>
                    <a:pt x="66989" y="23864"/>
                  </a:cubicBezTo>
                  <a:cubicBezTo>
                    <a:pt x="72823" y="16526"/>
                    <a:pt x="82208" y="9187"/>
                    <a:pt x="94890" y="9187"/>
                  </a:cubicBezTo>
                  <a:cubicBezTo>
                    <a:pt x="101231" y="9187"/>
                    <a:pt x="104021" y="11971"/>
                    <a:pt x="104782" y="12730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07790D52-B000-47D7-AA83-0C9341FDCBC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45127" y="4913038"/>
            <a:ext cx="309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Generalized eigenvalue decomposition</a:t>
            </a:r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86F669-C7B7-4422-A6E3-ABCE82118CD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45127" y="3711714"/>
            <a:ext cx="499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Variable span trade-off filter (VAST)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AFB6ABF-8804-4773-B72D-6B279367564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7719" y="5965764"/>
            <a:ext cx="130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253A"/>
                </a:solidFill>
              </a:rPr>
              <a:t>Full rank</a:t>
            </a:r>
          </a:p>
          <a:p>
            <a:r>
              <a:rPr lang="sv-SE" b="1" dirty="0">
                <a:solidFill>
                  <a:srgbClr val="00253A"/>
                </a:solidFill>
              </a:rPr>
              <a:t>Rank-1</a:t>
            </a:r>
            <a:endParaRPr lang="en-US" b="1" dirty="0">
              <a:solidFill>
                <a:srgbClr val="00253A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35307CB-B994-4D73-8FA8-4D00B13B09A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516272" y="5965764"/>
            <a:ext cx="309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Pressure matching</a:t>
            </a:r>
          </a:p>
          <a:p>
            <a:r>
              <a:rPr lang="sv-SE" dirty="0"/>
              <a:t>Acoustic contrast control</a:t>
            </a:r>
            <a:endParaRPr lang="en-US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5F340FA-37D3-4744-AA3B-59ECD4C81720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49973" y="3544363"/>
            <a:ext cx="10892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297522FF-B9B3-4336-A9A8-6E872B379D6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5126" y="1005819"/>
            <a:ext cx="50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Control filter minimizing pressure error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F3C694-E660-429D-B3B5-74569C28A4B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88042" y="2196938"/>
            <a:ext cx="499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Spatial covariance matrices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B69555-2A67-4FD9-80C3-71F9930DACA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774419" y="999648"/>
            <a:ext cx="499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Kernel interpolation weighting</a:t>
            </a:r>
            <a:endParaRPr lang="en-US" dirty="0"/>
          </a:p>
        </p:txBody>
      </p:sp>
      <p:grpSp>
        <p:nvGrpSpPr>
          <p:cNvPr id="64" name="Group 63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z}_k(\bm{r}) = \col\{\bm{z}(\bm{r}, \bm{\theta}_{lk})\}_{l\in\mathcal{L}}&#10;\end{equation*}&#10;\end{document}" title="IguanaTex Vector Display">
            <a:extLst>
              <a:ext uri="{FF2B5EF4-FFF2-40B4-BE49-F238E27FC236}">
                <a16:creationId xmlns:a16="http://schemas.microsoft.com/office/drawing/2014/main" id="{6D9D06ED-0163-4ABC-A8B0-628D394E897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7051675" y="2349141"/>
            <a:ext cx="2771514" cy="246724"/>
            <a:chOff x="7109715" y="4205391"/>
            <a:chExt cx="2771514" cy="24672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E32064-3E41-4993-A6F3-8D36F9F7C99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09715" y="4278915"/>
              <a:ext cx="126089" cy="113493"/>
            </a:xfrm>
            <a:custGeom>
              <a:avLst/>
              <a:gdLst>
                <a:gd name="connsiteX0" fmla="*/ 50767 w 126089"/>
                <a:gd name="connsiteY0" fmla="*/ 27461 h 113493"/>
                <a:gd name="connsiteX1" fmla="*/ 61190 w 126089"/>
                <a:gd name="connsiteY1" fmla="*/ 27214 h 113493"/>
                <a:gd name="connsiteX2" fmla="*/ 93983 w 126089"/>
                <a:gd name="connsiteY2" fmla="*/ 25734 h 113493"/>
                <a:gd name="connsiteX3" fmla="*/ 57122 w 126089"/>
                <a:gd name="connsiteY3" fmla="*/ 55094 h 113493"/>
                <a:gd name="connsiteX4" fmla="*/ 179 w 126089"/>
                <a:gd name="connsiteY4" fmla="*/ 110114 h 113493"/>
                <a:gd name="connsiteX5" fmla="*/ 6026 w 126089"/>
                <a:gd name="connsiteY5" fmla="*/ 113568 h 113493"/>
                <a:gd name="connsiteX6" fmla="*/ 12127 w 126089"/>
                <a:gd name="connsiteY6" fmla="*/ 110854 h 113493"/>
                <a:gd name="connsiteX7" fmla="*/ 34751 w 126089"/>
                <a:gd name="connsiteY7" fmla="*/ 96791 h 113493"/>
                <a:gd name="connsiteX8" fmla="*/ 51275 w 126089"/>
                <a:gd name="connsiteY8" fmla="*/ 103699 h 113493"/>
                <a:gd name="connsiteX9" fmla="*/ 75171 w 126089"/>
                <a:gd name="connsiteY9" fmla="*/ 113568 h 113493"/>
                <a:gd name="connsiteX10" fmla="*/ 122200 w 126089"/>
                <a:gd name="connsiteY10" fmla="*/ 74092 h 113493"/>
                <a:gd name="connsiteX11" fmla="*/ 116099 w 126089"/>
                <a:gd name="connsiteY11" fmla="*/ 70638 h 113493"/>
                <a:gd name="connsiteX12" fmla="*/ 110761 w 126089"/>
                <a:gd name="connsiteY12" fmla="*/ 72859 h 113493"/>
                <a:gd name="connsiteX13" fmla="*/ 88899 w 126089"/>
                <a:gd name="connsiteY13" fmla="*/ 85688 h 113493"/>
                <a:gd name="connsiteX14" fmla="*/ 32209 w 126089"/>
                <a:gd name="connsiteY14" fmla="*/ 88155 h 113493"/>
                <a:gd name="connsiteX15" fmla="*/ 69324 w 126089"/>
                <a:gd name="connsiteY15" fmla="*/ 58548 h 113493"/>
                <a:gd name="connsiteX16" fmla="*/ 126268 w 126089"/>
                <a:gd name="connsiteY16" fmla="*/ 3529 h 113493"/>
                <a:gd name="connsiteX17" fmla="*/ 120421 w 126089"/>
                <a:gd name="connsiteY17" fmla="*/ 75 h 113493"/>
                <a:gd name="connsiteX18" fmla="*/ 114574 w 126089"/>
                <a:gd name="connsiteY18" fmla="*/ 2542 h 113493"/>
                <a:gd name="connsiteX19" fmla="*/ 97542 w 126089"/>
                <a:gd name="connsiteY19" fmla="*/ 16852 h 113493"/>
                <a:gd name="connsiteX20" fmla="*/ 79493 w 126089"/>
                <a:gd name="connsiteY20" fmla="*/ 8957 h 113493"/>
                <a:gd name="connsiteX21" fmla="*/ 57631 w 126089"/>
                <a:gd name="connsiteY21" fmla="*/ 75 h 113493"/>
                <a:gd name="connsiteX22" fmla="*/ 20770 w 126089"/>
                <a:gd name="connsiteY22" fmla="*/ 29682 h 113493"/>
                <a:gd name="connsiteX23" fmla="*/ 26871 w 126089"/>
                <a:gd name="connsiteY23" fmla="*/ 33136 h 113493"/>
                <a:gd name="connsiteX24" fmla="*/ 32718 w 126089"/>
                <a:gd name="connsiteY24" fmla="*/ 29928 h 113493"/>
                <a:gd name="connsiteX25" fmla="*/ 45683 w 126089"/>
                <a:gd name="connsiteY25" fmla="*/ 27461 h 113493"/>
                <a:gd name="connsiteX26" fmla="*/ 50767 w 126089"/>
                <a:gd name="connsiteY26" fmla="*/ 27461 h 1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6089" h="113493">
                  <a:moveTo>
                    <a:pt x="50767" y="27461"/>
                  </a:moveTo>
                  <a:cubicBezTo>
                    <a:pt x="54326" y="27214"/>
                    <a:pt x="57631" y="27461"/>
                    <a:pt x="61190" y="27214"/>
                  </a:cubicBezTo>
                  <a:cubicBezTo>
                    <a:pt x="71358" y="26721"/>
                    <a:pt x="83814" y="25981"/>
                    <a:pt x="93983" y="25734"/>
                  </a:cubicBezTo>
                  <a:cubicBezTo>
                    <a:pt x="86865" y="32396"/>
                    <a:pt x="82798" y="36343"/>
                    <a:pt x="57122" y="55094"/>
                  </a:cubicBezTo>
                  <a:cubicBezTo>
                    <a:pt x="5771" y="93090"/>
                    <a:pt x="179" y="109127"/>
                    <a:pt x="179" y="110114"/>
                  </a:cubicBezTo>
                  <a:cubicBezTo>
                    <a:pt x="179" y="113568"/>
                    <a:pt x="3738" y="113568"/>
                    <a:pt x="6026" y="113568"/>
                  </a:cubicBezTo>
                  <a:cubicBezTo>
                    <a:pt x="10093" y="113568"/>
                    <a:pt x="10347" y="113321"/>
                    <a:pt x="12127" y="110854"/>
                  </a:cubicBezTo>
                  <a:cubicBezTo>
                    <a:pt x="21278" y="98518"/>
                    <a:pt x="30684" y="96791"/>
                    <a:pt x="34751" y="96791"/>
                  </a:cubicBezTo>
                  <a:cubicBezTo>
                    <a:pt x="41615" y="96791"/>
                    <a:pt x="47462" y="100985"/>
                    <a:pt x="51275" y="103699"/>
                  </a:cubicBezTo>
                  <a:cubicBezTo>
                    <a:pt x="59156" y="109127"/>
                    <a:pt x="65511" y="113568"/>
                    <a:pt x="75171" y="113568"/>
                  </a:cubicBezTo>
                  <a:cubicBezTo>
                    <a:pt x="103643" y="113568"/>
                    <a:pt x="122200" y="83468"/>
                    <a:pt x="122200" y="74092"/>
                  </a:cubicBezTo>
                  <a:cubicBezTo>
                    <a:pt x="122200" y="70638"/>
                    <a:pt x="117879" y="70638"/>
                    <a:pt x="116099" y="70638"/>
                  </a:cubicBezTo>
                  <a:cubicBezTo>
                    <a:pt x="114320" y="70638"/>
                    <a:pt x="111523" y="70638"/>
                    <a:pt x="110761" y="72859"/>
                  </a:cubicBezTo>
                  <a:cubicBezTo>
                    <a:pt x="108473" y="77546"/>
                    <a:pt x="105931" y="83714"/>
                    <a:pt x="88899" y="85688"/>
                  </a:cubicBezTo>
                  <a:cubicBezTo>
                    <a:pt x="87373" y="85935"/>
                    <a:pt x="37802" y="87909"/>
                    <a:pt x="32209" y="88155"/>
                  </a:cubicBezTo>
                  <a:cubicBezTo>
                    <a:pt x="39327" y="81494"/>
                    <a:pt x="43395" y="77546"/>
                    <a:pt x="69324" y="58548"/>
                  </a:cubicBezTo>
                  <a:cubicBezTo>
                    <a:pt x="120675" y="20553"/>
                    <a:pt x="126268" y="4516"/>
                    <a:pt x="126268" y="3529"/>
                  </a:cubicBezTo>
                  <a:cubicBezTo>
                    <a:pt x="126268" y="75"/>
                    <a:pt x="122709" y="75"/>
                    <a:pt x="120421" y="75"/>
                  </a:cubicBezTo>
                  <a:cubicBezTo>
                    <a:pt x="116608" y="75"/>
                    <a:pt x="116099" y="75"/>
                    <a:pt x="114574" y="2542"/>
                  </a:cubicBezTo>
                  <a:cubicBezTo>
                    <a:pt x="108473" y="11177"/>
                    <a:pt x="103643" y="16852"/>
                    <a:pt x="97542" y="16852"/>
                  </a:cubicBezTo>
                  <a:cubicBezTo>
                    <a:pt x="90932" y="16852"/>
                    <a:pt x="85340" y="12904"/>
                    <a:pt x="79493" y="8957"/>
                  </a:cubicBezTo>
                  <a:cubicBezTo>
                    <a:pt x="73392" y="4516"/>
                    <a:pt x="67036" y="75"/>
                    <a:pt x="57631" y="75"/>
                  </a:cubicBezTo>
                  <a:cubicBezTo>
                    <a:pt x="35260" y="75"/>
                    <a:pt x="20770" y="22033"/>
                    <a:pt x="20770" y="29682"/>
                  </a:cubicBezTo>
                  <a:cubicBezTo>
                    <a:pt x="20770" y="33136"/>
                    <a:pt x="24837" y="33136"/>
                    <a:pt x="26871" y="33136"/>
                  </a:cubicBezTo>
                  <a:cubicBezTo>
                    <a:pt x="29159" y="33136"/>
                    <a:pt x="31955" y="33136"/>
                    <a:pt x="32718" y="29928"/>
                  </a:cubicBezTo>
                  <a:cubicBezTo>
                    <a:pt x="36277" y="28201"/>
                    <a:pt x="38056" y="27955"/>
                    <a:pt x="45683" y="27461"/>
                  </a:cubicBezTo>
                  <a:lnTo>
                    <a:pt x="50767" y="27461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FCC5FDA-A1D6-418F-8865-F2DD8A429C1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53495" y="4307584"/>
              <a:ext cx="87550" cy="121585"/>
            </a:xfrm>
            <a:custGeom>
              <a:avLst/>
              <a:gdLst>
                <a:gd name="connsiteX0" fmla="*/ 42536 w 87550"/>
                <a:gd name="connsiteY0" fmla="*/ 5257 h 121585"/>
                <a:gd name="connsiteX1" fmla="*/ 43248 w 87550"/>
                <a:gd name="connsiteY1" fmla="*/ 2494 h 121585"/>
                <a:gd name="connsiteX2" fmla="*/ 40400 w 87550"/>
                <a:gd name="connsiteY2" fmla="*/ 76 h 121585"/>
                <a:gd name="connsiteX3" fmla="*/ 17623 w 87550"/>
                <a:gd name="connsiteY3" fmla="*/ 1803 h 121585"/>
                <a:gd name="connsiteX4" fmla="*/ 13708 w 87550"/>
                <a:gd name="connsiteY4" fmla="*/ 5776 h 121585"/>
                <a:gd name="connsiteX5" fmla="*/ 18335 w 87550"/>
                <a:gd name="connsiteY5" fmla="*/ 8193 h 121585"/>
                <a:gd name="connsiteX6" fmla="*/ 26876 w 87550"/>
                <a:gd name="connsiteY6" fmla="*/ 10784 h 121585"/>
                <a:gd name="connsiteX7" fmla="*/ 26165 w 87550"/>
                <a:gd name="connsiteY7" fmla="*/ 14584 h 121585"/>
                <a:gd name="connsiteX8" fmla="*/ 1074 w 87550"/>
                <a:gd name="connsiteY8" fmla="*/ 112336 h 121585"/>
                <a:gd name="connsiteX9" fmla="*/ 184 w 87550"/>
                <a:gd name="connsiteY9" fmla="*/ 116136 h 121585"/>
                <a:gd name="connsiteX10" fmla="*/ 6234 w 87550"/>
                <a:gd name="connsiteY10" fmla="*/ 121662 h 121585"/>
                <a:gd name="connsiteX11" fmla="*/ 14420 w 87550"/>
                <a:gd name="connsiteY11" fmla="*/ 114408 h 121585"/>
                <a:gd name="connsiteX12" fmla="*/ 23140 w 87550"/>
                <a:gd name="connsiteY12" fmla="*/ 80903 h 121585"/>
                <a:gd name="connsiteX13" fmla="*/ 45917 w 87550"/>
                <a:gd name="connsiteY13" fmla="*/ 95065 h 121585"/>
                <a:gd name="connsiteX14" fmla="*/ 45561 w 87550"/>
                <a:gd name="connsiteY14" fmla="*/ 98519 h 121585"/>
                <a:gd name="connsiteX15" fmla="*/ 44849 w 87550"/>
                <a:gd name="connsiteY15" fmla="*/ 103873 h 121585"/>
                <a:gd name="connsiteX16" fmla="*/ 63712 w 87550"/>
                <a:gd name="connsiteY16" fmla="*/ 121662 h 121585"/>
                <a:gd name="connsiteX17" fmla="*/ 86311 w 87550"/>
                <a:gd name="connsiteY17" fmla="*/ 95238 h 121585"/>
                <a:gd name="connsiteX18" fmla="*/ 83464 w 87550"/>
                <a:gd name="connsiteY18" fmla="*/ 92993 h 121585"/>
                <a:gd name="connsiteX19" fmla="*/ 79905 w 87550"/>
                <a:gd name="connsiteY19" fmla="*/ 97138 h 121585"/>
                <a:gd name="connsiteX20" fmla="*/ 64246 w 87550"/>
                <a:gd name="connsiteY20" fmla="*/ 116826 h 121585"/>
                <a:gd name="connsiteX21" fmla="*/ 58017 w 87550"/>
                <a:gd name="connsiteY21" fmla="*/ 107846 h 121585"/>
                <a:gd name="connsiteX22" fmla="*/ 59085 w 87550"/>
                <a:gd name="connsiteY22" fmla="*/ 100074 h 121585"/>
                <a:gd name="connsiteX23" fmla="*/ 59975 w 87550"/>
                <a:gd name="connsiteY23" fmla="*/ 94720 h 121585"/>
                <a:gd name="connsiteX24" fmla="*/ 31147 w 87550"/>
                <a:gd name="connsiteY24" fmla="*/ 76413 h 121585"/>
                <a:gd name="connsiteX25" fmla="*/ 45917 w 87550"/>
                <a:gd name="connsiteY25" fmla="*/ 65014 h 121585"/>
                <a:gd name="connsiteX26" fmla="*/ 73855 w 87550"/>
                <a:gd name="connsiteY26" fmla="*/ 48607 h 121585"/>
                <a:gd name="connsiteX27" fmla="*/ 79727 w 87550"/>
                <a:gd name="connsiteY27" fmla="*/ 50852 h 121585"/>
                <a:gd name="connsiteX28" fmla="*/ 70474 w 87550"/>
                <a:gd name="connsiteY28" fmla="*/ 60524 h 121585"/>
                <a:gd name="connsiteX29" fmla="*/ 77592 w 87550"/>
                <a:gd name="connsiteY29" fmla="*/ 66914 h 121585"/>
                <a:gd name="connsiteX30" fmla="*/ 87735 w 87550"/>
                <a:gd name="connsiteY30" fmla="*/ 55861 h 121585"/>
                <a:gd name="connsiteX31" fmla="*/ 74033 w 87550"/>
                <a:gd name="connsiteY31" fmla="*/ 43771 h 121585"/>
                <a:gd name="connsiteX32" fmla="*/ 45561 w 87550"/>
                <a:gd name="connsiteY32" fmla="*/ 58969 h 121585"/>
                <a:gd name="connsiteX33" fmla="*/ 24919 w 87550"/>
                <a:gd name="connsiteY33" fmla="*/ 74168 h 121585"/>
                <a:gd name="connsiteX34" fmla="*/ 42536 w 87550"/>
                <a:gd name="connsiteY34" fmla="*/ 5257 h 1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550" h="121585">
                  <a:moveTo>
                    <a:pt x="42536" y="5257"/>
                  </a:moveTo>
                  <a:cubicBezTo>
                    <a:pt x="42714" y="4912"/>
                    <a:pt x="43248" y="2667"/>
                    <a:pt x="43248" y="2494"/>
                  </a:cubicBezTo>
                  <a:cubicBezTo>
                    <a:pt x="43248" y="1631"/>
                    <a:pt x="42536" y="76"/>
                    <a:pt x="40400" y="76"/>
                  </a:cubicBezTo>
                  <a:cubicBezTo>
                    <a:pt x="36842" y="76"/>
                    <a:pt x="22072" y="1458"/>
                    <a:pt x="17623" y="1803"/>
                  </a:cubicBezTo>
                  <a:cubicBezTo>
                    <a:pt x="16200" y="1976"/>
                    <a:pt x="13708" y="2149"/>
                    <a:pt x="13708" y="5776"/>
                  </a:cubicBezTo>
                  <a:cubicBezTo>
                    <a:pt x="13708" y="8193"/>
                    <a:pt x="16200" y="8193"/>
                    <a:pt x="18335" y="8193"/>
                  </a:cubicBezTo>
                  <a:cubicBezTo>
                    <a:pt x="26876" y="8193"/>
                    <a:pt x="26876" y="9402"/>
                    <a:pt x="26876" y="10784"/>
                  </a:cubicBezTo>
                  <a:cubicBezTo>
                    <a:pt x="26876" y="11993"/>
                    <a:pt x="26521" y="13029"/>
                    <a:pt x="26165" y="14584"/>
                  </a:cubicBezTo>
                  <a:lnTo>
                    <a:pt x="1074" y="112336"/>
                  </a:lnTo>
                  <a:cubicBezTo>
                    <a:pt x="184" y="115445"/>
                    <a:pt x="184" y="115790"/>
                    <a:pt x="184" y="116136"/>
                  </a:cubicBezTo>
                  <a:cubicBezTo>
                    <a:pt x="184" y="118726"/>
                    <a:pt x="2320" y="121662"/>
                    <a:pt x="6234" y="121662"/>
                  </a:cubicBezTo>
                  <a:cubicBezTo>
                    <a:pt x="11039" y="121662"/>
                    <a:pt x="13352" y="118208"/>
                    <a:pt x="14420" y="114408"/>
                  </a:cubicBezTo>
                  <a:cubicBezTo>
                    <a:pt x="14776" y="113718"/>
                    <a:pt x="22428" y="83321"/>
                    <a:pt x="23140" y="80903"/>
                  </a:cubicBezTo>
                  <a:cubicBezTo>
                    <a:pt x="35774" y="82112"/>
                    <a:pt x="45917" y="86084"/>
                    <a:pt x="45917" y="95065"/>
                  </a:cubicBezTo>
                  <a:cubicBezTo>
                    <a:pt x="45917" y="95929"/>
                    <a:pt x="45917" y="96792"/>
                    <a:pt x="45561" y="98519"/>
                  </a:cubicBezTo>
                  <a:cubicBezTo>
                    <a:pt x="44849" y="101110"/>
                    <a:pt x="44849" y="101974"/>
                    <a:pt x="44849" y="103873"/>
                  </a:cubicBezTo>
                  <a:cubicBezTo>
                    <a:pt x="44849" y="116136"/>
                    <a:pt x="55170" y="121662"/>
                    <a:pt x="63712" y="121662"/>
                  </a:cubicBezTo>
                  <a:cubicBezTo>
                    <a:pt x="80973" y="121662"/>
                    <a:pt x="86311" y="95411"/>
                    <a:pt x="86311" y="95238"/>
                  </a:cubicBezTo>
                  <a:cubicBezTo>
                    <a:pt x="86311" y="92993"/>
                    <a:pt x="83998" y="92993"/>
                    <a:pt x="83464" y="92993"/>
                  </a:cubicBezTo>
                  <a:cubicBezTo>
                    <a:pt x="80973" y="92993"/>
                    <a:pt x="80795" y="93856"/>
                    <a:pt x="79905" y="97138"/>
                  </a:cubicBezTo>
                  <a:cubicBezTo>
                    <a:pt x="77770" y="104564"/>
                    <a:pt x="72965" y="116826"/>
                    <a:pt x="64246" y="116826"/>
                  </a:cubicBezTo>
                  <a:cubicBezTo>
                    <a:pt x="59441" y="116826"/>
                    <a:pt x="58017" y="112509"/>
                    <a:pt x="58017" y="107846"/>
                  </a:cubicBezTo>
                  <a:cubicBezTo>
                    <a:pt x="58017" y="104910"/>
                    <a:pt x="58017" y="104564"/>
                    <a:pt x="59085" y="100074"/>
                  </a:cubicBezTo>
                  <a:cubicBezTo>
                    <a:pt x="59263" y="99556"/>
                    <a:pt x="59975" y="96620"/>
                    <a:pt x="59975" y="94720"/>
                  </a:cubicBezTo>
                  <a:cubicBezTo>
                    <a:pt x="59975" y="79349"/>
                    <a:pt x="38621" y="76931"/>
                    <a:pt x="31147" y="76413"/>
                  </a:cubicBezTo>
                  <a:cubicBezTo>
                    <a:pt x="36308" y="73304"/>
                    <a:pt x="42892" y="67605"/>
                    <a:pt x="45917" y="65014"/>
                  </a:cubicBezTo>
                  <a:cubicBezTo>
                    <a:pt x="54992" y="56724"/>
                    <a:pt x="63890" y="48607"/>
                    <a:pt x="73855" y="48607"/>
                  </a:cubicBezTo>
                  <a:cubicBezTo>
                    <a:pt x="75990" y="48607"/>
                    <a:pt x="78303" y="49125"/>
                    <a:pt x="79727" y="50852"/>
                  </a:cubicBezTo>
                  <a:cubicBezTo>
                    <a:pt x="72075" y="52061"/>
                    <a:pt x="70474" y="57933"/>
                    <a:pt x="70474" y="60524"/>
                  </a:cubicBezTo>
                  <a:cubicBezTo>
                    <a:pt x="70474" y="64323"/>
                    <a:pt x="73499" y="66914"/>
                    <a:pt x="77592" y="66914"/>
                  </a:cubicBezTo>
                  <a:cubicBezTo>
                    <a:pt x="82396" y="66914"/>
                    <a:pt x="87735" y="63114"/>
                    <a:pt x="87735" y="55861"/>
                  </a:cubicBezTo>
                  <a:cubicBezTo>
                    <a:pt x="87735" y="50161"/>
                    <a:pt x="83464" y="43771"/>
                    <a:pt x="74033" y="43771"/>
                  </a:cubicBezTo>
                  <a:cubicBezTo>
                    <a:pt x="63890" y="43771"/>
                    <a:pt x="54636" y="50852"/>
                    <a:pt x="45561" y="58969"/>
                  </a:cubicBezTo>
                  <a:cubicBezTo>
                    <a:pt x="38087" y="65878"/>
                    <a:pt x="32215" y="71232"/>
                    <a:pt x="24919" y="74168"/>
                  </a:cubicBezTo>
                  <a:lnTo>
                    <a:pt x="42536" y="5257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CFB082-151F-43F4-95C2-591186E7B27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90392" y="4205391"/>
              <a:ext cx="58977" cy="246724"/>
            </a:xfrm>
            <a:custGeom>
              <a:avLst/>
              <a:gdLst>
                <a:gd name="connsiteX0" fmla="*/ 59166 w 58977"/>
                <a:gd name="connsiteY0" fmla="*/ 244332 h 246724"/>
                <a:gd name="connsiteX1" fmla="*/ 54845 w 58977"/>
                <a:gd name="connsiteY1" fmla="*/ 238904 h 246724"/>
                <a:gd name="connsiteX2" fmla="*/ 14933 w 58977"/>
                <a:gd name="connsiteY2" fmla="*/ 123437 h 246724"/>
                <a:gd name="connsiteX3" fmla="*/ 55862 w 58977"/>
                <a:gd name="connsiteY3" fmla="*/ 6736 h 246724"/>
                <a:gd name="connsiteX4" fmla="*/ 59166 w 58977"/>
                <a:gd name="connsiteY4" fmla="*/ 2542 h 246724"/>
                <a:gd name="connsiteX5" fmla="*/ 56624 w 58977"/>
                <a:gd name="connsiteY5" fmla="*/ 75 h 246724"/>
                <a:gd name="connsiteX6" fmla="*/ 16204 w 58977"/>
                <a:gd name="connsiteY6" fmla="*/ 48186 h 246724"/>
                <a:gd name="connsiteX7" fmla="*/ 189 w 58977"/>
                <a:gd name="connsiteY7" fmla="*/ 123437 h 246724"/>
                <a:gd name="connsiteX8" fmla="*/ 16967 w 58977"/>
                <a:gd name="connsiteY8" fmla="*/ 200415 h 246724"/>
                <a:gd name="connsiteX9" fmla="*/ 56624 w 58977"/>
                <a:gd name="connsiteY9" fmla="*/ 246800 h 246724"/>
                <a:gd name="connsiteX10" fmla="*/ 59166 w 58977"/>
                <a:gd name="connsiteY10" fmla="*/ 244332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77" h="246724">
                  <a:moveTo>
                    <a:pt x="59166" y="244332"/>
                  </a:moveTo>
                  <a:cubicBezTo>
                    <a:pt x="59166" y="243592"/>
                    <a:pt x="59166" y="243099"/>
                    <a:pt x="54845" y="238904"/>
                  </a:cubicBezTo>
                  <a:cubicBezTo>
                    <a:pt x="23068" y="207817"/>
                    <a:pt x="14933" y="161186"/>
                    <a:pt x="14933" y="123437"/>
                  </a:cubicBezTo>
                  <a:cubicBezTo>
                    <a:pt x="14933" y="80507"/>
                    <a:pt x="24593" y="37577"/>
                    <a:pt x="55862" y="6736"/>
                  </a:cubicBezTo>
                  <a:cubicBezTo>
                    <a:pt x="59166" y="3776"/>
                    <a:pt x="59166" y="3282"/>
                    <a:pt x="59166" y="2542"/>
                  </a:cubicBezTo>
                  <a:cubicBezTo>
                    <a:pt x="59166" y="815"/>
                    <a:pt x="58149" y="75"/>
                    <a:pt x="56624" y="75"/>
                  </a:cubicBezTo>
                  <a:cubicBezTo>
                    <a:pt x="54082" y="75"/>
                    <a:pt x="31203" y="16852"/>
                    <a:pt x="16204" y="48186"/>
                  </a:cubicBezTo>
                  <a:cubicBezTo>
                    <a:pt x="3240" y="75326"/>
                    <a:pt x="189" y="102712"/>
                    <a:pt x="189" y="123437"/>
                  </a:cubicBezTo>
                  <a:cubicBezTo>
                    <a:pt x="189" y="142682"/>
                    <a:pt x="2985" y="172535"/>
                    <a:pt x="16967" y="200415"/>
                  </a:cubicBezTo>
                  <a:cubicBezTo>
                    <a:pt x="32220" y="230762"/>
                    <a:pt x="54082" y="246800"/>
                    <a:pt x="56624" y="246800"/>
                  </a:cubicBezTo>
                  <a:cubicBezTo>
                    <a:pt x="58149" y="246800"/>
                    <a:pt x="59166" y="246059"/>
                    <a:pt x="59166" y="244332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8CD06CD-762C-4A84-83C9-344CB803D69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72221" y="4278915"/>
              <a:ext cx="120242" cy="113493"/>
            </a:xfrm>
            <a:custGeom>
              <a:avLst/>
              <a:gdLst>
                <a:gd name="connsiteX0" fmla="*/ 104928 w 120242"/>
                <a:gd name="connsiteY0" fmla="*/ 12411 h 113493"/>
                <a:gd name="connsiteX1" fmla="*/ 89421 w 120242"/>
                <a:gd name="connsiteY1" fmla="*/ 29682 h 113493"/>
                <a:gd name="connsiteX2" fmla="*/ 102132 w 120242"/>
                <a:gd name="connsiteY2" fmla="*/ 41031 h 113493"/>
                <a:gd name="connsiteX3" fmla="*/ 120435 w 120242"/>
                <a:gd name="connsiteY3" fmla="*/ 21540 h 113493"/>
                <a:gd name="connsiteX4" fmla="*/ 95522 w 120242"/>
                <a:gd name="connsiteY4" fmla="*/ 75 h 113493"/>
                <a:gd name="connsiteX5" fmla="*/ 61712 w 120242"/>
                <a:gd name="connsiteY5" fmla="*/ 14878 h 113493"/>
                <a:gd name="connsiteX6" fmla="*/ 31969 w 120242"/>
                <a:gd name="connsiteY6" fmla="*/ 75 h 113493"/>
                <a:gd name="connsiteX7" fmla="*/ 9853 w 120242"/>
                <a:gd name="connsiteY7" fmla="*/ 14138 h 113493"/>
                <a:gd name="connsiteX8" fmla="*/ 193 w 120242"/>
                <a:gd name="connsiteY8" fmla="*/ 38564 h 113493"/>
                <a:gd name="connsiteX9" fmla="*/ 6294 w 120242"/>
                <a:gd name="connsiteY9" fmla="*/ 42018 h 113493"/>
                <a:gd name="connsiteX10" fmla="*/ 11378 w 120242"/>
                <a:gd name="connsiteY10" fmla="*/ 40784 h 113493"/>
                <a:gd name="connsiteX11" fmla="*/ 13412 w 120242"/>
                <a:gd name="connsiteY11" fmla="*/ 33629 h 113493"/>
                <a:gd name="connsiteX12" fmla="*/ 30698 w 120242"/>
                <a:gd name="connsiteY12" fmla="*/ 8957 h 113493"/>
                <a:gd name="connsiteX13" fmla="*/ 36545 w 120242"/>
                <a:gd name="connsiteY13" fmla="*/ 17839 h 113493"/>
                <a:gd name="connsiteX14" fmla="*/ 32986 w 120242"/>
                <a:gd name="connsiteY14" fmla="*/ 36590 h 113493"/>
                <a:gd name="connsiteX15" fmla="*/ 25868 w 120242"/>
                <a:gd name="connsiteY15" fmla="*/ 63236 h 113493"/>
                <a:gd name="connsiteX16" fmla="*/ 20784 w 120242"/>
                <a:gd name="connsiteY16" fmla="*/ 83468 h 113493"/>
                <a:gd name="connsiteX17" fmla="*/ 16208 w 120242"/>
                <a:gd name="connsiteY17" fmla="*/ 102712 h 113493"/>
                <a:gd name="connsiteX18" fmla="*/ 28156 w 120242"/>
                <a:gd name="connsiteY18" fmla="*/ 113568 h 113493"/>
                <a:gd name="connsiteX19" fmla="*/ 44934 w 120242"/>
                <a:gd name="connsiteY19" fmla="*/ 100492 h 113493"/>
                <a:gd name="connsiteX20" fmla="*/ 62729 w 120242"/>
                <a:gd name="connsiteY20" fmla="*/ 31162 h 113493"/>
                <a:gd name="connsiteX21" fmla="*/ 67051 w 120242"/>
                <a:gd name="connsiteY21" fmla="*/ 23267 h 113493"/>
                <a:gd name="connsiteX22" fmla="*/ 95014 w 120242"/>
                <a:gd name="connsiteY22" fmla="*/ 8957 h 113493"/>
                <a:gd name="connsiteX23" fmla="*/ 104928 w 120242"/>
                <a:gd name="connsiteY23" fmla="*/ 12411 h 1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242" h="113493">
                  <a:moveTo>
                    <a:pt x="104928" y="12411"/>
                  </a:moveTo>
                  <a:cubicBezTo>
                    <a:pt x="90947" y="15125"/>
                    <a:pt x="89421" y="27214"/>
                    <a:pt x="89421" y="29682"/>
                  </a:cubicBezTo>
                  <a:cubicBezTo>
                    <a:pt x="89421" y="35110"/>
                    <a:pt x="93743" y="41031"/>
                    <a:pt x="102132" y="41031"/>
                  </a:cubicBezTo>
                  <a:cubicBezTo>
                    <a:pt x="110775" y="41031"/>
                    <a:pt x="120435" y="34123"/>
                    <a:pt x="120435" y="21540"/>
                  </a:cubicBezTo>
                  <a:cubicBezTo>
                    <a:pt x="120435" y="10190"/>
                    <a:pt x="111284" y="75"/>
                    <a:pt x="95522" y="75"/>
                  </a:cubicBezTo>
                  <a:cubicBezTo>
                    <a:pt x="81287" y="75"/>
                    <a:pt x="69339" y="6983"/>
                    <a:pt x="61712" y="14878"/>
                  </a:cubicBezTo>
                  <a:cubicBezTo>
                    <a:pt x="55611" y="3529"/>
                    <a:pt x="41121" y="75"/>
                    <a:pt x="31969" y="75"/>
                  </a:cubicBezTo>
                  <a:cubicBezTo>
                    <a:pt x="22564" y="75"/>
                    <a:pt x="15446" y="5256"/>
                    <a:pt x="9853" y="14138"/>
                  </a:cubicBezTo>
                  <a:cubicBezTo>
                    <a:pt x="3752" y="23760"/>
                    <a:pt x="193" y="37083"/>
                    <a:pt x="193" y="38564"/>
                  </a:cubicBezTo>
                  <a:cubicBezTo>
                    <a:pt x="193" y="42018"/>
                    <a:pt x="4006" y="42018"/>
                    <a:pt x="6294" y="42018"/>
                  </a:cubicBezTo>
                  <a:cubicBezTo>
                    <a:pt x="9090" y="42018"/>
                    <a:pt x="10107" y="42018"/>
                    <a:pt x="11378" y="40784"/>
                  </a:cubicBezTo>
                  <a:cubicBezTo>
                    <a:pt x="11887" y="40291"/>
                    <a:pt x="11887" y="39797"/>
                    <a:pt x="13412" y="33629"/>
                  </a:cubicBezTo>
                  <a:cubicBezTo>
                    <a:pt x="18242" y="14878"/>
                    <a:pt x="23835" y="8957"/>
                    <a:pt x="30698" y="8957"/>
                  </a:cubicBezTo>
                  <a:cubicBezTo>
                    <a:pt x="34512" y="8957"/>
                    <a:pt x="36545" y="11424"/>
                    <a:pt x="36545" y="17839"/>
                  </a:cubicBezTo>
                  <a:cubicBezTo>
                    <a:pt x="36545" y="22280"/>
                    <a:pt x="35783" y="24994"/>
                    <a:pt x="32986" y="36590"/>
                  </a:cubicBezTo>
                  <a:cubicBezTo>
                    <a:pt x="31715" y="40784"/>
                    <a:pt x="27648" y="57068"/>
                    <a:pt x="25868" y="63236"/>
                  </a:cubicBezTo>
                  <a:cubicBezTo>
                    <a:pt x="24852" y="67924"/>
                    <a:pt x="22055" y="79027"/>
                    <a:pt x="20784" y="83468"/>
                  </a:cubicBezTo>
                  <a:cubicBezTo>
                    <a:pt x="19259" y="89883"/>
                    <a:pt x="16208" y="100985"/>
                    <a:pt x="16208" y="102712"/>
                  </a:cubicBezTo>
                  <a:cubicBezTo>
                    <a:pt x="16208" y="107893"/>
                    <a:pt x="20276" y="113568"/>
                    <a:pt x="28156" y="113568"/>
                  </a:cubicBezTo>
                  <a:cubicBezTo>
                    <a:pt x="33241" y="113568"/>
                    <a:pt x="42138" y="110607"/>
                    <a:pt x="44934" y="100492"/>
                  </a:cubicBezTo>
                  <a:cubicBezTo>
                    <a:pt x="45188" y="99752"/>
                    <a:pt x="62475" y="32642"/>
                    <a:pt x="62729" y="31162"/>
                  </a:cubicBezTo>
                  <a:cubicBezTo>
                    <a:pt x="63746" y="27461"/>
                    <a:pt x="63746" y="26968"/>
                    <a:pt x="67051" y="23267"/>
                  </a:cubicBezTo>
                  <a:cubicBezTo>
                    <a:pt x="72898" y="16112"/>
                    <a:pt x="82303" y="8957"/>
                    <a:pt x="95014" y="8957"/>
                  </a:cubicBezTo>
                  <a:cubicBezTo>
                    <a:pt x="101369" y="8957"/>
                    <a:pt x="104166" y="11671"/>
                    <a:pt x="104928" y="12411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563DF5-34EC-4384-939A-38E1FF13541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21099" y="4205391"/>
              <a:ext cx="58977" cy="246724"/>
            </a:xfrm>
            <a:custGeom>
              <a:avLst/>
              <a:gdLst>
                <a:gd name="connsiteX0" fmla="*/ 59176 w 58977"/>
                <a:gd name="connsiteY0" fmla="*/ 123437 h 246724"/>
                <a:gd name="connsiteX1" fmla="*/ 42398 w 58977"/>
                <a:gd name="connsiteY1" fmla="*/ 46459 h 246724"/>
                <a:gd name="connsiteX2" fmla="*/ 2741 w 58977"/>
                <a:gd name="connsiteY2" fmla="*/ 75 h 246724"/>
                <a:gd name="connsiteX3" fmla="*/ 199 w 58977"/>
                <a:gd name="connsiteY3" fmla="*/ 2542 h 246724"/>
                <a:gd name="connsiteX4" fmla="*/ 5029 w 58977"/>
                <a:gd name="connsiteY4" fmla="*/ 8217 h 246724"/>
                <a:gd name="connsiteX5" fmla="*/ 44431 w 58977"/>
                <a:gd name="connsiteY5" fmla="*/ 123437 h 246724"/>
                <a:gd name="connsiteX6" fmla="*/ 3503 w 58977"/>
                <a:gd name="connsiteY6" fmla="*/ 240138 h 246724"/>
                <a:gd name="connsiteX7" fmla="*/ 199 w 58977"/>
                <a:gd name="connsiteY7" fmla="*/ 244332 h 246724"/>
                <a:gd name="connsiteX8" fmla="*/ 2741 w 58977"/>
                <a:gd name="connsiteY8" fmla="*/ 246800 h 246724"/>
                <a:gd name="connsiteX9" fmla="*/ 43160 w 58977"/>
                <a:gd name="connsiteY9" fmla="*/ 198688 h 246724"/>
                <a:gd name="connsiteX10" fmla="*/ 59176 w 58977"/>
                <a:gd name="connsiteY10" fmla="*/ 12343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77" h="246724">
                  <a:moveTo>
                    <a:pt x="59176" y="123437"/>
                  </a:moveTo>
                  <a:cubicBezTo>
                    <a:pt x="59176" y="104193"/>
                    <a:pt x="56379" y="74339"/>
                    <a:pt x="42398" y="46459"/>
                  </a:cubicBezTo>
                  <a:cubicBezTo>
                    <a:pt x="27145" y="16112"/>
                    <a:pt x="5283" y="75"/>
                    <a:pt x="2741" y="75"/>
                  </a:cubicBezTo>
                  <a:cubicBezTo>
                    <a:pt x="1215" y="75"/>
                    <a:pt x="199" y="1062"/>
                    <a:pt x="199" y="2542"/>
                  </a:cubicBezTo>
                  <a:cubicBezTo>
                    <a:pt x="199" y="3282"/>
                    <a:pt x="199" y="3776"/>
                    <a:pt x="5029" y="8217"/>
                  </a:cubicBezTo>
                  <a:cubicBezTo>
                    <a:pt x="29941" y="32642"/>
                    <a:pt x="44431" y="71872"/>
                    <a:pt x="44431" y="123437"/>
                  </a:cubicBezTo>
                  <a:cubicBezTo>
                    <a:pt x="44431" y="165627"/>
                    <a:pt x="35026" y="209051"/>
                    <a:pt x="3503" y="240138"/>
                  </a:cubicBezTo>
                  <a:cubicBezTo>
                    <a:pt x="199" y="243099"/>
                    <a:pt x="199" y="243592"/>
                    <a:pt x="199" y="244332"/>
                  </a:cubicBezTo>
                  <a:cubicBezTo>
                    <a:pt x="199" y="245813"/>
                    <a:pt x="1215" y="246800"/>
                    <a:pt x="2741" y="246800"/>
                  </a:cubicBezTo>
                  <a:cubicBezTo>
                    <a:pt x="5283" y="246800"/>
                    <a:pt x="28162" y="230022"/>
                    <a:pt x="43160" y="198688"/>
                  </a:cubicBezTo>
                  <a:cubicBezTo>
                    <a:pt x="56125" y="171548"/>
                    <a:pt x="59176" y="144162"/>
                    <a:pt x="59176" y="123437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058C8ED-5036-4C73-9B13-802A96CE438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90318" y="4299886"/>
              <a:ext cx="169050" cy="57733"/>
            </a:xfrm>
            <a:custGeom>
              <a:avLst/>
              <a:gdLst>
                <a:gd name="connsiteX0" fmla="*/ 160613 w 169050"/>
                <a:gd name="connsiteY0" fmla="*/ 9944 h 57733"/>
                <a:gd name="connsiteX1" fmla="*/ 169256 w 169050"/>
                <a:gd name="connsiteY1" fmla="*/ 5009 h 57733"/>
                <a:gd name="connsiteX2" fmla="*/ 160867 w 169050"/>
                <a:gd name="connsiteY2" fmla="*/ 75 h 57733"/>
                <a:gd name="connsiteX3" fmla="*/ 8594 w 169050"/>
                <a:gd name="connsiteY3" fmla="*/ 75 h 57733"/>
                <a:gd name="connsiteX4" fmla="*/ 205 w 169050"/>
                <a:gd name="connsiteY4" fmla="*/ 5009 h 57733"/>
                <a:gd name="connsiteX5" fmla="*/ 8848 w 169050"/>
                <a:gd name="connsiteY5" fmla="*/ 9944 h 57733"/>
                <a:gd name="connsiteX6" fmla="*/ 160613 w 169050"/>
                <a:gd name="connsiteY6" fmla="*/ 9944 h 57733"/>
                <a:gd name="connsiteX7" fmla="*/ 160867 w 169050"/>
                <a:gd name="connsiteY7" fmla="*/ 57808 h 57733"/>
                <a:gd name="connsiteX8" fmla="*/ 169256 w 169050"/>
                <a:gd name="connsiteY8" fmla="*/ 52874 h 57733"/>
                <a:gd name="connsiteX9" fmla="*/ 160613 w 169050"/>
                <a:gd name="connsiteY9" fmla="*/ 47939 h 57733"/>
                <a:gd name="connsiteX10" fmla="*/ 8848 w 169050"/>
                <a:gd name="connsiteY10" fmla="*/ 47939 h 57733"/>
                <a:gd name="connsiteX11" fmla="*/ 205 w 169050"/>
                <a:gd name="connsiteY11" fmla="*/ 52874 h 57733"/>
                <a:gd name="connsiteX12" fmla="*/ 8594 w 169050"/>
                <a:gd name="connsiteY12" fmla="*/ 57808 h 57733"/>
                <a:gd name="connsiteX13" fmla="*/ 160867 w 169050"/>
                <a:gd name="connsiteY13" fmla="*/ 57808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050" h="57733">
                  <a:moveTo>
                    <a:pt x="160613" y="9944"/>
                  </a:moveTo>
                  <a:cubicBezTo>
                    <a:pt x="164426" y="9944"/>
                    <a:pt x="169256" y="9944"/>
                    <a:pt x="169256" y="5009"/>
                  </a:cubicBezTo>
                  <a:cubicBezTo>
                    <a:pt x="169256" y="75"/>
                    <a:pt x="164426" y="75"/>
                    <a:pt x="160867" y="75"/>
                  </a:cubicBezTo>
                  <a:lnTo>
                    <a:pt x="8594" y="75"/>
                  </a:lnTo>
                  <a:cubicBezTo>
                    <a:pt x="5035" y="75"/>
                    <a:pt x="205" y="75"/>
                    <a:pt x="205" y="5009"/>
                  </a:cubicBezTo>
                  <a:cubicBezTo>
                    <a:pt x="205" y="9944"/>
                    <a:pt x="5035" y="9944"/>
                    <a:pt x="8848" y="9944"/>
                  </a:cubicBezTo>
                  <a:lnTo>
                    <a:pt x="160613" y="9944"/>
                  </a:lnTo>
                  <a:close/>
                  <a:moveTo>
                    <a:pt x="160867" y="57808"/>
                  </a:moveTo>
                  <a:cubicBezTo>
                    <a:pt x="164426" y="57808"/>
                    <a:pt x="169256" y="57808"/>
                    <a:pt x="169256" y="52874"/>
                  </a:cubicBezTo>
                  <a:cubicBezTo>
                    <a:pt x="169256" y="47939"/>
                    <a:pt x="164426" y="47939"/>
                    <a:pt x="160613" y="47939"/>
                  </a:cubicBezTo>
                  <a:lnTo>
                    <a:pt x="8848" y="47939"/>
                  </a:lnTo>
                  <a:cubicBezTo>
                    <a:pt x="5035" y="47939"/>
                    <a:pt x="205" y="47939"/>
                    <a:pt x="205" y="52874"/>
                  </a:cubicBezTo>
                  <a:cubicBezTo>
                    <a:pt x="205" y="57808"/>
                    <a:pt x="5035" y="57808"/>
                    <a:pt x="8594" y="57808"/>
                  </a:cubicBezTo>
                  <a:lnTo>
                    <a:pt x="160867" y="57808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BC86F65-DFFF-4FE5-A17B-DF0F1A3F1D1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53059" y="4279902"/>
              <a:ext cx="96854" cy="113246"/>
            </a:xfrm>
            <a:custGeom>
              <a:avLst/>
              <a:gdLst>
                <a:gd name="connsiteX0" fmla="*/ 21315 w 96854"/>
                <a:gd name="connsiteY0" fmla="*/ 56821 h 113246"/>
                <a:gd name="connsiteX1" fmla="*/ 55634 w 96854"/>
                <a:gd name="connsiteY1" fmla="*/ 6243 h 113246"/>
                <a:gd name="connsiteX2" fmla="*/ 82835 w 96854"/>
                <a:gd name="connsiteY2" fmla="*/ 15372 h 113246"/>
                <a:gd name="connsiteX3" fmla="*/ 70887 w 96854"/>
                <a:gd name="connsiteY3" fmla="*/ 26721 h 113246"/>
                <a:gd name="connsiteX4" fmla="*/ 82580 w 96854"/>
                <a:gd name="connsiteY4" fmla="*/ 38070 h 113246"/>
                <a:gd name="connsiteX5" fmla="*/ 94274 w 96854"/>
                <a:gd name="connsiteY5" fmla="*/ 26474 h 113246"/>
                <a:gd name="connsiteX6" fmla="*/ 55380 w 96854"/>
                <a:gd name="connsiteY6" fmla="*/ 75 h 113246"/>
                <a:gd name="connsiteX7" fmla="*/ 216 w 96854"/>
                <a:gd name="connsiteY7" fmla="*/ 57315 h 113246"/>
                <a:gd name="connsiteX8" fmla="*/ 54871 w 96854"/>
                <a:gd name="connsiteY8" fmla="*/ 113321 h 113246"/>
                <a:gd name="connsiteX9" fmla="*/ 97070 w 96854"/>
                <a:gd name="connsiteY9" fmla="*/ 81247 h 113246"/>
                <a:gd name="connsiteX10" fmla="*/ 93766 w 96854"/>
                <a:gd name="connsiteY10" fmla="*/ 78780 h 113246"/>
                <a:gd name="connsiteX11" fmla="*/ 90461 w 96854"/>
                <a:gd name="connsiteY11" fmla="*/ 81247 h 113246"/>
                <a:gd name="connsiteX12" fmla="*/ 57159 w 96854"/>
                <a:gd name="connsiteY12" fmla="*/ 107153 h 113246"/>
                <a:gd name="connsiteX13" fmla="*/ 21315 w 96854"/>
                <a:gd name="connsiteY13" fmla="*/ 5682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854" h="113246">
                  <a:moveTo>
                    <a:pt x="21315" y="56821"/>
                  </a:moveTo>
                  <a:cubicBezTo>
                    <a:pt x="21315" y="16605"/>
                    <a:pt x="42161" y="6243"/>
                    <a:pt x="55634" y="6243"/>
                  </a:cubicBezTo>
                  <a:cubicBezTo>
                    <a:pt x="57922" y="6243"/>
                    <a:pt x="73937" y="6490"/>
                    <a:pt x="82835" y="15372"/>
                  </a:cubicBezTo>
                  <a:cubicBezTo>
                    <a:pt x="72412" y="16112"/>
                    <a:pt x="70887" y="23514"/>
                    <a:pt x="70887" y="26721"/>
                  </a:cubicBezTo>
                  <a:cubicBezTo>
                    <a:pt x="70887" y="33136"/>
                    <a:pt x="75462" y="38070"/>
                    <a:pt x="82580" y="38070"/>
                  </a:cubicBezTo>
                  <a:cubicBezTo>
                    <a:pt x="89190" y="38070"/>
                    <a:pt x="94274" y="33876"/>
                    <a:pt x="94274" y="26474"/>
                  </a:cubicBezTo>
                  <a:cubicBezTo>
                    <a:pt x="94274" y="9697"/>
                    <a:pt x="74954" y="75"/>
                    <a:pt x="55380" y="75"/>
                  </a:cubicBezTo>
                  <a:cubicBezTo>
                    <a:pt x="23603" y="75"/>
                    <a:pt x="216" y="26721"/>
                    <a:pt x="216" y="57315"/>
                  </a:cubicBezTo>
                  <a:cubicBezTo>
                    <a:pt x="216" y="88896"/>
                    <a:pt x="25383" y="113321"/>
                    <a:pt x="54871" y="113321"/>
                  </a:cubicBezTo>
                  <a:cubicBezTo>
                    <a:pt x="88936" y="113321"/>
                    <a:pt x="97070" y="83714"/>
                    <a:pt x="97070" y="81247"/>
                  </a:cubicBezTo>
                  <a:cubicBezTo>
                    <a:pt x="97070" y="78780"/>
                    <a:pt x="94528" y="78780"/>
                    <a:pt x="93766" y="78780"/>
                  </a:cubicBezTo>
                  <a:cubicBezTo>
                    <a:pt x="91478" y="78780"/>
                    <a:pt x="90969" y="79767"/>
                    <a:pt x="90461" y="81247"/>
                  </a:cubicBezTo>
                  <a:cubicBezTo>
                    <a:pt x="83089" y="104193"/>
                    <a:pt x="66565" y="107153"/>
                    <a:pt x="57159" y="107153"/>
                  </a:cubicBezTo>
                  <a:cubicBezTo>
                    <a:pt x="43686" y="107153"/>
                    <a:pt x="21315" y="96544"/>
                    <a:pt x="21315" y="56821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83F13CE-B955-4017-9825-21FC2BC7D6A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164517" y="4279902"/>
              <a:ext cx="112615" cy="113246"/>
            </a:xfrm>
            <a:custGeom>
              <a:avLst/>
              <a:gdLst>
                <a:gd name="connsiteX0" fmla="*/ 112836 w 112615"/>
                <a:gd name="connsiteY0" fmla="*/ 57808 h 113246"/>
                <a:gd name="connsiteX1" fmla="*/ 56655 w 112615"/>
                <a:gd name="connsiteY1" fmla="*/ 75 h 113246"/>
                <a:gd name="connsiteX2" fmla="*/ 220 w 112615"/>
                <a:gd name="connsiteY2" fmla="*/ 57808 h 113246"/>
                <a:gd name="connsiteX3" fmla="*/ 56401 w 112615"/>
                <a:gd name="connsiteY3" fmla="*/ 113321 h 113246"/>
                <a:gd name="connsiteX4" fmla="*/ 112836 w 112615"/>
                <a:gd name="connsiteY4" fmla="*/ 57808 h 113246"/>
                <a:gd name="connsiteX5" fmla="*/ 56655 w 112615"/>
                <a:gd name="connsiteY5" fmla="*/ 107153 h 113246"/>
                <a:gd name="connsiteX6" fmla="*/ 27675 w 112615"/>
                <a:gd name="connsiteY6" fmla="*/ 90623 h 113246"/>
                <a:gd name="connsiteX7" fmla="*/ 21320 w 112615"/>
                <a:gd name="connsiteY7" fmla="*/ 55835 h 113246"/>
                <a:gd name="connsiteX8" fmla="*/ 27421 w 112615"/>
                <a:gd name="connsiteY8" fmla="*/ 22033 h 113246"/>
                <a:gd name="connsiteX9" fmla="*/ 56401 w 112615"/>
                <a:gd name="connsiteY9" fmla="*/ 5503 h 113246"/>
                <a:gd name="connsiteX10" fmla="*/ 85127 w 112615"/>
                <a:gd name="connsiteY10" fmla="*/ 21540 h 113246"/>
                <a:gd name="connsiteX11" fmla="*/ 91736 w 112615"/>
                <a:gd name="connsiteY11" fmla="*/ 55835 h 113246"/>
                <a:gd name="connsiteX12" fmla="*/ 86144 w 112615"/>
                <a:gd name="connsiteY12" fmla="*/ 88896 h 113246"/>
                <a:gd name="connsiteX13" fmla="*/ 56655 w 112615"/>
                <a:gd name="connsiteY13" fmla="*/ 107153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15" h="113246">
                  <a:moveTo>
                    <a:pt x="112836" y="57808"/>
                  </a:moveTo>
                  <a:cubicBezTo>
                    <a:pt x="112836" y="26228"/>
                    <a:pt x="87415" y="75"/>
                    <a:pt x="56655" y="75"/>
                  </a:cubicBezTo>
                  <a:cubicBezTo>
                    <a:pt x="24879" y="75"/>
                    <a:pt x="220" y="26968"/>
                    <a:pt x="220" y="57808"/>
                  </a:cubicBezTo>
                  <a:cubicBezTo>
                    <a:pt x="220" y="89636"/>
                    <a:pt x="26658" y="113321"/>
                    <a:pt x="56401" y="113321"/>
                  </a:cubicBezTo>
                  <a:cubicBezTo>
                    <a:pt x="87161" y="113321"/>
                    <a:pt x="112836" y="89142"/>
                    <a:pt x="112836" y="57808"/>
                  </a:cubicBezTo>
                  <a:close/>
                  <a:moveTo>
                    <a:pt x="56655" y="107153"/>
                  </a:moveTo>
                  <a:cubicBezTo>
                    <a:pt x="45724" y="107153"/>
                    <a:pt x="34539" y="101972"/>
                    <a:pt x="27675" y="90623"/>
                  </a:cubicBezTo>
                  <a:cubicBezTo>
                    <a:pt x="21320" y="79767"/>
                    <a:pt x="21320" y="64717"/>
                    <a:pt x="21320" y="55835"/>
                  </a:cubicBezTo>
                  <a:cubicBezTo>
                    <a:pt x="21320" y="46212"/>
                    <a:pt x="21320" y="32889"/>
                    <a:pt x="27421" y="22033"/>
                  </a:cubicBezTo>
                  <a:cubicBezTo>
                    <a:pt x="34285" y="10684"/>
                    <a:pt x="46232" y="5503"/>
                    <a:pt x="56401" y="5503"/>
                  </a:cubicBezTo>
                  <a:cubicBezTo>
                    <a:pt x="67586" y="5503"/>
                    <a:pt x="78517" y="10931"/>
                    <a:pt x="85127" y="21540"/>
                  </a:cubicBezTo>
                  <a:cubicBezTo>
                    <a:pt x="91736" y="32149"/>
                    <a:pt x="91736" y="46459"/>
                    <a:pt x="91736" y="55835"/>
                  </a:cubicBezTo>
                  <a:cubicBezTo>
                    <a:pt x="91736" y="64717"/>
                    <a:pt x="91736" y="78040"/>
                    <a:pt x="86144" y="88896"/>
                  </a:cubicBezTo>
                  <a:cubicBezTo>
                    <a:pt x="80551" y="99998"/>
                    <a:pt x="69366" y="107153"/>
                    <a:pt x="56655" y="107153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6F540C4-EA17-4114-96E2-57D0A1BD918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92895" y="4219207"/>
              <a:ext cx="56435" cy="171226"/>
            </a:xfrm>
            <a:custGeom>
              <a:avLst/>
              <a:gdLst>
                <a:gd name="connsiteX0" fmla="*/ 36832 w 56435"/>
                <a:gd name="connsiteY0" fmla="*/ 75 h 171226"/>
                <a:gd name="connsiteX1" fmla="*/ 225 w 56435"/>
                <a:gd name="connsiteY1" fmla="*/ 2789 h 171226"/>
                <a:gd name="connsiteX2" fmla="*/ 225 w 56435"/>
                <a:gd name="connsiteY2" fmla="*/ 10437 h 171226"/>
                <a:gd name="connsiteX3" fmla="*/ 20054 w 56435"/>
                <a:gd name="connsiteY3" fmla="*/ 24254 h 171226"/>
                <a:gd name="connsiteX4" fmla="*/ 20054 w 56435"/>
                <a:gd name="connsiteY4" fmla="*/ 152551 h 171226"/>
                <a:gd name="connsiteX5" fmla="*/ 225 w 56435"/>
                <a:gd name="connsiteY5" fmla="*/ 163653 h 171226"/>
                <a:gd name="connsiteX6" fmla="*/ 225 w 56435"/>
                <a:gd name="connsiteY6" fmla="*/ 171302 h 171226"/>
                <a:gd name="connsiteX7" fmla="*/ 28443 w 56435"/>
                <a:gd name="connsiteY7" fmla="*/ 170562 h 171226"/>
                <a:gd name="connsiteX8" fmla="*/ 56660 w 56435"/>
                <a:gd name="connsiteY8" fmla="*/ 171302 h 171226"/>
                <a:gd name="connsiteX9" fmla="*/ 56660 w 56435"/>
                <a:gd name="connsiteY9" fmla="*/ 163653 h 171226"/>
                <a:gd name="connsiteX10" fmla="*/ 36832 w 56435"/>
                <a:gd name="connsiteY10" fmla="*/ 152551 h 171226"/>
                <a:gd name="connsiteX11" fmla="*/ 36832 w 56435"/>
                <a:gd name="connsiteY11" fmla="*/ 75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35" h="171226">
                  <a:moveTo>
                    <a:pt x="36832" y="75"/>
                  </a:moveTo>
                  <a:lnTo>
                    <a:pt x="225" y="2789"/>
                  </a:lnTo>
                  <a:lnTo>
                    <a:pt x="225" y="10437"/>
                  </a:lnTo>
                  <a:cubicBezTo>
                    <a:pt x="18020" y="10437"/>
                    <a:pt x="20054" y="12164"/>
                    <a:pt x="20054" y="24254"/>
                  </a:cubicBezTo>
                  <a:lnTo>
                    <a:pt x="20054" y="152551"/>
                  </a:lnTo>
                  <a:cubicBezTo>
                    <a:pt x="20054" y="163653"/>
                    <a:pt x="17257" y="163653"/>
                    <a:pt x="225" y="163653"/>
                  </a:cubicBezTo>
                  <a:lnTo>
                    <a:pt x="225" y="171302"/>
                  </a:lnTo>
                  <a:cubicBezTo>
                    <a:pt x="8614" y="171055"/>
                    <a:pt x="22087" y="170562"/>
                    <a:pt x="28443" y="170562"/>
                  </a:cubicBezTo>
                  <a:cubicBezTo>
                    <a:pt x="34798" y="170562"/>
                    <a:pt x="47254" y="171055"/>
                    <a:pt x="56660" y="171302"/>
                  </a:cubicBezTo>
                  <a:lnTo>
                    <a:pt x="56660" y="163653"/>
                  </a:lnTo>
                  <a:cubicBezTo>
                    <a:pt x="39628" y="163653"/>
                    <a:pt x="36832" y="163653"/>
                    <a:pt x="36832" y="152551"/>
                  </a:cubicBezTo>
                  <a:lnTo>
                    <a:pt x="36832" y="75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F4DC00-45FE-42C8-9B00-6E472328A60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373423" y="4205391"/>
              <a:ext cx="90245" cy="246724"/>
            </a:xfrm>
            <a:custGeom>
              <a:avLst/>
              <a:gdLst>
                <a:gd name="connsiteX0" fmla="*/ 53867 w 90245"/>
                <a:gd name="connsiteY0" fmla="*/ 32889 h 246724"/>
                <a:gd name="connsiteX1" fmla="*/ 88185 w 90245"/>
                <a:gd name="connsiteY1" fmla="*/ 5503 h 246724"/>
                <a:gd name="connsiteX2" fmla="*/ 90473 w 90245"/>
                <a:gd name="connsiteY2" fmla="*/ 2789 h 246724"/>
                <a:gd name="connsiteX3" fmla="*/ 85643 w 90245"/>
                <a:gd name="connsiteY3" fmla="*/ 75 h 246724"/>
                <a:gd name="connsiteX4" fmla="*/ 36834 w 90245"/>
                <a:gd name="connsiteY4" fmla="*/ 30915 h 246724"/>
                <a:gd name="connsiteX5" fmla="*/ 36834 w 90245"/>
                <a:gd name="connsiteY5" fmla="*/ 87169 h 246724"/>
                <a:gd name="connsiteX6" fmla="*/ 26666 w 90245"/>
                <a:gd name="connsiteY6" fmla="*/ 112828 h 246724"/>
                <a:gd name="connsiteX7" fmla="*/ 2516 w 90245"/>
                <a:gd name="connsiteY7" fmla="*/ 120723 h 246724"/>
                <a:gd name="connsiteX8" fmla="*/ 228 w 90245"/>
                <a:gd name="connsiteY8" fmla="*/ 123437 h 246724"/>
                <a:gd name="connsiteX9" fmla="*/ 4295 w 90245"/>
                <a:gd name="connsiteY9" fmla="*/ 126151 h 246724"/>
                <a:gd name="connsiteX10" fmla="*/ 36072 w 90245"/>
                <a:gd name="connsiteY10" fmla="*/ 148110 h 246724"/>
                <a:gd name="connsiteX11" fmla="*/ 36834 w 90245"/>
                <a:gd name="connsiteY11" fmla="*/ 160199 h 246724"/>
                <a:gd name="connsiteX12" fmla="*/ 36834 w 90245"/>
                <a:gd name="connsiteY12" fmla="*/ 209051 h 246724"/>
                <a:gd name="connsiteX13" fmla="*/ 49037 w 90245"/>
                <a:gd name="connsiteY13" fmla="*/ 236684 h 246724"/>
                <a:gd name="connsiteX14" fmla="*/ 85643 w 90245"/>
                <a:gd name="connsiteY14" fmla="*/ 246800 h 246724"/>
                <a:gd name="connsiteX15" fmla="*/ 90473 w 90245"/>
                <a:gd name="connsiteY15" fmla="*/ 244086 h 246724"/>
                <a:gd name="connsiteX16" fmla="*/ 86406 w 90245"/>
                <a:gd name="connsiteY16" fmla="*/ 241372 h 246724"/>
                <a:gd name="connsiteX17" fmla="*/ 54629 w 90245"/>
                <a:gd name="connsiteY17" fmla="*/ 219907 h 246724"/>
                <a:gd name="connsiteX18" fmla="*/ 53867 w 90245"/>
                <a:gd name="connsiteY18" fmla="*/ 208310 h 246724"/>
                <a:gd name="connsiteX19" fmla="*/ 53867 w 90245"/>
                <a:gd name="connsiteY19" fmla="*/ 156498 h 246724"/>
                <a:gd name="connsiteX20" fmla="*/ 43698 w 90245"/>
                <a:gd name="connsiteY20" fmla="*/ 133059 h 246724"/>
                <a:gd name="connsiteX21" fmla="*/ 23870 w 90245"/>
                <a:gd name="connsiteY21" fmla="*/ 123437 h 246724"/>
                <a:gd name="connsiteX22" fmla="*/ 53867 w 90245"/>
                <a:gd name="connsiteY22" fmla="*/ 92103 h 246724"/>
                <a:gd name="connsiteX23" fmla="*/ 53867 w 90245"/>
                <a:gd name="connsiteY23" fmla="*/ 3288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245" h="246724">
                  <a:moveTo>
                    <a:pt x="53867" y="32889"/>
                  </a:moveTo>
                  <a:cubicBezTo>
                    <a:pt x="53867" y="23020"/>
                    <a:pt x="60476" y="7230"/>
                    <a:pt x="88185" y="5503"/>
                  </a:cubicBezTo>
                  <a:cubicBezTo>
                    <a:pt x="89456" y="5256"/>
                    <a:pt x="90473" y="4269"/>
                    <a:pt x="90473" y="2789"/>
                  </a:cubicBezTo>
                  <a:cubicBezTo>
                    <a:pt x="90473" y="75"/>
                    <a:pt x="88439" y="75"/>
                    <a:pt x="85643" y="75"/>
                  </a:cubicBezTo>
                  <a:cubicBezTo>
                    <a:pt x="60222" y="75"/>
                    <a:pt x="37089" y="12658"/>
                    <a:pt x="36834" y="30915"/>
                  </a:cubicBezTo>
                  <a:lnTo>
                    <a:pt x="36834" y="87169"/>
                  </a:lnTo>
                  <a:cubicBezTo>
                    <a:pt x="36834" y="96791"/>
                    <a:pt x="36834" y="104686"/>
                    <a:pt x="26666" y="112828"/>
                  </a:cubicBezTo>
                  <a:cubicBezTo>
                    <a:pt x="17769" y="119983"/>
                    <a:pt x="8108" y="120476"/>
                    <a:pt x="2516" y="120723"/>
                  </a:cubicBezTo>
                  <a:cubicBezTo>
                    <a:pt x="1245" y="120970"/>
                    <a:pt x="228" y="121957"/>
                    <a:pt x="228" y="123437"/>
                  </a:cubicBezTo>
                  <a:cubicBezTo>
                    <a:pt x="228" y="125904"/>
                    <a:pt x="1753" y="125904"/>
                    <a:pt x="4295" y="126151"/>
                  </a:cubicBezTo>
                  <a:cubicBezTo>
                    <a:pt x="21073" y="127138"/>
                    <a:pt x="33275" y="136020"/>
                    <a:pt x="36072" y="148110"/>
                  </a:cubicBezTo>
                  <a:cubicBezTo>
                    <a:pt x="36834" y="150824"/>
                    <a:pt x="36834" y="151317"/>
                    <a:pt x="36834" y="160199"/>
                  </a:cubicBezTo>
                  <a:lnTo>
                    <a:pt x="36834" y="209051"/>
                  </a:lnTo>
                  <a:cubicBezTo>
                    <a:pt x="36834" y="219413"/>
                    <a:pt x="36834" y="227308"/>
                    <a:pt x="49037" y="236684"/>
                  </a:cubicBezTo>
                  <a:cubicBezTo>
                    <a:pt x="58951" y="244086"/>
                    <a:pt x="75729" y="246800"/>
                    <a:pt x="85643" y="246800"/>
                  </a:cubicBezTo>
                  <a:cubicBezTo>
                    <a:pt x="88439" y="246800"/>
                    <a:pt x="90473" y="246800"/>
                    <a:pt x="90473" y="244086"/>
                  </a:cubicBezTo>
                  <a:cubicBezTo>
                    <a:pt x="90473" y="241618"/>
                    <a:pt x="88948" y="241618"/>
                    <a:pt x="86406" y="241372"/>
                  </a:cubicBezTo>
                  <a:cubicBezTo>
                    <a:pt x="70390" y="240385"/>
                    <a:pt x="57934" y="232489"/>
                    <a:pt x="54629" y="219907"/>
                  </a:cubicBezTo>
                  <a:cubicBezTo>
                    <a:pt x="53867" y="217686"/>
                    <a:pt x="53867" y="217193"/>
                    <a:pt x="53867" y="208310"/>
                  </a:cubicBezTo>
                  <a:lnTo>
                    <a:pt x="53867" y="156498"/>
                  </a:lnTo>
                  <a:cubicBezTo>
                    <a:pt x="53867" y="145149"/>
                    <a:pt x="51833" y="140955"/>
                    <a:pt x="43698" y="133059"/>
                  </a:cubicBezTo>
                  <a:cubicBezTo>
                    <a:pt x="38360" y="127878"/>
                    <a:pt x="30988" y="125411"/>
                    <a:pt x="23870" y="123437"/>
                  </a:cubicBezTo>
                  <a:cubicBezTo>
                    <a:pt x="44715" y="117762"/>
                    <a:pt x="53867" y="106413"/>
                    <a:pt x="53867" y="92103"/>
                  </a:cubicBezTo>
                  <a:lnTo>
                    <a:pt x="53867" y="32889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B9DA2C3-CD12-408A-B88D-6B9B5120C7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492903" y="4278915"/>
              <a:ext cx="126089" cy="113493"/>
            </a:xfrm>
            <a:custGeom>
              <a:avLst/>
              <a:gdLst>
                <a:gd name="connsiteX0" fmla="*/ 50821 w 126089"/>
                <a:gd name="connsiteY0" fmla="*/ 27461 h 113493"/>
                <a:gd name="connsiteX1" fmla="*/ 61244 w 126089"/>
                <a:gd name="connsiteY1" fmla="*/ 27214 h 113493"/>
                <a:gd name="connsiteX2" fmla="*/ 94037 w 126089"/>
                <a:gd name="connsiteY2" fmla="*/ 25734 h 113493"/>
                <a:gd name="connsiteX3" fmla="*/ 57176 w 126089"/>
                <a:gd name="connsiteY3" fmla="*/ 55094 h 113493"/>
                <a:gd name="connsiteX4" fmla="*/ 233 w 126089"/>
                <a:gd name="connsiteY4" fmla="*/ 110114 h 113493"/>
                <a:gd name="connsiteX5" fmla="*/ 6080 w 126089"/>
                <a:gd name="connsiteY5" fmla="*/ 113568 h 113493"/>
                <a:gd name="connsiteX6" fmla="*/ 12181 w 126089"/>
                <a:gd name="connsiteY6" fmla="*/ 110854 h 113493"/>
                <a:gd name="connsiteX7" fmla="*/ 34806 w 126089"/>
                <a:gd name="connsiteY7" fmla="*/ 96791 h 113493"/>
                <a:gd name="connsiteX8" fmla="*/ 51329 w 126089"/>
                <a:gd name="connsiteY8" fmla="*/ 103699 h 113493"/>
                <a:gd name="connsiteX9" fmla="*/ 75225 w 126089"/>
                <a:gd name="connsiteY9" fmla="*/ 113568 h 113493"/>
                <a:gd name="connsiteX10" fmla="*/ 122255 w 126089"/>
                <a:gd name="connsiteY10" fmla="*/ 74092 h 113493"/>
                <a:gd name="connsiteX11" fmla="*/ 116153 w 126089"/>
                <a:gd name="connsiteY11" fmla="*/ 70638 h 113493"/>
                <a:gd name="connsiteX12" fmla="*/ 110815 w 126089"/>
                <a:gd name="connsiteY12" fmla="*/ 72859 h 113493"/>
                <a:gd name="connsiteX13" fmla="*/ 88953 w 126089"/>
                <a:gd name="connsiteY13" fmla="*/ 85688 h 113493"/>
                <a:gd name="connsiteX14" fmla="*/ 32264 w 126089"/>
                <a:gd name="connsiteY14" fmla="*/ 88155 h 113493"/>
                <a:gd name="connsiteX15" fmla="*/ 69378 w 126089"/>
                <a:gd name="connsiteY15" fmla="*/ 58548 h 113493"/>
                <a:gd name="connsiteX16" fmla="*/ 126322 w 126089"/>
                <a:gd name="connsiteY16" fmla="*/ 3529 h 113493"/>
                <a:gd name="connsiteX17" fmla="*/ 120475 w 126089"/>
                <a:gd name="connsiteY17" fmla="*/ 75 h 113493"/>
                <a:gd name="connsiteX18" fmla="*/ 114628 w 126089"/>
                <a:gd name="connsiteY18" fmla="*/ 2542 h 113493"/>
                <a:gd name="connsiteX19" fmla="*/ 97596 w 126089"/>
                <a:gd name="connsiteY19" fmla="*/ 16852 h 113493"/>
                <a:gd name="connsiteX20" fmla="*/ 79547 w 126089"/>
                <a:gd name="connsiteY20" fmla="*/ 8957 h 113493"/>
                <a:gd name="connsiteX21" fmla="*/ 57685 w 126089"/>
                <a:gd name="connsiteY21" fmla="*/ 75 h 113493"/>
                <a:gd name="connsiteX22" fmla="*/ 20824 w 126089"/>
                <a:gd name="connsiteY22" fmla="*/ 29682 h 113493"/>
                <a:gd name="connsiteX23" fmla="*/ 26925 w 126089"/>
                <a:gd name="connsiteY23" fmla="*/ 33136 h 113493"/>
                <a:gd name="connsiteX24" fmla="*/ 32772 w 126089"/>
                <a:gd name="connsiteY24" fmla="*/ 29928 h 113493"/>
                <a:gd name="connsiteX25" fmla="*/ 45737 w 126089"/>
                <a:gd name="connsiteY25" fmla="*/ 27461 h 113493"/>
                <a:gd name="connsiteX26" fmla="*/ 50821 w 126089"/>
                <a:gd name="connsiteY26" fmla="*/ 27461 h 1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6089" h="113493">
                  <a:moveTo>
                    <a:pt x="50821" y="27461"/>
                  </a:moveTo>
                  <a:cubicBezTo>
                    <a:pt x="54380" y="27214"/>
                    <a:pt x="57685" y="27461"/>
                    <a:pt x="61244" y="27214"/>
                  </a:cubicBezTo>
                  <a:cubicBezTo>
                    <a:pt x="71412" y="26721"/>
                    <a:pt x="83869" y="25981"/>
                    <a:pt x="94037" y="25734"/>
                  </a:cubicBezTo>
                  <a:cubicBezTo>
                    <a:pt x="86919" y="32396"/>
                    <a:pt x="82852" y="36343"/>
                    <a:pt x="57176" y="55094"/>
                  </a:cubicBezTo>
                  <a:cubicBezTo>
                    <a:pt x="5826" y="93090"/>
                    <a:pt x="233" y="109127"/>
                    <a:pt x="233" y="110114"/>
                  </a:cubicBezTo>
                  <a:cubicBezTo>
                    <a:pt x="233" y="113568"/>
                    <a:pt x="3792" y="113568"/>
                    <a:pt x="6080" y="113568"/>
                  </a:cubicBezTo>
                  <a:cubicBezTo>
                    <a:pt x="10147" y="113568"/>
                    <a:pt x="10401" y="113321"/>
                    <a:pt x="12181" y="110854"/>
                  </a:cubicBezTo>
                  <a:cubicBezTo>
                    <a:pt x="21332" y="98518"/>
                    <a:pt x="30738" y="96791"/>
                    <a:pt x="34806" y="96791"/>
                  </a:cubicBezTo>
                  <a:cubicBezTo>
                    <a:pt x="41669" y="96791"/>
                    <a:pt x="47516" y="100985"/>
                    <a:pt x="51329" y="103699"/>
                  </a:cubicBezTo>
                  <a:cubicBezTo>
                    <a:pt x="59210" y="109127"/>
                    <a:pt x="65565" y="113568"/>
                    <a:pt x="75225" y="113568"/>
                  </a:cubicBezTo>
                  <a:cubicBezTo>
                    <a:pt x="103697" y="113568"/>
                    <a:pt x="122255" y="83468"/>
                    <a:pt x="122255" y="74092"/>
                  </a:cubicBezTo>
                  <a:cubicBezTo>
                    <a:pt x="122255" y="70638"/>
                    <a:pt x="117933" y="70638"/>
                    <a:pt x="116153" y="70638"/>
                  </a:cubicBezTo>
                  <a:cubicBezTo>
                    <a:pt x="114374" y="70638"/>
                    <a:pt x="111578" y="70638"/>
                    <a:pt x="110815" y="72859"/>
                  </a:cubicBezTo>
                  <a:cubicBezTo>
                    <a:pt x="108527" y="77546"/>
                    <a:pt x="105985" y="83714"/>
                    <a:pt x="88953" y="85688"/>
                  </a:cubicBezTo>
                  <a:cubicBezTo>
                    <a:pt x="87428" y="85935"/>
                    <a:pt x="37856" y="87909"/>
                    <a:pt x="32264" y="88155"/>
                  </a:cubicBezTo>
                  <a:cubicBezTo>
                    <a:pt x="39381" y="81494"/>
                    <a:pt x="43449" y="77546"/>
                    <a:pt x="69378" y="58548"/>
                  </a:cubicBezTo>
                  <a:cubicBezTo>
                    <a:pt x="120729" y="20553"/>
                    <a:pt x="126322" y="4516"/>
                    <a:pt x="126322" y="3529"/>
                  </a:cubicBezTo>
                  <a:cubicBezTo>
                    <a:pt x="126322" y="75"/>
                    <a:pt x="122763" y="75"/>
                    <a:pt x="120475" y="75"/>
                  </a:cubicBezTo>
                  <a:cubicBezTo>
                    <a:pt x="116662" y="75"/>
                    <a:pt x="116153" y="75"/>
                    <a:pt x="114628" y="2542"/>
                  </a:cubicBezTo>
                  <a:cubicBezTo>
                    <a:pt x="108527" y="11177"/>
                    <a:pt x="103697" y="16852"/>
                    <a:pt x="97596" y="16852"/>
                  </a:cubicBezTo>
                  <a:cubicBezTo>
                    <a:pt x="90986" y="16852"/>
                    <a:pt x="85394" y="12904"/>
                    <a:pt x="79547" y="8957"/>
                  </a:cubicBezTo>
                  <a:cubicBezTo>
                    <a:pt x="73446" y="4516"/>
                    <a:pt x="67091" y="75"/>
                    <a:pt x="57685" y="75"/>
                  </a:cubicBezTo>
                  <a:cubicBezTo>
                    <a:pt x="35314" y="75"/>
                    <a:pt x="20824" y="22033"/>
                    <a:pt x="20824" y="29682"/>
                  </a:cubicBezTo>
                  <a:cubicBezTo>
                    <a:pt x="20824" y="33136"/>
                    <a:pt x="24891" y="33136"/>
                    <a:pt x="26925" y="33136"/>
                  </a:cubicBezTo>
                  <a:cubicBezTo>
                    <a:pt x="29213" y="33136"/>
                    <a:pt x="32009" y="33136"/>
                    <a:pt x="32772" y="29928"/>
                  </a:cubicBezTo>
                  <a:cubicBezTo>
                    <a:pt x="36331" y="28201"/>
                    <a:pt x="38110" y="27955"/>
                    <a:pt x="45737" y="27461"/>
                  </a:cubicBezTo>
                  <a:lnTo>
                    <a:pt x="50821" y="27461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58D6548-E6B9-4921-95B6-B937F0567CE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59214" y="4205391"/>
              <a:ext cx="58977" cy="246724"/>
            </a:xfrm>
            <a:custGeom>
              <a:avLst/>
              <a:gdLst>
                <a:gd name="connsiteX0" fmla="*/ 59216 w 58977"/>
                <a:gd name="connsiteY0" fmla="*/ 244332 h 246724"/>
                <a:gd name="connsiteX1" fmla="*/ 54894 w 58977"/>
                <a:gd name="connsiteY1" fmla="*/ 238904 h 246724"/>
                <a:gd name="connsiteX2" fmla="*/ 14983 w 58977"/>
                <a:gd name="connsiteY2" fmla="*/ 123437 h 246724"/>
                <a:gd name="connsiteX3" fmla="*/ 55911 w 58977"/>
                <a:gd name="connsiteY3" fmla="*/ 6736 h 246724"/>
                <a:gd name="connsiteX4" fmla="*/ 59216 w 58977"/>
                <a:gd name="connsiteY4" fmla="*/ 2542 h 246724"/>
                <a:gd name="connsiteX5" fmla="*/ 56674 w 58977"/>
                <a:gd name="connsiteY5" fmla="*/ 75 h 246724"/>
                <a:gd name="connsiteX6" fmla="*/ 16254 w 58977"/>
                <a:gd name="connsiteY6" fmla="*/ 48186 h 246724"/>
                <a:gd name="connsiteX7" fmla="*/ 239 w 58977"/>
                <a:gd name="connsiteY7" fmla="*/ 123437 h 246724"/>
                <a:gd name="connsiteX8" fmla="*/ 17017 w 58977"/>
                <a:gd name="connsiteY8" fmla="*/ 200415 h 246724"/>
                <a:gd name="connsiteX9" fmla="*/ 56674 w 58977"/>
                <a:gd name="connsiteY9" fmla="*/ 246800 h 246724"/>
                <a:gd name="connsiteX10" fmla="*/ 59216 w 58977"/>
                <a:gd name="connsiteY10" fmla="*/ 244332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77" h="246724">
                  <a:moveTo>
                    <a:pt x="59216" y="244332"/>
                  </a:moveTo>
                  <a:cubicBezTo>
                    <a:pt x="59216" y="243592"/>
                    <a:pt x="59216" y="243099"/>
                    <a:pt x="54894" y="238904"/>
                  </a:cubicBezTo>
                  <a:cubicBezTo>
                    <a:pt x="23118" y="207817"/>
                    <a:pt x="14983" y="161186"/>
                    <a:pt x="14983" y="123437"/>
                  </a:cubicBezTo>
                  <a:cubicBezTo>
                    <a:pt x="14983" y="80507"/>
                    <a:pt x="24643" y="37577"/>
                    <a:pt x="55911" y="6736"/>
                  </a:cubicBezTo>
                  <a:cubicBezTo>
                    <a:pt x="59216" y="3776"/>
                    <a:pt x="59216" y="3282"/>
                    <a:pt x="59216" y="2542"/>
                  </a:cubicBezTo>
                  <a:cubicBezTo>
                    <a:pt x="59216" y="815"/>
                    <a:pt x="58199" y="75"/>
                    <a:pt x="56674" y="75"/>
                  </a:cubicBezTo>
                  <a:cubicBezTo>
                    <a:pt x="54132" y="75"/>
                    <a:pt x="31253" y="16852"/>
                    <a:pt x="16254" y="48186"/>
                  </a:cubicBezTo>
                  <a:cubicBezTo>
                    <a:pt x="3289" y="75326"/>
                    <a:pt x="239" y="102712"/>
                    <a:pt x="239" y="123437"/>
                  </a:cubicBezTo>
                  <a:cubicBezTo>
                    <a:pt x="239" y="142682"/>
                    <a:pt x="3035" y="172535"/>
                    <a:pt x="17017" y="200415"/>
                  </a:cubicBezTo>
                  <a:cubicBezTo>
                    <a:pt x="32270" y="230762"/>
                    <a:pt x="54132" y="246800"/>
                    <a:pt x="56674" y="246800"/>
                  </a:cubicBezTo>
                  <a:cubicBezTo>
                    <a:pt x="58199" y="246800"/>
                    <a:pt x="59216" y="246059"/>
                    <a:pt x="59216" y="244332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9E055C9-5250-4C50-9AF7-04CC133199F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41043" y="4278915"/>
              <a:ext cx="120242" cy="113493"/>
            </a:xfrm>
            <a:custGeom>
              <a:avLst/>
              <a:gdLst>
                <a:gd name="connsiteX0" fmla="*/ 104978 w 120242"/>
                <a:gd name="connsiteY0" fmla="*/ 12411 h 113493"/>
                <a:gd name="connsiteX1" fmla="*/ 89471 w 120242"/>
                <a:gd name="connsiteY1" fmla="*/ 29682 h 113493"/>
                <a:gd name="connsiteX2" fmla="*/ 102182 w 120242"/>
                <a:gd name="connsiteY2" fmla="*/ 41031 h 113493"/>
                <a:gd name="connsiteX3" fmla="*/ 120485 w 120242"/>
                <a:gd name="connsiteY3" fmla="*/ 21540 h 113493"/>
                <a:gd name="connsiteX4" fmla="*/ 95572 w 120242"/>
                <a:gd name="connsiteY4" fmla="*/ 75 h 113493"/>
                <a:gd name="connsiteX5" fmla="*/ 61762 w 120242"/>
                <a:gd name="connsiteY5" fmla="*/ 14878 h 113493"/>
                <a:gd name="connsiteX6" fmla="*/ 32019 w 120242"/>
                <a:gd name="connsiteY6" fmla="*/ 75 h 113493"/>
                <a:gd name="connsiteX7" fmla="*/ 9903 w 120242"/>
                <a:gd name="connsiteY7" fmla="*/ 14138 h 113493"/>
                <a:gd name="connsiteX8" fmla="*/ 243 w 120242"/>
                <a:gd name="connsiteY8" fmla="*/ 38564 h 113493"/>
                <a:gd name="connsiteX9" fmla="*/ 6344 w 120242"/>
                <a:gd name="connsiteY9" fmla="*/ 42018 h 113493"/>
                <a:gd name="connsiteX10" fmla="*/ 11428 w 120242"/>
                <a:gd name="connsiteY10" fmla="*/ 40784 h 113493"/>
                <a:gd name="connsiteX11" fmla="*/ 13462 w 120242"/>
                <a:gd name="connsiteY11" fmla="*/ 33629 h 113493"/>
                <a:gd name="connsiteX12" fmla="*/ 30748 w 120242"/>
                <a:gd name="connsiteY12" fmla="*/ 8957 h 113493"/>
                <a:gd name="connsiteX13" fmla="*/ 36595 w 120242"/>
                <a:gd name="connsiteY13" fmla="*/ 17839 h 113493"/>
                <a:gd name="connsiteX14" fmla="*/ 33036 w 120242"/>
                <a:gd name="connsiteY14" fmla="*/ 36590 h 113493"/>
                <a:gd name="connsiteX15" fmla="*/ 25918 w 120242"/>
                <a:gd name="connsiteY15" fmla="*/ 63236 h 113493"/>
                <a:gd name="connsiteX16" fmla="*/ 20834 w 120242"/>
                <a:gd name="connsiteY16" fmla="*/ 83468 h 113493"/>
                <a:gd name="connsiteX17" fmla="*/ 16258 w 120242"/>
                <a:gd name="connsiteY17" fmla="*/ 102712 h 113493"/>
                <a:gd name="connsiteX18" fmla="*/ 28206 w 120242"/>
                <a:gd name="connsiteY18" fmla="*/ 113568 h 113493"/>
                <a:gd name="connsiteX19" fmla="*/ 44984 w 120242"/>
                <a:gd name="connsiteY19" fmla="*/ 100492 h 113493"/>
                <a:gd name="connsiteX20" fmla="*/ 62779 w 120242"/>
                <a:gd name="connsiteY20" fmla="*/ 31162 h 113493"/>
                <a:gd name="connsiteX21" fmla="*/ 67100 w 120242"/>
                <a:gd name="connsiteY21" fmla="*/ 23267 h 113493"/>
                <a:gd name="connsiteX22" fmla="*/ 95064 w 120242"/>
                <a:gd name="connsiteY22" fmla="*/ 8957 h 113493"/>
                <a:gd name="connsiteX23" fmla="*/ 104978 w 120242"/>
                <a:gd name="connsiteY23" fmla="*/ 12411 h 11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242" h="113493">
                  <a:moveTo>
                    <a:pt x="104978" y="12411"/>
                  </a:moveTo>
                  <a:cubicBezTo>
                    <a:pt x="90996" y="15125"/>
                    <a:pt x="89471" y="27214"/>
                    <a:pt x="89471" y="29682"/>
                  </a:cubicBezTo>
                  <a:cubicBezTo>
                    <a:pt x="89471" y="35110"/>
                    <a:pt x="93793" y="41031"/>
                    <a:pt x="102182" y="41031"/>
                  </a:cubicBezTo>
                  <a:cubicBezTo>
                    <a:pt x="110825" y="41031"/>
                    <a:pt x="120485" y="34123"/>
                    <a:pt x="120485" y="21540"/>
                  </a:cubicBezTo>
                  <a:cubicBezTo>
                    <a:pt x="120485" y="10190"/>
                    <a:pt x="111333" y="75"/>
                    <a:pt x="95572" y="75"/>
                  </a:cubicBezTo>
                  <a:cubicBezTo>
                    <a:pt x="81336" y="75"/>
                    <a:pt x="69388" y="6983"/>
                    <a:pt x="61762" y="14878"/>
                  </a:cubicBezTo>
                  <a:cubicBezTo>
                    <a:pt x="55661" y="3529"/>
                    <a:pt x="41171" y="75"/>
                    <a:pt x="32019" y="75"/>
                  </a:cubicBezTo>
                  <a:cubicBezTo>
                    <a:pt x="22613" y="75"/>
                    <a:pt x="15495" y="5256"/>
                    <a:pt x="9903" y="14138"/>
                  </a:cubicBezTo>
                  <a:cubicBezTo>
                    <a:pt x="3802" y="23760"/>
                    <a:pt x="243" y="37083"/>
                    <a:pt x="243" y="38564"/>
                  </a:cubicBezTo>
                  <a:cubicBezTo>
                    <a:pt x="243" y="42018"/>
                    <a:pt x="4056" y="42018"/>
                    <a:pt x="6344" y="42018"/>
                  </a:cubicBezTo>
                  <a:cubicBezTo>
                    <a:pt x="9140" y="42018"/>
                    <a:pt x="10157" y="42018"/>
                    <a:pt x="11428" y="40784"/>
                  </a:cubicBezTo>
                  <a:cubicBezTo>
                    <a:pt x="11936" y="40291"/>
                    <a:pt x="11936" y="39797"/>
                    <a:pt x="13462" y="33629"/>
                  </a:cubicBezTo>
                  <a:cubicBezTo>
                    <a:pt x="18292" y="14878"/>
                    <a:pt x="23884" y="8957"/>
                    <a:pt x="30748" y="8957"/>
                  </a:cubicBezTo>
                  <a:cubicBezTo>
                    <a:pt x="34561" y="8957"/>
                    <a:pt x="36595" y="11424"/>
                    <a:pt x="36595" y="17839"/>
                  </a:cubicBezTo>
                  <a:cubicBezTo>
                    <a:pt x="36595" y="22280"/>
                    <a:pt x="35832" y="24994"/>
                    <a:pt x="33036" y="36590"/>
                  </a:cubicBezTo>
                  <a:cubicBezTo>
                    <a:pt x="31765" y="40784"/>
                    <a:pt x="27698" y="57068"/>
                    <a:pt x="25918" y="63236"/>
                  </a:cubicBezTo>
                  <a:cubicBezTo>
                    <a:pt x="24901" y="67924"/>
                    <a:pt x="22105" y="79027"/>
                    <a:pt x="20834" y="83468"/>
                  </a:cubicBezTo>
                  <a:cubicBezTo>
                    <a:pt x="19309" y="89883"/>
                    <a:pt x="16258" y="100985"/>
                    <a:pt x="16258" y="102712"/>
                  </a:cubicBezTo>
                  <a:cubicBezTo>
                    <a:pt x="16258" y="107893"/>
                    <a:pt x="20325" y="113568"/>
                    <a:pt x="28206" y="113568"/>
                  </a:cubicBezTo>
                  <a:cubicBezTo>
                    <a:pt x="33290" y="113568"/>
                    <a:pt x="42188" y="110607"/>
                    <a:pt x="44984" y="100492"/>
                  </a:cubicBezTo>
                  <a:cubicBezTo>
                    <a:pt x="45238" y="99752"/>
                    <a:pt x="62525" y="32642"/>
                    <a:pt x="62779" y="31162"/>
                  </a:cubicBezTo>
                  <a:cubicBezTo>
                    <a:pt x="63796" y="27461"/>
                    <a:pt x="63796" y="26968"/>
                    <a:pt x="67100" y="23267"/>
                  </a:cubicBezTo>
                  <a:cubicBezTo>
                    <a:pt x="72947" y="16112"/>
                    <a:pt x="82353" y="8957"/>
                    <a:pt x="95064" y="8957"/>
                  </a:cubicBezTo>
                  <a:cubicBezTo>
                    <a:pt x="101419" y="8957"/>
                    <a:pt x="104215" y="11671"/>
                    <a:pt x="104978" y="12411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0AAB405-56B0-4563-93EE-8D9EB8CD4FB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97293" y="4364282"/>
              <a:ext cx="29742" cy="73770"/>
            </a:xfrm>
            <a:custGeom>
              <a:avLst/>
              <a:gdLst>
                <a:gd name="connsiteX0" fmla="*/ 29991 w 29742"/>
                <a:gd name="connsiteY0" fmla="*/ 25981 h 73770"/>
                <a:gd name="connsiteX1" fmla="*/ 13722 w 29742"/>
                <a:gd name="connsiteY1" fmla="*/ 75 h 73770"/>
                <a:gd name="connsiteX2" fmla="*/ 248 w 29742"/>
                <a:gd name="connsiteY2" fmla="*/ 13151 h 73770"/>
                <a:gd name="connsiteX3" fmla="*/ 13722 w 29742"/>
                <a:gd name="connsiteY3" fmla="*/ 26228 h 73770"/>
                <a:gd name="connsiteX4" fmla="*/ 22619 w 29742"/>
                <a:gd name="connsiteY4" fmla="*/ 23020 h 73770"/>
                <a:gd name="connsiteX5" fmla="*/ 23890 w 29742"/>
                <a:gd name="connsiteY5" fmla="*/ 22280 h 73770"/>
                <a:gd name="connsiteX6" fmla="*/ 24398 w 29742"/>
                <a:gd name="connsiteY6" fmla="*/ 25981 h 73770"/>
                <a:gd name="connsiteX7" fmla="*/ 7112 w 29742"/>
                <a:gd name="connsiteY7" fmla="*/ 67184 h 73770"/>
                <a:gd name="connsiteX8" fmla="*/ 4316 w 29742"/>
                <a:gd name="connsiteY8" fmla="*/ 71131 h 73770"/>
                <a:gd name="connsiteX9" fmla="*/ 6858 w 29742"/>
                <a:gd name="connsiteY9" fmla="*/ 73845 h 73770"/>
                <a:gd name="connsiteX10" fmla="*/ 29991 w 29742"/>
                <a:gd name="connsiteY10" fmla="*/ 25981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42" h="73770">
                  <a:moveTo>
                    <a:pt x="29991" y="25981"/>
                  </a:moveTo>
                  <a:cubicBezTo>
                    <a:pt x="29991" y="9697"/>
                    <a:pt x="23636" y="75"/>
                    <a:pt x="13722" y="75"/>
                  </a:cubicBezTo>
                  <a:cubicBezTo>
                    <a:pt x="5333" y="75"/>
                    <a:pt x="248" y="6243"/>
                    <a:pt x="248" y="13151"/>
                  </a:cubicBezTo>
                  <a:cubicBezTo>
                    <a:pt x="248" y="19813"/>
                    <a:pt x="5333" y="26228"/>
                    <a:pt x="13722" y="26228"/>
                  </a:cubicBezTo>
                  <a:cubicBezTo>
                    <a:pt x="16772" y="26228"/>
                    <a:pt x="20077" y="25241"/>
                    <a:pt x="22619" y="23020"/>
                  </a:cubicBezTo>
                  <a:cubicBezTo>
                    <a:pt x="23382" y="22527"/>
                    <a:pt x="23636" y="22280"/>
                    <a:pt x="23890" y="22280"/>
                  </a:cubicBezTo>
                  <a:cubicBezTo>
                    <a:pt x="24144" y="22280"/>
                    <a:pt x="24398" y="22527"/>
                    <a:pt x="24398" y="25981"/>
                  </a:cubicBezTo>
                  <a:cubicBezTo>
                    <a:pt x="24398" y="44238"/>
                    <a:pt x="15501" y="59042"/>
                    <a:pt x="7112" y="67184"/>
                  </a:cubicBezTo>
                  <a:cubicBezTo>
                    <a:pt x="4316" y="69898"/>
                    <a:pt x="4316" y="70391"/>
                    <a:pt x="4316" y="71131"/>
                  </a:cubicBezTo>
                  <a:cubicBezTo>
                    <a:pt x="4316" y="72859"/>
                    <a:pt x="5587" y="73845"/>
                    <a:pt x="6858" y="73845"/>
                  </a:cubicBezTo>
                  <a:cubicBezTo>
                    <a:pt x="9654" y="73845"/>
                    <a:pt x="29991" y="54848"/>
                    <a:pt x="29991" y="25981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0004B2-B9AB-47D1-82F1-3FD2606B355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00107" y="4217234"/>
              <a:ext cx="127360" cy="175174"/>
            </a:xfrm>
            <a:custGeom>
              <a:avLst/>
              <a:gdLst>
                <a:gd name="connsiteX0" fmla="*/ 127613 w 127360"/>
                <a:gd name="connsiteY0" fmla="*/ 52380 h 175174"/>
                <a:gd name="connsiteX1" fmla="*/ 85668 w 127360"/>
                <a:gd name="connsiteY1" fmla="*/ 75 h 175174"/>
                <a:gd name="connsiteX2" fmla="*/ 21098 w 127360"/>
                <a:gd name="connsiteY2" fmla="*/ 46459 h 175174"/>
                <a:gd name="connsiteX3" fmla="*/ 253 w 127360"/>
                <a:gd name="connsiteY3" fmla="*/ 123190 h 175174"/>
                <a:gd name="connsiteX4" fmla="*/ 42452 w 127360"/>
                <a:gd name="connsiteY4" fmla="*/ 175249 h 175174"/>
                <a:gd name="connsiteX5" fmla="*/ 99395 w 127360"/>
                <a:gd name="connsiteY5" fmla="*/ 140461 h 175174"/>
                <a:gd name="connsiteX6" fmla="*/ 127613 w 127360"/>
                <a:gd name="connsiteY6" fmla="*/ 52380 h 175174"/>
                <a:gd name="connsiteX7" fmla="*/ 38893 w 127360"/>
                <a:gd name="connsiteY7" fmla="*/ 81741 h 175174"/>
                <a:gd name="connsiteX8" fmla="*/ 56688 w 127360"/>
                <a:gd name="connsiteY8" fmla="*/ 32149 h 175174"/>
                <a:gd name="connsiteX9" fmla="*/ 85159 w 127360"/>
                <a:gd name="connsiteY9" fmla="*/ 8957 h 175174"/>
                <a:gd name="connsiteX10" fmla="*/ 100412 w 127360"/>
                <a:gd name="connsiteY10" fmla="*/ 34369 h 175174"/>
                <a:gd name="connsiteX11" fmla="*/ 92023 w 127360"/>
                <a:gd name="connsiteY11" fmla="*/ 81741 h 175174"/>
                <a:gd name="connsiteX12" fmla="*/ 38893 w 127360"/>
                <a:gd name="connsiteY12" fmla="*/ 81741 h 175174"/>
                <a:gd name="connsiteX13" fmla="*/ 88973 w 127360"/>
                <a:gd name="connsiteY13" fmla="*/ 93583 h 175174"/>
                <a:gd name="connsiteX14" fmla="*/ 42960 w 127360"/>
                <a:gd name="connsiteY14" fmla="*/ 166367 h 175174"/>
                <a:gd name="connsiteX15" fmla="*/ 30504 w 127360"/>
                <a:gd name="connsiteY15" fmla="*/ 157732 h 175174"/>
                <a:gd name="connsiteX16" fmla="*/ 27453 w 127360"/>
                <a:gd name="connsiteY16" fmla="*/ 141201 h 175174"/>
                <a:gd name="connsiteX17" fmla="*/ 35842 w 127360"/>
                <a:gd name="connsiteY17" fmla="*/ 93583 h 175174"/>
                <a:gd name="connsiteX18" fmla="*/ 88973 w 127360"/>
                <a:gd name="connsiteY18" fmla="*/ 93583 h 1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360" h="175174">
                  <a:moveTo>
                    <a:pt x="127613" y="52380"/>
                  </a:moveTo>
                  <a:cubicBezTo>
                    <a:pt x="127613" y="8957"/>
                    <a:pt x="101175" y="75"/>
                    <a:pt x="85668" y="75"/>
                  </a:cubicBezTo>
                  <a:cubicBezTo>
                    <a:pt x="65585" y="75"/>
                    <a:pt x="40164" y="12904"/>
                    <a:pt x="21098" y="46459"/>
                  </a:cubicBezTo>
                  <a:cubicBezTo>
                    <a:pt x="8133" y="69651"/>
                    <a:pt x="253" y="103206"/>
                    <a:pt x="253" y="123190"/>
                  </a:cubicBezTo>
                  <a:cubicBezTo>
                    <a:pt x="253" y="158965"/>
                    <a:pt x="19573" y="175249"/>
                    <a:pt x="42452" y="175249"/>
                  </a:cubicBezTo>
                  <a:cubicBezTo>
                    <a:pt x="59484" y="175249"/>
                    <a:pt x="81855" y="165627"/>
                    <a:pt x="99395" y="140461"/>
                  </a:cubicBezTo>
                  <a:cubicBezTo>
                    <a:pt x="120749" y="110114"/>
                    <a:pt x="127613" y="70885"/>
                    <a:pt x="127613" y="52380"/>
                  </a:cubicBezTo>
                  <a:close/>
                  <a:moveTo>
                    <a:pt x="38893" y="81741"/>
                  </a:moveTo>
                  <a:cubicBezTo>
                    <a:pt x="42452" y="67431"/>
                    <a:pt x="49061" y="44979"/>
                    <a:pt x="56688" y="32149"/>
                  </a:cubicBezTo>
                  <a:cubicBezTo>
                    <a:pt x="62535" y="22033"/>
                    <a:pt x="72957" y="8957"/>
                    <a:pt x="85159" y="8957"/>
                  </a:cubicBezTo>
                  <a:cubicBezTo>
                    <a:pt x="95836" y="8957"/>
                    <a:pt x="100412" y="19813"/>
                    <a:pt x="100412" y="34369"/>
                  </a:cubicBezTo>
                  <a:cubicBezTo>
                    <a:pt x="100412" y="49913"/>
                    <a:pt x="94820" y="71378"/>
                    <a:pt x="92023" y="81741"/>
                  </a:cubicBezTo>
                  <a:lnTo>
                    <a:pt x="38893" y="81741"/>
                  </a:lnTo>
                  <a:close/>
                  <a:moveTo>
                    <a:pt x="88973" y="93583"/>
                  </a:moveTo>
                  <a:cubicBezTo>
                    <a:pt x="73212" y="159706"/>
                    <a:pt x="51858" y="166367"/>
                    <a:pt x="42960" y="166367"/>
                  </a:cubicBezTo>
                  <a:cubicBezTo>
                    <a:pt x="39401" y="166367"/>
                    <a:pt x="34063" y="165380"/>
                    <a:pt x="30504" y="157732"/>
                  </a:cubicBezTo>
                  <a:cubicBezTo>
                    <a:pt x="27453" y="151070"/>
                    <a:pt x="27453" y="141448"/>
                    <a:pt x="27453" y="141201"/>
                  </a:cubicBezTo>
                  <a:cubicBezTo>
                    <a:pt x="27453" y="127138"/>
                    <a:pt x="33046" y="104193"/>
                    <a:pt x="35842" y="93583"/>
                  </a:cubicBezTo>
                  <a:lnTo>
                    <a:pt x="88973" y="93583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680F890-22D1-47F1-919B-DF9F51C0F89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142263" y="4307584"/>
              <a:ext cx="39860" cy="121585"/>
            </a:xfrm>
            <a:custGeom>
              <a:avLst/>
              <a:gdLst>
                <a:gd name="connsiteX0" fmla="*/ 39407 w 39860"/>
                <a:gd name="connsiteY0" fmla="*/ 5257 h 121585"/>
                <a:gd name="connsiteX1" fmla="*/ 40119 w 39860"/>
                <a:gd name="connsiteY1" fmla="*/ 2494 h 121585"/>
                <a:gd name="connsiteX2" fmla="*/ 37272 w 39860"/>
                <a:gd name="connsiteY2" fmla="*/ 76 h 121585"/>
                <a:gd name="connsiteX3" fmla="*/ 14494 w 39860"/>
                <a:gd name="connsiteY3" fmla="*/ 1803 h 121585"/>
                <a:gd name="connsiteX4" fmla="*/ 10757 w 39860"/>
                <a:gd name="connsiteY4" fmla="*/ 5776 h 121585"/>
                <a:gd name="connsiteX5" fmla="*/ 15206 w 39860"/>
                <a:gd name="connsiteY5" fmla="*/ 8193 h 121585"/>
                <a:gd name="connsiteX6" fmla="*/ 23747 w 39860"/>
                <a:gd name="connsiteY6" fmla="*/ 10784 h 121585"/>
                <a:gd name="connsiteX7" fmla="*/ 23036 w 39860"/>
                <a:gd name="connsiteY7" fmla="*/ 14584 h 121585"/>
                <a:gd name="connsiteX8" fmla="*/ 970 w 39860"/>
                <a:gd name="connsiteY8" fmla="*/ 99901 h 121585"/>
                <a:gd name="connsiteX9" fmla="*/ 258 w 39860"/>
                <a:gd name="connsiteY9" fmla="*/ 105255 h 121585"/>
                <a:gd name="connsiteX10" fmla="*/ 18943 w 39860"/>
                <a:gd name="connsiteY10" fmla="*/ 121662 h 121585"/>
                <a:gd name="connsiteX11" fmla="*/ 33179 w 39860"/>
                <a:gd name="connsiteY11" fmla="*/ 112509 h 121585"/>
                <a:gd name="connsiteX12" fmla="*/ 39407 w 39860"/>
                <a:gd name="connsiteY12" fmla="*/ 95238 h 121585"/>
                <a:gd name="connsiteX13" fmla="*/ 36560 w 39860"/>
                <a:gd name="connsiteY13" fmla="*/ 92993 h 121585"/>
                <a:gd name="connsiteX14" fmla="*/ 33001 w 39860"/>
                <a:gd name="connsiteY14" fmla="*/ 97138 h 121585"/>
                <a:gd name="connsiteX15" fmla="*/ 19655 w 39860"/>
                <a:gd name="connsiteY15" fmla="*/ 116826 h 121585"/>
                <a:gd name="connsiteX16" fmla="*/ 13604 w 39860"/>
                <a:gd name="connsiteY16" fmla="*/ 108364 h 121585"/>
                <a:gd name="connsiteX17" fmla="*/ 14672 w 39860"/>
                <a:gd name="connsiteY17" fmla="*/ 101283 h 121585"/>
                <a:gd name="connsiteX18" fmla="*/ 39407 w 39860"/>
                <a:gd name="connsiteY18" fmla="*/ 5257 h 1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0" h="121585">
                  <a:moveTo>
                    <a:pt x="39407" y="5257"/>
                  </a:moveTo>
                  <a:cubicBezTo>
                    <a:pt x="39585" y="4912"/>
                    <a:pt x="40119" y="2667"/>
                    <a:pt x="40119" y="2494"/>
                  </a:cubicBezTo>
                  <a:cubicBezTo>
                    <a:pt x="40119" y="1631"/>
                    <a:pt x="39407" y="76"/>
                    <a:pt x="37272" y="76"/>
                  </a:cubicBezTo>
                  <a:cubicBezTo>
                    <a:pt x="33713" y="76"/>
                    <a:pt x="18943" y="1458"/>
                    <a:pt x="14494" y="1803"/>
                  </a:cubicBezTo>
                  <a:cubicBezTo>
                    <a:pt x="13249" y="1976"/>
                    <a:pt x="10757" y="2149"/>
                    <a:pt x="10757" y="5776"/>
                  </a:cubicBezTo>
                  <a:cubicBezTo>
                    <a:pt x="10757" y="8193"/>
                    <a:pt x="13249" y="8193"/>
                    <a:pt x="15206" y="8193"/>
                  </a:cubicBezTo>
                  <a:cubicBezTo>
                    <a:pt x="23747" y="8193"/>
                    <a:pt x="23747" y="9402"/>
                    <a:pt x="23747" y="10784"/>
                  </a:cubicBezTo>
                  <a:cubicBezTo>
                    <a:pt x="23747" y="11993"/>
                    <a:pt x="23392" y="13029"/>
                    <a:pt x="23036" y="14584"/>
                  </a:cubicBezTo>
                  <a:lnTo>
                    <a:pt x="970" y="99901"/>
                  </a:lnTo>
                  <a:cubicBezTo>
                    <a:pt x="436" y="101628"/>
                    <a:pt x="258" y="103528"/>
                    <a:pt x="258" y="105255"/>
                  </a:cubicBezTo>
                  <a:cubicBezTo>
                    <a:pt x="258" y="116308"/>
                    <a:pt x="10401" y="121662"/>
                    <a:pt x="18943" y="121662"/>
                  </a:cubicBezTo>
                  <a:cubicBezTo>
                    <a:pt x="23214" y="121662"/>
                    <a:pt x="28552" y="120281"/>
                    <a:pt x="33179" y="112509"/>
                  </a:cubicBezTo>
                  <a:cubicBezTo>
                    <a:pt x="36916" y="106119"/>
                    <a:pt x="39407" y="95929"/>
                    <a:pt x="39407" y="95238"/>
                  </a:cubicBezTo>
                  <a:cubicBezTo>
                    <a:pt x="39407" y="92993"/>
                    <a:pt x="37094" y="92993"/>
                    <a:pt x="36560" y="92993"/>
                  </a:cubicBezTo>
                  <a:cubicBezTo>
                    <a:pt x="34068" y="92993"/>
                    <a:pt x="33713" y="94029"/>
                    <a:pt x="33001" y="97138"/>
                  </a:cubicBezTo>
                  <a:cubicBezTo>
                    <a:pt x="30687" y="105773"/>
                    <a:pt x="27306" y="116826"/>
                    <a:pt x="19655" y="116826"/>
                  </a:cubicBezTo>
                  <a:cubicBezTo>
                    <a:pt x="14850" y="116826"/>
                    <a:pt x="13604" y="112509"/>
                    <a:pt x="13604" y="108364"/>
                  </a:cubicBezTo>
                  <a:cubicBezTo>
                    <a:pt x="13604" y="106464"/>
                    <a:pt x="14138" y="103183"/>
                    <a:pt x="14672" y="101283"/>
                  </a:cubicBezTo>
                  <a:lnTo>
                    <a:pt x="39407" y="5257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7EF293-2782-4E56-9B66-0C34ED0F14E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09895" y="4307584"/>
              <a:ext cx="87550" cy="121585"/>
            </a:xfrm>
            <a:custGeom>
              <a:avLst/>
              <a:gdLst>
                <a:gd name="connsiteX0" fmla="*/ 42613 w 87550"/>
                <a:gd name="connsiteY0" fmla="*/ 5257 h 121585"/>
                <a:gd name="connsiteX1" fmla="*/ 43324 w 87550"/>
                <a:gd name="connsiteY1" fmla="*/ 2494 h 121585"/>
                <a:gd name="connsiteX2" fmla="*/ 40477 w 87550"/>
                <a:gd name="connsiteY2" fmla="*/ 76 h 121585"/>
                <a:gd name="connsiteX3" fmla="*/ 17700 w 87550"/>
                <a:gd name="connsiteY3" fmla="*/ 1803 h 121585"/>
                <a:gd name="connsiteX4" fmla="*/ 13785 w 87550"/>
                <a:gd name="connsiteY4" fmla="*/ 5776 h 121585"/>
                <a:gd name="connsiteX5" fmla="*/ 18412 w 87550"/>
                <a:gd name="connsiteY5" fmla="*/ 8193 h 121585"/>
                <a:gd name="connsiteX6" fmla="*/ 26953 w 87550"/>
                <a:gd name="connsiteY6" fmla="*/ 10784 h 121585"/>
                <a:gd name="connsiteX7" fmla="*/ 26241 w 87550"/>
                <a:gd name="connsiteY7" fmla="*/ 14584 h 121585"/>
                <a:gd name="connsiteX8" fmla="*/ 1151 w 87550"/>
                <a:gd name="connsiteY8" fmla="*/ 112336 h 121585"/>
                <a:gd name="connsiteX9" fmla="*/ 261 w 87550"/>
                <a:gd name="connsiteY9" fmla="*/ 116136 h 121585"/>
                <a:gd name="connsiteX10" fmla="*/ 6311 w 87550"/>
                <a:gd name="connsiteY10" fmla="*/ 121662 h 121585"/>
                <a:gd name="connsiteX11" fmla="*/ 14497 w 87550"/>
                <a:gd name="connsiteY11" fmla="*/ 114408 h 121585"/>
                <a:gd name="connsiteX12" fmla="*/ 23216 w 87550"/>
                <a:gd name="connsiteY12" fmla="*/ 80903 h 121585"/>
                <a:gd name="connsiteX13" fmla="*/ 45994 w 87550"/>
                <a:gd name="connsiteY13" fmla="*/ 95065 h 121585"/>
                <a:gd name="connsiteX14" fmla="*/ 45638 w 87550"/>
                <a:gd name="connsiteY14" fmla="*/ 98519 h 121585"/>
                <a:gd name="connsiteX15" fmla="*/ 44926 w 87550"/>
                <a:gd name="connsiteY15" fmla="*/ 103873 h 121585"/>
                <a:gd name="connsiteX16" fmla="*/ 63788 w 87550"/>
                <a:gd name="connsiteY16" fmla="*/ 121662 h 121585"/>
                <a:gd name="connsiteX17" fmla="*/ 86388 w 87550"/>
                <a:gd name="connsiteY17" fmla="*/ 95238 h 121585"/>
                <a:gd name="connsiteX18" fmla="*/ 83541 w 87550"/>
                <a:gd name="connsiteY18" fmla="*/ 92993 h 121585"/>
                <a:gd name="connsiteX19" fmla="*/ 79982 w 87550"/>
                <a:gd name="connsiteY19" fmla="*/ 97138 h 121585"/>
                <a:gd name="connsiteX20" fmla="*/ 64322 w 87550"/>
                <a:gd name="connsiteY20" fmla="*/ 116826 h 121585"/>
                <a:gd name="connsiteX21" fmla="*/ 58094 w 87550"/>
                <a:gd name="connsiteY21" fmla="*/ 107846 h 121585"/>
                <a:gd name="connsiteX22" fmla="*/ 59162 w 87550"/>
                <a:gd name="connsiteY22" fmla="*/ 100074 h 121585"/>
                <a:gd name="connsiteX23" fmla="*/ 60051 w 87550"/>
                <a:gd name="connsiteY23" fmla="*/ 94720 h 121585"/>
                <a:gd name="connsiteX24" fmla="*/ 31224 w 87550"/>
                <a:gd name="connsiteY24" fmla="*/ 76413 h 121585"/>
                <a:gd name="connsiteX25" fmla="*/ 45994 w 87550"/>
                <a:gd name="connsiteY25" fmla="*/ 65014 h 121585"/>
                <a:gd name="connsiteX26" fmla="*/ 73931 w 87550"/>
                <a:gd name="connsiteY26" fmla="*/ 48607 h 121585"/>
                <a:gd name="connsiteX27" fmla="*/ 79804 w 87550"/>
                <a:gd name="connsiteY27" fmla="*/ 50852 h 121585"/>
                <a:gd name="connsiteX28" fmla="*/ 70550 w 87550"/>
                <a:gd name="connsiteY28" fmla="*/ 60524 h 121585"/>
                <a:gd name="connsiteX29" fmla="*/ 77668 w 87550"/>
                <a:gd name="connsiteY29" fmla="*/ 66914 h 121585"/>
                <a:gd name="connsiteX30" fmla="*/ 87811 w 87550"/>
                <a:gd name="connsiteY30" fmla="*/ 55861 h 121585"/>
                <a:gd name="connsiteX31" fmla="*/ 74109 w 87550"/>
                <a:gd name="connsiteY31" fmla="*/ 43771 h 121585"/>
                <a:gd name="connsiteX32" fmla="*/ 45638 w 87550"/>
                <a:gd name="connsiteY32" fmla="*/ 58969 h 121585"/>
                <a:gd name="connsiteX33" fmla="*/ 24996 w 87550"/>
                <a:gd name="connsiteY33" fmla="*/ 74168 h 121585"/>
                <a:gd name="connsiteX34" fmla="*/ 42613 w 87550"/>
                <a:gd name="connsiteY34" fmla="*/ 5257 h 1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550" h="121585">
                  <a:moveTo>
                    <a:pt x="42613" y="5257"/>
                  </a:moveTo>
                  <a:cubicBezTo>
                    <a:pt x="42791" y="4912"/>
                    <a:pt x="43324" y="2667"/>
                    <a:pt x="43324" y="2494"/>
                  </a:cubicBezTo>
                  <a:cubicBezTo>
                    <a:pt x="43324" y="1631"/>
                    <a:pt x="42613" y="76"/>
                    <a:pt x="40477" y="76"/>
                  </a:cubicBezTo>
                  <a:cubicBezTo>
                    <a:pt x="36918" y="76"/>
                    <a:pt x="22149" y="1458"/>
                    <a:pt x="17700" y="1803"/>
                  </a:cubicBezTo>
                  <a:cubicBezTo>
                    <a:pt x="16276" y="1976"/>
                    <a:pt x="13785" y="2149"/>
                    <a:pt x="13785" y="5776"/>
                  </a:cubicBezTo>
                  <a:cubicBezTo>
                    <a:pt x="13785" y="8193"/>
                    <a:pt x="16276" y="8193"/>
                    <a:pt x="18412" y="8193"/>
                  </a:cubicBezTo>
                  <a:cubicBezTo>
                    <a:pt x="26953" y="8193"/>
                    <a:pt x="26953" y="9402"/>
                    <a:pt x="26953" y="10784"/>
                  </a:cubicBezTo>
                  <a:cubicBezTo>
                    <a:pt x="26953" y="11993"/>
                    <a:pt x="26597" y="13029"/>
                    <a:pt x="26241" y="14584"/>
                  </a:cubicBezTo>
                  <a:lnTo>
                    <a:pt x="1151" y="112336"/>
                  </a:lnTo>
                  <a:cubicBezTo>
                    <a:pt x="261" y="115445"/>
                    <a:pt x="261" y="115790"/>
                    <a:pt x="261" y="116136"/>
                  </a:cubicBezTo>
                  <a:cubicBezTo>
                    <a:pt x="261" y="118726"/>
                    <a:pt x="2396" y="121662"/>
                    <a:pt x="6311" y="121662"/>
                  </a:cubicBezTo>
                  <a:cubicBezTo>
                    <a:pt x="11116" y="121662"/>
                    <a:pt x="13429" y="118208"/>
                    <a:pt x="14497" y="114408"/>
                  </a:cubicBezTo>
                  <a:cubicBezTo>
                    <a:pt x="14853" y="113718"/>
                    <a:pt x="22504" y="83321"/>
                    <a:pt x="23216" y="80903"/>
                  </a:cubicBezTo>
                  <a:cubicBezTo>
                    <a:pt x="35851" y="82112"/>
                    <a:pt x="45994" y="86084"/>
                    <a:pt x="45994" y="95065"/>
                  </a:cubicBezTo>
                  <a:cubicBezTo>
                    <a:pt x="45994" y="95929"/>
                    <a:pt x="45994" y="96792"/>
                    <a:pt x="45638" y="98519"/>
                  </a:cubicBezTo>
                  <a:cubicBezTo>
                    <a:pt x="44926" y="101110"/>
                    <a:pt x="44926" y="101974"/>
                    <a:pt x="44926" y="103873"/>
                  </a:cubicBezTo>
                  <a:cubicBezTo>
                    <a:pt x="44926" y="116136"/>
                    <a:pt x="55247" y="121662"/>
                    <a:pt x="63788" y="121662"/>
                  </a:cubicBezTo>
                  <a:cubicBezTo>
                    <a:pt x="81049" y="121662"/>
                    <a:pt x="86388" y="95411"/>
                    <a:pt x="86388" y="95238"/>
                  </a:cubicBezTo>
                  <a:cubicBezTo>
                    <a:pt x="86388" y="92993"/>
                    <a:pt x="84075" y="92993"/>
                    <a:pt x="83541" y="92993"/>
                  </a:cubicBezTo>
                  <a:cubicBezTo>
                    <a:pt x="81049" y="92993"/>
                    <a:pt x="80871" y="93856"/>
                    <a:pt x="79982" y="97138"/>
                  </a:cubicBezTo>
                  <a:cubicBezTo>
                    <a:pt x="77846" y="104564"/>
                    <a:pt x="73042" y="116826"/>
                    <a:pt x="64322" y="116826"/>
                  </a:cubicBezTo>
                  <a:cubicBezTo>
                    <a:pt x="59518" y="116826"/>
                    <a:pt x="58094" y="112509"/>
                    <a:pt x="58094" y="107846"/>
                  </a:cubicBezTo>
                  <a:cubicBezTo>
                    <a:pt x="58094" y="104910"/>
                    <a:pt x="58094" y="104564"/>
                    <a:pt x="59162" y="100074"/>
                  </a:cubicBezTo>
                  <a:cubicBezTo>
                    <a:pt x="59340" y="99556"/>
                    <a:pt x="60051" y="96620"/>
                    <a:pt x="60051" y="94720"/>
                  </a:cubicBezTo>
                  <a:cubicBezTo>
                    <a:pt x="60051" y="79349"/>
                    <a:pt x="38698" y="76931"/>
                    <a:pt x="31224" y="76413"/>
                  </a:cubicBezTo>
                  <a:cubicBezTo>
                    <a:pt x="36384" y="73304"/>
                    <a:pt x="42968" y="67605"/>
                    <a:pt x="45994" y="65014"/>
                  </a:cubicBezTo>
                  <a:cubicBezTo>
                    <a:pt x="55069" y="56724"/>
                    <a:pt x="63966" y="48607"/>
                    <a:pt x="73931" y="48607"/>
                  </a:cubicBezTo>
                  <a:cubicBezTo>
                    <a:pt x="76067" y="48607"/>
                    <a:pt x="78380" y="49125"/>
                    <a:pt x="79804" y="50852"/>
                  </a:cubicBezTo>
                  <a:cubicBezTo>
                    <a:pt x="72152" y="52061"/>
                    <a:pt x="70550" y="57933"/>
                    <a:pt x="70550" y="60524"/>
                  </a:cubicBezTo>
                  <a:cubicBezTo>
                    <a:pt x="70550" y="64323"/>
                    <a:pt x="73576" y="66914"/>
                    <a:pt x="77668" y="66914"/>
                  </a:cubicBezTo>
                  <a:cubicBezTo>
                    <a:pt x="82473" y="66914"/>
                    <a:pt x="87811" y="63114"/>
                    <a:pt x="87811" y="55861"/>
                  </a:cubicBezTo>
                  <a:cubicBezTo>
                    <a:pt x="87811" y="50161"/>
                    <a:pt x="83541" y="43771"/>
                    <a:pt x="74109" y="43771"/>
                  </a:cubicBezTo>
                  <a:cubicBezTo>
                    <a:pt x="63966" y="43771"/>
                    <a:pt x="54713" y="50852"/>
                    <a:pt x="45638" y="58969"/>
                  </a:cubicBezTo>
                  <a:cubicBezTo>
                    <a:pt x="38164" y="65878"/>
                    <a:pt x="32292" y="71232"/>
                    <a:pt x="24996" y="74168"/>
                  </a:cubicBezTo>
                  <a:lnTo>
                    <a:pt x="42613" y="5257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201E51F-5CBD-4E7D-9B5D-3AB937B86A0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336115" y="4205391"/>
              <a:ext cx="58977" cy="246724"/>
            </a:xfrm>
            <a:custGeom>
              <a:avLst/>
              <a:gdLst>
                <a:gd name="connsiteX0" fmla="*/ 59243 w 58977"/>
                <a:gd name="connsiteY0" fmla="*/ 123437 h 246724"/>
                <a:gd name="connsiteX1" fmla="*/ 42465 w 58977"/>
                <a:gd name="connsiteY1" fmla="*/ 46459 h 246724"/>
                <a:gd name="connsiteX2" fmla="*/ 2808 w 58977"/>
                <a:gd name="connsiteY2" fmla="*/ 75 h 246724"/>
                <a:gd name="connsiteX3" fmla="*/ 266 w 58977"/>
                <a:gd name="connsiteY3" fmla="*/ 2542 h 246724"/>
                <a:gd name="connsiteX4" fmla="*/ 5096 w 58977"/>
                <a:gd name="connsiteY4" fmla="*/ 8217 h 246724"/>
                <a:gd name="connsiteX5" fmla="*/ 44499 w 58977"/>
                <a:gd name="connsiteY5" fmla="*/ 123437 h 246724"/>
                <a:gd name="connsiteX6" fmla="*/ 3571 w 58977"/>
                <a:gd name="connsiteY6" fmla="*/ 240138 h 246724"/>
                <a:gd name="connsiteX7" fmla="*/ 266 w 58977"/>
                <a:gd name="connsiteY7" fmla="*/ 244332 h 246724"/>
                <a:gd name="connsiteX8" fmla="*/ 2808 w 58977"/>
                <a:gd name="connsiteY8" fmla="*/ 246800 h 246724"/>
                <a:gd name="connsiteX9" fmla="*/ 43228 w 58977"/>
                <a:gd name="connsiteY9" fmla="*/ 198688 h 246724"/>
                <a:gd name="connsiteX10" fmla="*/ 59243 w 58977"/>
                <a:gd name="connsiteY10" fmla="*/ 12343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77" h="246724">
                  <a:moveTo>
                    <a:pt x="59243" y="123437"/>
                  </a:moveTo>
                  <a:cubicBezTo>
                    <a:pt x="59243" y="104193"/>
                    <a:pt x="56447" y="74339"/>
                    <a:pt x="42465" y="46459"/>
                  </a:cubicBezTo>
                  <a:cubicBezTo>
                    <a:pt x="27212" y="16112"/>
                    <a:pt x="5350" y="75"/>
                    <a:pt x="2808" y="75"/>
                  </a:cubicBezTo>
                  <a:cubicBezTo>
                    <a:pt x="1283" y="75"/>
                    <a:pt x="266" y="1062"/>
                    <a:pt x="266" y="2542"/>
                  </a:cubicBezTo>
                  <a:cubicBezTo>
                    <a:pt x="266" y="3282"/>
                    <a:pt x="266" y="3776"/>
                    <a:pt x="5096" y="8217"/>
                  </a:cubicBezTo>
                  <a:cubicBezTo>
                    <a:pt x="30009" y="32642"/>
                    <a:pt x="44499" y="71872"/>
                    <a:pt x="44499" y="123437"/>
                  </a:cubicBezTo>
                  <a:cubicBezTo>
                    <a:pt x="44499" y="165627"/>
                    <a:pt x="35093" y="209051"/>
                    <a:pt x="3571" y="240138"/>
                  </a:cubicBezTo>
                  <a:cubicBezTo>
                    <a:pt x="266" y="243099"/>
                    <a:pt x="266" y="243592"/>
                    <a:pt x="266" y="244332"/>
                  </a:cubicBezTo>
                  <a:cubicBezTo>
                    <a:pt x="266" y="245813"/>
                    <a:pt x="1283" y="246800"/>
                    <a:pt x="2808" y="246800"/>
                  </a:cubicBezTo>
                  <a:cubicBezTo>
                    <a:pt x="5350" y="246800"/>
                    <a:pt x="28229" y="230022"/>
                    <a:pt x="43228" y="198688"/>
                  </a:cubicBezTo>
                  <a:cubicBezTo>
                    <a:pt x="56192" y="171548"/>
                    <a:pt x="59243" y="144162"/>
                    <a:pt x="59243" y="123437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C91D8A9-DBF9-44B3-B2DD-3944502E22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438789" y="4205391"/>
              <a:ext cx="90245" cy="246724"/>
            </a:xfrm>
            <a:custGeom>
              <a:avLst/>
              <a:gdLst>
                <a:gd name="connsiteX0" fmla="*/ 36876 w 90245"/>
                <a:gd name="connsiteY0" fmla="*/ 213985 h 246724"/>
                <a:gd name="connsiteX1" fmla="*/ 2558 w 90245"/>
                <a:gd name="connsiteY1" fmla="*/ 241372 h 246724"/>
                <a:gd name="connsiteX2" fmla="*/ 270 w 90245"/>
                <a:gd name="connsiteY2" fmla="*/ 244086 h 246724"/>
                <a:gd name="connsiteX3" fmla="*/ 5354 w 90245"/>
                <a:gd name="connsiteY3" fmla="*/ 246800 h 246724"/>
                <a:gd name="connsiteX4" fmla="*/ 53908 w 90245"/>
                <a:gd name="connsiteY4" fmla="*/ 215959 h 246724"/>
                <a:gd name="connsiteX5" fmla="*/ 53908 w 90245"/>
                <a:gd name="connsiteY5" fmla="*/ 159706 h 246724"/>
                <a:gd name="connsiteX6" fmla="*/ 64077 w 90245"/>
                <a:gd name="connsiteY6" fmla="*/ 134046 h 246724"/>
                <a:gd name="connsiteX7" fmla="*/ 88227 w 90245"/>
                <a:gd name="connsiteY7" fmla="*/ 126151 h 246724"/>
                <a:gd name="connsiteX8" fmla="*/ 90515 w 90245"/>
                <a:gd name="connsiteY8" fmla="*/ 123437 h 246724"/>
                <a:gd name="connsiteX9" fmla="*/ 86447 w 90245"/>
                <a:gd name="connsiteY9" fmla="*/ 120723 h 246724"/>
                <a:gd name="connsiteX10" fmla="*/ 54671 w 90245"/>
                <a:gd name="connsiteY10" fmla="*/ 98765 h 246724"/>
                <a:gd name="connsiteX11" fmla="*/ 53908 w 90245"/>
                <a:gd name="connsiteY11" fmla="*/ 86675 h 246724"/>
                <a:gd name="connsiteX12" fmla="*/ 53908 w 90245"/>
                <a:gd name="connsiteY12" fmla="*/ 37824 h 246724"/>
                <a:gd name="connsiteX13" fmla="*/ 41706 w 90245"/>
                <a:gd name="connsiteY13" fmla="*/ 10190 h 246724"/>
                <a:gd name="connsiteX14" fmla="*/ 5354 w 90245"/>
                <a:gd name="connsiteY14" fmla="*/ 75 h 246724"/>
                <a:gd name="connsiteX15" fmla="*/ 270 w 90245"/>
                <a:gd name="connsiteY15" fmla="*/ 2789 h 246724"/>
                <a:gd name="connsiteX16" fmla="*/ 4337 w 90245"/>
                <a:gd name="connsiteY16" fmla="*/ 5503 h 246724"/>
                <a:gd name="connsiteX17" fmla="*/ 36114 w 90245"/>
                <a:gd name="connsiteY17" fmla="*/ 26968 h 246724"/>
                <a:gd name="connsiteX18" fmla="*/ 36876 w 90245"/>
                <a:gd name="connsiteY18" fmla="*/ 38564 h 246724"/>
                <a:gd name="connsiteX19" fmla="*/ 36876 w 90245"/>
                <a:gd name="connsiteY19" fmla="*/ 90376 h 246724"/>
                <a:gd name="connsiteX20" fmla="*/ 47045 w 90245"/>
                <a:gd name="connsiteY20" fmla="*/ 113815 h 246724"/>
                <a:gd name="connsiteX21" fmla="*/ 66873 w 90245"/>
                <a:gd name="connsiteY21" fmla="*/ 123437 h 246724"/>
                <a:gd name="connsiteX22" fmla="*/ 36876 w 90245"/>
                <a:gd name="connsiteY22" fmla="*/ 154771 h 246724"/>
                <a:gd name="connsiteX23" fmla="*/ 36876 w 90245"/>
                <a:gd name="connsiteY23" fmla="*/ 21398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245" h="246724">
                  <a:moveTo>
                    <a:pt x="36876" y="213985"/>
                  </a:moveTo>
                  <a:cubicBezTo>
                    <a:pt x="36876" y="223854"/>
                    <a:pt x="30267" y="239644"/>
                    <a:pt x="2558" y="241372"/>
                  </a:cubicBezTo>
                  <a:cubicBezTo>
                    <a:pt x="1287" y="241618"/>
                    <a:pt x="270" y="242605"/>
                    <a:pt x="270" y="244086"/>
                  </a:cubicBezTo>
                  <a:cubicBezTo>
                    <a:pt x="270" y="246800"/>
                    <a:pt x="3066" y="246800"/>
                    <a:pt x="5354" y="246800"/>
                  </a:cubicBezTo>
                  <a:cubicBezTo>
                    <a:pt x="30012" y="246800"/>
                    <a:pt x="53654" y="234710"/>
                    <a:pt x="53908" y="215959"/>
                  </a:cubicBezTo>
                  <a:lnTo>
                    <a:pt x="53908" y="159706"/>
                  </a:lnTo>
                  <a:cubicBezTo>
                    <a:pt x="53908" y="150083"/>
                    <a:pt x="53908" y="142188"/>
                    <a:pt x="64077" y="134046"/>
                  </a:cubicBezTo>
                  <a:cubicBezTo>
                    <a:pt x="72974" y="126891"/>
                    <a:pt x="82634" y="126398"/>
                    <a:pt x="88227" y="126151"/>
                  </a:cubicBezTo>
                  <a:cubicBezTo>
                    <a:pt x="89498" y="125904"/>
                    <a:pt x="90515" y="124917"/>
                    <a:pt x="90515" y="123437"/>
                  </a:cubicBezTo>
                  <a:cubicBezTo>
                    <a:pt x="90515" y="120970"/>
                    <a:pt x="88990" y="120970"/>
                    <a:pt x="86447" y="120723"/>
                  </a:cubicBezTo>
                  <a:cubicBezTo>
                    <a:pt x="69669" y="119736"/>
                    <a:pt x="57467" y="110854"/>
                    <a:pt x="54671" y="98765"/>
                  </a:cubicBezTo>
                  <a:cubicBezTo>
                    <a:pt x="53908" y="96051"/>
                    <a:pt x="53908" y="95557"/>
                    <a:pt x="53908" y="86675"/>
                  </a:cubicBezTo>
                  <a:lnTo>
                    <a:pt x="53908" y="37824"/>
                  </a:lnTo>
                  <a:cubicBezTo>
                    <a:pt x="53908" y="27461"/>
                    <a:pt x="53908" y="19566"/>
                    <a:pt x="41706" y="10190"/>
                  </a:cubicBezTo>
                  <a:cubicBezTo>
                    <a:pt x="31538" y="2542"/>
                    <a:pt x="13997" y="75"/>
                    <a:pt x="5354" y="75"/>
                  </a:cubicBezTo>
                  <a:cubicBezTo>
                    <a:pt x="3066" y="75"/>
                    <a:pt x="270" y="75"/>
                    <a:pt x="270" y="2789"/>
                  </a:cubicBezTo>
                  <a:cubicBezTo>
                    <a:pt x="270" y="5256"/>
                    <a:pt x="1795" y="5256"/>
                    <a:pt x="4337" y="5503"/>
                  </a:cubicBezTo>
                  <a:cubicBezTo>
                    <a:pt x="20352" y="6490"/>
                    <a:pt x="32809" y="14385"/>
                    <a:pt x="36114" y="26968"/>
                  </a:cubicBezTo>
                  <a:cubicBezTo>
                    <a:pt x="36876" y="29188"/>
                    <a:pt x="36876" y="29682"/>
                    <a:pt x="36876" y="38564"/>
                  </a:cubicBezTo>
                  <a:lnTo>
                    <a:pt x="36876" y="90376"/>
                  </a:lnTo>
                  <a:cubicBezTo>
                    <a:pt x="36876" y="101725"/>
                    <a:pt x="38910" y="105920"/>
                    <a:pt x="47045" y="113815"/>
                  </a:cubicBezTo>
                  <a:cubicBezTo>
                    <a:pt x="52383" y="118996"/>
                    <a:pt x="59755" y="121463"/>
                    <a:pt x="66873" y="123437"/>
                  </a:cubicBezTo>
                  <a:cubicBezTo>
                    <a:pt x="46028" y="129112"/>
                    <a:pt x="36876" y="140461"/>
                    <a:pt x="36876" y="154771"/>
                  </a:cubicBezTo>
                  <a:lnTo>
                    <a:pt x="36876" y="213985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5CF0899-C350-40D8-BD81-1A6516FA723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558625" y="4307584"/>
              <a:ext cx="39860" cy="121585"/>
            </a:xfrm>
            <a:custGeom>
              <a:avLst/>
              <a:gdLst>
                <a:gd name="connsiteX0" fmla="*/ 39423 w 39860"/>
                <a:gd name="connsiteY0" fmla="*/ 5257 h 121585"/>
                <a:gd name="connsiteX1" fmla="*/ 40135 w 39860"/>
                <a:gd name="connsiteY1" fmla="*/ 2494 h 121585"/>
                <a:gd name="connsiteX2" fmla="*/ 37288 w 39860"/>
                <a:gd name="connsiteY2" fmla="*/ 76 h 121585"/>
                <a:gd name="connsiteX3" fmla="*/ 14510 w 39860"/>
                <a:gd name="connsiteY3" fmla="*/ 1803 h 121585"/>
                <a:gd name="connsiteX4" fmla="*/ 10774 w 39860"/>
                <a:gd name="connsiteY4" fmla="*/ 5776 h 121585"/>
                <a:gd name="connsiteX5" fmla="*/ 15222 w 39860"/>
                <a:gd name="connsiteY5" fmla="*/ 8193 h 121585"/>
                <a:gd name="connsiteX6" fmla="*/ 23764 w 39860"/>
                <a:gd name="connsiteY6" fmla="*/ 10784 h 121585"/>
                <a:gd name="connsiteX7" fmla="*/ 23052 w 39860"/>
                <a:gd name="connsiteY7" fmla="*/ 14584 h 121585"/>
                <a:gd name="connsiteX8" fmla="*/ 986 w 39860"/>
                <a:gd name="connsiteY8" fmla="*/ 99901 h 121585"/>
                <a:gd name="connsiteX9" fmla="*/ 275 w 39860"/>
                <a:gd name="connsiteY9" fmla="*/ 105255 h 121585"/>
                <a:gd name="connsiteX10" fmla="*/ 18959 w 39860"/>
                <a:gd name="connsiteY10" fmla="*/ 121662 h 121585"/>
                <a:gd name="connsiteX11" fmla="*/ 33195 w 39860"/>
                <a:gd name="connsiteY11" fmla="*/ 112509 h 121585"/>
                <a:gd name="connsiteX12" fmla="*/ 39423 w 39860"/>
                <a:gd name="connsiteY12" fmla="*/ 95238 h 121585"/>
                <a:gd name="connsiteX13" fmla="*/ 36576 w 39860"/>
                <a:gd name="connsiteY13" fmla="*/ 92993 h 121585"/>
                <a:gd name="connsiteX14" fmla="*/ 33017 w 39860"/>
                <a:gd name="connsiteY14" fmla="*/ 97138 h 121585"/>
                <a:gd name="connsiteX15" fmla="*/ 19671 w 39860"/>
                <a:gd name="connsiteY15" fmla="*/ 116826 h 121585"/>
                <a:gd name="connsiteX16" fmla="*/ 13621 w 39860"/>
                <a:gd name="connsiteY16" fmla="*/ 108364 h 121585"/>
                <a:gd name="connsiteX17" fmla="*/ 14688 w 39860"/>
                <a:gd name="connsiteY17" fmla="*/ 101283 h 121585"/>
                <a:gd name="connsiteX18" fmla="*/ 39423 w 39860"/>
                <a:gd name="connsiteY18" fmla="*/ 5257 h 1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0" h="121585">
                  <a:moveTo>
                    <a:pt x="39423" y="5257"/>
                  </a:moveTo>
                  <a:cubicBezTo>
                    <a:pt x="39601" y="4912"/>
                    <a:pt x="40135" y="2667"/>
                    <a:pt x="40135" y="2494"/>
                  </a:cubicBezTo>
                  <a:cubicBezTo>
                    <a:pt x="40135" y="1631"/>
                    <a:pt x="39423" y="76"/>
                    <a:pt x="37288" y="76"/>
                  </a:cubicBezTo>
                  <a:cubicBezTo>
                    <a:pt x="33729" y="76"/>
                    <a:pt x="18959" y="1458"/>
                    <a:pt x="14510" y="1803"/>
                  </a:cubicBezTo>
                  <a:cubicBezTo>
                    <a:pt x="13265" y="1976"/>
                    <a:pt x="10774" y="2149"/>
                    <a:pt x="10774" y="5776"/>
                  </a:cubicBezTo>
                  <a:cubicBezTo>
                    <a:pt x="10774" y="8193"/>
                    <a:pt x="13265" y="8193"/>
                    <a:pt x="15222" y="8193"/>
                  </a:cubicBezTo>
                  <a:cubicBezTo>
                    <a:pt x="23764" y="8193"/>
                    <a:pt x="23764" y="9402"/>
                    <a:pt x="23764" y="10784"/>
                  </a:cubicBezTo>
                  <a:cubicBezTo>
                    <a:pt x="23764" y="11993"/>
                    <a:pt x="23408" y="13029"/>
                    <a:pt x="23052" y="14584"/>
                  </a:cubicBezTo>
                  <a:lnTo>
                    <a:pt x="986" y="99901"/>
                  </a:lnTo>
                  <a:cubicBezTo>
                    <a:pt x="453" y="101628"/>
                    <a:pt x="275" y="103528"/>
                    <a:pt x="275" y="105255"/>
                  </a:cubicBezTo>
                  <a:cubicBezTo>
                    <a:pt x="275" y="116308"/>
                    <a:pt x="10418" y="121662"/>
                    <a:pt x="18959" y="121662"/>
                  </a:cubicBezTo>
                  <a:cubicBezTo>
                    <a:pt x="23230" y="121662"/>
                    <a:pt x="28568" y="120281"/>
                    <a:pt x="33195" y="112509"/>
                  </a:cubicBezTo>
                  <a:cubicBezTo>
                    <a:pt x="36932" y="106119"/>
                    <a:pt x="39423" y="95929"/>
                    <a:pt x="39423" y="95238"/>
                  </a:cubicBezTo>
                  <a:cubicBezTo>
                    <a:pt x="39423" y="92993"/>
                    <a:pt x="37110" y="92993"/>
                    <a:pt x="36576" y="92993"/>
                  </a:cubicBezTo>
                  <a:cubicBezTo>
                    <a:pt x="34085" y="92993"/>
                    <a:pt x="33729" y="94029"/>
                    <a:pt x="33017" y="97138"/>
                  </a:cubicBezTo>
                  <a:cubicBezTo>
                    <a:pt x="30704" y="105773"/>
                    <a:pt x="27323" y="116826"/>
                    <a:pt x="19671" y="116826"/>
                  </a:cubicBezTo>
                  <a:cubicBezTo>
                    <a:pt x="14866" y="116826"/>
                    <a:pt x="13621" y="112509"/>
                    <a:pt x="13621" y="108364"/>
                  </a:cubicBezTo>
                  <a:cubicBezTo>
                    <a:pt x="13621" y="106464"/>
                    <a:pt x="14155" y="103183"/>
                    <a:pt x="14688" y="101283"/>
                  </a:cubicBezTo>
                  <a:lnTo>
                    <a:pt x="39423" y="5257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2F14A4-7C46-488C-AFAB-DD9BC16FA54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632130" y="4327791"/>
              <a:ext cx="98405" cy="112777"/>
            </a:xfrm>
            <a:custGeom>
              <a:avLst/>
              <a:gdLst>
                <a:gd name="connsiteX0" fmla="*/ 91565 w 98405"/>
                <a:gd name="connsiteY0" fmla="*/ 60696 h 112777"/>
                <a:gd name="connsiteX1" fmla="*/ 98683 w 98405"/>
                <a:gd name="connsiteY1" fmla="*/ 56552 h 112777"/>
                <a:gd name="connsiteX2" fmla="*/ 91565 w 98405"/>
                <a:gd name="connsiteY2" fmla="*/ 52234 h 112777"/>
                <a:gd name="connsiteX3" fmla="*/ 9175 w 98405"/>
                <a:gd name="connsiteY3" fmla="*/ 52234 h 112777"/>
                <a:gd name="connsiteX4" fmla="*/ 61136 w 98405"/>
                <a:gd name="connsiteY4" fmla="*/ 8539 h 112777"/>
                <a:gd name="connsiteX5" fmla="*/ 91565 w 98405"/>
                <a:gd name="connsiteY5" fmla="*/ 8539 h 112777"/>
                <a:gd name="connsiteX6" fmla="*/ 98683 w 98405"/>
                <a:gd name="connsiteY6" fmla="*/ 4394 h 112777"/>
                <a:gd name="connsiteX7" fmla="*/ 91565 w 98405"/>
                <a:gd name="connsiteY7" fmla="*/ 76 h 112777"/>
                <a:gd name="connsiteX8" fmla="*/ 60424 w 98405"/>
                <a:gd name="connsiteY8" fmla="*/ 76 h 112777"/>
                <a:gd name="connsiteX9" fmla="*/ 277 w 98405"/>
                <a:gd name="connsiteY9" fmla="*/ 56379 h 112777"/>
                <a:gd name="connsiteX10" fmla="*/ 60424 w 98405"/>
                <a:gd name="connsiteY10" fmla="*/ 112854 h 112777"/>
                <a:gd name="connsiteX11" fmla="*/ 91565 w 98405"/>
                <a:gd name="connsiteY11" fmla="*/ 112854 h 112777"/>
                <a:gd name="connsiteX12" fmla="*/ 98683 w 98405"/>
                <a:gd name="connsiteY12" fmla="*/ 108709 h 112777"/>
                <a:gd name="connsiteX13" fmla="*/ 91565 w 98405"/>
                <a:gd name="connsiteY13" fmla="*/ 104391 h 112777"/>
                <a:gd name="connsiteX14" fmla="*/ 61136 w 98405"/>
                <a:gd name="connsiteY14" fmla="*/ 104391 h 112777"/>
                <a:gd name="connsiteX15" fmla="*/ 9175 w 98405"/>
                <a:gd name="connsiteY15" fmla="*/ 60696 h 112777"/>
                <a:gd name="connsiteX16" fmla="*/ 91565 w 98405"/>
                <a:gd name="connsiteY16" fmla="*/ 60696 h 11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405" h="112777">
                  <a:moveTo>
                    <a:pt x="91565" y="60696"/>
                  </a:moveTo>
                  <a:cubicBezTo>
                    <a:pt x="94412" y="60696"/>
                    <a:pt x="98683" y="60696"/>
                    <a:pt x="98683" y="56552"/>
                  </a:cubicBezTo>
                  <a:cubicBezTo>
                    <a:pt x="98683" y="52234"/>
                    <a:pt x="94590" y="52234"/>
                    <a:pt x="91565" y="52234"/>
                  </a:cubicBezTo>
                  <a:lnTo>
                    <a:pt x="9175" y="52234"/>
                  </a:lnTo>
                  <a:cubicBezTo>
                    <a:pt x="11844" y="27191"/>
                    <a:pt x="33376" y="8539"/>
                    <a:pt x="61136" y="8539"/>
                  </a:cubicBezTo>
                  <a:lnTo>
                    <a:pt x="91565" y="8539"/>
                  </a:lnTo>
                  <a:cubicBezTo>
                    <a:pt x="94412" y="8539"/>
                    <a:pt x="98683" y="8539"/>
                    <a:pt x="98683" y="4394"/>
                  </a:cubicBezTo>
                  <a:cubicBezTo>
                    <a:pt x="98683" y="76"/>
                    <a:pt x="94590" y="76"/>
                    <a:pt x="91565" y="76"/>
                  </a:cubicBezTo>
                  <a:lnTo>
                    <a:pt x="60424" y="76"/>
                  </a:lnTo>
                  <a:cubicBezTo>
                    <a:pt x="27325" y="76"/>
                    <a:pt x="277" y="25291"/>
                    <a:pt x="277" y="56379"/>
                  </a:cubicBezTo>
                  <a:cubicBezTo>
                    <a:pt x="277" y="88157"/>
                    <a:pt x="27681" y="112854"/>
                    <a:pt x="60424" y="112854"/>
                  </a:cubicBezTo>
                  <a:lnTo>
                    <a:pt x="91565" y="112854"/>
                  </a:lnTo>
                  <a:cubicBezTo>
                    <a:pt x="94412" y="112854"/>
                    <a:pt x="98683" y="112854"/>
                    <a:pt x="98683" y="108709"/>
                  </a:cubicBezTo>
                  <a:cubicBezTo>
                    <a:pt x="98683" y="104391"/>
                    <a:pt x="94590" y="104391"/>
                    <a:pt x="91565" y="104391"/>
                  </a:cubicBezTo>
                  <a:lnTo>
                    <a:pt x="61136" y="104391"/>
                  </a:lnTo>
                  <a:cubicBezTo>
                    <a:pt x="33376" y="104391"/>
                    <a:pt x="11844" y="85739"/>
                    <a:pt x="9175" y="60696"/>
                  </a:cubicBezTo>
                  <a:lnTo>
                    <a:pt x="91565" y="60696"/>
                  </a:ln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D492A7C-96E8-4AD5-86B9-B1029BC6CA3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58979" y="4306029"/>
              <a:ext cx="122250" cy="124867"/>
            </a:xfrm>
            <a:custGeom>
              <a:avLst/>
              <a:gdLst>
                <a:gd name="connsiteX0" fmla="*/ 29110 w 122250"/>
                <a:gd name="connsiteY0" fmla="*/ 104564 h 124867"/>
                <a:gd name="connsiteX1" fmla="*/ 44058 w 122250"/>
                <a:gd name="connsiteY1" fmla="*/ 72095 h 124867"/>
                <a:gd name="connsiteX2" fmla="*/ 71284 w 122250"/>
                <a:gd name="connsiteY2" fmla="*/ 14238 h 124867"/>
                <a:gd name="connsiteX3" fmla="*/ 80715 w 122250"/>
                <a:gd name="connsiteY3" fmla="*/ 11475 h 124867"/>
                <a:gd name="connsiteX4" fmla="*/ 94773 w 122250"/>
                <a:gd name="connsiteY4" fmla="*/ 26155 h 124867"/>
                <a:gd name="connsiteX5" fmla="*/ 94239 w 122250"/>
                <a:gd name="connsiteY5" fmla="*/ 31336 h 124867"/>
                <a:gd name="connsiteX6" fmla="*/ 96197 w 122250"/>
                <a:gd name="connsiteY6" fmla="*/ 32891 h 124867"/>
                <a:gd name="connsiteX7" fmla="*/ 107407 w 122250"/>
                <a:gd name="connsiteY7" fmla="*/ 28055 h 124867"/>
                <a:gd name="connsiteX8" fmla="*/ 113102 w 122250"/>
                <a:gd name="connsiteY8" fmla="*/ 17002 h 124867"/>
                <a:gd name="connsiteX9" fmla="*/ 95307 w 122250"/>
                <a:gd name="connsiteY9" fmla="*/ 76 h 124867"/>
                <a:gd name="connsiteX10" fmla="*/ 53489 w 122250"/>
                <a:gd name="connsiteY10" fmla="*/ 20628 h 124867"/>
                <a:gd name="connsiteX11" fmla="*/ 25017 w 122250"/>
                <a:gd name="connsiteY11" fmla="*/ 83321 h 124867"/>
                <a:gd name="connsiteX12" fmla="*/ 8646 w 122250"/>
                <a:gd name="connsiteY12" fmla="*/ 114581 h 124867"/>
                <a:gd name="connsiteX13" fmla="*/ 283 w 122250"/>
                <a:gd name="connsiteY13" fmla="*/ 123735 h 124867"/>
                <a:gd name="connsiteX14" fmla="*/ 2418 w 122250"/>
                <a:gd name="connsiteY14" fmla="*/ 124944 h 124867"/>
                <a:gd name="connsiteX15" fmla="*/ 19323 w 122250"/>
                <a:gd name="connsiteY15" fmla="*/ 115445 h 124867"/>
                <a:gd name="connsiteX16" fmla="*/ 50642 w 122250"/>
                <a:gd name="connsiteY16" fmla="*/ 120281 h 124867"/>
                <a:gd name="connsiteX17" fmla="*/ 80893 w 122250"/>
                <a:gd name="connsiteY17" fmla="*/ 124944 h 124867"/>
                <a:gd name="connsiteX18" fmla="*/ 108831 w 122250"/>
                <a:gd name="connsiteY18" fmla="*/ 114927 h 124867"/>
                <a:gd name="connsiteX19" fmla="*/ 122533 w 122250"/>
                <a:gd name="connsiteY19" fmla="*/ 97138 h 124867"/>
                <a:gd name="connsiteX20" fmla="*/ 120576 w 122250"/>
                <a:gd name="connsiteY20" fmla="*/ 95583 h 124867"/>
                <a:gd name="connsiteX21" fmla="*/ 104204 w 122250"/>
                <a:gd name="connsiteY21" fmla="*/ 106291 h 124867"/>
                <a:gd name="connsiteX22" fmla="*/ 95485 w 122250"/>
                <a:gd name="connsiteY22" fmla="*/ 113545 h 124867"/>
                <a:gd name="connsiteX23" fmla="*/ 67191 w 122250"/>
                <a:gd name="connsiteY23" fmla="*/ 109055 h 124867"/>
                <a:gd name="connsiteX24" fmla="*/ 35872 w 122250"/>
                <a:gd name="connsiteY24" fmla="*/ 104046 h 124867"/>
                <a:gd name="connsiteX25" fmla="*/ 29110 w 122250"/>
                <a:gd name="connsiteY25" fmla="*/ 104564 h 1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250" h="124867">
                  <a:moveTo>
                    <a:pt x="29110" y="104564"/>
                  </a:moveTo>
                  <a:cubicBezTo>
                    <a:pt x="38719" y="91957"/>
                    <a:pt x="42100" y="79176"/>
                    <a:pt x="44058" y="72095"/>
                  </a:cubicBezTo>
                  <a:cubicBezTo>
                    <a:pt x="48507" y="55343"/>
                    <a:pt x="56870" y="27537"/>
                    <a:pt x="71284" y="14238"/>
                  </a:cubicBezTo>
                  <a:cubicBezTo>
                    <a:pt x="73775" y="11993"/>
                    <a:pt x="77334" y="11475"/>
                    <a:pt x="80715" y="11475"/>
                  </a:cubicBezTo>
                  <a:cubicBezTo>
                    <a:pt x="89257" y="11475"/>
                    <a:pt x="94773" y="17692"/>
                    <a:pt x="94773" y="26155"/>
                  </a:cubicBezTo>
                  <a:cubicBezTo>
                    <a:pt x="94773" y="28918"/>
                    <a:pt x="94239" y="30818"/>
                    <a:pt x="94239" y="31336"/>
                  </a:cubicBezTo>
                  <a:cubicBezTo>
                    <a:pt x="94239" y="32372"/>
                    <a:pt x="94773" y="32891"/>
                    <a:pt x="96197" y="32891"/>
                  </a:cubicBezTo>
                  <a:cubicBezTo>
                    <a:pt x="97798" y="32891"/>
                    <a:pt x="102425" y="31682"/>
                    <a:pt x="107407" y="28055"/>
                  </a:cubicBezTo>
                  <a:cubicBezTo>
                    <a:pt x="111144" y="25464"/>
                    <a:pt x="113102" y="23564"/>
                    <a:pt x="113102" y="17002"/>
                  </a:cubicBezTo>
                  <a:cubicBezTo>
                    <a:pt x="113102" y="9575"/>
                    <a:pt x="108475" y="76"/>
                    <a:pt x="95307" y="76"/>
                  </a:cubicBezTo>
                  <a:cubicBezTo>
                    <a:pt x="80003" y="76"/>
                    <a:pt x="63454" y="9748"/>
                    <a:pt x="53489" y="20628"/>
                  </a:cubicBezTo>
                  <a:cubicBezTo>
                    <a:pt x="36940" y="38763"/>
                    <a:pt x="30000" y="64496"/>
                    <a:pt x="25017" y="83321"/>
                  </a:cubicBezTo>
                  <a:cubicBezTo>
                    <a:pt x="19857" y="102492"/>
                    <a:pt x="9714" y="113545"/>
                    <a:pt x="8646" y="114581"/>
                  </a:cubicBezTo>
                  <a:cubicBezTo>
                    <a:pt x="7223" y="115617"/>
                    <a:pt x="283" y="121317"/>
                    <a:pt x="283" y="123735"/>
                  </a:cubicBezTo>
                  <a:cubicBezTo>
                    <a:pt x="283" y="124944"/>
                    <a:pt x="2062" y="124944"/>
                    <a:pt x="2418" y="124944"/>
                  </a:cubicBezTo>
                  <a:cubicBezTo>
                    <a:pt x="3664" y="124944"/>
                    <a:pt x="10426" y="124080"/>
                    <a:pt x="19323" y="115445"/>
                  </a:cubicBezTo>
                  <a:cubicBezTo>
                    <a:pt x="28398" y="115445"/>
                    <a:pt x="35694" y="116654"/>
                    <a:pt x="50642" y="120281"/>
                  </a:cubicBezTo>
                  <a:cubicBezTo>
                    <a:pt x="60607" y="122698"/>
                    <a:pt x="70572" y="124944"/>
                    <a:pt x="80893" y="124944"/>
                  </a:cubicBezTo>
                  <a:cubicBezTo>
                    <a:pt x="92816" y="124944"/>
                    <a:pt x="103137" y="119072"/>
                    <a:pt x="108831" y="114927"/>
                  </a:cubicBezTo>
                  <a:cubicBezTo>
                    <a:pt x="121643" y="105773"/>
                    <a:pt x="122533" y="97310"/>
                    <a:pt x="122533" y="97138"/>
                  </a:cubicBezTo>
                  <a:cubicBezTo>
                    <a:pt x="122533" y="96274"/>
                    <a:pt x="121999" y="95583"/>
                    <a:pt x="120576" y="95583"/>
                  </a:cubicBezTo>
                  <a:cubicBezTo>
                    <a:pt x="117906" y="95583"/>
                    <a:pt x="106518" y="99728"/>
                    <a:pt x="104204" y="106291"/>
                  </a:cubicBezTo>
                  <a:cubicBezTo>
                    <a:pt x="101713" y="113545"/>
                    <a:pt x="99578" y="113545"/>
                    <a:pt x="95485" y="113545"/>
                  </a:cubicBezTo>
                  <a:cubicBezTo>
                    <a:pt x="85876" y="113545"/>
                    <a:pt x="72708" y="110436"/>
                    <a:pt x="67191" y="109055"/>
                  </a:cubicBezTo>
                  <a:cubicBezTo>
                    <a:pt x="56692" y="106464"/>
                    <a:pt x="46371" y="104046"/>
                    <a:pt x="35872" y="104046"/>
                  </a:cubicBezTo>
                  <a:cubicBezTo>
                    <a:pt x="33737" y="104046"/>
                    <a:pt x="31424" y="104046"/>
                    <a:pt x="29110" y="104564"/>
                  </a:cubicBezTo>
                  <a:close/>
                </a:path>
              </a:pathLst>
            </a:custGeom>
            <a:solidFill>
              <a:srgbClr val="000000"/>
            </a:solidFill>
            <a:ln w="2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 descr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R}_b &amp;= \frac{1}{\lvert \Omega_b \rvert} \bm{H}_b^{\mathsf{H}} \bm{A}_b \bm{H}_b \\&#10;\end{aligned}&#10;\end{equation*}&#10;\end{document}" title="IguanaTex Vector Display">
            <a:extLst>
              <a:ext uri="{FF2B5EF4-FFF2-40B4-BE49-F238E27FC236}">
                <a16:creationId xmlns:a16="http://schemas.microsoft.com/office/drawing/2014/main" id="{F6E51697-CF60-413E-85CD-E900A9C20AD2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1053405" y="2724380"/>
            <a:ext cx="2222173" cy="589670"/>
            <a:chOff x="8316840" y="3866417"/>
            <a:chExt cx="2222173" cy="58967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15A2FFC-F2F9-4710-9065-49EA4B5531F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16840" y="4036323"/>
              <a:ext cx="213884" cy="181937"/>
            </a:xfrm>
            <a:custGeom>
              <a:avLst/>
              <a:gdLst>
                <a:gd name="connsiteX0" fmla="*/ 100496 w 213884"/>
                <a:gd name="connsiteY0" fmla="*/ 16899 h 181937"/>
                <a:gd name="connsiteX1" fmla="*/ 102028 w 213884"/>
                <a:gd name="connsiteY1" fmla="*/ 12758 h 181937"/>
                <a:gd name="connsiteX2" fmla="*/ 121170 w 213884"/>
                <a:gd name="connsiteY2" fmla="*/ 12241 h 181937"/>
                <a:gd name="connsiteX3" fmla="*/ 168388 w 213884"/>
                <a:gd name="connsiteY3" fmla="*/ 33721 h 181937"/>
                <a:gd name="connsiteX4" fmla="*/ 154095 w 213884"/>
                <a:gd name="connsiteY4" fmla="*/ 72542 h 181937"/>
                <a:gd name="connsiteX5" fmla="*/ 113513 w 213884"/>
                <a:gd name="connsiteY5" fmla="*/ 84188 h 181937"/>
                <a:gd name="connsiteX6" fmla="*/ 83906 w 213884"/>
                <a:gd name="connsiteY6" fmla="*/ 84188 h 181937"/>
                <a:gd name="connsiteX7" fmla="*/ 100496 w 213884"/>
                <a:gd name="connsiteY7" fmla="*/ 16899 h 181937"/>
                <a:gd name="connsiteX8" fmla="*/ 150777 w 213884"/>
                <a:gd name="connsiteY8" fmla="*/ 89881 h 181937"/>
                <a:gd name="connsiteX9" fmla="*/ 204631 w 213884"/>
                <a:gd name="connsiteY9" fmla="*/ 39674 h 181937"/>
                <a:gd name="connsiteX10" fmla="*/ 139036 w 213884"/>
                <a:gd name="connsiteY10" fmla="*/ 77 h 181937"/>
                <a:gd name="connsiteX11" fmla="*/ 50471 w 213884"/>
                <a:gd name="connsiteY11" fmla="*/ 77 h 181937"/>
                <a:gd name="connsiteX12" fmla="*/ 41027 w 213884"/>
                <a:gd name="connsiteY12" fmla="*/ 7582 h 181937"/>
                <a:gd name="connsiteX13" fmla="*/ 51747 w 213884"/>
                <a:gd name="connsiteY13" fmla="*/ 12241 h 181937"/>
                <a:gd name="connsiteX14" fmla="*/ 67316 w 213884"/>
                <a:gd name="connsiteY14" fmla="*/ 12758 h 181937"/>
                <a:gd name="connsiteX15" fmla="*/ 30818 w 213884"/>
                <a:gd name="connsiteY15" fmla="*/ 160275 h 181937"/>
                <a:gd name="connsiteX16" fmla="*/ 24947 w 213884"/>
                <a:gd name="connsiteY16" fmla="*/ 165193 h 181937"/>
                <a:gd name="connsiteX17" fmla="*/ 11420 w 213884"/>
                <a:gd name="connsiteY17" fmla="*/ 165452 h 181937"/>
                <a:gd name="connsiteX18" fmla="*/ 3252 w 213884"/>
                <a:gd name="connsiteY18" fmla="*/ 165969 h 181937"/>
                <a:gd name="connsiteX19" fmla="*/ 190 w 213884"/>
                <a:gd name="connsiteY19" fmla="*/ 172957 h 181937"/>
                <a:gd name="connsiteX20" fmla="*/ 5805 w 213884"/>
                <a:gd name="connsiteY20" fmla="*/ 177615 h 181937"/>
                <a:gd name="connsiteX21" fmla="*/ 25202 w 213884"/>
                <a:gd name="connsiteY21" fmla="*/ 177098 h 181937"/>
                <a:gd name="connsiteX22" fmla="*/ 43834 w 213884"/>
                <a:gd name="connsiteY22" fmla="*/ 176839 h 181937"/>
                <a:gd name="connsiteX23" fmla="*/ 82885 w 213884"/>
                <a:gd name="connsiteY23" fmla="*/ 177615 h 181937"/>
                <a:gd name="connsiteX24" fmla="*/ 88245 w 213884"/>
                <a:gd name="connsiteY24" fmla="*/ 175804 h 181937"/>
                <a:gd name="connsiteX25" fmla="*/ 90032 w 213884"/>
                <a:gd name="connsiteY25" fmla="*/ 170110 h 181937"/>
                <a:gd name="connsiteX26" fmla="*/ 79567 w 213884"/>
                <a:gd name="connsiteY26" fmla="*/ 165452 h 181937"/>
                <a:gd name="connsiteX27" fmla="*/ 63998 w 213884"/>
                <a:gd name="connsiteY27" fmla="*/ 164934 h 181937"/>
                <a:gd name="connsiteX28" fmla="*/ 81609 w 213884"/>
                <a:gd name="connsiteY28" fmla="*/ 93505 h 181937"/>
                <a:gd name="connsiteX29" fmla="*/ 112492 w 213884"/>
                <a:gd name="connsiteY29" fmla="*/ 93505 h 181937"/>
                <a:gd name="connsiteX30" fmla="*/ 137760 w 213884"/>
                <a:gd name="connsiteY30" fmla="*/ 114726 h 181937"/>
                <a:gd name="connsiteX31" fmla="*/ 133676 w 213884"/>
                <a:gd name="connsiteY31" fmla="*/ 134136 h 181937"/>
                <a:gd name="connsiteX32" fmla="*/ 130103 w 213884"/>
                <a:gd name="connsiteY32" fmla="*/ 153029 h 181937"/>
                <a:gd name="connsiteX33" fmla="*/ 177576 w 213884"/>
                <a:gd name="connsiteY33" fmla="*/ 182015 h 181937"/>
                <a:gd name="connsiteX34" fmla="*/ 214075 w 213884"/>
                <a:gd name="connsiteY34" fmla="*/ 151994 h 181937"/>
                <a:gd name="connsiteX35" fmla="*/ 207949 w 213884"/>
                <a:gd name="connsiteY35" fmla="*/ 147335 h 181937"/>
                <a:gd name="connsiteX36" fmla="*/ 201823 w 213884"/>
                <a:gd name="connsiteY36" fmla="*/ 152511 h 181937"/>
                <a:gd name="connsiteX37" fmla="*/ 179618 w 213884"/>
                <a:gd name="connsiteY37" fmla="*/ 172698 h 181937"/>
                <a:gd name="connsiteX38" fmla="*/ 167878 w 213884"/>
                <a:gd name="connsiteY38" fmla="*/ 156911 h 181937"/>
                <a:gd name="connsiteX39" fmla="*/ 171451 w 213884"/>
                <a:gd name="connsiteY39" fmla="*/ 128184 h 181937"/>
                <a:gd name="connsiteX40" fmla="*/ 172727 w 213884"/>
                <a:gd name="connsiteY40" fmla="*/ 117832 h 181937"/>
                <a:gd name="connsiteX41" fmla="*/ 150777 w 213884"/>
                <a:gd name="connsiteY41" fmla="*/ 89881 h 18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3884" h="181937">
                  <a:moveTo>
                    <a:pt x="100496" y="16899"/>
                  </a:moveTo>
                  <a:cubicBezTo>
                    <a:pt x="101517" y="13276"/>
                    <a:pt x="101772" y="13017"/>
                    <a:pt x="102028" y="12758"/>
                  </a:cubicBezTo>
                  <a:cubicBezTo>
                    <a:pt x="103559" y="12241"/>
                    <a:pt x="114789" y="12241"/>
                    <a:pt x="121170" y="12241"/>
                  </a:cubicBezTo>
                  <a:cubicBezTo>
                    <a:pt x="144396" y="12241"/>
                    <a:pt x="168388" y="12241"/>
                    <a:pt x="168388" y="33721"/>
                  </a:cubicBezTo>
                  <a:cubicBezTo>
                    <a:pt x="168388" y="33980"/>
                    <a:pt x="167367" y="59084"/>
                    <a:pt x="154095" y="72542"/>
                  </a:cubicBezTo>
                  <a:cubicBezTo>
                    <a:pt x="150522" y="76165"/>
                    <a:pt x="139036" y="84188"/>
                    <a:pt x="113513" y="84188"/>
                  </a:cubicBezTo>
                  <a:lnTo>
                    <a:pt x="83906" y="84188"/>
                  </a:lnTo>
                  <a:lnTo>
                    <a:pt x="100496" y="16899"/>
                  </a:lnTo>
                  <a:close/>
                  <a:moveTo>
                    <a:pt x="150777" y="89881"/>
                  </a:moveTo>
                  <a:cubicBezTo>
                    <a:pt x="196464" y="77459"/>
                    <a:pt x="204631" y="52873"/>
                    <a:pt x="204631" y="39674"/>
                  </a:cubicBezTo>
                  <a:cubicBezTo>
                    <a:pt x="204631" y="13793"/>
                    <a:pt x="177321" y="77"/>
                    <a:pt x="139036" y="77"/>
                  </a:cubicBezTo>
                  <a:lnTo>
                    <a:pt x="50471" y="77"/>
                  </a:lnTo>
                  <a:cubicBezTo>
                    <a:pt x="45366" y="77"/>
                    <a:pt x="41027" y="77"/>
                    <a:pt x="41027" y="7582"/>
                  </a:cubicBezTo>
                  <a:cubicBezTo>
                    <a:pt x="41027" y="12241"/>
                    <a:pt x="44345" y="12241"/>
                    <a:pt x="51747" y="12241"/>
                  </a:cubicBezTo>
                  <a:cubicBezTo>
                    <a:pt x="57107" y="12241"/>
                    <a:pt x="61956" y="12499"/>
                    <a:pt x="67316" y="12758"/>
                  </a:cubicBezTo>
                  <a:lnTo>
                    <a:pt x="30818" y="160275"/>
                  </a:lnTo>
                  <a:cubicBezTo>
                    <a:pt x="29797" y="164416"/>
                    <a:pt x="29541" y="164675"/>
                    <a:pt x="24947" y="165193"/>
                  </a:cubicBezTo>
                  <a:cubicBezTo>
                    <a:pt x="20608" y="165452"/>
                    <a:pt x="15504" y="165452"/>
                    <a:pt x="11420" y="165452"/>
                  </a:cubicBezTo>
                  <a:cubicBezTo>
                    <a:pt x="4784" y="165452"/>
                    <a:pt x="4273" y="165452"/>
                    <a:pt x="3252" y="165969"/>
                  </a:cubicBezTo>
                  <a:cubicBezTo>
                    <a:pt x="190" y="167781"/>
                    <a:pt x="190" y="171922"/>
                    <a:pt x="190" y="172957"/>
                  </a:cubicBezTo>
                  <a:cubicBezTo>
                    <a:pt x="190" y="173474"/>
                    <a:pt x="445" y="177615"/>
                    <a:pt x="5805" y="177615"/>
                  </a:cubicBezTo>
                  <a:cubicBezTo>
                    <a:pt x="12186" y="177615"/>
                    <a:pt x="18822" y="177098"/>
                    <a:pt x="25202" y="177098"/>
                  </a:cubicBezTo>
                  <a:cubicBezTo>
                    <a:pt x="31328" y="177098"/>
                    <a:pt x="37709" y="176839"/>
                    <a:pt x="43834" y="176839"/>
                  </a:cubicBezTo>
                  <a:cubicBezTo>
                    <a:pt x="52512" y="176839"/>
                    <a:pt x="74207" y="177615"/>
                    <a:pt x="82885" y="177615"/>
                  </a:cubicBezTo>
                  <a:cubicBezTo>
                    <a:pt x="84927" y="177615"/>
                    <a:pt x="86969" y="177615"/>
                    <a:pt x="88245" y="175804"/>
                  </a:cubicBezTo>
                  <a:cubicBezTo>
                    <a:pt x="89521" y="174510"/>
                    <a:pt x="90032" y="170369"/>
                    <a:pt x="90032" y="170110"/>
                  </a:cubicBezTo>
                  <a:cubicBezTo>
                    <a:pt x="90032" y="165452"/>
                    <a:pt x="86458" y="165452"/>
                    <a:pt x="79567" y="165452"/>
                  </a:cubicBezTo>
                  <a:cubicBezTo>
                    <a:pt x="74207" y="165452"/>
                    <a:pt x="69358" y="165193"/>
                    <a:pt x="63998" y="164934"/>
                  </a:cubicBezTo>
                  <a:lnTo>
                    <a:pt x="81609" y="93505"/>
                  </a:lnTo>
                  <a:lnTo>
                    <a:pt x="112492" y="93505"/>
                  </a:lnTo>
                  <a:cubicBezTo>
                    <a:pt x="119894" y="93505"/>
                    <a:pt x="137760" y="95316"/>
                    <a:pt x="137760" y="114726"/>
                  </a:cubicBezTo>
                  <a:cubicBezTo>
                    <a:pt x="137760" y="118350"/>
                    <a:pt x="135463" y="127666"/>
                    <a:pt x="133676" y="134136"/>
                  </a:cubicBezTo>
                  <a:cubicBezTo>
                    <a:pt x="131124" y="145006"/>
                    <a:pt x="130103" y="148888"/>
                    <a:pt x="130103" y="153029"/>
                  </a:cubicBezTo>
                  <a:cubicBezTo>
                    <a:pt x="130103" y="179944"/>
                    <a:pt x="164304" y="182015"/>
                    <a:pt x="177576" y="182015"/>
                  </a:cubicBezTo>
                  <a:cubicBezTo>
                    <a:pt x="204631" y="182015"/>
                    <a:pt x="214075" y="156135"/>
                    <a:pt x="214075" y="151994"/>
                  </a:cubicBezTo>
                  <a:cubicBezTo>
                    <a:pt x="214075" y="147335"/>
                    <a:pt x="209480" y="147335"/>
                    <a:pt x="207949" y="147335"/>
                  </a:cubicBezTo>
                  <a:cubicBezTo>
                    <a:pt x="203610" y="147335"/>
                    <a:pt x="202844" y="148629"/>
                    <a:pt x="201823" y="152511"/>
                  </a:cubicBezTo>
                  <a:cubicBezTo>
                    <a:pt x="198505" y="162864"/>
                    <a:pt x="189317" y="172698"/>
                    <a:pt x="179618" y="172698"/>
                  </a:cubicBezTo>
                  <a:cubicBezTo>
                    <a:pt x="172727" y="172698"/>
                    <a:pt x="167878" y="169851"/>
                    <a:pt x="167878" y="156911"/>
                  </a:cubicBezTo>
                  <a:cubicBezTo>
                    <a:pt x="167878" y="153029"/>
                    <a:pt x="168133" y="148888"/>
                    <a:pt x="171451" y="128184"/>
                  </a:cubicBezTo>
                  <a:cubicBezTo>
                    <a:pt x="171961" y="125078"/>
                    <a:pt x="172727" y="120161"/>
                    <a:pt x="172727" y="117832"/>
                  </a:cubicBezTo>
                  <a:cubicBezTo>
                    <a:pt x="172727" y="107739"/>
                    <a:pt x="167367" y="96093"/>
                    <a:pt x="150777" y="89881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C8EE208-8939-4227-ACDE-E846E7F5894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540309" y="4126955"/>
              <a:ext cx="72358" cy="127537"/>
            </a:xfrm>
            <a:custGeom>
              <a:avLst/>
              <a:gdLst>
                <a:gd name="connsiteX0" fmla="*/ 35574 w 72358"/>
                <a:gd name="connsiteY0" fmla="*/ 5513 h 127537"/>
                <a:gd name="connsiteX1" fmla="*/ 36288 w 72358"/>
                <a:gd name="connsiteY1" fmla="*/ 2615 h 127537"/>
                <a:gd name="connsiteX2" fmla="*/ 33430 w 72358"/>
                <a:gd name="connsiteY2" fmla="*/ 78 h 127537"/>
                <a:gd name="connsiteX3" fmla="*/ 10561 w 72358"/>
                <a:gd name="connsiteY3" fmla="*/ 1890 h 127537"/>
                <a:gd name="connsiteX4" fmla="*/ 6630 w 72358"/>
                <a:gd name="connsiteY4" fmla="*/ 6057 h 127537"/>
                <a:gd name="connsiteX5" fmla="*/ 11275 w 72358"/>
                <a:gd name="connsiteY5" fmla="*/ 8593 h 127537"/>
                <a:gd name="connsiteX6" fmla="*/ 19851 w 72358"/>
                <a:gd name="connsiteY6" fmla="*/ 11310 h 127537"/>
                <a:gd name="connsiteX7" fmla="*/ 16993 w 72358"/>
                <a:gd name="connsiteY7" fmla="*/ 23992 h 127537"/>
                <a:gd name="connsiteX8" fmla="*/ 12883 w 72358"/>
                <a:gd name="connsiteY8" fmla="*/ 40659 h 127537"/>
                <a:gd name="connsiteX9" fmla="*/ 1092 w 72358"/>
                <a:gd name="connsiteY9" fmla="*/ 88848 h 127537"/>
                <a:gd name="connsiteX10" fmla="*/ 198 w 72358"/>
                <a:gd name="connsiteY10" fmla="*/ 97725 h 127537"/>
                <a:gd name="connsiteX11" fmla="*/ 26462 w 72358"/>
                <a:gd name="connsiteY11" fmla="*/ 127616 h 127537"/>
                <a:gd name="connsiteX12" fmla="*/ 72557 w 72358"/>
                <a:gd name="connsiteY12" fmla="*/ 76166 h 127537"/>
                <a:gd name="connsiteX13" fmla="*/ 45757 w 72358"/>
                <a:gd name="connsiteY13" fmla="*/ 45912 h 127537"/>
                <a:gd name="connsiteX14" fmla="*/ 23246 w 72358"/>
                <a:gd name="connsiteY14" fmla="*/ 55876 h 127537"/>
                <a:gd name="connsiteX15" fmla="*/ 35574 w 72358"/>
                <a:gd name="connsiteY15" fmla="*/ 5513 h 127537"/>
                <a:gd name="connsiteX16" fmla="*/ 26640 w 72358"/>
                <a:gd name="connsiteY16" fmla="*/ 122544 h 127537"/>
                <a:gd name="connsiteX17" fmla="*/ 12883 w 72358"/>
                <a:gd name="connsiteY17" fmla="*/ 104065 h 127537"/>
                <a:gd name="connsiteX18" fmla="*/ 19494 w 72358"/>
                <a:gd name="connsiteY18" fmla="*/ 70731 h 127537"/>
                <a:gd name="connsiteX19" fmla="*/ 23961 w 72358"/>
                <a:gd name="connsiteY19" fmla="*/ 62941 h 127537"/>
                <a:gd name="connsiteX20" fmla="*/ 45221 w 72358"/>
                <a:gd name="connsiteY20" fmla="*/ 50985 h 127537"/>
                <a:gd name="connsiteX21" fmla="*/ 58264 w 72358"/>
                <a:gd name="connsiteY21" fmla="*/ 68557 h 127537"/>
                <a:gd name="connsiteX22" fmla="*/ 48973 w 72358"/>
                <a:gd name="connsiteY22" fmla="*/ 104971 h 127537"/>
                <a:gd name="connsiteX23" fmla="*/ 26640 w 72358"/>
                <a:gd name="connsiteY23" fmla="*/ 122544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58" h="127537">
                  <a:moveTo>
                    <a:pt x="35574" y="5513"/>
                  </a:moveTo>
                  <a:cubicBezTo>
                    <a:pt x="35752" y="5151"/>
                    <a:pt x="36288" y="2796"/>
                    <a:pt x="36288" y="2615"/>
                  </a:cubicBezTo>
                  <a:cubicBezTo>
                    <a:pt x="36288" y="1709"/>
                    <a:pt x="35574" y="78"/>
                    <a:pt x="33430" y="78"/>
                  </a:cubicBezTo>
                  <a:cubicBezTo>
                    <a:pt x="29856" y="78"/>
                    <a:pt x="15027" y="1528"/>
                    <a:pt x="10561" y="1890"/>
                  </a:cubicBezTo>
                  <a:cubicBezTo>
                    <a:pt x="9132" y="2071"/>
                    <a:pt x="6630" y="2252"/>
                    <a:pt x="6630" y="6057"/>
                  </a:cubicBezTo>
                  <a:cubicBezTo>
                    <a:pt x="6630" y="8593"/>
                    <a:pt x="9132" y="8593"/>
                    <a:pt x="11275" y="8593"/>
                  </a:cubicBezTo>
                  <a:cubicBezTo>
                    <a:pt x="19851" y="8593"/>
                    <a:pt x="19851" y="9861"/>
                    <a:pt x="19851" y="11310"/>
                  </a:cubicBezTo>
                  <a:cubicBezTo>
                    <a:pt x="19851" y="12579"/>
                    <a:pt x="18065" y="19825"/>
                    <a:pt x="16993" y="23992"/>
                  </a:cubicBezTo>
                  <a:lnTo>
                    <a:pt x="12883" y="40659"/>
                  </a:lnTo>
                  <a:cubicBezTo>
                    <a:pt x="11275" y="46818"/>
                    <a:pt x="1449" y="86492"/>
                    <a:pt x="1092" y="88848"/>
                  </a:cubicBezTo>
                  <a:cubicBezTo>
                    <a:pt x="198" y="93195"/>
                    <a:pt x="198" y="95551"/>
                    <a:pt x="198" y="97725"/>
                  </a:cubicBezTo>
                  <a:cubicBezTo>
                    <a:pt x="198" y="116022"/>
                    <a:pt x="11633" y="127616"/>
                    <a:pt x="26462" y="127616"/>
                  </a:cubicBezTo>
                  <a:cubicBezTo>
                    <a:pt x="48795" y="127616"/>
                    <a:pt x="72557" y="102978"/>
                    <a:pt x="72557" y="76166"/>
                  </a:cubicBezTo>
                  <a:cubicBezTo>
                    <a:pt x="72557" y="54970"/>
                    <a:pt x="58085" y="45912"/>
                    <a:pt x="45757" y="45912"/>
                  </a:cubicBezTo>
                  <a:cubicBezTo>
                    <a:pt x="36467" y="45912"/>
                    <a:pt x="28606" y="51166"/>
                    <a:pt x="23246" y="55876"/>
                  </a:cubicBezTo>
                  <a:lnTo>
                    <a:pt x="35574" y="5513"/>
                  </a:lnTo>
                  <a:close/>
                  <a:moveTo>
                    <a:pt x="26640" y="122544"/>
                  </a:moveTo>
                  <a:cubicBezTo>
                    <a:pt x="17886" y="122544"/>
                    <a:pt x="12883" y="114754"/>
                    <a:pt x="12883" y="104065"/>
                  </a:cubicBezTo>
                  <a:cubicBezTo>
                    <a:pt x="12883" y="97362"/>
                    <a:pt x="14491" y="91203"/>
                    <a:pt x="19494" y="70731"/>
                  </a:cubicBezTo>
                  <a:cubicBezTo>
                    <a:pt x="20566" y="67289"/>
                    <a:pt x="20566" y="66927"/>
                    <a:pt x="23961" y="62941"/>
                  </a:cubicBezTo>
                  <a:cubicBezTo>
                    <a:pt x="30750" y="54970"/>
                    <a:pt x="38790" y="50985"/>
                    <a:pt x="45221" y="50985"/>
                  </a:cubicBezTo>
                  <a:cubicBezTo>
                    <a:pt x="52189" y="50985"/>
                    <a:pt x="58264" y="56238"/>
                    <a:pt x="58264" y="68557"/>
                  </a:cubicBezTo>
                  <a:cubicBezTo>
                    <a:pt x="58264" y="75985"/>
                    <a:pt x="54333" y="94464"/>
                    <a:pt x="48973" y="104971"/>
                  </a:cubicBezTo>
                  <a:cubicBezTo>
                    <a:pt x="44685" y="113848"/>
                    <a:pt x="35752" y="122544"/>
                    <a:pt x="26640" y="122544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4479AC-8E65-4CB9-8245-5D2B80BA319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16225" y="4118881"/>
              <a:ext cx="169729" cy="60559"/>
            </a:xfrm>
            <a:custGeom>
              <a:avLst/>
              <a:gdLst>
                <a:gd name="connsiteX0" fmla="*/ 161257 w 169729"/>
                <a:gd name="connsiteY0" fmla="*/ 10429 h 60559"/>
                <a:gd name="connsiteX1" fmla="*/ 169935 w 169729"/>
                <a:gd name="connsiteY1" fmla="*/ 5253 h 60559"/>
                <a:gd name="connsiteX2" fmla="*/ 161512 w 169729"/>
                <a:gd name="connsiteY2" fmla="*/ 77 h 60559"/>
                <a:gd name="connsiteX3" fmla="*/ 8628 w 169729"/>
                <a:gd name="connsiteY3" fmla="*/ 77 h 60559"/>
                <a:gd name="connsiteX4" fmla="*/ 205 w 169729"/>
                <a:gd name="connsiteY4" fmla="*/ 5253 h 60559"/>
                <a:gd name="connsiteX5" fmla="*/ 8883 w 169729"/>
                <a:gd name="connsiteY5" fmla="*/ 10429 h 60559"/>
                <a:gd name="connsiteX6" fmla="*/ 161257 w 169729"/>
                <a:gd name="connsiteY6" fmla="*/ 10429 h 60559"/>
                <a:gd name="connsiteX7" fmla="*/ 161512 w 169729"/>
                <a:gd name="connsiteY7" fmla="*/ 60637 h 60559"/>
                <a:gd name="connsiteX8" fmla="*/ 169935 w 169729"/>
                <a:gd name="connsiteY8" fmla="*/ 55461 h 60559"/>
                <a:gd name="connsiteX9" fmla="*/ 161257 w 169729"/>
                <a:gd name="connsiteY9" fmla="*/ 50285 h 60559"/>
                <a:gd name="connsiteX10" fmla="*/ 8883 w 169729"/>
                <a:gd name="connsiteY10" fmla="*/ 50285 h 60559"/>
                <a:gd name="connsiteX11" fmla="*/ 205 w 169729"/>
                <a:gd name="connsiteY11" fmla="*/ 55461 h 60559"/>
                <a:gd name="connsiteX12" fmla="*/ 8628 w 169729"/>
                <a:gd name="connsiteY12" fmla="*/ 60637 h 60559"/>
                <a:gd name="connsiteX13" fmla="*/ 161512 w 169729"/>
                <a:gd name="connsiteY13" fmla="*/ 60637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729" h="60559">
                  <a:moveTo>
                    <a:pt x="161257" y="10429"/>
                  </a:moveTo>
                  <a:cubicBezTo>
                    <a:pt x="165085" y="10429"/>
                    <a:pt x="169935" y="10429"/>
                    <a:pt x="169935" y="5253"/>
                  </a:cubicBezTo>
                  <a:cubicBezTo>
                    <a:pt x="169935" y="77"/>
                    <a:pt x="165085" y="77"/>
                    <a:pt x="161512" y="77"/>
                  </a:cubicBezTo>
                  <a:lnTo>
                    <a:pt x="8628" y="77"/>
                  </a:lnTo>
                  <a:cubicBezTo>
                    <a:pt x="5055" y="77"/>
                    <a:pt x="205" y="77"/>
                    <a:pt x="205" y="5253"/>
                  </a:cubicBezTo>
                  <a:cubicBezTo>
                    <a:pt x="205" y="10429"/>
                    <a:pt x="5055" y="10429"/>
                    <a:pt x="8883" y="10429"/>
                  </a:cubicBezTo>
                  <a:lnTo>
                    <a:pt x="161257" y="10429"/>
                  </a:lnTo>
                  <a:close/>
                  <a:moveTo>
                    <a:pt x="161512" y="60637"/>
                  </a:moveTo>
                  <a:cubicBezTo>
                    <a:pt x="165085" y="60637"/>
                    <a:pt x="169935" y="60637"/>
                    <a:pt x="169935" y="55461"/>
                  </a:cubicBezTo>
                  <a:cubicBezTo>
                    <a:pt x="169935" y="50285"/>
                    <a:pt x="165085" y="50285"/>
                    <a:pt x="161257" y="50285"/>
                  </a:cubicBezTo>
                  <a:lnTo>
                    <a:pt x="8883" y="50285"/>
                  </a:lnTo>
                  <a:cubicBezTo>
                    <a:pt x="5055" y="50285"/>
                    <a:pt x="205" y="50285"/>
                    <a:pt x="205" y="55461"/>
                  </a:cubicBezTo>
                  <a:cubicBezTo>
                    <a:pt x="205" y="60637"/>
                    <a:pt x="5055" y="60637"/>
                    <a:pt x="8628" y="60637"/>
                  </a:cubicBezTo>
                  <a:lnTo>
                    <a:pt x="161512" y="60637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6046C2-1116-4356-8AEA-8B78CBB6123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75203" y="3866417"/>
              <a:ext cx="84226" cy="172362"/>
            </a:xfrm>
            <a:custGeom>
              <a:avLst/>
              <a:gdLst>
                <a:gd name="connsiteX0" fmla="*/ 52545 w 84226"/>
                <a:gd name="connsiteY0" fmla="*/ 6799 h 172362"/>
                <a:gd name="connsiteX1" fmla="*/ 46675 w 84226"/>
                <a:gd name="connsiteY1" fmla="*/ 70 h 172362"/>
                <a:gd name="connsiteX2" fmla="*/ 223 w 84226"/>
                <a:gd name="connsiteY2" fmla="*/ 16634 h 172362"/>
                <a:gd name="connsiteX3" fmla="*/ 223 w 84226"/>
                <a:gd name="connsiteY3" fmla="*/ 24656 h 172362"/>
                <a:gd name="connsiteX4" fmla="*/ 33658 w 84226"/>
                <a:gd name="connsiteY4" fmla="*/ 17928 h 172362"/>
                <a:gd name="connsiteX5" fmla="*/ 33658 w 84226"/>
                <a:gd name="connsiteY5" fmla="*/ 151987 h 172362"/>
                <a:gd name="connsiteX6" fmla="*/ 9922 w 84226"/>
                <a:gd name="connsiteY6" fmla="*/ 164410 h 172362"/>
                <a:gd name="connsiteX7" fmla="*/ 1754 w 84226"/>
                <a:gd name="connsiteY7" fmla="*/ 164410 h 172362"/>
                <a:gd name="connsiteX8" fmla="*/ 1754 w 84226"/>
                <a:gd name="connsiteY8" fmla="*/ 172432 h 172362"/>
                <a:gd name="connsiteX9" fmla="*/ 43102 w 84226"/>
                <a:gd name="connsiteY9" fmla="*/ 171656 h 172362"/>
                <a:gd name="connsiteX10" fmla="*/ 84449 w 84226"/>
                <a:gd name="connsiteY10" fmla="*/ 172432 h 172362"/>
                <a:gd name="connsiteX11" fmla="*/ 84449 w 84226"/>
                <a:gd name="connsiteY11" fmla="*/ 164410 h 172362"/>
                <a:gd name="connsiteX12" fmla="*/ 76282 w 84226"/>
                <a:gd name="connsiteY12" fmla="*/ 164410 h 172362"/>
                <a:gd name="connsiteX13" fmla="*/ 52545 w 84226"/>
                <a:gd name="connsiteY13" fmla="*/ 151987 h 172362"/>
                <a:gd name="connsiteX14" fmla="*/ 52545 w 84226"/>
                <a:gd name="connsiteY14" fmla="*/ 6799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226" h="172362">
                  <a:moveTo>
                    <a:pt x="52545" y="6799"/>
                  </a:moveTo>
                  <a:cubicBezTo>
                    <a:pt x="52545" y="588"/>
                    <a:pt x="52545" y="70"/>
                    <a:pt x="46675" y="70"/>
                  </a:cubicBezTo>
                  <a:cubicBezTo>
                    <a:pt x="30851" y="16634"/>
                    <a:pt x="8390" y="16634"/>
                    <a:pt x="223" y="16634"/>
                  </a:cubicBezTo>
                  <a:lnTo>
                    <a:pt x="223" y="24656"/>
                  </a:lnTo>
                  <a:cubicBezTo>
                    <a:pt x="5327" y="24656"/>
                    <a:pt x="20386" y="24656"/>
                    <a:pt x="33658" y="17928"/>
                  </a:cubicBezTo>
                  <a:lnTo>
                    <a:pt x="33658" y="151987"/>
                  </a:lnTo>
                  <a:cubicBezTo>
                    <a:pt x="33658" y="161304"/>
                    <a:pt x="32893" y="164410"/>
                    <a:pt x="9922" y="164410"/>
                  </a:cubicBezTo>
                  <a:lnTo>
                    <a:pt x="1754" y="164410"/>
                  </a:lnTo>
                  <a:lnTo>
                    <a:pt x="1754" y="172432"/>
                  </a:lnTo>
                  <a:cubicBezTo>
                    <a:pt x="10687" y="171656"/>
                    <a:pt x="32893" y="171656"/>
                    <a:pt x="43102" y="171656"/>
                  </a:cubicBezTo>
                  <a:cubicBezTo>
                    <a:pt x="53311" y="171656"/>
                    <a:pt x="75516" y="171656"/>
                    <a:pt x="84449" y="172432"/>
                  </a:cubicBezTo>
                  <a:lnTo>
                    <a:pt x="84449" y="164410"/>
                  </a:lnTo>
                  <a:lnTo>
                    <a:pt x="76282" y="164410"/>
                  </a:lnTo>
                  <a:cubicBezTo>
                    <a:pt x="53311" y="164410"/>
                    <a:pt x="52545" y="161563"/>
                    <a:pt x="52545" y="151987"/>
                  </a:cubicBezTo>
                  <a:lnTo>
                    <a:pt x="52545" y="6799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A5817-C96F-4F5F-9905-4612670A348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01971" y="4143984"/>
              <a:ext cx="428649" cy="10351"/>
            </a:xfrm>
            <a:custGeom>
              <a:avLst/>
              <a:gdLst>
                <a:gd name="connsiteX0" fmla="*/ 0 w 428649"/>
                <a:gd name="connsiteY0" fmla="*/ 0 h 10351"/>
                <a:gd name="connsiteX1" fmla="*/ 428649 w 428649"/>
                <a:gd name="connsiteY1" fmla="*/ 0 h 10351"/>
                <a:gd name="connsiteX2" fmla="*/ 428649 w 428649"/>
                <a:gd name="connsiteY2" fmla="*/ 10352 h 10351"/>
                <a:gd name="connsiteX3" fmla="*/ 0 w 428649"/>
                <a:gd name="connsiteY3" fmla="*/ 10352 h 1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49" h="10351">
                  <a:moveTo>
                    <a:pt x="0" y="0"/>
                  </a:moveTo>
                  <a:lnTo>
                    <a:pt x="428649" y="0"/>
                  </a:lnTo>
                  <a:lnTo>
                    <a:pt x="428649" y="10352"/>
                  </a:lnTo>
                  <a:lnTo>
                    <a:pt x="0" y="10352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453A24-AA15-41A4-A4FC-B342AC370D1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032343" y="4197285"/>
              <a:ext cx="10209" cy="258802"/>
            </a:xfrm>
            <a:custGeom>
              <a:avLst/>
              <a:gdLst>
                <a:gd name="connsiteX0" fmla="*/ 10426 w 10209"/>
                <a:gd name="connsiteY0" fmla="*/ 9401 h 258802"/>
                <a:gd name="connsiteX1" fmla="*/ 5322 w 10209"/>
                <a:gd name="connsiteY1" fmla="*/ 84 h 258802"/>
                <a:gd name="connsiteX2" fmla="*/ 217 w 10209"/>
                <a:gd name="connsiteY2" fmla="*/ 9401 h 258802"/>
                <a:gd name="connsiteX3" fmla="*/ 217 w 10209"/>
                <a:gd name="connsiteY3" fmla="*/ 249569 h 258802"/>
                <a:gd name="connsiteX4" fmla="*/ 5322 w 10209"/>
                <a:gd name="connsiteY4" fmla="*/ 258886 h 258802"/>
                <a:gd name="connsiteX5" fmla="*/ 10426 w 10209"/>
                <a:gd name="connsiteY5" fmla="*/ 249569 h 258802"/>
                <a:gd name="connsiteX6" fmla="*/ 10426 w 10209"/>
                <a:gd name="connsiteY6" fmla="*/ 9401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9" h="258802">
                  <a:moveTo>
                    <a:pt x="10426" y="9401"/>
                  </a:moveTo>
                  <a:cubicBezTo>
                    <a:pt x="10426" y="4742"/>
                    <a:pt x="10426" y="84"/>
                    <a:pt x="5322" y="84"/>
                  </a:cubicBezTo>
                  <a:cubicBezTo>
                    <a:pt x="217" y="84"/>
                    <a:pt x="217" y="4742"/>
                    <a:pt x="217" y="9401"/>
                  </a:cubicBezTo>
                  <a:lnTo>
                    <a:pt x="217" y="249569"/>
                  </a:lnTo>
                  <a:cubicBezTo>
                    <a:pt x="217" y="254228"/>
                    <a:pt x="217" y="258886"/>
                    <a:pt x="5322" y="258886"/>
                  </a:cubicBezTo>
                  <a:cubicBezTo>
                    <a:pt x="10426" y="258886"/>
                    <a:pt x="10426" y="254228"/>
                    <a:pt x="10426" y="249569"/>
                  </a:cubicBezTo>
                  <a:lnTo>
                    <a:pt x="10426" y="9401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7ECCAB-F43C-4022-8288-17336BB20BA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084099" y="4208931"/>
              <a:ext cx="161562" cy="182455"/>
            </a:xfrm>
            <a:custGeom>
              <a:avLst/>
              <a:gdLst>
                <a:gd name="connsiteX0" fmla="*/ 161782 w 161562"/>
                <a:gd name="connsiteY0" fmla="*/ 140613 h 182455"/>
                <a:gd name="connsiteX1" fmla="*/ 155401 w 161562"/>
                <a:gd name="connsiteY1" fmla="*/ 140613 h 182455"/>
                <a:gd name="connsiteX2" fmla="*/ 150807 w 161562"/>
                <a:gd name="connsiteY2" fmla="*/ 159506 h 182455"/>
                <a:gd name="connsiteX3" fmla="*/ 133962 w 161562"/>
                <a:gd name="connsiteY3" fmla="*/ 165717 h 182455"/>
                <a:gd name="connsiteX4" fmla="*/ 113543 w 161562"/>
                <a:gd name="connsiteY4" fmla="*/ 165717 h 182455"/>
                <a:gd name="connsiteX5" fmla="*/ 136259 w 161562"/>
                <a:gd name="connsiteY5" fmla="*/ 121721 h 182455"/>
                <a:gd name="connsiteX6" fmla="*/ 158719 w 161562"/>
                <a:gd name="connsiteY6" fmla="*/ 65043 h 182455"/>
                <a:gd name="connsiteX7" fmla="*/ 81128 w 161562"/>
                <a:gd name="connsiteY7" fmla="*/ 84 h 182455"/>
                <a:gd name="connsiteX8" fmla="*/ 3282 w 161562"/>
                <a:gd name="connsiteY8" fmla="*/ 65043 h 182455"/>
                <a:gd name="connsiteX9" fmla="*/ 25743 w 161562"/>
                <a:gd name="connsiteY9" fmla="*/ 121721 h 182455"/>
                <a:gd name="connsiteX10" fmla="*/ 48459 w 161562"/>
                <a:gd name="connsiteY10" fmla="*/ 165717 h 182455"/>
                <a:gd name="connsiteX11" fmla="*/ 28040 w 161562"/>
                <a:gd name="connsiteY11" fmla="*/ 165717 h 182455"/>
                <a:gd name="connsiteX12" fmla="*/ 11195 w 161562"/>
                <a:gd name="connsiteY12" fmla="*/ 159765 h 182455"/>
                <a:gd name="connsiteX13" fmla="*/ 6600 w 161562"/>
                <a:gd name="connsiteY13" fmla="*/ 140613 h 182455"/>
                <a:gd name="connsiteX14" fmla="*/ 220 w 161562"/>
                <a:gd name="connsiteY14" fmla="*/ 140613 h 182455"/>
                <a:gd name="connsiteX15" fmla="*/ 8642 w 161562"/>
                <a:gd name="connsiteY15" fmla="*/ 182539 h 182455"/>
                <a:gd name="connsiteX16" fmla="*/ 49480 w 161562"/>
                <a:gd name="connsiteY16" fmla="*/ 182539 h 182455"/>
                <a:gd name="connsiteX17" fmla="*/ 55860 w 161562"/>
                <a:gd name="connsiteY17" fmla="*/ 177104 h 182455"/>
                <a:gd name="connsiteX18" fmla="*/ 42078 w 161562"/>
                <a:gd name="connsiteY18" fmla="*/ 119650 h 182455"/>
                <a:gd name="connsiteX19" fmla="*/ 29571 w 161562"/>
                <a:gd name="connsiteY19" fmla="*/ 64784 h 182455"/>
                <a:gd name="connsiteX20" fmla="*/ 80873 w 161562"/>
                <a:gd name="connsiteY20" fmla="*/ 5777 h 182455"/>
                <a:gd name="connsiteX21" fmla="*/ 132430 w 161562"/>
                <a:gd name="connsiteY21" fmla="*/ 64784 h 182455"/>
                <a:gd name="connsiteX22" fmla="*/ 118137 w 161562"/>
                <a:gd name="connsiteY22" fmla="*/ 125085 h 182455"/>
                <a:gd name="connsiteX23" fmla="*/ 106141 w 161562"/>
                <a:gd name="connsiteY23" fmla="*/ 177104 h 182455"/>
                <a:gd name="connsiteX24" fmla="*/ 112777 w 161562"/>
                <a:gd name="connsiteY24" fmla="*/ 182539 h 182455"/>
                <a:gd name="connsiteX25" fmla="*/ 153359 w 161562"/>
                <a:gd name="connsiteY25" fmla="*/ 182539 h 182455"/>
                <a:gd name="connsiteX26" fmla="*/ 161782 w 161562"/>
                <a:gd name="connsiteY26" fmla="*/ 140613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562" h="182455">
                  <a:moveTo>
                    <a:pt x="161782" y="140613"/>
                  </a:moveTo>
                  <a:lnTo>
                    <a:pt x="155401" y="140613"/>
                  </a:lnTo>
                  <a:cubicBezTo>
                    <a:pt x="154125" y="147342"/>
                    <a:pt x="153104" y="153295"/>
                    <a:pt x="150807" y="159506"/>
                  </a:cubicBezTo>
                  <a:cubicBezTo>
                    <a:pt x="149531" y="163647"/>
                    <a:pt x="148765" y="165717"/>
                    <a:pt x="133962" y="165717"/>
                  </a:cubicBezTo>
                  <a:lnTo>
                    <a:pt x="113543" y="165717"/>
                  </a:lnTo>
                  <a:cubicBezTo>
                    <a:pt x="116861" y="151224"/>
                    <a:pt x="124773" y="138802"/>
                    <a:pt x="136259" y="121721"/>
                  </a:cubicBezTo>
                  <a:cubicBezTo>
                    <a:pt x="148255" y="103346"/>
                    <a:pt x="158719" y="85488"/>
                    <a:pt x="158719" y="65043"/>
                  </a:cubicBezTo>
                  <a:cubicBezTo>
                    <a:pt x="158719" y="29070"/>
                    <a:pt x="124263" y="84"/>
                    <a:pt x="81128" y="84"/>
                  </a:cubicBezTo>
                  <a:cubicBezTo>
                    <a:pt x="37228" y="84"/>
                    <a:pt x="3282" y="29587"/>
                    <a:pt x="3282" y="65043"/>
                  </a:cubicBezTo>
                  <a:cubicBezTo>
                    <a:pt x="3282" y="85488"/>
                    <a:pt x="13747" y="103346"/>
                    <a:pt x="25743" y="121721"/>
                  </a:cubicBezTo>
                  <a:cubicBezTo>
                    <a:pt x="36973" y="138802"/>
                    <a:pt x="45141" y="151224"/>
                    <a:pt x="48459" y="165717"/>
                  </a:cubicBezTo>
                  <a:lnTo>
                    <a:pt x="28040" y="165717"/>
                  </a:lnTo>
                  <a:cubicBezTo>
                    <a:pt x="13236" y="165717"/>
                    <a:pt x="12471" y="163647"/>
                    <a:pt x="11195" y="159765"/>
                  </a:cubicBezTo>
                  <a:cubicBezTo>
                    <a:pt x="9153" y="153812"/>
                    <a:pt x="7877" y="147083"/>
                    <a:pt x="6600" y="140613"/>
                  </a:cubicBezTo>
                  <a:lnTo>
                    <a:pt x="220" y="140613"/>
                  </a:lnTo>
                  <a:lnTo>
                    <a:pt x="8642" y="182539"/>
                  </a:lnTo>
                  <a:lnTo>
                    <a:pt x="49480" y="182539"/>
                  </a:lnTo>
                  <a:cubicBezTo>
                    <a:pt x="55095" y="182539"/>
                    <a:pt x="55860" y="182539"/>
                    <a:pt x="55860" y="177104"/>
                  </a:cubicBezTo>
                  <a:cubicBezTo>
                    <a:pt x="55860" y="158988"/>
                    <a:pt x="47948" y="136214"/>
                    <a:pt x="42078" y="119650"/>
                  </a:cubicBezTo>
                  <a:cubicBezTo>
                    <a:pt x="36718" y="104640"/>
                    <a:pt x="29571" y="84194"/>
                    <a:pt x="29571" y="64784"/>
                  </a:cubicBezTo>
                  <a:cubicBezTo>
                    <a:pt x="29571" y="23376"/>
                    <a:pt x="57647" y="5777"/>
                    <a:pt x="80873" y="5777"/>
                  </a:cubicBezTo>
                  <a:cubicBezTo>
                    <a:pt x="105375" y="5777"/>
                    <a:pt x="132430" y="24411"/>
                    <a:pt x="132430" y="64784"/>
                  </a:cubicBezTo>
                  <a:cubicBezTo>
                    <a:pt x="132430" y="84194"/>
                    <a:pt x="125539" y="103863"/>
                    <a:pt x="118137" y="125085"/>
                  </a:cubicBezTo>
                  <a:cubicBezTo>
                    <a:pt x="114309" y="135955"/>
                    <a:pt x="106141" y="159247"/>
                    <a:pt x="106141" y="177104"/>
                  </a:cubicBezTo>
                  <a:cubicBezTo>
                    <a:pt x="106141" y="182539"/>
                    <a:pt x="106907" y="182539"/>
                    <a:pt x="112777" y="182539"/>
                  </a:cubicBezTo>
                  <a:lnTo>
                    <a:pt x="153359" y="182539"/>
                  </a:lnTo>
                  <a:lnTo>
                    <a:pt x="161782" y="140613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EF8294-1945-44D6-BA8A-C47350AFBBA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68996" y="4304480"/>
              <a:ext cx="72358" cy="127537"/>
            </a:xfrm>
            <a:custGeom>
              <a:avLst/>
              <a:gdLst>
                <a:gd name="connsiteX0" fmla="*/ 35602 w 72358"/>
                <a:gd name="connsiteY0" fmla="*/ 5520 h 127537"/>
                <a:gd name="connsiteX1" fmla="*/ 36317 w 72358"/>
                <a:gd name="connsiteY1" fmla="*/ 2622 h 127537"/>
                <a:gd name="connsiteX2" fmla="*/ 33458 w 72358"/>
                <a:gd name="connsiteY2" fmla="*/ 85 h 127537"/>
                <a:gd name="connsiteX3" fmla="*/ 10589 w 72358"/>
                <a:gd name="connsiteY3" fmla="*/ 1897 h 127537"/>
                <a:gd name="connsiteX4" fmla="*/ 6659 w 72358"/>
                <a:gd name="connsiteY4" fmla="*/ 6064 h 127537"/>
                <a:gd name="connsiteX5" fmla="*/ 11304 w 72358"/>
                <a:gd name="connsiteY5" fmla="*/ 8600 h 127537"/>
                <a:gd name="connsiteX6" fmla="*/ 19880 w 72358"/>
                <a:gd name="connsiteY6" fmla="*/ 11317 h 127537"/>
                <a:gd name="connsiteX7" fmla="*/ 17021 w 72358"/>
                <a:gd name="connsiteY7" fmla="*/ 23999 h 127537"/>
                <a:gd name="connsiteX8" fmla="*/ 12912 w 72358"/>
                <a:gd name="connsiteY8" fmla="*/ 40665 h 127537"/>
                <a:gd name="connsiteX9" fmla="*/ 1120 w 72358"/>
                <a:gd name="connsiteY9" fmla="*/ 88854 h 127537"/>
                <a:gd name="connsiteX10" fmla="*/ 227 w 72358"/>
                <a:gd name="connsiteY10" fmla="*/ 97731 h 127537"/>
                <a:gd name="connsiteX11" fmla="*/ 26490 w 72358"/>
                <a:gd name="connsiteY11" fmla="*/ 127623 h 127537"/>
                <a:gd name="connsiteX12" fmla="*/ 72585 w 72358"/>
                <a:gd name="connsiteY12" fmla="*/ 76173 h 127537"/>
                <a:gd name="connsiteX13" fmla="*/ 45786 w 72358"/>
                <a:gd name="connsiteY13" fmla="*/ 45919 h 127537"/>
                <a:gd name="connsiteX14" fmla="*/ 23274 w 72358"/>
                <a:gd name="connsiteY14" fmla="*/ 55883 h 127537"/>
                <a:gd name="connsiteX15" fmla="*/ 35602 w 72358"/>
                <a:gd name="connsiteY15" fmla="*/ 5520 h 127537"/>
                <a:gd name="connsiteX16" fmla="*/ 26669 w 72358"/>
                <a:gd name="connsiteY16" fmla="*/ 122550 h 127537"/>
                <a:gd name="connsiteX17" fmla="*/ 12912 w 72358"/>
                <a:gd name="connsiteY17" fmla="*/ 104072 h 127537"/>
                <a:gd name="connsiteX18" fmla="*/ 19522 w 72358"/>
                <a:gd name="connsiteY18" fmla="*/ 70738 h 127537"/>
                <a:gd name="connsiteX19" fmla="*/ 23989 w 72358"/>
                <a:gd name="connsiteY19" fmla="*/ 62948 h 127537"/>
                <a:gd name="connsiteX20" fmla="*/ 45250 w 72358"/>
                <a:gd name="connsiteY20" fmla="*/ 50992 h 127537"/>
                <a:gd name="connsiteX21" fmla="*/ 58292 w 72358"/>
                <a:gd name="connsiteY21" fmla="*/ 68564 h 127537"/>
                <a:gd name="connsiteX22" fmla="*/ 49002 w 72358"/>
                <a:gd name="connsiteY22" fmla="*/ 104978 h 127537"/>
                <a:gd name="connsiteX23" fmla="*/ 26669 w 72358"/>
                <a:gd name="connsiteY23" fmla="*/ 122550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58" h="127537">
                  <a:moveTo>
                    <a:pt x="35602" y="5520"/>
                  </a:moveTo>
                  <a:cubicBezTo>
                    <a:pt x="35781" y="5158"/>
                    <a:pt x="36317" y="2803"/>
                    <a:pt x="36317" y="2622"/>
                  </a:cubicBezTo>
                  <a:cubicBezTo>
                    <a:pt x="36317" y="1716"/>
                    <a:pt x="35602" y="85"/>
                    <a:pt x="33458" y="85"/>
                  </a:cubicBezTo>
                  <a:cubicBezTo>
                    <a:pt x="29885" y="85"/>
                    <a:pt x="15056" y="1535"/>
                    <a:pt x="10589" y="1897"/>
                  </a:cubicBezTo>
                  <a:cubicBezTo>
                    <a:pt x="9160" y="2078"/>
                    <a:pt x="6659" y="2259"/>
                    <a:pt x="6659" y="6064"/>
                  </a:cubicBezTo>
                  <a:cubicBezTo>
                    <a:pt x="6659" y="8600"/>
                    <a:pt x="9160" y="8600"/>
                    <a:pt x="11304" y="8600"/>
                  </a:cubicBezTo>
                  <a:cubicBezTo>
                    <a:pt x="19880" y="8600"/>
                    <a:pt x="19880" y="9868"/>
                    <a:pt x="19880" y="11317"/>
                  </a:cubicBezTo>
                  <a:cubicBezTo>
                    <a:pt x="19880" y="12585"/>
                    <a:pt x="18093" y="19832"/>
                    <a:pt x="17021" y="23999"/>
                  </a:cubicBezTo>
                  <a:lnTo>
                    <a:pt x="12912" y="40665"/>
                  </a:lnTo>
                  <a:cubicBezTo>
                    <a:pt x="11304" y="46825"/>
                    <a:pt x="1477" y="86499"/>
                    <a:pt x="1120" y="88854"/>
                  </a:cubicBezTo>
                  <a:cubicBezTo>
                    <a:pt x="227" y="93202"/>
                    <a:pt x="227" y="95557"/>
                    <a:pt x="227" y="97731"/>
                  </a:cubicBezTo>
                  <a:cubicBezTo>
                    <a:pt x="227" y="116029"/>
                    <a:pt x="11661" y="127623"/>
                    <a:pt x="26490" y="127623"/>
                  </a:cubicBezTo>
                  <a:cubicBezTo>
                    <a:pt x="48823" y="127623"/>
                    <a:pt x="72585" y="102985"/>
                    <a:pt x="72585" y="76173"/>
                  </a:cubicBezTo>
                  <a:cubicBezTo>
                    <a:pt x="72585" y="54977"/>
                    <a:pt x="58114" y="45919"/>
                    <a:pt x="45786" y="45919"/>
                  </a:cubicBezTo>
                  <a:cubicBezTo>
                    <a:pt x="36495" y="45919"/>
                    <a:pt x="28634" y="51173"/>
                    <a:pt x="23274" y="55883"/>
                  </a:cubicBezTo>
                  <a:lnTo>
                    <a:pt x="35602" y="5520"/>
                  </a:lnTo>
                  <a:close/>
                  <a:moveTo>
                    <a:pt x="26669" y="122550"/>
                  </a:moveTo>
                  <a:cubicBezTo>
                    <a:pt x="17914" y="122550"/>
                    <a:pt x="12912" y="114761"/>
                    <a:pt x="12912" y="104072"/>
                  </a:cubicBezTo>
                  <a:cubicBezTo>
                    <a:pt x="12912" y="97369"/>
                    <a:pt x="14520" y="91210"/>
                    <a:pt x="19522" y="70738"/>
                  </a:cubicBezTo>
                  <a:cubicBezTo>
                    <a:pt x="20594" y="67296"/>
                    <a:pt x="20594" y="66934"/>
                    <a:pt x="23989" y="62948"/>
                  </a:cubicBezTo>
                  <a:cubicBezTo>
                    <a:pt x="30778" y="54977"/>
                    <a:pt x="38818" y="50992"/>
                    <a:pt x="45250" y="50992"/>
                  </a:cubicBezTo>
                  <a:cubicBezTo>
                    <a:pt x="52218" y="50992"/>
                    <a:pt x="58292" y="56245"/>
                    <a:pt x="58292" y="68564"/>
                  </a:cubicBezTo>
                  <a:cubicBezTo>
                    <a:pt x="58292" y="75992"/>
                    <a:pt x="54362" y="94470"/>
                    <a:pt x="49002" y="104978"/>
                  </a:cubicBezTo>
                  <a:cubicBezTo>
                    <a:pt x="44714" y="113855"/>
                    <a:pt x="35781" y="122550"/>
                    <a:pt x="26669" y="122550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6A3089-60CF-4090-AC72-27A951DCE87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90095" y="4197285"/>
              <a:ext cx="10209" cy="258802"/>
            </a:xfrm>
            <a:custGeom>
              <a:avLst/>
              <a:gdLst>
                <a:gd name="connsiteX0" fmla="*/ 10440 w 10209"/>
                <a:gd name="connsiteY0" fmla="*/ 9401 h 258802"/>
                <a:gd name="connsiteX1" fmla="*/ 5335 w 10209"/>
                <a:gd name="connsiteY1" fmla="*/ 84 h 258802"/>
                <a:gd name="connsiteX2" fmla="*/ 231 w 10209"/>
                <a:gd name="connsiteY2" fmla="*/ 9401 h 258802"/>
                <a:gd name="connsiteX3" fmla="*/ 231 w 10209"/>
                <a:gd name="connsiteY3" fmla="*/ 249569 h 258802"/>
                <a:gd name="connsiteX4" fmla="*/ 5335 w 10209"/>
                <a:gd name="connsiteY4" fmla="*/ 258886 h 258802"/>
                <a:gd name="connsiteX5" fmla="*/ 10440 w 10209"/>
                <a:gd name="connsiteY5" fmla="*/ 249569 h 258802"/>
                <a:gd name="connsiteX6" fmla="*/ 10440 w 10209"/>
                <a:gd name="connsiteY6" fmla="*/ 9401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9" h="258802">
                  <a:moveTo>
                    <a:pt x="10440" y="9401"/>
                  </a:moveTo>
                  <a:cubicBezTo>
                    <a:pt x="10440" y="4742"/>
                    <a:pt x="10440" y="84"/>
                    <a:pt x="5335" y="84"/>
                  </a:cubicBezTo>
                  <a:cubicBezTo>
                    <a:pt x="231" y="84"/>
                    <a:pt x="231" y="4742"/>
                    <a:pt x="231" y="9401"/>
                  </a:cubicBezTo>
                  <a:lnTo>
                    <a:pt x="231" y="249569"/>
                  </a:lnTo>
                  <a:cubicBezTo>
                    <a:pt x="231" y="254228"/>
                    <a:pt x="231" y="258886"/>
                    <a:pt x="5335" y="258886"/>
                  </a:cubicBezTo>
                  <a:cubicBezTo>
                    <a:pt x="10440" y="258886"/>
                    <a:pt x="10440" y="254228"/>
                    <a:pt x="10440" y="249569"/>
                  </a:cubicBezTo>
                  <a:lnTo>
                    <a:pt x="10440" y="9401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20681D-61AD-4E6F-9842-819B9840EA1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472223" y="4036323"/>
              <a:ext cx="251148" cy="177538"/>
            </a:xfrm>
            <a:custGeom>
              <a:avLst/>
              <a:gdLst>
                <a:gd name="connsiteX0" fmla="*/ 221777 w 251148"/>
                <a:gd name="connsiteY0" fmla="*/ 13276 h 177538"/>
                <a:gd name="connsiteX1" fmla="*/ 239133 w 251148"/>
                <a:gd name="connsiteY1" fmla="*/ 12241 h 177538"/>
                <a:gd name="connsiteX2" fmla="*/ 248576 w 251148"/>
                <a:gd name="connsiteY2" fmla="*/ 11464 h 177538"/>
                <a:gd name="connsiteX3" fmla="*/ 251384 w 251148"/>
                <a:gd name="connsiteY3" fmla="*/ 4735 h 177538"/>
                <a:gd name="connsiteX4" fmla="*/ 245769 w 251148"/>
                <a:gd name="connsiteY4" fmla="*/ 77 h 177538"/>
                <a:gd name="connsiteX5" fmla="*/ 226371 w 251148"/>
                <a:gd name="connsiteY5" fmla="*/ 595 h 177538"/>
                <a:gd name="connsiteX6" fmla="*/ 207228 w 251148"/>
                <a:gd name="connsiteY6" fmla="*/ 853 h 177538"/>
                <a:gd name="connsiteX7" fmla="*/ 187576 w 251148"/>
                <a:gd name="connsiteY7" fmla="*/ 595 h 177538"/>
                <a:gd name="connsiteX8" fmla="*/ 167412 w 251148"/>
                <a:gd name="connsiteY8" fmla="*/ 77 h 177538"/>
                <a:gd name="connsiteX9" fmla="*/ 160010 w 251148"/>
                <a:gd name="connsiteY9" fmla="*/ 7582 h 177538"/>
                <a:gd name="connsiteX10" fmla="*/ 170730 w 251148"/>
                <a:gd name="connsiteY10" fmla="*/ 12241 h 177538"/>
                <a:gd name="connsiteX11" fmla="*/ 186299 w 251148"/>
                <a:gd name="connsiteY11" fmla="*/ 12758 h 177538"/>
                <a:gd name="connsiteX12" fmla="*/ 169964 w 251148"/>
                <a:gd name="connsiteY12" fmla="*/ 79270 h 177538"/>
                <a:gd name="connsiteX13" fmla="*/ 86759 w 251148"/>
                <a:gd name="connsiteY13" fmla="*/ 79270 h 177538"/>
                <a:gd name="connsiteX14" fmla="*/ 102838 w 251148"/>
                <a:gd name="connsiteY14" fmla="*/ 13276 h 177538"/>
                <a:gd name="connsiteX15" fmla="*/ 120194 w 251148"/>
                <a:gd name="connsiteY15" fmla="*/ 12241 h 177538"/>
                <a:gd name="connsiteX16" fmla="*/ 129638 w 251148"/>
                <a:gd name="connsiteY16" fmla="*/ 11464 h 177538"/>
                <a:gd name="connsiteX17" fmla="*/ 132445 w 251148"/>
                <a:gd name="connsiteY17" fmla="*/ 4735 h 177538"/>
                <a:gd name="connsiteX18" fmla="*/ 126830 w 251148"/>
                <a:gd name="connsiteY18" fmla="*/ 77 h 177538"/>
                <a:gd name="connsiteX19" fmla="*/ 107432 w 251148"/>
                <a:gd name="connsiteY19" fmla="*/ 595 h 177538"/>
                <a:gd name="connsiteX20" fmla="*/ 88290 w 251148"/>
                <a:gd name="connsiteY20" fmla="*/ 853 h 177538"/>
                <a:gd name="connsiteX21" fmla="*/ 68637 w 251148"/>
                <a:gd name="connsiteY21" fmla="*/ 595 h 177538"/>
                <a:gd name="connsiteX22" fmla="*/ 48474 w 251148"/>
                <a:gd name="connsiteY22" fmla="*/ 77 h 177538"/>
                <a:gd name="connsiteX23" fmla="*/ 41072 w 251148"/>
                <a:gd name="connsiteY23" fmla="*/ 7582 h 177538"/>
                <a:gd name="connsiteX24" fmla="*/ 51792 w 251148"/>
                <a:gd name="connsiteY24" fmla="*/ 12241 h 177538"/>
                <a:gd name="connsiteX25" fmla="*/ 67361 w 251148"/>
                <a:gd name="connsiteY25" fmla="*/ 12758 h 177538"/>
                <a:gd name="connsiteX26" fmla="*/ 30863 w 251148"/>
                <a:gd name="connsiteY26" fmla="*/ 160275 h 177538"/>
                <a:gd name="connsiteX27" fmla="*/ 24992 w 251148"/>
                <a:gd name="connsiteY27" fmla="*/ 165193 h 177538"/>
                <a:gd name="connsiteX28" fmla="*/ 11465 w 251148"/>
                <a:gd name="connsiteY28" fmla="*/ 165452 h 177538"/>
                <a:gd name="connsiteX29" fmla="*/ 3298 w 251148"/>
                <a:gd name="connsiteY29" fmla="*/ 165969 h 177538"/>
                <a:gd name="connsiteX30" fmla="*/ 235 w 251148"/>
                <a:gd name="connsiteY30" fmla="*/ 172957 h 177538"/>
                <a:gd name="connsiteX31" fmla="*/ 5850 w 251148"/>
                <a:gd name="connsiteY31" fmla="*/ 177615 h 177538"/>
                <a:gd name="connsiteX32" fmla="*/ 25248 w 251148"/>
                <a:gd name="connsiteY32" fmla="*/ 177098 h 177538"/>
                <a:gd name="connsiteX33" fmla="*/ 44645 w 251148"/>
                <a:gd name="connsiteY33" fmla="*/ 176839 h 177538"/>
                <a:gd name="connsiteX34" fmla="*/ 64298 w 251148"/>
                <a:gd name="connsiteY34" fmla="*/ 177098 h 177538"/>
                <a:gd name="connsiteX35" fmla="*/ 84206 w 251148"/>
                <a:gd name="connsiteY35" fmla="*/ 177615 h 177538"/>
                <a:gd name="connsiteX36" fmla="*/ 90077 w 251148"/>
                <a:gd name="connsiteY36" fmla="*/ 175804 h 177538"/>
                <a:gd name="connsiteX37" fmla="*/ 91608 w 251148"/>
                <a:gd name="connsiteY37" fmla="*/ 170110 h 177538"/>
                <a:gd name="connsiteX38" fmla="*/ 81144 w 251148"/>
                <a:gd name="connsiteY38" fmla="*/ 165452 h 177538"/>
                <a:gd name="connsiteX39" fmla="*/ 65574 w 251148"/>
                <a:gd name="connsiteY39" fmla="*/ 164934 h 177538"/>
                <a:gd name="connsiteX40" fmla="*/ 83696 w 251148"/>
                <a:gd name="connsiteY40" fmla="*/ 91434 h 177538"/>
                <a:gd name="connsiteX41" fmla="*/ 166902 w 251148"/>
                <a:gd name="connsiteY41" fmla="*/ 91434 h 177538"/>
                <a:gd name="connsiteX42" fmla="*/ 149801 w 251148"/>
                <a:gd name="connsiteY42" fmla="*/ 160275 h 177538"/>
                <a:gd name="connsiteX43" fmla="*/ 143931 w 251148"/>
                <a:gd name="connsiteY43" fmla="*/ 165193 h 177538"/>
                <a:gd name="connsiteX44" fmla="*/ 130403 w 251148"/>
                <a:gd name="connsiteY44" fmla="*/ 165452 h 177538"/>
                <a:gd name="connsiteX45" fmla="*/ 122236 w 251148"/>
                <a:gd name="connsiteY45" fmla="*/ 165969 h 177538"/>
                <a:gd name="connsiteX46" fmla="*/ 119173 w 251148"/>
                <a:gd name="connsiteY46" fmla="*/ 172957 h 177538"/>
                <a:gd name="connsiteX47" fmla="*/ 124788 w 251148"/>
                <a:gd name="connsiteY47" fmla="*/ 177615 h 177538"/>
                <a:gd name="connsiteX48" fmla="*/ 144186 w 251148"/>
                <a:gd name="connsiteY48" fmla="*/ 177098 h 177538"/>
                <a:gd name="connsiteX49" fmla="*/ 163584 w 251148"/>
                <a:gd name="connsiteY49" fmla="*/ 176839 h 177538"/>
                <a:gd name="connsiteX50" fmla="*/ 183237 w 251148"/>
                <a:gd name="connsiteY50" fmla="*/ 177098 h 177538"/>
                <a:gd name="connsiteX51" fmla="*/ 203145 w 251148"/>
                <a:gd name="connsiteY51" fmla="*/ 177615 h 177538"/>
                <a:gd name="connsiteX52" fmla="*/ 209015 w 251148"/>
                <a:gd name="connsiteY52" fmla="*/ 175804 h 177538"/>
                <a:gd name="connsiteX53" fmla="*/ 210546 w 251148"/>
                <a:gd name="connsiteY53" fmla="*/ 170110 h 177538"/>
                <a:gd name="connsiteX54" fmla="*/ 200082 w 251148"/>
                <a:gd name="connsiteY54" fmla="*/ 165452 h 177538"/>
                <a:gd name="connsiteX55" fmla="*/ 184513 w 251148"/>
                <a:gd name="connsiteY55" fmla="*/ 164934 h 177538"/>
                <a:gd name="connsiteX56" fmla="*/ 221777 w 251148"/>
                <a:gd name="connsiteY56" fmla="*/ 13276 h 1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51148" h="177538">
                  <a:moveTo>
                    <a:pt x="221777" y="13276"/>
                  </a:moveTo>
                  <a:cubicBezTo>
                    <a:pt x="227392" y="12241"/>
                    <a:pt x="236325" y="12241"/>
                    <a:pt x="239133" y="12241"/>
                  </a:cubicBezTo>
                  <a:cubicBezTo>
                    <a:pt x="242451" y="12241"/>
                    <a:pt x="247555" y="12241"/>
                    <a:pt x="248576" y="11464"/>
                  </a:cubicBezTo>
                  <a:cubicBezTo>
                    <a:pt x="251128" y="9653"/>
                    <a:pt x="251384" y="4994"/>
                    <a:pt x="251384" y="4735"/>
                  </a:cubicBezTo>
                  <a:cubicBezTo>
                    <a:pt x="251384" y="1371"/>
                    <a:pt x="248831" y="77"/>
                    <a:pt x="245769" y="77"/>
                  </a:cubicBezTo>
                  <a:cubicBezTo>
                    <a:pt x="239388" y="77"/>
                    <a:pt x="232752" y="595"/>
                    <a:pt x="226371" y="595"/>
                  </a:cubicBezTo>
                  <a:cubicBezTo>
                    <a:pt x="219990" y="595"/>
                    <a:pt x="213609" y="853"/>
                    <a:pt x="207228" y="853"/>
                  </a:cubicBezTo>
                  <a:cubicBezTo>
                    <a:pt x="200592" y="853"/>
                    <a:pt x="193956" y="595"/>
                    <a:pt x="187576" y="595"/>
                  </a:cubicBezTo>
                  <a:cubicBezTo>
                    <a:pt x="180940" y="595"/>
                    <a:pt x="174048" y="77"/>
                    <a:pt x="167412" y="77"/>
                  </a:cubicBezTo>
                  <a:cubicBezTo>
                    <a:pt x="165115" y="77"/>
                    <a:pt x="160010" y="77"/>
                    <a:pt x="160010" y="7582"/>
                  </a:cubicBezTo>
                  <a:cubicBezTo>
                    <a:pt x="160010" y="12241"/>
                    <a:pt x="163328" y="12241"/>
                    <a:pt x="170730" y="12241"/>
                  </a:cubicBezTo>
                  <a:cubicBezTo>
                    <a:pt x="176090" y="12241"/>
                    <a:pt x="180940" y="12499"/>
                    <a:pt x="186299" y="12758"/>
                  </a:cubicBezTo>
                  <a:lnTo>
                    <a:pt x="169964" y="79270"/>
                  </a:lnTo>
                  <a:lnTo>
                    <a:pt x="86759" y="79270"/>
                  </a:lnTo>
                  <a:lnTo>
                    <a:pt x="102838" y="13276"/>
                  </a:lnTo>
                  <a:cubicBezTo>
                    <a:pt x="108453" y="12241"/>
                    <a:pt x="117387" y="12241"/>
                    <a:pt x="120194" y="12241"/>
                  </a:cubicBezTo>
                  <a:cubicBezTo>
                    <a:pt x="123512" y="12241"/>
                    <a:pt x="128617" y="12241"/>
                    <a:pt x="129638" y="11464"/>
                  </a:cubicBezTo>
                  <a:cubicBezTo>
                    <a:pt x="132190" y="9653"/>
                    <a:pt x="132445" y="4994"/>
                    <a:pt x="132445" y="4735"/>
                  </a:cubicBezTo>
                  <a:cubicBezTo>
                    <a:pt x="132445" y="1371"/>
                    <a:pt x="129893" y="77"/>
                    <a:pt x="126830" y="77"/>
                  </a:cubicBezTo>
                  <a:cubicBezTo>
                    <a:pt x="120449" y="77"/>
                    <a:pt x="113813" y="595"/>
                    <a:pt x="107432" y="595"/>
                  </a:cubicBezTo>
                  <a:cubicBezTo>
                    <a:pt x="101052" y="595"/>
                    <a:pt x="94671" y="853"/>
                    <a:pt x="88290" y="853"/>
                  </a:cubicBezTo>
                  <a:cubicBezTo>
                    <a:pt x="81654" y="853"/>
                    <a:pt x="75018" y="595"/>
                    <a:pt x="68637" y="595"/>
                  </a:cubicBezTo>
                  <a:cubicBezTo>
                    <a:pt x="62001" y="595"/>
                    <a:pt x="55110" y="77"/>
                    <a:pt x="48474" y="77"/>
                  </a:cubicBezTo>
                  <a:cubicBezTo>
                    <a:pt x="46177" y="77"/>
                    <a:pt x="41072" y="77"/>
                    <a:pt x="41072" y="7582"/>
                  </a:cubicBezTo>
                  <a:cubicBezTo>
                    <a:pt x="41072" y="12241"/>
                    <a:pt x="44390" y="12241"/>
                    <a:pt x="51792" y="12241"/>
                  </a:cubicBezTo>
                  <a:cubicBezTo>
                    <a:pt x="57152" y="12241"/>
                    <a:pt x="62001" y="12499"/>
                    <a:pt x="67361" y="12758"/>
                  </a:cubicBezTo>
                  <a:lnTo>
                    <a:pt x="30863" y="160275"/>
                  </a:lnTo>
                  <a:cubicBezTo>
                    <a:pt x="29842" y="164416"/>
                    <a:pt x="29587" y="164675"/>
                    <a:pt x="24992" y="165193"/>
                  </a:cubicBezTo>
                  <a:cubicBezTo>
                    <a:pt x="20653" y="165452"/>
                    <a:pt x="15549" y="165452"/>
                    <a:pt x="11465" y="165452"/>
                  </a:cubicBezTo>
                  <a:cubicBezTo>
                    <a:pt x="4829" y="165452"/>
                    <a:pt x="4318" y="165452"/>
                    <a:pt x="3298" y="165969"/>
                  </a:cubicBezTo>
                  <a:cubicBezTo>
                    <a:pt x="235" y="167781"/>
                    <a:pt x="235" y="171922"/>
                    <a:pt x="235" y="172957"/>
                  </a:cubicBezTo>
                  <a:cubicBezTo>
                    <a:pt x="235" y="173216"/>
                    <a:pt x="235" y="177615"/>
                    <a:pt x="5850" y="177615"/>
                  </a:cubicBezTo>
                  <a:cubicBezTo>
                    <a:pt x="12231" y="177615"/>
                    <a:pt x="18867" y="177098"/>
                    <a:pt x="25248" y="177098"/>
                  </a:cubicBezTo>
                  <a:cubicBezTo>
                    <a:pt x="31628" y="177098"/>
                    <a:pt x="38264" y="176839"/>
                    <a:pt x="44645" y="176839"/>
                  </a:cubicBezTo>
                  <a:cubicBezTo>
                    <a:pt x="51281" y="176839"/>
                    <a:pt x="57917" y="177098"/>
                    <a:pt x="64298" y="177098"/>
                  </a:cubicBezTo>
                  <a:cubicBezTo>
                    <a:pt x="70934" y="177098"/>
                    <a:pt x="77825" y="177615"/>
                    <a:pt x="84206" y="177615"/>
                  </a:cubicBezTo>
                  <a:cubicBezTo>
                    <a:pt x="86759" y="177615"/>
                    <a:pt x="88801" y="177615"/>
                    <a:pt x="90077" y="175804"/>
                  </a:cubicBezTo>
                  <a:cubicBezTo>
                    <a:pt x="91098" y="174251"/>
                    <a:pt x="91608" y="170628"/>
                    <a:pt x="91608" y="170110"/>
                  </a:cubicBezTo>
                  <a:cubicBezTo>
                    <a:pt x="91608" y="165452"/>
                    <a:pt x="88035" y="165452"/>
                    <a:pt x="81144" y="165452"/>
                  </a:cubicBezTo>
                  <a:cubicBezTo>
                    <a:pt x="75784" y="165452"/>
                    <a:pt x="70934" y="165193"/>
                    <a:pt x="65574" y="164934"/>
                  </a:cubicBezTo>
                  <a:lnTo>
                    <a:pt x="83696" y="91434"/>
                  </a:lnTo>
                  <a:lnTo>
                    <a:pt x="166902" y="91434"/>
                  </a:lnTo>
                  <a:lnTo>
                    <a:pt x="149801" y="160275"/>
                  </a:lnTo>
                  <a:cubicBezTo>
                    <a:pt x="148780" y="164416"/>
                    <a:pt x="148525" y="164675"/>
                    <a:pt x="143931" y="165193"/>
                  </a:cubicBezTo>
                  <a:cubicBezTo>
                    <a:pt x="139592" y="165452"/>
                    <a:pt x="134487" y="165452"/>
                    <a:pt x="130403" y="165452"/>
                  </a:cubicBezTo>
                  <a:cubicBezTo>
                    <a:pt x="123767" y="165452"/>
                    <a:pt x="123257" y="165452"/>
                    <a:pt x="122236" y="165969"/>
                  </a:cubicBezTo>
                  <a:cubicBezTo>
                    <a:pt x="119173" y="167781"/>
                    <a:pt x="119173" y="171922"/>
                    <a:pt x="119173" y="172957"/>
                  </a:cubicBezTo>
                  <a:cubicBezTo>
                    <a:pt x="119173" y="173216"/>
                    <a:pt x="119173" y="177615"/>
                    <a:pt x="124788" y="177615"/>
                  </a:cubicBezTo>
                  <a:cubicBezTo>
                    <a:pt x="131169" y="177615"/>
                    <a:pt x="137805" y="177098"/>
                    <a:pt x="144186" y="177098"/>
                  </a:cubicBezTo>
                  <a:cubicBezTo>
                    <a:pt x="150567" y="177098"/>
                    <a:pt x="157203" y="176839"/>
                    <a:pt x="163584" y="176839"/>
                  </a:cubicBezTo>
                  <a:cubicBezTo>
                    <a:pt x="170220" y="176839"/>
                    <a:pt x="176856" y="177098"/>
                    <a:pt x="183237" y="177098"/>
                  </a:cubicBezTo>
                  <a:cubicBezTo>
                    <a:pt x="189873" y="177098"/>
                    <a:pt x="196764" y="177615"/>
                    <a:pt x="203145" y="177615"/>
                  </a:cubicBezTo>
                  <a:cubicBezTo>
                    <a:pt x="205697" y="177615"/>
                    <a:pt x="207739" y="177615"/>
                    <a:pt x="209015" y="175804"/>
                  </a:cubicBezTo>
                  <a:cubicBezTo>
                    <a:pt x="210036" y="174251"/>
                    <a:pt x="210546" y="170628"/>
                    <a:pt x="210546" y="170110"/>
                  </a:cubicBezTo>
                  <a:cubicBezTo>
                    <a:pt x="210546" y="165452"/>
                    <a:pt x="206973" y="165452"/>
                    <a:pt x="200082" y="165452"/>
                  </a:cubicBezTo>
                  <a:cubicBezTo>
                    <a:pt x="194722" y="165452"/>
                    <a:pt x="189873" y="165193"/>
                    <a:pt x="184513" y="164934"/>
                  </a:cubicBezTo>
                  <a:lnTo>
                    <a:pt x="221777" y="13276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1DA41C-4B73-4B7B-8593-F8BE10ECD1B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750294" y="3981277"/>
              <a:ext cx="99157" cy="125726"/>
            </a:xfrm>
            <a:custGeom>
              <a:avLst/>
              <a:gdLst>
                <a:gd name="connsiteX0" fmla="*/ 99403 w 99157"/>
                <a:gd name="connsiteY0" fmla="*/ 73 h 125726"/>
                <a:gd name="connsiteX1" fmla="*/ 81358 w 99157"/>
                <a:gd name="connsiteY1" fmla="*/ 73 h 125726"/>
                <a:gd name="connsiteX2" fmla="*/ 81358 w 99157"/>
                <a:gd name="connsiteY2" fmla="*/ 54421 h 125726"/>
                <a:gd name="connsiteX3" fmla="*/ 18290 w 99157"/>
                <a:gd name="connsiteY3" fmla="*/ 54421 h 125726"/>
                <a:gd name="connsiteX4" fmla="*/ 18290 w 99157"/>
                <a:gd name="connsiteY4" fmla="*/ 73 h 125726"/>
                <a:gd name="connsiteX5" fmla="*/ 245 w 99157"/>
                <a:gd name="connsiteY5" fmla="*/ 73 h 125726"/>
                <a:gd name="connsiteX6" fmla="*/ 245 w 99157"/>
                <a:gd name="connsiteY6" fmla="*/ 125799 h 125726"/>
                <a:gd name="connsiteX7" fmla="*/ 18290 w 99157"/>
                <a:gd name="connsiteY7" fmla="*/ 125799 h 125726"/>
                <a:gd name="connsiteX8" fmla="*/ 18290 w 99157"/>
                <a:gd name="connsiteY8" fmla="*/ 66378 h 125726"/>
                <a:gd name="connsiteX9" fmla="*/ 81358 w 99157"/>
                <a:gd name="connsiteY9" fmla="*/ 66378 h 125726"/>
                <a:gd name="connsiteX10" fmla="*/ 81358 w 99157"/>
                <a:gd name="connsiteY10" fmla="*/ 125799 h 125726"/>
                <a:gd name="connsiteX11" fmla="*/ 99403 w 99157"/>
                <a:gd name="connsiteY11" fmla="*/ 125799 h 125726"/>
                <a:gd name="connsiteX12" fmla="*/ 99403 w 99157"/>
                <a:gd name="connsiteY12" fmla="*/ 73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157" h="125726">
                  <a:moveTo>
                    <a:pt x="99403" y="73"/>
                  </a:moveTo>
                  <a:lnTo>
                    <a:pt x="81358" y="73"/>
                  </a:lnTo>
                  <a:lnTo>
                    <a:pt x="81358" y="54421"/>
                  </a:lnTo>
                  <a:lnTo>
                    <a:pt x="18290" y="54421"/>
                  </a:lnTo>
                  <a:lnTo>
                    <a:pt x="18290" y="73"/>
                  </a:lnTo>
                  <a:lnTo>
                    <a:pt x="245" y="73"/>
                  </a:lnTo>
                  <a:lnTo>
                    <a:pt x="245" y="125799"/>
                  </a:lnTo>
                  <a:lnTo>
                    <a:pt x="18290" y="125799"/>
                  </a:lnTo>
                  <a:lnTo>
                    <a:pt x="18290" y="66378"/>
                  </a:lnTo>
                  <a:lnTo>
                    <a:pt x="81358" y="66378"/>
                  </a:lnTo>
                  <a:lnTo>
                    <a:pt x="81358" y="125799"/>
                  </a:lnTo>
                  <a:lnTo>
                    <a:pt x="99403" y="125799"/>
                  </a:lnTo>
                  <a:lnTo>
                    <a:pt x="99403" y="73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61EA6E-90B7-431F-9357-32AAECDFE79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723752" y="4152115"/>
              <a:ext cx="72358" cy="127537"/>
            </a:xfrm>
            <a:custGeom>
              <a:avLst/>
              <a:gdLst>
                <a:gd name="connsiteX0" fmla="*/ 35620 w 72358"/>
                <a:gd name="connsiteY0" fmla="*/ 5514 h 127537"/>
                <a:gd name="connsiteX1" fmla="*/ 36334 w 72358"/>
                <a:gd name="connsiteY1" fmla="*/ 2616 h 127537"/>
                <a:gd name="connsiteX2" fmla="*/ 33476 w 72358"/>
                <a:gd name="connsiteY2" fmla="*/ 79 h 127537"/>
                <a:gd name="connsiteX3" fmla="*/ 10607 w 72358"/>
                <a:gd name="connsiteY3" fmla="*/ 1891 h 127537"/>
                <a:gd name="connsiteX4" fmla="*/ 6676 w 72358"/>
                <a:gd name="connsiteY4" fmla="*/ 6058 h 127537"/>
                <a:gd name="connsiteX5" fmla="*/ 11322 w 72358"/>
                <a:gd name="connsiteY5" fmla="*/ 8594 h 127537"/>
                <a:gd name="connsiteX6" fmla="*/ 19897 w 72358"/>
                <a:gd name="connsiteY6" fmla="*/ 11311 h 127537"/>
                <a:gd name="connsiteX7" fmla="*/ 17039 w 72358"/>
                <a:gd name="connsiteY7" fmla="*/ 23993 h 127537"/>
                <a:gd name="connsiteX8" fmla="*/ 12930 w 72358"/>
                <a:gd name="connsiteY8" fmla="*/ 40660 h 127537"/>
                <a:gd name="connsiteX9" fmla="*/ 1138 w 72358"/>
                <a:gd name="connsiteY9" fmla="*/ 88849 h 127537"/>
                <a:gd name="connsiteX10" fmla="*/ 245 w 72358"/>
                <a:gd name="connsiteY10" fmla="*/ 97725 h 127537"/>
                <a:gd name="connsiteX11" fmla="*/ 26508 w 72358"/>
                <a:gd name="connsiteY11" fmla="*/ 127617 h 127537"/>
                <a:gd name="connsiteX12" fmla="*/ 72603 w 72358"/>
                <a:gd name="connsiteY12" fmla="*/ 76167 h 127537"/>
                <a:gd name="connsiteX13" fmla="*/ 45804 w 72358"/>
                <a:gd name="connsiteY13" fmla="*/ 45913 h 127537"/>
                <a:gd name="connsiteX14" fmla="*/ 23292 w 72358"/>
                <a:gd name="connsiteY14" fmla="*/ 55877 h 127537"/>
                <a:gd name="connsiteX15" fmla="*/ 35620 w 72358"/>
                <a:gd name="connsiteY15" fmla="*/ 5514 h 127537"/>
                <a:gd name="connsiteX16" fmla="*/ 26687 w 72358"/>
                <a:gd name="connsiteY16" fmla="*/ 122545 h 127537"/>
                <a:gd name="connsiteX17" fmla="*/ 12930 w 72358"/>
                <a:gd name="connsiteY17" fmla="*/ 104066 h 127537"/>
                <a:gd name="connsiteX18" fmla="*/ 19540 w 72358"/>
                <a:gd name="connsiteY18" fmla="*/ 70732 h 127537"/>
                <a:gd name="connsiteX19" fmla="*/ 24007 w 72358"/>
                <a:gd name="connsiteY19" fmla="*/ 62942 h 127537"/>
                <a:gd name="connsiteX20" fmla="*/ 45268 w 72358"/>
                <a:gd name="connsiteY20" fmla="*/ 50986 h 127537"/>
                <a:gd name="connsiteX21" fmla="*/ 58310 w 72358"/>
                <a:gd name="connsiteY21" fmla="*/ 68558 h 127537"/>
                <a:gd name="connsiteX22" fmla="*/ 49020 w 72358"/>
                <a:gd name="connsiteY22" fmla="*/ 104972 h 127537"/>
                <a:gd name="connsiteX23" fmla="*/ 26687 w 72358"/>
                <a:gd name="connsiteY23" fmla="*/ 122545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58" h="127537">
                  <a:moveTo>
                    <a:pt x="35620" y="5514"/>
                  </a:moveTo>
                  <a:cubicBezTo>
                    <a:pt x="35798" y="5152"/>
                    <a:pt x="36334" y="2797"/>
                    <a:pt x="36334" y="2616"/>
                  </a:cubicBezTo>
                  <a:cubicBezTo>
                    <a:pt x="36334" y="1710"/>
                    <a:pt x="35620" y="79"/>
                    <a:pt x="33476" y="79"/>
                  </a:cubicBezTo>
                  <a:cubicBezTo>
                    <a:pt x="29903" y="79"/>
                    <a:pt x="15074" y="1529"/>
                    <a:pt x="10607" y="1891"/>
                  </a:cubicBezTo>
                  <a:cubicBezTo>
                    <a:pt x="9178" y="2072"/>
                    <a:pt x="6676" y="2253"/>
                    <a:pt x="6676" y="6058"/>
                  </a:cubicBezTo>
                  <a:cubicBezTo>
                    <a:pt x="6676" y="8594"/>
                    <a:pt x="9178" y="8594"/>
                    <a:pt x="11322" y="8594"/>
                  </a:cubicBezTo>
                  <a:cubicBezTo>
                    <a:pt x="19897" y="8594"/>
                    <a:pt x="19897" y="9862"/>
                    <a:pt x="19897" y="11311"/>
                  </a:cubicBezTo>
                  <a:cubicBezTo>
                    <a:pt x="19897" y="12580"/>
                    <a:pt x="18111" y="19826"/>
                    <a:pt x="17039" y="23993"/>
                  </a:cubicBezTo>
                  <a:lnTo>
                    <a:pt x="12930" y="40660"/>
                  </a:lnTo>
                  <a:cubicBezTo>
                    <a:pt x="11322" y="46819"/>
                    <a:pt x="1495" y="86493"/>
                    <a:pt x="1138" y="88849"/>
                  </a:cubicBezTo>
                  <a:cubicBezTo>
                    <a:pt x="245" y="93196"/>
                    <a:pt x="245" y="95552"/>
                    <a:pt x="245" y="97725"/>
                  </a:cubicBezTo>
                  <a:cubicBezTo>
                    <a:pt x="245" y="116023"/>
                    <a:pt x="11679" y="127617"/>
                    <a:pt x="26508" y="127617"/>
                  </a:cubicBezTo>
                  <a:cubicBezTo>
                    <a:pt x="48841" y="127617"/>
                    <a:pt x="72603" y="102979"/>
                    <a:pt x="72603" y="76167"/>
                  </a:cubicBezTo>
                  <a:cubicBezTo>
                    <a:pt x="72603" y="54971"/>
                    <a:pt x="58131" y="45913"/>
                    <a:pt x="45804" y="45913"/>
                  </a:cubicBezTo>
                  <a:cubicBezTo>
                    <a:pt x="36513" y="45913"/>
                    <a:pt x="28652" y="51167"/>
                    <a:pt x="23292" y="55877"/>
                  </a:cubicBezTo>
                  <a:lnTo>
                    <a:pt x="35620" y="5514"/>
                  </a:lnTo>
                  <a:close/>
                  <a:moveTo>
                    <a:pt x="26687" y="122545"/>
                  </a:moveTo>
                  <a:cubicBezTo>
                    <a:pt x="17932" y="122545"/>
                    <a:pt x="12930" y="114755"/>
                    <a:pt x="12930" y="104066"/>
                  </a:cubicBezTo>
                  <a:cubicBezTo>
                    <a:pt x="12930" y="97363"/>
                    <a:pt x="14538" y="91204"/>
                    <a:pt x="19540" y="70732"/>
                  </a:cubicBezTo>
                  <a:cubicBezTo>
                    <a:pt x="20612" y="67290"/>
                    <a:pt x="20612" y="66928"/>
                    <a:pt x="24007" y="62942"/>
                  </a:cubicBezTo>
                  <a:cubicBezTo>
                    <a:pt x="30796" y="54971"/>
                    <a:pt x="38836" y="50986"/>
                    <a:pt x="45268" y="50986"/>
                  </a:cubicBezTo>
                  <a:cubicBezTo>
                    <a:pt x="52235" y="50986"/>
                    <a:pt x="58310" y="56239"/>
                    <a:pt x="58310" y="68558"/>
                  </a:cubicBezTo>
                  <a:cubicBezTo>
                    <a:pt x="58310" y="75986"/>
                    <a:pt x="54379" y="94465"/>
                    <a:pt x="49020" y="104972"/>
                  </a:cubicBezTo>
                  <a:cubicBezTo>
                    <a:pt x="44732" y="113849"/>
                    <a:pt x="35798" y="122545"/>
                    <a:pt x="26687" y="122545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8332083-4FA7-4390-9CE2-F26D9B13C81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91209" y="4029853"/>
              <a:ext cx="201378" cy="184008"/>
            </a:xfrm>
            <a:custGeom>
              <a:avLst/>
              <a:gdLst>
                <a:gd name="connsiteX0" fmla="*/ 153391 w 201378"/>
                <a:gd name="connsiteY0" fmla="*/ 7582 h 184008"/>
                <a:gd name="connsiteX1" fmla="*/ 144713 w 201378"/>
                <a:gd name="connsiteY1" fmla="*/ 77 h 184008"/>
                <a:gd name="connsiteX2" fmla="*/ 133483 w 201378"/>
                <a:gd name="connsiteY2" fmla="*/ 6547 h 184008"/>
                <a:gd name="connsiteX3" fmla="*/ 33176 w 201378"/>
                <a:gd name="connsiteY3" fmla="*/ 162087 h 184008"/>
                <a:gd name="connsiteX4" fmla="*/ 8419 w 201378"/>
                <a:gd name="connsiteY4" fmla="*/ 171922 h 184008"/>
                <a:gd name="connsiteX5" fmla="*/ 251 w 201378"/>
                <a:gd name="connsiteY5" fmla="*/ 179427 h 184008"/>
                <a:gd name="connsiteX6" fmla="*/ 5101 w 201378"/>
                <a:gd name="connsiteY6" fmla="*/ 184085 h 184008"/>
                <a:gd name="connsiteX7" fmla="*/ 29348 w 201378"/>
                <a:gd name="connsiteY7" fmla="*/ 183309 h 184008"/>
                <a:gd name="connsiteX8" fmla="*/ 57678 w 201378"/>
                <a:gd name="connsiteY8" fmla="*/ 184085 h 184008"/>
                <a:gd name="connsiteX9" fmla="*/ 64570 w 201378"/>
                <a:gd name="connsiteY9" fmla="*/ 176580 h 184008"/>
                <a:gd name="connsiteX10" fmla="*/ 57934 w 201378"/>
                <a:gd name="connsiteY10" fmla="*/ 171922 h 184008"/>
                <a:gd name="connsiteX11" fmla="*/ 43130 w 201378"/>
                <a:gd name="connsiteY11" fmla="*/ 169075 h 184008"/>
                <a:gd name="connsiteX12" fmla="*/ 66612 w 201378"/>
                <a:gd name="connsiteY12" fmla="*/ 132842 h 184008"/>
                <a:gd name="connsiteX13" fmla="*/ 135524 w 201378"/>
                <a:gd name="connsiteY13" fmla="*/ 132842 h 184008"/>
                <a:gd name="connsiteX14" fmla="*/ 141395 w 201378"/>
                <a:gd name="connsiteY14" fmla="*/ 170628 h 184008"/>
                <a:gd name="connsiteX15" fmla="*/ 124805 w 201378"/>
                <a:gd name="connsiteY15" fmla="*/ 171922 h 184008"/>
                <a:gd name="connsiteX16" fmla="*/ 115361 w 201378"/>
                <a:gd name="connsiteY16" fmla="*/ 179427 h 184008"/>
                <a:gd name="connsiteX17" fmla="*/ 120976 w 201378"/>
                <a:gd name="connsiteY17" fmla="*/ 184085 h 184008"/>
                <a:gd name="connsiteX18" fmla="*/ 159006 w 201378"/>
                <a:gd name="connsiteY18" fmla="*/ 183309 h 184008"/>
                <a:gd name="connsiteX19" fmla="*/ 176617 w 201378"/>
                <a:gd name="connsiteY19" fmla="*/ 183568 h 184008"/>
                <a:gd name="connsiteX20" fmla="*/ 194483 w 201378"/>
                <a:gd name="connsiteY20" fmla="*/ 184085 h 184008"/>
                <a:gd name="connsiteX21" fmla="*/ 201630 w 201378"/>
                <a:gd name="connsiteY21" fmla="*/ 176580 h 184008"/>
                <a:gd name="connsiteX22" fmla="*/ 191420 w 201378"/>
                <a:gd name="connsiteY22" fmla="*/ 171922 h 184008"/>
                <a:gd name="connsiteX23" fmla="*/ 181466 w 201378"/>
                <a:gd name="connsiteY23" fmla="*/ 171663 h 184008"/>
                <a:gd name="connsiteX24" fmla="*/ 177383 w 201378"/>
                <a:gd name="connsiteY24" fmla="*/ 166746 h 184008"/>
                <a:gd name="connsiteX25" fmla="*/ 153391 w 201378"/>
                <a:gd name="connsiteY25" fmla="*/ 7582 h 184008"/>
                <a:gd name="connsiteX26" fmla="*/ 122508 w 201378"/>
                <a:gd name="connsiteY26" fmla="*/ 46144 h 184008"/>
                <a:gd name="connsiteX27" fmla="*/ 133738 w 201378"/>
                <a:gd name="connsiteY27" fmla="*/ 120679 h 184008"/>
                <a:gd name="connsiteX28" fmla="*/ 74524 w 201378"/>
                <a:gd name="connsiteY28" fmla="*/ 120679 h 184008"/>
                <a:gd name="connsiteX29" fmla="*/ 122508 w 201378"/>
                <a:gd name="connsiteY29" fmla="*/ 46144 h 18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1378" h="184008">
                  <a:moveTo>
                    <a:pt x="153391" y="7582"/>
                  </a:moveTo>
                  <a:cubicBezTo>
                    <a:pt x="152370" y="1112"/>
                    <a:pt x="151094" y="77"/>
                    <a:pt x="144713" y="77"/>
                  </a:cubicBezTo>
                  <a:cubicBezTo>
                    <a:pt x="139098" y="77"/>
                    <a:pt x="137056" y="1112"/>
                    <a:pt x="133483" y="6547"/>
                  </a:cubicBezTo>
                  <a:lnTo>
                    <a:pt x="33176" y="162087"/>
                  </a:lnTo>
                  <a:cubicBezTo>
                    <a:pt x="30113" y="167004"/>
                    <a:pt x="27051" y="171663"/>
                    <a:pt x="8419" y="171922"/>
                  </a:cubicBezTo>
                  <a:cubicBezTo>
                    <a:pt x="4845" y="171922"/>
                    <a:pt x="251" y="171922"/>
                    <a:pt x="251" y="179427"/>
                  </a:cubicBezTo>
                  <a:cubicBezTo>
                    <a:pt x="251" y="181497"/>
                    <a:pt x="2038" y="184085"/>
                    <a:pt x="5101" y="184085"/>
                  </a:cubicBezTo>
                  <a:cubicBezTo>
                    <a:pt x="12758" y="184085"/>
                    <a:pt x="21435" y="183309"/>
                    <a:pt x="29348" y="183309"/>
                  </a:cubicBezTo>
                  <a:cubicBezTo>
                    <a:pt x="38791" y="183309"/>
                    <a:pt x="48490" y="184085"/>
                    <a:pt x="57678" y="184085"/>
                  </a:cubicBezTo>
                  <a:cubicBezTo>
                    <a:pt x="59465" y="184085"/>
                    <a:pt x="64570" y="184085"/>
                    <a:pt x="64570" y="176580"/>
                  </a:cubicBezTo>
                  <a:cubicBezTo>
                    <a:pt x="64570" y="171922"/>
                    <a:pt x="59976" y="171922"/>
                    <a:pt x="57934" y="171922"/>
                  </a:cubicBezTo>
                  <a:cubicBezTo>
                    <a:pt x="55892" y="171922"/>
                    <a:pt x="48745" y="171922"/>
                    <a:pt x="43130" y="169075"/>
                  </a:cubicBezTo>
                  <a:lnTo>
                    <a:pt x="66612" y="132842"/>
                  </a:lnTo>
                  <a:lnTo>
                    <a:pt x="135524" y="132842"/>
                  </a:lnTo>
                  <a:lnTo>
                    <a:pt x="141395" y="170628"/>
                  </a:lnTo>
                  <a:cubicBezTo>
                    <a:pt x="136545" y="171663"/>
                    <a:pt x="128633" y="171922"/>
                    <a:pt x="124805" y="171922"/>
                  </a:cubicBezTo>
                  <a:cubicBezTo>
                    <a:pt x="119700" y="171922"/>
                    <a:pt x="115361" y="171922"/>
                    <a:pt x="115361" y="179427"/>
                  </a:cubicBezTo>
                  <a:cubicBezTo>
                    <a:pt x="115361" y="182791"/>
                    <a:pt x="118169" y="184085"/>
                    <a:pt x="120976" y="184085"/>
                  </a:cubicBezTo>
                  <a:cubicBezTo>
                    <a:pt x="129399" y="184085"/>
                    <a:pt x="150583" y="183309"/>
                    <a:pt x="159006" y="183309"/>
                  </a:cubicBezTo>
                  <a:cubicBezTo>
                    <a:pt x="164876" y="183309"/>
                    <a:pt x="170747" y="183568"/>
                    <a:pt x="176617" y="183568"/>
                  </a:cubicBezTo>
                  <a:cubicBezTo>
                    <a:pt x="182487" y="183568"/>
                    <a:pt x="188613" y="184085"/>
                    <a:pt x="194483" y="184085"/>
                  </a:cubicBezTo>
                  <a:cubicBezTo>
                    <a:pt x="196780" y="184085"/>
                    <a:pt x="201630" y="184085"/>
                    <a:pt x="201630" y="176580"/>
                  </a:cubicBezTo>
                  <a:cubicBezTo>
                    <a:pt x="201630" y="171922"/>
                    <a:pt x="197801" y="171922"/>
                    <a:pt x="191420" y="171922"/>
                  </a:cubicBezTo>
                  <a:cubicBezTo>
                    <a:pt x="187847" y="171922"/>
                    <a:pt x="185040" y="171922"/>
                    <a:pt x="181466" y="171663"/>
                  </a:cubicBezTo>
                  <a:cubicBezTo>
                    <a:pt x="178404" y="171404"/>
                    <a:pt x="178148" y="171145"/>
                    <a:pt x="177383" y="166746"/>
                  </a:cubicBezTo>
                  <a:lnTo>
                    <a:pt x="153391" y="7582"/>
                  </a:lnTo>
                  <a:close/>
                  <a:moveTo>
                    <a:pt x="122508" y="46144"/>
                  </a:moveTo>
                  <a:lnTo>
                    <a:pt x="133738" y="120679"/>
                  </a:lnTo>
                  <a:lnTo>
                    <a:pt x="74524" y="120679"/>
                  </a:lnTo>
                  <a:lnTo>
                    <a:pt x="122508" y="46144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CC97A65-AB5D-4CAA-A4C5-C0CA2EF2CF4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113425" y="4126955"/>
              <a:ext cx="72358" cy="127537"/>
            </a:xfrm>
            <a:custGeom>
              <a:avLst/>
              <a:gdLst>
                <a:gd name="connsiteX0" fmla="*/ 35635 w 72358"/>
                <a:gd name="connsiteY0" fmla="*/ 5513 h 127537"/>
                <a:gd name="connsiteX1" fmla="*/ 36350 w 72358"/>
                <a:gd name="connsiteY1" fmla="*/ 2615 h 127537"/>
                <a:gd name="connsiteX2" fmla="*/ 33491 w 72358"/>
                <a:gd name="connsiteY2" fmla="*/ 78 h 127537"/>
                <a:gd name="connsiteX3" fmla="*/ 10622 w 72358"/>
                <a:gd name="connsiteY3" fmla="*/ 1890 h 127537"/>
                <a:gd name="connsiteX4" fmla="*/ 6692 w 72358"/>
                <a:gd name="connsiteY4" fmla="*/ 6057 h 127537"/>
                <a:gd name="connsiteX5" fmla="*/ 11337 w 72358"/>
                <a:gd name="connsiteY5" fmla="*/ 8593 h 127537"/>
                <a:gd name="connsiteX6" fmla="*/ 19913 w 72358"/>
                <a:gd name="connsiteY6" fmla="*/ 11310 h 127537"/>
                <a:gd name="connsiteX7" fmla="*/ 17054 w 72358"/>
                <a:gd name="connsiteY7" fmla="*/ 23992 h 127537"/>
                <a:gd name="connsiteX8" fmla="*/ 12945 w 72358"/>
                <a:gd name="connsiteY8" fmla="*/ 40659 h 127537"/>
                <a:gd name="connsiteX9" fmla="*/ 1153 w 72358"/>
                <a:gd name="connsiteY9" fmla="*/ 88848 h 127537"/>
                <a:gd name="connsiteX10" fmla="*/ 260 w 72358"/>
                <a:gd name="connsiteY10" fmla="*/ 97725 h 127537"/>
                <a:gd name="connsiteX11" fmla="*/ 26523 w 72358"/>
                <a:gd name="connsiteY11" fmla="*/ 127616 h 127537"/>
                <a:gd name="connsiteX12" fmla="*/ 72618 w 72358"/>
                <a:gd name="connsiteY12" fmla="*/ 76166 h 127537"/>
                <a:gd name="connsiteX13" fmla="*/ 45819 w 72358"/>
                <a:gd name="connsiteY13" fmla="*/ 45912 h 127537"/>
                <a:gd name="connsiteX14" fmla="*/ 23307 w 72358"/>
                <a:gd name="connsiteY14" fmla="*/ 55876 h 127537"/>
                <a:gd name="connsiteX15" fmla="*/ 35635 w 72358"/>
                <a:gd name="connsiteY15" fmla="*/ 5513 h 127537"/>
                <a:gd name="connsiteX16" fmla="*/ 26702 w 72358"/>
                <a:gd name="connsiteY16" fmla="*/ 122544 h 127537"/>
                <a:gd name="connsiteX17" fmla="*/ 12945 w 72358"/>
                <a:gd name="connsiteY17" fmla="*/ 104065 h 127537"/>
                <a:gd name="connsiteX18" fmla="*/ 19555 w 72358"/>
                <a:gd name="connsiteY18" fmla="*/ 70731 h 127537"/>
                <a:gd name="connsiteX19" fmla="*/ 24022 w 72358"/>
                <a:gd name="connsiteY19" fmla="*/ 62941 h 127537"/>
                <a:gd name="connsiteX20" fmla="*/ 45283 w 72358"/>
                <a:gd name="connsiteY20" fmla="*/ 50985 h 127537"/>
                <a:gd name="connsiteX21" fmla="*/ 58325 w 72358"/>
                <a:gd name="connsiteY21" fmla="*/ 68557 h 127537"/>
                <a:gd name="connsiteX22" fmla="*/ 49035 w 72358"/>
                <a:gd name="connsiteY22" fmla="*/ 104971 h 127537"/>
                <a:gd name="connsiteX23" fmla="*/ 26702 w 72358"/>
                <a:gd name="connsiteY23" fmla="*/ 122544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58" h="127537">
                  <a:moveTo>
                    <a:pt x="35635" y="5513"/>
                  </a:moveTo>
                  <a:cubicBezTo>
                    <a:pt x="35814" y="5151"/>
                    <a:pt x="36350" y="2796"/>
                    <a:pt x="36350" y="2615"/>
                  </a:cubicBezTo>
                  <a:cubicBezTo>
                    <a:pt x="36350" y="1709"/>
                    <a:pt x="35635" y="78"/>
                    <a:pt x="33491" y="78"/>
                  </a:cubicBezTo>
                  <a:cubicBezTo>
                    <a:pt x="29918" y="78"/>
                    <a:pt x="15089" y="1528"/>
                    <a:pt x="10622" y="1890"/>
                  </a:cubicBezTo>
                  <a:cubicBezTo>
                    <a:pt x="9193" y="2071"/>
                    <a:pt x="6692" y="2252"/>
                    <a:pt x="6692" y="6057"/>
                  </a:cubicBezTo>
                  <a:cubicBezTo>
                    <a:pt x="6692" y="8593"/>
                    <a:pt x="9193" y="8593"/>
                    <a:pt x="11337" y="8593"/>
                  </a:cubicBezTo>
                  <a:cubicBezTo>
                    <a:pt x="19913" y="8593"/>
                    <a:pt x="19913" y="9861"/>
                    <a:pt x="19913" y="11310"/>
                  </a:cubicBezTo>
                  <a:cubicBezTo>
                    <a:pt x="19913" y="12579"/>
                    <a:pt x="18126" y="19825"/>
                    <a:pt x="17054" y="23992"/>
                  </a:cubicBezTo>
                  <a:lnTo>
                    <a:pt x="12945" y="40659"/>
                  </a:lnTo>
                  <a:cubicBezTo>
                    <a:pt x="11337" y="46818"/>
                    <a:pt x="1510" y="86492"/>
                    <a:pt x="1153" y="88848"/>
                  </a:cubicBezTo>
                  <a:cubicBezTo>
                    <a:pt x="260" y="93195"/>
                    <a:pt x="260" y="95551"/>
                    <a:pt x="260" y="97725"/>
                  </a:cubicBezTo>
                  <a:cubicBezTo>
                    <a:pt x="260" y="116022"/>
                    <a:pt x="11694" y="127616"/>
                    <a:pt x="26523" y="127616"/>
                  </a:cubicBezTo>
                  <a:cubicBezTo>
                    <a:pt x="48856" y="127616"/>
                    <a:pt x="72618" y="102978"/>
                    <a:pt x="72618" y="76166"/>
                  </a:cubicBezTo>
                  <a:cubicBezTo>
                    <a:pt x="72618" y="54970"/>
                    <a:pt x="58147" y="45912"/>
                    <a:pt x="45819" y="45912"/>
                  </a:cubicBezTo>
                  <a:cubicBezTo>
                    <a:pt x="36528" y="45912"/>
                    <a:pt x="28667" y="51166"/>
                    <a:pt x="23307" y="55876"/>
                  </a:cubicBezTo>
                  <a:lnTo>
                    <a:pt x="35635" y="5513"/>
                  </a:lnTo>
                  <a:close/>
                  <a:moveTo>
                    <a:pt x="26702" y="122544"/>
                  </a:moveTo>
                  <a:cubicBezTo>
                    <a:pt x="17947" y="122544"/>
                    <a:pt x="12945" y="114754"/>
                    <a:pt x="12945" y="104065"/>
                  </a:cubicBezTo>
                  <a:cubicBezTo>
                    <a:pt x="12945" y="97362"/>
                    <a:pt x="14553" y="91203"/>
                    <a:pt x="19555" y="70731"/>
                  </a:cubicBezTo>
                  <a:cubicBezTo>
                    <a:pt x="20627" y="67289"/>
                    <a:pt x="20627" y="66927"/>
                    <a:pt x="24022" y="62941"/>
                  </a:cubicBezTo>
                  <a:cubicBezTo>
                    <a:pt x="30811" y="54970"/>
                    <a:pt x="38851" y="50985"/>
                    <a:pt x="45283" y="50985"/>
                  </a:cubicBezTo>
                  <a:cubicBezTo>
                    <a:pt x="52251" y="50985"/>
                    <a:pt x="58325" y="56238"/>
                    <a:pt x="58325" y="68557"/>
                  </a:cubicBezTo>
                  <a:cubicBezTo>
                    <a:pt x="58325" y="75985"/>
                    <a:pt x="54395" y="94464"/>
                    <a:pt x="49035" y="104971"/>
                  </a:cubicBezTo>
                  <a:cubicBezTo>
                    <a:pt x="44747" y="113848"/>
                    <a:pt x="35814" y="122544"/>
                    <a:pt x="26702" y="122544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DD6080C-91E2-4D66-A0F5-3B9470E4D4F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215127" y="4036323"/>
              <a:ext cx="251148" cy="177538"/>
            </a:xfrm>
            <a:custGeom>
              <a:avLst/>
              <a:gdLst>
                <a:gd name="connsiteX0" fmla="*/ 221806 w 251148"/>
                <a:gd name="connsiteY0" fmla="*/ 13276 h 177538"/>
                <a:gd name="connsiteX1" fmla="*/ 239162 w 251148"/>
                <a:gd name="connsiteY1" fmla="*/ 12241 h 177538"/>
                <a:gd name="connsiteX2" fmla="*/ 248605 w 251148"/>
                <a:gd name="connsiteY2" fmla="*/ 11464 h 177538"/>
                <a:gd name="connsiteX3" fmla="*/ 251413 w 251148"/>
                <a:gd name="connsiteY3" fmla="*/ 4735 h 177538"/>
                <a:gd name="connsiteX4" fmla="*/ 245798 w 251148"/>
                <a:gd name="connsiteY4" fmla="*/ 77 h 177538"/>
                <a:gd name="connsiteX5" fmla="*/ 226400 w 251148"/>
                <a:gd name="connsiteY5" fmla="*/ 595 h 177538"/>
                <a:gd name="connsiteX6" fmla="*/ 207257 w 251148"/>
                <a:gd name="connsiteY6" fmla="*/ 853 h 177538"/>
                <a:gd name="connsiteX7" fmla="*/ 187605 w 251148"/>
                <a:gd name="connsiteY7" fmla="*/ 595 h 177538"/>
                <a:gd name="connsiteX8" fmla="*/ 167441 w 251148"/>
                <a:gd name="connsiteY8" fmla="*/ 77 h 177538"/>
                <a:gd name="connsiteX9" fmla="*/ 160039 w 251148"/>
                <a:gd name="connsiteY9" fmla="*/ 7582 h 177538"/>
                <a:gd name="connsiteX10" fmla="*/ 170759 w 251148"/>
                <a:gd name="connsiteY10" fmla="*/ 12241 h 177538"/>
                <a:gd name="connsiteX11" fmla="*/ 186328 w 251148"/>
                <a:gd name="connsiteY11" fmla="*/ 12758 h 177538"/>
                <a:gd name="connsiteX12" fmla="*/ 169993 w 251148"/>
                <a:gd name="connsiteY12" fmla="*/ 79270 h 177538"/>
                <a:gd name="connsiteX13" fmla="*/ 86788 w 251148"/>
                <a:gd name="connsiteY13" fmla="*/ 79270 h 177538"/>
                <a:gd name="connsiteX14" fmla="*/ 102867 w 251148"/>
                <a:gd name="connsiteY14" fmla="*/ 13276 h 177538"/>
                <a:gd name="connsiteX15" fmla="*/ 120223 w 251148"/>
                <a:gd name="connsiteY15" fmla="*/ 12241 h 177538"/>
                <a:gd name="connsiteX16" fmla="*/ 129667 w 251148"/>
                <a:gd name="connsiteY16" fmla="*/ 11464 h 177538"/>
                <a:gd name="connsiteX17" fmla="*/ 132474 w 251148"/>
                <a:gd name="connsiteY17" fmla="*/ 4735 h 177538"/>
                <a:gd name="connsiteX18" fmla="*/ 126859 w 251148"/>
                <a:gd name="connsiteY18" fmla="*/ 77 h 177538"/>
                <a:gd name="connsiteX19" fmla="*/ 107461 w 251148"/>
                <a:gd name="connsiteY19" fmla="*/ 595 h 177538"/>
                <a:gd name="connsiteX20" fmla="*/ 88319 w 251148"/>
                <a:gd name="connsiteY20" fmla="*/ 853 h 177538"/>
                <a:gd name="connsiteX21" fmla="*/ 68666 w 251148"/>
                <a:gd name="connsiteY21" fmla="*/ 595 h 177538"/>
                <a:gd name="connsiteX22" fmla="*/ 48503 w 251148"/>
                <a:gd name="connsiteY22" fmla="*/ 77 h 177538"/>
                <a:gd name="connsiteX23" fmla="*/ 41101 w 251148"/>
                <a:gd name="connsiteY23" fmla="*/ 7582 h 177538"/>
                <a:gd name="connsiteX24" fmla="*/ 51821 w 251148"/>
                <a:gd name="connsiteY24" fmla="*/ 12241 h 177538"/>
                <a:gd name="connsiteX25" fmla="*/ 67390 w 251148"/>
                <a:gd name="connsiteY25" fmla="*/ 12758 h 177538"/>
                <a:gd name="connsiteX26" fmla="*/ 30892 w 251148"/>
                <a:gd name="connsiteY26" fmla="*/ 160275 h 177538"/>
                <a:gd name="connsiteX27" fmla="*/ 25021 w 251148"/>
                <a:gd name="connsiteY27" fmla="*/ 165193 h 177538"/>
                <a:gd name="connsiteX28" fmla="*/ 11494 w 251148"/>
                <a:gd name="connsiteY28" fmla="*/ 165452 h 177538"/>
                <a:gd name="connsiteX29" fmla="*/ 3327 w 251148"/>
                <a:gd name="connsiteY29" fmla="*/ 165969 h 177538"/>
                <a:gd name="connsiteX30" fmla="*/ 264 w 251148"/>
                <a:gd name="connsiteY30" fmla="*/ 172957 h 177538"/>
                <a:gd name="connsiteX31" fmla="*/ 5879 w 251148"/>
                <a:gd name="connsiteY31" fmla="*/ 177615 h 177538"/>
                <a:gd name="connsiteX32" fmla="*/ 25277 w 251148"/>
                <a:gd name="connsiteY32" fmla="*/ 177098 h 177538"/>
                <a:gd name="connsiteX33" fmla="*/ 44674 w 251148"/>
                <a:gd name="connsiteY33" fmla="*/ 176839 h 177538"/>
                <a:gd name="connsiteX34" fmla="*/ 64327 w 251148"/>
                <a:gd name="connsiteY34" fmla="*/ 177098 h 177538"/>
                <a:gd name="connsiteX35" fmla="*/ 84235 w 251148"/>
                <a:gd name="connsiteY35" fmla="*/ 177615 h 177538"/>
                <a:gd name="connsiteX36" fmla="*/ 90106 w 251148"/>
                <a:gd name="connsiteY36" fmla="*/ 175804 h 177538"/>
                <a:gd name="connsiteX37" fmla="*/ 91637 w 251148"/>
                <a:gd name="connsiteY37" fmla="*/ 170110 h 177538"/>
                <a:gd name="connsiteX38" fmla="*/ 81173 w 251148"/>
                <a:gd name="connsiteY38" fmla="*/ 165452 h 177538"/>
                <a:gd name="connsiteX39" fmla="*/ 65603 w 251148"/>
                <a:gd name="connsiteY39" fmla="*/ 164934 h 177538"/>
                <a:gd name="connsiteX40" fmla="*/ 83725 w 251148"/>
                <a:gd name="connsiteY40" fmla="*/ 91434 h 177538"/>
                <a:gd name="connsiteX41" fmla="*/ 166931 w 251148"/>
                <a:gd name="connsiteY41" fmla="*/ 91434 h 177538"/>
                <a:gd name="connsiteX42" fmla="*/ 149830 w 251148"/>
                <a:gd name="connsiteY42" fmla="*/ 160275 h 177538"/>
                <a:gd name="connsiteX43" fmla="*/ 143960 w 251148"/>
                <a:gd name="connsiteY43" fmla="*/ 165193 h 177538"/>
                <a:gd name="connsiteX44" fmla="*/ 130432 w 251148"/>
                <a:gd name="connsiteY44" fmla="*/ 165452 h 177538"/>
                <a:gd name="connsiteX45" fmla="*/ 122265 w 251148"/>
                <a:gd name="connsiteY45" fmla="*/ 165969 h 177538"/>
                <a:gd name="connsiteX46" fmla="*/ 119202 w 251148"/>
                <a:gd name="connsiteY46" fmla="*/ 172957 h 177538"/>
                <a:gd name="connsiteX47" fmla="*/ 124817 w 251148"/>
                <a:gd name="connsiteY47" fmla="*/ 177615 h 177538"/>
                <a:gd name="connsiteX48" fmla="*/ 144215 w 251148"/>
                <a:gd name="connsiteY48" fmla="*/ 177098 h 177538"/>
                <a:gd name="connsiteX49" fmla="*/ 163613 w 251148"/>
                <a:gd name="connsiteY49" fmla="*/ 176839 h 177538"/>
                <a:gd name="connsiteX50" fmla="*/ 183266 w 251148"/>
                <a:gd name="connsiteY50" fmla="*/ 177098 h 177538"/>
                <a:gd name="connsiteX51" fmla="*/ 203174 w 251148"/>
                <a:gd name="connsiteY51" fmla="*/ 177615 h 177538"/>
                <a:gd name="connsiteX52" fmla="*/ 209044 w 251148"/>
                <a:gd name="connsiteY52" fmla="*/ 175804 h 177538"/>
                <a:gd name="connsiteX53" fmla="*/ 210575 w 251148"/>
                <a:gd name="connsiteY53" fmla="*/ 170110 h 177538"/>
                <a:gd name="connsiteX54" fmla="*/ 200111 w 251148"/>
                <a:gd name="connsiteY54" fmla="*/ 165452 h 177538"/>
                <a:gd name="connsiteX55" fmla="*/ 184542 w 251148"/>
                <a:gd name="connsiteY55" fmla="*/ 164934 h 177538"/>
                <a:gd name="connsiteX56" fmla="*/ 221806 w 251148"/>
                <a:gd name="connsiteY56" fmla="*/ 13276 h 1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51148" h="177538">
                  <a:moveTo>
                    <a:pt x="221806" y="13276"/>
                  </a:moveTo>
                  <a:cubicBezTo>
                    <a:pt x="227421" y="12241"/>
                    <a:pt x="236354" y="12241"/>
                    <a:pt x="239162" y="12241"/>
                  </a:cubicBezTo>
                  <a:cubicBezTo>
                    <a:pt x="242480" y="12241"/>
                    <a:pt x="247584" y="12241"/>
                    <a:pt x="248605" y="11464"/>
                  </a:cubicBezTo>
                  <a:cubicBezTo>
                    <a:pt x="251157" y="9653"/>
                    <a:pt x="251413" y="4994"/>
                    <a:pt x="251413" y="4735"/>
                  </a:cubicBezTo>
                  <a:cubicBezTo>
                    <a:pt x="251413" y="1371"/>
                    <a:pt x="248860" y="77"/>
                    <a:pt x="245798" y="77"/>
                  </a:cubicBezTo>
                  <a:cubicBezTo>
                    <a:pt x="239417" y="77"/>
                    <a:pt x="232781" y="595"/>
                    <a:pt x="226400" y="595"/>
                  </a:cubicBezTo>
                  <a:cubicBezTo>
                    <a:pt x="220019" y="595"/>
                    <a:pt x="213638" y="853"/>
                    <a:pt x="207257" y="853"/>
                  </a:cubicBezTo>
                  <a:cubicBezTo>
                    <a:pt x="200621" y="853"/>
                    <a:pt x="193985" y="595"/>
                    <a:pt x="187605" y="595"/>
                  </a:cubicBezTo>
                  <a:cubicBezTo>
                    <a:pt x="180968" y="595"/>
                    <a:pt x="174077" y="77"/>
                    <a:pt x="167441" y="77"/>
                  </a:cubicBezTo>
                  <a:cubicBezTo>
                    <a:pt x="165144" y="77"/>
                    <a:pt x="160039" y="77"/>
                    <a:pt x="160039" y="7582"/>
                  </a:cubicBezTo>
                  <a:cubicBezTo>
                    <a:pt x="160039" y="12241"/>
                    <a:pt x="163357" y="12241"/>
                    <a:pt x="170759" y="12241"/>
                  </a:cubicBezTo>
                  <a:cubicBezTo>
                    <a:pt x="176119" y="12241"/>
                    <a:pt x="180968" y="12499"/>
                    <a:pt x="186328" y="12758"/>
                  </a:cubicBezTo>
                  <a:lnTo>
                    <a:pt x="169993" y="79270"/>
                  </a:lnTo>
                  <a:lnTo>
                    <a:pt x="86788" y="79270"/>
                  </a:lnTo>
                  <a:lnTo>
                    <a:pt x="102867" y="13276"/>
                  </a:lnTo>
                  <a:cubicBezTo>
                    <a:pt x="108482" y="12241"/>
                    <a:pt x="117416" y="12241"/>
                    <a:pt x="120223" y="12241"/>
                  </a:cubicBezTo>
                  <a:cubicBezTo>
                    <a:pt x="123541" y="12241"/>
                    <a:pt x="128646" y="12241"/>
                    <a:pt x="129667" y="11464"/>
                  </a:cubicBezTo>
                  <a:cubicBezTo>
                    <a:pt x="132219" y="9653"/>
                    <a:pt x="132474" y="4994"/>
                    <a:pt x="132474" y="4735"/>
                  </a:cubicBezTo>
                  <a:cubicBezTo>
                    <a:pt x="132474" y="1371"/>
                    <a:pt x="129922" y="77"/>
                    <a:pt x="126859" y="77"/>
                  </a:cubicBezTo>
                  <a:cubicBezTo>
                    <a:pt x="120478" y="77"/>
                    <a:pt x="113842" y="595"/>
                    <a:pt x="107461" y="595"/>
                  </a:cubicBezTo>
                  <a:cubicBezTo>
                    <a:pt x="101081" y="595"/>
                    <a:pt x="94700" y="853"/>
                    <a:pt x="88319" y="853"/>
                  </a:cubicBezTo>
                  <a:cubicBezTo>
                    <a:pt x="81683" y="853"/>
                    <a:pt x="75047" y="595"/>
                    <a:pt x="68666" y="595"/>
                  </a:cubicBezTo>
                  <a:cubicBezTo>
                    <a:pt x="62030" y="595"/>
                    <a:pt x="55139" y="77"/>
                    <a:pt x="48503" y="77"/>
                  </a:cubicBezTo>
                  <a:cubicBezTo>
                    <a:pt x="46206" y="77"/>
                    <a:pt x="41101" y="77"/>
                    <a:pt x="41101" y="7582"/>
                  </a:cubicBezTo>
                  <a:cubicBezTo>
                    <a:pt x="41101" y="12241"/>
                    <a:pt x="44419" y="12241"/>
                    <a:pt x="51821" y="12241"/>
                  </a:cubicBezTo>
                  <a:cubicBezTo>
                    <a:pt x="57181" y="12241"/>
                    <a:pt x="62030" y="12499"/>
                    <a:pt x="67390" y="12758"/>
                  </a:cubicBezTo>
                  <a:lnTo>
                    <a:pt x="30892" y="160275"/>
                  </a:lnTo>
                  <a:cubicBezTo>
                    <a:pt x="29871" y="164416"/>
                    <a:pt x="29616" y="164675"/>
                    <a:pt x="25021" y="165193"/>
                  </a:cubicBezTo>
                  <a:cubicBezTo>
                    <a:pt x="20682" y="165452"/>
                    <a:pt x="15578" y="165452"/>
                    <a:pt x="11494" y="165452"/>
                  </a:cubicBezTo>
                  <a:cubicBezTo>
                    <a:pt x="4858" y="165452"/>
                    <a:pt x="4347" y="165452"/>
                    <a:pt x="3327" y="165969"/>
                  </a:cubicBezTo>
                  <a:cubicBezTo>
                    <a:pt x="264" y="167781"/>
                    <a:pt x="264" y="171922"/>
                    <a:pt x="264" y="172957"/>
                  </a:cubicBezTo>
                  <a:cubicBezTo>
                    <a:pt x="264" y="173216"/>
                    <a:pt x="264" y="177615"/>
                    <a:pt x="5879" y="177615"/>
                  </a:cubicBezTo>
                  <a:cubicBezTo>
                    <a:pt x="12260" y="177615"/>
                    <a:pt x="18896" y="177098"/>
                    <a:pt x="25277" y="177098"/>
                  </a:cubicBezTo>
                  <a:cubicBezTo>
                    <a:pt x="31657" y="177098"/>
                    <a:pt x="38293" y="176839"/>
                    <a:pt x="44674" y="176839"/>
                  </a:cubicBezTo>
                  <a:cubicBezTo>
                    <a:pt x="51310" y="176839"/>
                    <a:pt x="57946" y="177098"/>
                    <a:pt x="64327" y="177098"/>
                  </a:cubicBezTo>
                  <a:cubicBezTo>
                    <a:pt x="70963" y="177098"/>
                    <a:pt x="77854" y="177615"/>
                    <a:pt x="84235" y="177615"/>
                  </a:cubicBezTo>
                  <a:cubicBezTo>
                    <a:pt x="86788" y="177615"/>
                    <a:pt x="88830" y="177615"/>
                    <a:pt x="90106" y="175804"/>
                  </a:cubicBezTo>
                  <a:cubicBezTo>
                    <a:pt x="91127" y="174251"/>
                    <a:pt x="91637" y="170628"/>
                    <a:pt x="91637" y="170110"/>
                  </a:cubicBezTo>
                  <a:cubicBezTo>
                    <a:pt x="91637" y="165452"/>
                    <a:pt x="88064" y="165452"/>
                    <a:pt x="81173" y="165452"/>
                  </a:cubicBezTo>
                  <a:cubicBezTo>
                    <a:pt x="75813" y="165452"/>
                    <a:pt x="70963" y="165193"/>
                    <a:pt x="65603" y="164934"/>
                  </a:cubicBezTo>
                  <a:lnTo>
                    <a:pt x="83725" y="91434"/>
                  </a:lnTo>
                  <a:lnTo>
                    <a:pt x="166931" y="91434"/>
                  </a:lnTo>
                  <a:lnTo>
                    <a:pt x="149830" y="160275"/>
                  </a:lnTo>
                  <a:cubicBezTo>
                    <a:pt x="148809" y="164416"/>
                    <a:pt x="148554" y="164675"/>
                    <a:pt x="143960" y="165193"/>
                  </a:cubicBezTo>
                  <a:cubicBezTo>
                    <a:pt x="139621" y="165452"/>
                    <a:pt x="134516" y="165452"/>
                    <a:pt x="130432" y="165452"/>
                  </a:cubicBezTo>
                  <a:cubicBezTo>
                    <a:pt x="123796" y="165452"/>
                    <a:pt x="123286" y="165452"/>
                    <a:pt x="122265" y="165969"/>
                  </a:cubicBezTo>
                  <a:cubicBezTo>
                    <a:pt x="119202" y="167781"/>
                    <a:pt x="119202" y="171922"/>
                    <a:pt x="119202" y="172957"/>
                  </a:cubicBezTo>
                  <a:cubicBezTo>
                    <a:pt x="119202" y="173216"/>
                    <a:pt x="119202" y="177615"/>
                    <a:pt x="124817" y="177615"/>
                  </a:cubicBezTo>
                  <a:cubicBezTo>
                    <a:pt x="131198" y="177615"/>
                    <a:pt x="137834" y="177098"/>
                    <a:pt x="144215" y="177098"/>
                  </a:cubicBezTo>
                  <a:cubicBezTo>
                    <a:pt x="150596" y="177098"/>
                    <a:pt x="157232" y="176839"/>
                    <a:pt x="163613" y="176839"/>
                  </a:cubicBezTo>
                  <a:cubicBezTo>
                    <a:pt x="170249" y="176839"/>
                    <a:pt x="176885" y="177098"/>
                    <a:pt x="183266" y="177098"/>
                  </a:cubicBezTo>
                  <a:cubicBezTo>
                    <a:pt x="189902" y="177098"/>
                    <a:pt x="196793" y="177615"/>
                    <a:pt x="203174" y="177615"/>
                  </a:cubicBezTo>
                  <a:cubicBezTo>
                    <a:pt x="205726" y="177615"/>
                    <a:pt x="207768" y="177615"/>
                    <a:pt x="209044" y="175804"/>
                  </a:cubicBezTo>
                  <a:cubicBezTo>
                    <a:pt x="210065" y="174251"/>
                    <a:pt x="210575" y="170628"/>
                    <a:pt x="210575" y="170110"/>
                  </a:cubicBezTo>
                  <a:cubicBezTo>
                    <a:pt x="210575" y="165452"/>
                    <a:pt x="207002" y="165452"/>
                    <a:pt x="200111" y="165452"/>
                  </a:cubicBezTo>
                  <a:cubicBezTo>
                    <a:pt x="194751" y="165452"/>
                    <a:pt x="189902" y="165193"/>
                    <a:pt x="184542" y="164934"/>
                  </a:cubicBezTo>
                  <a:lnTo>
                    <a:pt x="221806" y="13276"/>
                  </a:ln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26BCF9E-3103-4E48-A714-EF246FE47F8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466655" y="4126955"/>
              <a:ext cx="72358" cy="127537"/>
            </a:xfrm>
            <a:custGeom>
              <a:avLst/>
              <a:gdLst>
                <a:gd name="connsiteX0" fmla="*/ 35649 w 72358"/>
                <a:gd name="connsiteY0" fmla="*/ 5513 h 127537"/>
                <a:gd name="connsiteX1" fmla="*/ 36363 w 72358"/>
                <a:gd name="connsiteY1" fmla="*/ 2615 h 127537"/>
                <a:gd name="connsiteX2" fmla="*/ 33505 w 72358"/>
                <a:gd name="connsiteY2" fmla="*/ 78 h 127537"/>
                <a:gd name="connsiteX3" fmla="*/ 10636 w 72358"/>
                <a:gd name="connsiteY3" fmla="*/ 1890 h 127537"/>
                <a:gd name="connsiteX4" fmla="*/ 6705 w 72358"/>
                <a:gd name="connsiteY4" fmla="*/ 6057 h 127537"/>
                <a:gd name="connsiteX5" fmla="*/ 11351 w 72358"/>
                <a:gd name="connsiteY5" fmla="*/ 8593 h 127537"/>
                <a:gd name="connsiteX6" fmla="*/ 19926 w 72358"/>
                <a:gd name="connsiteY6" fmla="*/ 11310 h 127537"/>
                <a:gd name="connsiteX7" fmla="*/ 17068 w 72358"/>
                <a:gd name="connsiteY7" fmla="*/ 23992 h 127537"/>
                <a:gd name="connsiteX8" fmla="*/ 12959 w 72358"/>
                <a:gd name="connsiteY8" fmla="*/ 40659 h 127537"/>
                <a:gd name="connsiteX9" fmla="*/ 1167 w 72358"/>
                <a:gd name="connsiteY9" fmla="*/ 88848 h 127537"/>
                <a:gd name="connsiteX10" fmla="*/ 274 w 72358"/>
                <a:gd name="connsiteY10" fmla="*/ 97725 h 127537"/>
                <a:gd name="connsiteX11" fmla="*/ 26537 w 72358"/>
                <a:gd name="connsiteY11" fmla="*/ 127616 h 127537"/>
                <a:gd name="connsiteX12" fmla="*/ 72632 w 72358"/>
                <a:gd name="connsiteY12" fmla="*/ 76166 h 127537"/>
                <a:gd name="connsiteX13" fmla="*/ 45833 w 72358"/>
                <a:gd name="connsiteY13" fmla="*/ 45912 h 127537"/>
                <a:gd name="connsiteX14" fmla="*/ 23321 w 72358"/>
                <a:gd name="connsiteY14" fmla="*/ 55876 h 127537"/>
                <a:gd name="connsiteX15" fmla="*/ 35649 w 72358"/>
                <a:gd name="connsiteY15" fmla="*/ 5513 h 127537"/>
                <a:gd name="connsiteX16" fmla="*/ 26716 w 72358"/>
                <a:gd name="connsiteY16" fmla="*/ 122544 h 127537"/>
                <a:gd name="connsiteX17" fmla="*/ 12959 w 72358"/>
                <a:gd name="connsiteY17" fmla="*/ 104065 h 127537"/>
                <a:gd name="connsiteX18" fmla="*/ 19569 w 72358"/>
                <a:gd name="connsiteY18" fmla="*/ 70731 h 127537"/>
                <a:gd name="connsiteX19" fmla="*/ 24036 w 72358"/>
                <a:gd name="connsiteY19" fmla="*/ 62941 h 127537"/>
                <a:gd name="connsiteX20" fmla="*/ 45297 w 72358"/>
                <a:gd name="connsiteY20" fmla="*/ 50985 h 127537"/>
                <a:gd name="connsiteX21" fmla="*/ 58339 w 72358"/>
                <a:gd name="connsiteY21" fmla="*/ 68557 h 127537"/>
                <a:gd name="connsiteX22" fmla="*/ 49049 w 72358"/>
                <a:gd name="connsiteY22" fmla="*/ 104971 h 127537"/>
                <a:gd name="connsiteX23" fmla="*/ 26716 w 72358"/>
                <a:gd name="connsiteY23" fmla="*/ 122544 h 12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58" h="127537">
                  <a:moveTo>
                    <a:pt x="35649" y="5513"/>
                  </a:moveTo>
                  <a:cubicBezTo>
                    <a:pt x="35827" y="5151"/>
                    <a:pt x="36363" y="2796"/>
                    <a:pt x="36363" y="2615"/>
                  </a:cubicBezTo>
                  <a:cubicBezTo>
                    <a:pt x="36363" y="1709"/>
                    <a:pt x="35649" y="78"/>
                    <a:pt x="33505" y="78"/>
                  </a:cubicBezTo>
                  <a:cubicBezTo>
                    <a:pt x="29932" y="78"/>
                    <a:pt x="15103" y="1528"/>
                    <a:pt x="10636" y="1890"/>
                  </a:cubicBezTo>
                  <a:cubicBezTo>
                    <a:pt x="9207" y="2071"/>
                    <a:pt x="6705" y="2252"/>
                    <a:pt x="6705" y="6057"/>
                  </a:cubicBezTo>
                  <a:cubicBezTo>
                    <a:pt x="6705" y="8593"/>
                    <a:pt x="9207" y="8593"/>
                    <a:pt x="11351" y="8593"/>
                  </a:cubicBezTo>
                  <a:cubicBezTo>
                    <a:pt x="19926" y="8593"/>
                    <a:pt x="19926" y="9861"/>
                    <a:pt x="19926" y="11310"/>
                  </a:cubicBezTo>
                  <a:cubicBezTo>
                    <a:pt x="19926" y="12579"/>
                    <a:pt x="18140" y="19825"/>
                    <a:pt x="17068" y="23992"/>
                  </a:cubicBezTo>
                  <a:lnTo>
                    <a:pt x="12959" y="40659"/>
                  </a:lnTo>
                  <a:cubicBezTo>
                    <a:pt x="11351" y="46818"/>
                    <a:pt x="1524" y="86492"/>
                    <a:pt x="1167" y="88848"/>
                  </a:cubicBezTo>
                  <a:cubicBezTo>
                    <a:pt x="274" y="93195"/>
                    <a:pt x="274" y="95551"/>
                    <a:pt x="274" y="97725"/>
                  </a:cubicBezTo>
                  <a:cubicBezTo>
                    <a:pt x="274" y="116022"/>
                    <a:pt x="11708" y="127616"/>
                    <a:pt x="26537" y="127616"/>
                  </a:cubicBezTo>
                  <a:cubicBezTo>
                    <a:pt x="48870" y="127616"/>
                    <a:pt x="72632" y="102978"/>
                    <a:pt x="72632" y="76166"/>
                  </a:cubicBezTo>
                  <a:cubicBezTo>
                    <a:pt x="72632" y="54970"/>
                    <a:pt x="58160" y="45912"/>
                    <a:pt x="45833" y="45912"/>
                  </a:cubicBezTo>
                  <a:cubicBezTo>
                    <a:pt x="36542" y="45912"/>
                    <a:pt x="28681" y="51166"/>
                    <a:pt x="23321" y="55876"/>
                  </a:cubicBezTo>
                  <a:lnTo>
                    <a:pt x="35649" y="5513"/>
                  </a:lnTo>
                  <a:close/>
                  <a:moveTo>
                    <a:pt x="26716" y="122544"/>
                  </a:moveTo>
                  <a:cubicBezTo>
                    <a:pt x="17961" y="122544"/>
                    <a:pt x="12959" y="114754"/>
                    <a:pt x="12959" y="104065"/>
                  </a:cubicBezTo>
                  <a:cubicBezTo>
                    <a:pt x="12959" y="97362"/>
                    <a:pt x="14567" y="91203"/>
                    <a:pt x="19569" y="70731"/>
                  </a:cubicBezTo>
                  <a:cubicBezTo>
                    <a:pt x="20641" y="67289"/>
                    <a:pt x="20641" y="66927"/>
                    <a:pt x="24036" y="62941"/>
                  </a:cubicBezTo>
                  <a:cubicBezTo>
                    <a:pt x="30825" y="54970"/>
                    <a:pt x="38865" y="50985"/>
                    <a:pt x="45297" y="50985"/>
                  </a:cubicBezTo>
                  <a:cubicBezTo>
                    <a:pt x="52264" y="50985"/>
                    <a:pt x="58339" y="56238"/>
                    <a:pt x="58339" y="68557"/>
                  </a:cubicBezTo>
                  <a:cubicBezTo>
                    <a:pt x="58339" y="75985"/>
                    <a:pt x="54408" y="94464"/>
                    <a:pt x="49049" y="104971"/>
                  </a:cubicBezTo>
                  <a:cubicBezTo>
                    <a:pt x="44761" y="113848"/>
                    <a:pt x="35827" y="122544"/>
                    <a:pt x="26716" y="122544"/>
                  </a:cubicBezTo>
                  <a:close/>
                </a:path>
              </a:pathLst>
            </a:custGeom>
            <a:solidFill>
              <a:srgbClr val="000000"/>
            </a:solidFill>
            <a:ln w="25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30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07" grpId="0"/>
      <p:bldP spid="125" grpId="0"/>
      <p:bldP spid="126" grpId="0"/>
      <p:bldP spid="42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88BFA9D-E5B3-4D2B-8C28-C52ACCA2C7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642" y="1425749"/>
            <a:ext cx="4796481" cy="47665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97D65F-BA06-43EE-986E-2812256906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4478" y="3804726"/>
            <a:ext cx="3415112" cy="23687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A0A350-BCE8-433B-A619-4B2B185B9B9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1205114"/>
            <a:ext cx="4898402" cy="2368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E5C1B9-C444-47B2-A2AE-E533CB81D3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5127" y="512617"/>
            <a:ext cx="628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131E"/>
                </a:solidFill>
              </a:rPr>
              <a:t>Simulation results</a:t>
            </a:r>
            <a:endParaRPr lang="en-US" sz="2400" b="1" dirty="0">
              <a:solidFill>
                <a:srgbClr val="001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4.742205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5"/>
  <p:tag name="ORIGINALWIDTH" val="4.712323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6877"/>
  <p:tag name="ORIGINALWIDTH" val="1538.058"/>
  <p:tag name="OUTPUTTYPE" val="PN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kappa(\bm{r}, \bm{r}', \bm{\theta}) &amp;= j_0 \Bigl(\sqrt{\bm{\xi}^{\top} \bm{\xi} } \Bigr) \\&#10;\bm{\xi} &amp;= \mathrm{j} \rho \bm{\theta} - \frac{\omega}{c} (\bm{r} - \bm{r}')\\&#10;\end{aligned}&#10;\end{equation*}&#10;\end{document}"/>
  <p:tag name="IGUANATEXSIZE" val="20"/>
  <p:tag name="IGUANATEXCURSOR" val="8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  <p:tag name="SHAPEID" val=" 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978.6276"/>
  <p:tag name="OUTPUTTYPE" val="PN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p(\bm{r}) &amp;= \bm{z}_k^\top(\bm{r}, \bm{\theta}) \bm{p}_k \\&#10;\end{aligned}&#10;\end{equation*}&#10;\end{document}"/>
  <p:tag name="IGUANATEXSIZE" val="20"/>
  <p:tag name="IGUANATEXCURSOR" val="7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  <p:tag name="SHAPEID" val=" 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925.009"/>
  <p:tag name="OUTPUTTYPE" val="PN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z}_k(\bm{r}, \bm{\theta}) &amp;= (\bm{K}_k(\bm{\theta}) + \lambda \bm{I})^{-\top} \bm{\kappa}_k(\bm{r},\bm{\theta}) \\&#10;\end{aligned}&#10;\end{equation*}&#10;\end{document}"/>
  <p:tag name="IGUANATEXSIZE" val="20"/>
  <p:tag name="IGUANATEXCURSOR" val="8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  <p:tag name="SHAPEID" val=" 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.3337"/>
  <p:tag name="ORIGINALWIDTH" val="67.96173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\theta}_{lk} = \frac{\bm{r}_l - \bm{r}_k}{\lVert \bm{r}_l - \bm{r}_k \rVert}&#10;\end{equation*}&#10;\end{document}"/>
  <p:tag name="IGUANATEXSIZE" val="20"/>
  <p:tag name="IGUANATEXCURSOR" val="7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56142"/>
  <p:tag name="ORIGINALWIDTH" val="28.83909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r} \in \Omega_k&#10;\end{equation*}&#10;\end{document}"/>
  <p:tag name="IGUANATEXSIZE" val="20"/>
  <p:tag name="IGUANATEXCURSOR" val="7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2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9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513.311"/>
  <p:tag name="OUTPUTTYPE" val="PN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p(\bm{r}) &amp;= \sum_{l\in\mathcal{L}} \bm{z}_k^\top(\bm{r}, \bm{\theta}_{lk}) \bm{h}_{lk} w_l x \\&#10;\end{aligned}&#10;\end{equation*}&#10;\end{document}"/>
  <p:tag name="IGUANATEXSIZE" val="20"/>
  <p:tag name="IGUANATEXCURSOR" val="81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  <p:tag name="SHAPEID" val=" 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3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6024"/>
  <p:tag name="ORIGINALWIDTH" val="4.752913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r} \in \Omega_k&#10;\end{equation*}&#10;\end{document}"/>
  <p:tag name="IGUANATEXSIZE" val="20"/>
  <p:tag name="IGUANATEXCURSOR" val="7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58898"/>
  <p:tag name="ORIGINALWIDTH" val="5.024251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5"/>
  <p:tag name="ORIGINALWIDTH" val="6.360708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992"/>
  <p:tag name="ORIGINALWIDTH" val="3.460708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93071"/>
  <p:tag name="ORIGINALWIDTH" val="5.009606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\theta}_{lk} = \frac{\bm{r}_l - \bm{r}_k}{\lVert \bm{r}_l - \bm{r}_k \rVert}&#10;\end{equation*}&#10;\end{document}"/>
  <p:tag name="IGUANATEXSIZE" val="20"/>
  <p:tag name="IGUANATEXCURSOR" val="7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779"/>
  <p:tag name="ORIGINALWIDTH" val="1.567874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779"/>
  <p:tag name="ORIGINALWIDTH" val="3.44374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4764"/>
  <p:tag name="ORIGINALWIDTH" val="6.649488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0709"/>
  <p:tag name="ORIGINALWIDTH" val="4.729646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779"/>
  <p:tag name="ORIGINALWIDTH" val="1.567874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39764"/>
  <p:tag name="ORIGINALWIDTH" val="6.109528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0709"/>
  <p:tag name="ORIGINALWIDTH" val="4.729646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779"/>
  <p:tag name="ORIGINALWIDTH" val="3.44374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3937"/>
  <p:tag name="ORIGINALWIDTH" val="40.78283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49409"/>
  <p:tag name="ORIGINALWIDTH" val="2.349803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0709"/>
  <p:tag name="ORIGINALWIDTH" val="4.729646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17.67035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p(\bm{r})&#10;\end{equation*}&#10;\end{document}"/>
  <p:tag name="IGUANATEXSIZE" val="20"/>
  <p:tag name="IGUANATEXCURSOR" val="7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13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779"/>
  <p:tag name="ORIGINALWIDTH" val="1.567874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39764"/>
  <p:tag name="ORIGINALWIDTH" val="6.109528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0709"/>
  <p:tag name="ORIGINALWIDTH" val="4.729646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53779"/>
  <p:tag name="ORIGINALWIDTH" val="3.44374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49409"/>
  <p:tag name="ORIGINALWIDTH" val="2.349803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04528"/>
  <p:tag name="ORIGINALWIDTH" val="57.07579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U}^{\mathsf{H}} \bm{R}_b \bm{U} &amp;= \bm{\Lambda} \\&#10;\bm{U}^{\mathsf{H}} \bm{R}_d \bm{U} &amp;= \bm{I} \\&#10;\end{aligned}&#10;\end{equation*}&#10;\end{document}"/>
  <p:tag name="IGUANATEXSIZE" val="20"/>
  <p:tag name="IGUANATEXCURSOR" val="82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2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834"/>
  <p:tag name="ORIGINALWIDTH" val="116.4771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w} = \bm{U}_R (\bm{\Lambda}_R + \mu \bm{I})^{-1} \bm{U}_R^{\mathsf{H}} \bm{r}_b &#10;\end{equation*}&#10;\end{document}"/>
  <p:tag name="IGUANATEXSIZE" val="20"/>
  <p:tag name="IGUANATEXCURSOR" val="7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2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159.355"/>
  <p:tag name="OUTPUTTYPE" val="PN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w} = (\bm{R}_b + \mu \bm{R}_d)^{-1} \bm{r}_b&#10;\end{equation*}&#10;\end{document}"/>
  <p:tag name="IGUANATEXSIZE" val="20"/>
  <p:tag name="IGUANATEXCURSOR" val="75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  <p:tag name="SHAPEID" val=" 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21535"/>
  <p:tag name="ORIGINALWIDTH" val="76.91967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r}_b &amp;= \frac{1}{\lvert \Omega_b \rvert} \bm{H}_b^{\mathsf{H}} \tilde{\bm{A}}_b \tilde{\bm{h}}\\&#10;\end{aligned}&#10;\end{equation*}&#10;\end{document}"/>
  <p:tag name="IGUANATEXSIZE" val="20"/>
  <p:tag name="IGUANATEXCURSOR" val="8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1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2156"/>
  <p:tag name="ORIGINALWIDTH" val="874.3907"/>
  <p:tag name="OUTPUTTYPE" val="PN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 \bm{p}_k = \sum_{l\in\mathcal{L}} \bm{h}_{kl} w_l x &#10;\end{equation*}&#10;\end{document}"/>
  <p:tag name="IGUANATEXSIZE" val="20"/>
  <p:tag name="IGUANATEXCURSOR" val="7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  <p:tag name="SHAPEID" val=" 1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74949"/>
  <p:tag name="ORIGINALWIDTH" val="106.132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 \bm{A}_k &amp;= \int_{\Omega_k} \bm{z}_k^{*}(\bm{r}) \bm{z}^\top_k(\bm{r})\,d\bm{r} \\&#10; \end{aligned}&#10;\end{equation*}&#10;\end{document}"/>
  <p:tag name="IGUANATEXSIZE" val="20"/>
  <p:tag name="IGUANATEXCURSOR" val="80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2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4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8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109.1147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z}_k(\bm{r}) = \col\{\bm{z}(\bm{r}, \bm{\theta}_{lk})\}_{l\in\mathcal{L}}&#10;\end{equation*}&#10;\end{document}"/>
  <p:tag name="IGUANATEXSIZE" val="20"/>
  <p:tag name="IGUANATEXCURSOR" val="78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13799"/>
  <p:tag name="ORIGINALWIDTH" val="52.66032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d} = \sum_{v\in\mathcal{V}} \tilde{\bm{h}}_v x&#10;\end{equation*}&#10;\end{document}"/>
  <p:tag name="IGUANATEXSIZE" val="20"/>
  <p:tag name="IGUANATEXCURSOR" val="7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1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21535"/>
  <p:tag name="ORIGINALWIDTH" val="87.48711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R}_b &amp;= \frac{1}{\lvert \Omega_b \rvert} \bm{H}_b^{\mathsf{H}} \bm{A}_b \bm{H}_b \\&#10;\end{aligned}&#10;\end{equation*}&#10;\end{document}"/>
  <p:tag name="IGUANATEXSIZE" val="20"/>
  <p:tag name="IGUANATEXCURSOR" val="8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9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62874"/>
  <p:tag name="ORIGINALWIDTH" val="8.420628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R}_b &amp;= \frac{1}{\lvert \Omega_b \rvert} \bm{H}_b^{\mathsf{H}} \bm{A}_b \bm{H}_b \\&#10;\end{aligned}&#10;\end{equation*}&#10;\end{document}"/>
  <p:tag name="IGUANATEXSIZE" val="20"/>
  <p:tag name="IGUANATEXCURSOR" val="8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48739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82243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5"/>
  <p:tag name="ORIGINALWIDTH" val="3.315984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197"/>
  <p:tag name="ORIGINALWIDTH" val="16.87594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4019291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6.360707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48739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401929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9685"/>
  <p:tag name="ORIGINALWIDTH" val="9.887714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2"/>
  <p:tag name="ORIGINALWIDTH" val="3.903818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48739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441"/>
  <p:tag name="ORIGINALWIDTH" val="7.928266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48739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9685"/>
  <p:tag name="ORIGINALWIDTH" val="9.887714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48739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28"/>
  <p:tag name="ORIGINALWIDTH" val="4.964134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z}_k(\bm{r}) = \col\{\bm{z}(\bm{r}, \bm{\theta}_{lk})\}_{l\in\mathcal{L}}&#10;\end{equation*}&#10;\end{document}"/>
  <p:tag name="IGUANATEXSIZE" val="20"/>
  <p:tag name="IGUANATEXCURSOR" val="78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6811"/>
  <p:tag name="ORIGINALWIDTH" val="3.44685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2192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28"/>
  <p:tag name="ORIGINALWIDTH" val="4.733937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21929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3"/>
  <p:tag name="ORIGINALWIDTH" val="6.655512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3.81315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4"/>
  <p:tag name="ORIGINALWIDTH" val="4.433661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1181"/>
  <p:tag name="ORIGINALWIDTH" val="2.22185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52953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28"/>
  <p:tag name="ORIGINALWIDTH" val="4.964134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21929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28"/>
  <p:tag name="ORIGINALWIDTH" val="4.733937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70945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6614"/>
  <p:tag name="ORIGINALWIDTH" val="5.014173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6811"/>
  <p:tag name="ORIGINALWIDTH" val="1.569291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6811"/>
  <p:tag name="ORIGINALWIDTH" val="3.44685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21929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52953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6811"/>
  <p:tag name="ORIGINALWIDTH" val="1.569291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40039"/>
  <p:tag name="ORIGINALWIDTH" val="3.874213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6024"/>
  <p:tag name="ORIGINALWIDTH" val="4.812992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83426"/>
  <p:tag name="ORIGINALWIDTH" val="7.8788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 \bm{A}_k &amp;= \int_{\Omega_k} \bm{z}_k^{*}(\bm{r}) \bm{z}^\top_k(\bm{r})\,d\bm{r} \\&#10; \end{aligned}&#10;\end{equation*}&#10;\end{document}"/>
  <p:tag name="IGUANATEXSIZE" val="20"/>
  <p:tag name="IGUANATEXCURSOR" val="80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439134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40631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13697"/>
  <p:tag name="ORIGINALWIDTH" val="8.857481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2599"/>
  <p:tag name="ORIGINALWIDTH" val="4.893071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8583"/>
  <p:tag name="ORIGINALWIDTH" val="2.716142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6"/>
  <p:tag name="ORIGINALWIDTH" val="4.952992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5709"/>
  <p:tag name="ORIGINALWIDTH" val="2.837992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439134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6732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6"/>
  <p:tag name="ORIGINALWIDTH" val="4.723308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6732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6"/>
  <p:tag name="ORIGINALWIDTH" val="4.952992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843"/>
  <p:tag name="ORIGINALWIDTH" val="5.165709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439134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6732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6"/>
  <p:tag name="ORIGINALWIDTH" val="4.723308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9"/>
  <p:tag name="ORIGINALWIDTH" val="2.316732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4.753268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6"/>
  <p:tag name="ORIGINALWIDTH" val="4.723308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6968"/>
  <p:tag name="ORIGINALWIDTH" val="4.727597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r}_b &amp;= \frac{1}{\lvert \Omega_b \rvert} \bm{H}_b^{\mathsf{H}} \tilde{\bm{A}}_b \tilde{\bm{h}}\\&#10;\end{aligned}&#10;\end{equation*}&#10;\end{document}"/>
  <p:tag name="IGUANATEXSIZE" val="20"/>
  <p:tag name="IGUANATEXCURSOR" val="8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33543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46652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5"/>
  <p:tag name="ORIGINALWIDTH" val="3.298306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197"/>
  <p:tag name="ORIGINALWIDTH" val="16.78602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97637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6.326809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33543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3997637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9685"/>
  <p:tag name="ORIGINALWIDTH" val="9.835037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2"/>
  <p:tag name="ORIGINALWIDTH" val="3.88303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6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33543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475591"/>
  <p:tag name="ORIGINALWIDTH" val="3.328306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441"/>
  <p:tag name="ORIGINALWIDTH" val="7.886022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33543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475591"/>
  <p:tag name="ORIGINALWIDTH" val="3.328306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2717"/>
  <p:tag name="ORIGINALWIDTH" val="5.837046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7115"/>
  <p:tag name="ORIGINALWIDTH" val="7.621407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w} = \bm{U}_R (\bm{\Lambda}_R + \mu \bm{I})^{-1} \bm{U}_R^{\mathsf{H}} \bm{r}_b &#10;\end{equation*}&#10;\end{document}"/>
  <p:tag name="IGUANATEXSIZE" val="20"/>
  <p:tag name="IGUANATEXCURSOR" val="7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9"/>
  <p:tag name="ORIGINALWIDTH" val="6.625152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62888"/>
  <p:tag name="ORIGINALWIDTH" val="8.109587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14005"/>
  <p:tag name="ORIGINALWIDTH" val="5.425609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1"/>
  <p:tag name="ORIGINALWIDTH" val="2.311299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1943"/>
  <p:tag name="ORIGINALWIDTH" val="7.222894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14005"/>
  <p:tag name="ORIGINALWIDTH" val="5.425609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896"/>
  <p:tag name="ORIGINALWIDTH" val="6.625152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84"/>
  <p:tag name="ORIGINALWIDTH" val="5.399727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9675"/>
  <p:tag name="ORIGINALWIDTH" val="5.260227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1"/>
  <p:tag name="ORIGINALWIDTH" val="2.311299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94776"/>
  <p:tag name="ORIGINALWIDTH" val="4.714295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5"/>
  <p:tag name="ORIGINALWIDTH" val="2.53844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62888"/>
  <p:tag name="ORIGINALWIDTH" val="8.109587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19"/>
  <p:tag name="ORIGINALWIDTH" val="3.870482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14005"/>
  <p:tag name="ORIGINALWIDTH" val="5.425609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6926"/>
  <p:tag name="ORIGINALWIDTH" val="4.712316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21142"/>
  <p:tag name="ORIGINALWIDTH" val="2.824396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46"/>
  <p:tag name="ORIGINALWIDTH" val="8.040846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egin{aligned}&#10;\bm{U}^{\mathsf{H}} \bm{R}_b \bm{U} &amp;= \bm{\Lambda} \\&#10;\bm{U}^{\mathsf{H}} \bm{R}_d \bm{U} &amp;= \bm{I} \\&#10;\end{aligned}&#10;\end{equation*}&#10;\end{document}"/>
  <p:tag name="IGUANATEXSIZE" val="20"/>
  <p:tag name="IGUANATEXCURSOR" val="82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568"/>
  <p:tag name="ORIGINALWIDTH" val="3.837599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46"/>
  <p:tag name="ORIGINALWIDTH" val="8.277559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449"/>
  <p:tag name="ORIGINALWIDTH" val="2.800197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46"/>
  <p:tag name="ORIGINALWIDTH" val="8.040846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01"/>
  <p:tag name="ORIGINALWIDTH" val="6.56889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9764"/>
  <p:tag name="ORIGINALWIDTH" val="5.595355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bm{d} = \sum_{v\in\mathcal{V}} \tilde{\bm{h}}_v x&#10;\end{equation*}&#10;\end{document}"/>
  <p:tag name="IGUANATEXSIZE" val="20"/>
  <p:tag name="IGUANATEXCURSOR" val="7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3741"/>
  <p:tag name="ORIGINALWIDTH" val="7.161418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46"/>
  <p:tag name="ORIGINALWIDTH" val="8.040846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9568"/>
  <p:tag name="ORIGINALWIDTH" val="3.837599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46"/>
  <p:tag name="ORIGINALWIDTH" val="8.27755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449"/>
  <p:tag name="ORIGINALWIDTH" val="3.554134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46"/>
  <p:tag name="ORIGINALWIDTH" val="8.040846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01"/>
  <p:tag name="ORIGINALWIDTH" val="6.568898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155"/>
  <p:tag name="ORIGINALWIDTH" val="5.215551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56575"/>
  <p:tag name="ORIGINALWIDTH" val="6.656378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09929"/>
  <p:tag name="ORIGINALWIDTH" val="13.32279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6417"/>
  <p:tag name="ORIGINALWIDTH" val="3.412283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3386"/>
  <p:tag name="ORIGINALWIDTH" val="3.874724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60315"/>
  <p:tag name="ORIGINALWIDTH" val="4.883661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365748"/>
  <p:tag name="ORIGINALWIDTH" val="3.333189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9764"/>
  <p:tag name="ORIGINALWIDTH" val="5.84559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6417"/>
  <p:tag name="ORIGINALWIDTH" val="3.412283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126"/>
  <p:tag name="ORIGINALWIDTH" val="4.984764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795"/>
  <p:tag name="ORIGINALWIDTH" val="5.200472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p(\bm{r})&#10;\end{equation*}&#10;\end{document}"/>
  <p:tag name="IGUANATEXSIZE" val="20"/>
  <p:tag name="IGUANATEXCURSOR" val="7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11299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8228"/>
  <p:tag name="ORIGINALWIDTH" val="4.712323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11299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9"/>
  <p:tag name="ORIGINALWIDTH" val="7.836654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 = \mathcal{J}_b + \mu \mathcal{J}_d&#10;\end{equation*}&#10;\end{document}"/>
  <p:tag name="IGUANATEXSIZE" val="20"/>
  <p:tag name="IGUANATEXCURSOR" val="75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74949"/>
  <p:tag name="ORIGINALWIDTH" val="130.6495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_b = \frac{1}{\lvert \Omega_b \rvert} \int_{\Omega_b} \lvert p(\bm{r}) - d(\bm{r}) \rvert^2 \, d\bm{r}&#10;\end{equation*}&#10;\end{document}"/>
  <p:tag name="IGUANATEXSIZE" val="20"/>
  <p:tag name="IGUANATEXCURSOR" val="7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571693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9"/>
  <p:tag name="ORIGINALWIDTH" val="7.836654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2.801614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571693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55394"/>
  <p:tag name="ORIGINALWIDTH" val="5.356181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9"/>
  <p:tag name="ORIGINALWIDTH" val="7.836654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3.55563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6851"/>
  <p:tag name="ORIGINALWIDTH" val="7.900354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_d = \frac{1}{\sum_{d\in\mathcal{D}} \lvert \Omega_{d} \rvert} \sum_{d\in\mathcal{D}} \int_{\Omega_d} \lvert p(\bm{r}) \rvert^2 \, d\bm{r}&#10;\end{equation*}&#10;\end{document}"/>
  <p:tag name="IGUANATEXSIZE" val="20"/>
  <p:tag name="IGUANATEXCURSOR" val="8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6772"/>
  <p:tag name="ORIGINALWIDTH" val="3.584527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53661"/>
  <p:tag name="ORIGINALWIDTH" val="6.625118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.32394"/>
  <p:tag name="ORIGINALWIDTH" val="146.3123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_d = \frac{1}{\sum_{d\in\mathcal{D}} \lvert \Omega_{d} \rvert} \sum_{d\in\mathcal{D}} \int_{\Omega_d} \lvert p(\bm{r}) \rvert^2 \, d\bm{r}&#10;\end{equation*}&#10;\end{document}"/>
  <p:tag name="IGUANATEXSIZE" val="20"/>
  <p:tag name="IGUANATEXCURSOR" val="8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898"/>
  <p:tag name="ORIGINALWIDTH" val="3.287638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22835"/>
  <p:tag name="ORIGINALWIDTH" val="44.32323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9.394764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6772"/>
  <p:tag name="ORIGINALWIDTH" val="3.584527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97677"/>
  <p:tag name="ORIGINALWIDTH" val="3.85653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8937"/>
  <p:tag name="ORIGINALWIDTH" val="5.774331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0.3985039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181"/>
  <p:tag name="ORIGINALWIDTH" val="6.306339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6772"/>
  <p:tag name="ORIGINALWIDTH" val="3.58452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0.3985039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8"/>
  <p:tag name="ORIGINALWIDTH" val="60.61118"/>
  <p:tag name="OUTPUTTYPE" val="SVG"/>
  <p:tag name="IGUANATEXVERSION" val="159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 = \mathcal{J}_b + \mu \mathcal{J}_d&#10;\end{equation*}&#10;\end{document}"/>
  <p:tag name="IGUANATEXSIZE" val="20"/>
  <p:tag name="IGUANATEXCURSOR" val="75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SHAPEID" val=" 9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08177"/>
  <p:tag name="ORIGINALWIDTH" val="13.26024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56772"/>
  <p:tag name="ORIGINALWIDTH" val="3.584527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97677"/>
  <p:tag name="ORIGINALWIDTH" val="3.856535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8937"/>
  <p:tag name="ORIGINALWIDTH" val="5.774331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3498"/>
  <p:tag name="ORIGINALWIDTH" val="8.83685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724"/>
  <p:tag name="ORIGINALWIDTH" val="4.881693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42323"/>
  <p:tag name="ORIGINALWIDTH" val="2.884173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0.3985039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7126"/>
  <p:tag name="ORIGINALWIDTH" val="5.200472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2.311299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6851"/>
  <p:tag name="ORIGINALWIDTH" val="4.712323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2.311299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5842"/>
  <p:tag name="ORIGINALWIDTH" val="0.3985039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5158"/>
  <p:tag name="ORIGINALWIDTH" val="3.082402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181"/>
  <p:tag name="ORIGINALWIDTH" val="4.74220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6851"/>
  <p:tag name="ORIGINALWIDTH" val="4.712323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9"/>
  <p:tag name="ORIGINALWIDTH" val="7.900354"/>
  <p:tag name="LATEXADDIN" val="\documentclass{article}&#10;\usepackage{amsmath}&#10;\usepackage{amssymb}&#10;\usepackage{booktabs}&#10;\usepackage{bm}&#10;\pagestyle{empty}&#10;&#10;\DeclareMathOperator{\tr}{\text{tr}}&#10;\DeclareMathOperator{\expect}{\mathbb{E}}&#10;\DeclareMathOperator{\col}{\text{col}}&#10;\DeclareMathOperator{\row}{\text{row}}&#10;\DeclareMathOperator{\vect}{\text{vec}}&#10;\DeclareMathOperator{\vech}{\text{vech}}&#10;\DeclareMathOperator{\diag}{\text{diag}}&#10;\DeclareMathOperator{\rank}{\text{rank}}&#10;\DeclareMathOperator*{\argmin}{arg\,min}&#10;\DeclareMathOperator*{\argmax}{arg\,max}&#10;\DeclareMathOperator{\dft}{\text{DFT}}&#10;\DeclareMathOperator{\idft}{\text{IDFT}}&#10;&#10;\newcommand{\real}{\mathbb{R}}&#10;\newcommand{\complex}{\mathbb{C}}&#10;&#10;&#10;\begin{document}&#10;\begin{equation*}&#10;\mathcal{J}_b = \frac{1}{\lvert \Omega_b \rvert} \int_{\Omega_b} \lvert p(\bm{r}) - d(\bm{r}) \rvert^2 \, d\bm{r}&#10;\end{equation*}&#10;\end{document}"/>
  <p:tag name="IGUANATEXSIZE" val="20"/>
  <p:tag name="IGUANATEXCURSOR" val="72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2.82437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25118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3.287638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1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6"/>
  <p:tag name="ORIGINALWIDTH" val="16.73169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0.3985039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6.306339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7"/>
  <p:tag name="ORIGINALWIDTH" val="2.82437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0.3985039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13697"/>
  <p:tag name="ORIGINALWIDTH" val="8.83685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2598"/>
  <p:tag name="ORIGINALWIDTH" val="4.881693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08583"/>
  <p:tag name="ORIGINALWIDTH" val="2.251535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0.3985039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5.20047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1299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5"/>
  <p:tag name="ORIGINALWIDTH" val="4.712323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1299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9"/>
  <p:tag name="ORIGINALWIDTH" val="6.087165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4.74220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1299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2795"/>
  <p:tag name="ORIGINALWIDTH" val="4.712323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1299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0.3985039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240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254</Words>
  <Application>Microsoft Office PowerPoint</Application>
  <PresentationFormat>Widescreen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Jesper Brunnström</dc:creator>
  <cp:lastModifiedBy>Jesper Brunnström</cp:lastModifiedBy>
  <cp:revision>32</cp:revision>
  <dcterms:created xsi:type="dcterms:W3CDTF">2022-03-22T17:23:20Z</dcterms:created>
  <dcterms:modified xsi:type="dcterms:W3CDTF">2022-05-13T12:42:23Z</dcterms:modified>
</cp:coreProperties>
</file>