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0275530" cy="4280344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36" userDrawn="1">
          <p15:clr>
            <a:srgbClr val="A4A3A4"/>
          </p15:clr>
        </p15:guide>
        <p15:guide id="2" pos="9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7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436"/>
        <p:guide pos="95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7021" y="5707447"/>
            <a:ext cx="24334685" cy="1604376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6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7021" y="22223090"/>
            <a:ext cx="24334685" cy="919033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3040" indent="0" algn="ctr">
              <a:buNone/>
              <a:defRPr sz="5300"/>
            </a:lvl7pPr>
            <a:lvl8pPr marL="10597515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10860" y="4831106"/>
            <a:ext cx="27249125" cy="342222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7021" y="15504481"/>
            <a:ext cx="24334685" cy="635908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6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7021" y="22223090"/>
            <a:ext cx="24334685" cy="294360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60" y="3797475"/>
            <a:ext cx="27240185" cy="440417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10860" y="9302688"/>
            <a:ext cx="27240185" cy="2970568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43821" y="24020711"/>
            <a:ext cx="19292524" cy="478616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3821" y="28806877"/>
            <a:ext cx="19292524" cy="541533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30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751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60" y="3797475"/>
            <a:ext cx="27240185" cy="440417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10860" y="9370100"/>
            <a:ext cx="12855722" cy="2963827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22143" y="9370100"/>
            <a:ext cx="12855722" cy="29638276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60" y="3797475"/>
            <a:ext cx="27240185" cy="440417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10860" y="8920694"/>
            <a:ext cx="13266963" cy="23818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7515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10860" y="11572185"/>
            <a:ext cx="13266963" cy="27436191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85449" y="8874062"/>
            <a:ext cx="13266963" cy="23818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7515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85449" y="11572185"/>
            <a:ext cx="13266963" cy="27436191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60" y="3797475"/>
            <a:ext cx="27240185" cy="440417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10860" y="9707154"/>
            <a:ext cx="12995477" cy="2876193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70163" y="9707154"/>
            <a:ext cx="12980882" cy="2876193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416425" y="5707447"/>
            <a:ext cx="2592600" cy="3139095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70761" y="5707447"/>
            <a:ext cx="22770184" cy="31390957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510860" y="3797475"/>
            <a:ext cx="27240185" cy="440417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510860" y="9302688"/>
            <a:ext cx="27240185" cy="2970568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519800" y="39412841"/>
            <a:ext cx="6705001" cy="197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221402" y="39412841"/>
            <a:ext cx="9834002" cy="197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046044" y="39412841"/>
            <a:ext cx="6705001" cy="1977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30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751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455069" y="8224826"/>
            <a:ext cx="15284450" cy="0"/>
          </a:xfrm>
          <a:prstGeom prst="line">
            <a:avLst/>
          </a:prstGeom>
          <a:ln w="127000">
            <a:solidFill>
              <a:srgbClr val="003C77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172335" y="6941820"/>
            <a:ext cx="15593060" cy="1189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000" b="1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3490" y="8317865"/>
            <a:ext cx="15511780" cy="3688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he low-rank adaptation technique is adopted for foundation model fine-tuning and proposed corresponding prompt point generation strategies 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for</a:t>
            </a: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 segmentation tasks on OCTA datasets</a:t>
            </a:r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, which</a:t>
            </a: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</a:rPr>
              <a:t> has been experimented on the publicly available OCTA-500 dataset. 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66535" y="24159210"/>
            <a:ext cx="9017635" cy="6992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440" y="8255635"/>
            <a:ext cx="9233535" cy="7764145"/>
          </a:xfrm>
          <a:prstGeom prst="rect">
            <a:avLst/>
          </a:prstGeom>
        </p:spPr>
      </p:pic>
      <p:pic>
        <p:nvPicPr>
          <p:cNvPr id="15" name="图片 14" descr="Architecture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05" y="11889740"/>
            <a:ext cx="15384145" cy="706945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8619397" y="7933157"/>
            <a:ext cx="10172700" cy="0"/>
          </a:xfrm>
          <a:prstGeom prst="line">
            <a:avLst/>
          </a:prstGeom>
          <a:ln w="127000">
            <a:solidFill>
              <a:srgbClr val="003C77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9268440" y="23306405"/>
            <a:ext cx="9016365" cy="749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4400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Global Mode</a:t>
            </a:r>
            <a:endParaRPr lang="en-US" altLang="zh-CN" sz="4400"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267805" y="31128335"/>
            <a:ext cx="9016365" cy="10826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4400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Local Mode</a:t>
            </a:r>
            <a:endParaRPr lang="en-US" altLang="zh-CN" sz="4400"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24125" y="18808700"/>
            <a:ext cx="15034260" cy="999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Architecture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8440" y="16151225"/>
            <a:ext cx="9015730" cy="7155180"/>
          </a:xfrm>
          <a:prstGeom prst="rect">
            <a:avLst/>
          </a:prstGeom>
        </p:spPr>
      </p:pic>
      <p:pic>
        <p:nvPicPr>
          <p:cNvPr id="23" name="图片 22" descr="PromptPointsGeneration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040" y="24664035"/>
            <a:ext cx="16063595" cy="65855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695" y="34213800"/>
            <a:ext cx="18309590" cy="6457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2410" y="33745170"/>
            <a:ext cx="7950200" cy="7361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" y="0"/>
            <a:ext cx="30279975" cy="602932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310289" y="21700161"/>
            <a:ext cx="15474950" cy="0"/>
          </a:xfrm>
          <a:prstGeom prst="line">
            <a:avLst/>
          </a:prstGeom>
          <a:ln w="127000">
            <a:solidFill>
              <a:srgbClr val="003C77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23490" y="20527010"/>
            <a:ext cx="14743430" cy="933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Prompt Points Generation</a:t>
            </a:r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72335" y="22179915"/>
            <a:ext cx="15862300" cy="2385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prompt points generation strategy has two types: </a:t>
            </a:r>
            <a:r>
              <a:rPr lang="zh-CN" altLang="en-US" sz="4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global</a:t>
            </a: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zh-CN" altLang="en-US" sz="4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local</a:t>
            </a:r>
            <a:r>
              <a:rPr lang="zh-CN" altLang="en-US" sz="4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modes.  The segmenting individual vessels as a local segmentation task has not been attempted in previous works.</a:t>
            </a:r>
            <a:endParaRPr lang="zh-CN" alt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86170" y="6854190"/>
            <a:ext cx="9998075" cy="1079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Segmentation</a:t>
            </a:r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31292" y="33341412"/>
            <a:ext cx="26289000" cy="0"/>
          </a:xfrm>
          <a:prstGeom prst="line">
            <a:avLst/>
          </a:prstGeom>
          <a:ln w="127000">
            <a:solidFill>
              <a:srgbClr val="003C77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971040" y="32244030"/>
            <a:ext cx="26532205" cy="1079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Experimental Results</a:t>
            </a:r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altLang="zh-CN" sz="6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5" y="41511220"/>
            <a:ext cx="30286325" cy="1291590"/>
          </a:xfrm>
          <a:prstGeom prst="rect">
            <a:avLst/>
          </a:prstGeom>
          <a:solidFill>
            <a:srgbClr val="003C7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ODAyMmI1MjBlMTM1NzJmNDk1NDliYzA4ODVjNTNmZG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WPS 演示</Application>
  <PresentationFormat>宽屏</PresentationFormat>
  <Paragraphs>22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gaomany</dc:creator>
  <cp:lastModifiedBy>gao many</cp:lastModifiedBy>
  <cp:revision>201</cp:revision>
  <dcterms:created xsi:type="dcterms:W3CDTF">2019-06-19T02:08:00Z</dcterms:created>
  <dcterms:modified xsi:type="dcterms:W3CDTF">2024-04-11T03:02:38Z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D4FB52C4CE704E139A9A0823AC9EA4F5_11</vt:lpwstr>
  </property>
</Properties>
</file>